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61" r:id="rId2"/>
    <p:sldId id="264" r:id="rId3"/>
    <p:sldId id="268" r:id="rId4"/>
    <p:sldId id="262" r:id="rId5"/>
    <p:sldId id="260" r:id="rId6"/>
    <p:sldId id="263" r:id="rId7"/>
    <p:sldId id="265" r:id="rId8"/>
    <p:sldId id="269" r:id="rId9"/>
    <p:sldId id="257" r:id="rId10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2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63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0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353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3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0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62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5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5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9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7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9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2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65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5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9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13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55C891-8B20-4021-8A2F-C70C1F242290}" type="datetimeFigureOut">
              <a:rPr lang="ko-KR" altLang="en-US" smtClean="0"/>
              <a:t>2021-04-16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281D-9123-46F5-9530-BB53D8D215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664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57490" y="3904361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보험설계사</a:t>
            </a:r>
            <a:r>
              <a:rPr lang="ko-KR" alt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모집</a:t>
            </a:r>
            <a:endParaRPr lang="en-US" altLang="ko-KR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236345" y="1854938"/>
            <a:ext cx="97193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72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메가푸른에셋월천본부</a:t>
            </a:r>
            <a:endParaRPr lang="en-US" altLang="ko-KR" sz="72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28180" y="4697695"/>
            <a:ext cx="3515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(    </a:t>
            </a:r>
            <a:r>
              <a:rPr lang="ko-KR" alt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보영소</a:t>
            </a:r>
            <a:r>
              <a:rPr lang="ko-KR" alt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en-US" altLang="ko-KR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1</a:t>
            </a:r>
            <a:r>
              <a:rPr lang="ko-KR" alt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기</a:t>
            </a:r>
            <a:r>
              <a:rPr lang="en-US" altLang="ko-KR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)</a:t>
            </a:r>
            <a:endParaRPr lang="en-US" altLang="ko-KR" sz="3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5" y="4798208"/>
            <a:ext cx="445303" cy="4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8143" y="572224"/>
            <a:ext cx="24034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채용일정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904" y="1470863"/>
            <a:ext cx="1170609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>
                <a:latin typeface="+mn-ea"/>
              </a:rPr>
              <a:t> 접수기간 </a:t>
            </a:r>
            <a:r>
              <a:rPr lang="en-US" altLang="ko-KR" sz="2400" b="1" dirty="0">
                <a:latin typeface="+mn-ea"/>
              </a:rPr>
              <a:t>: 2021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4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15</a:t>
            </a:r>
            <a:r>
              <a:rPr lang="ko-KR" altLang="en-US" sz="2400" b="1" dirty="0">
                <a:latin typeface="+mn-ea"/>
              </a:rPr>
              <a:t>일</a:t>
            </a:r>
            <a:r>
              <a:rPr lang="en-US" altLang="ko-KR" sz="2400" b="1" dirty="0">
                <a:latin typeface="+mn-ea"/>
              </a:rPr>
              <a:t>~4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30</a:t>
            </a:r>
            <a:r>
              <a:rPr lang="ko-KR" altLang="en-US" sz="2400" b="1" dirty="0">
                <a:latin typeface="+mn-ea"/>
              </a:rPr>
              <a:t>일 까지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>
                <a:latin typeface="+mn-ea"/>
              </a:rPr>
              <a:t>채용인원 </a:t>
            </a:r>
            <a:r>
              <a:rPr lang="en-US" altLang="ko-KR" sz="2400" b="1" dirty="0">
                <a:latin typeface="+mn-ea"/>
              </a:rPr>
              <a:t>: 3~5</a:t>
            </a:r>
            <a:r>
              <a:rPr lang="ko-KR" altLang="en-US" sz="2400" b="1" dirty="0">
                <a:latin typeface="+mn-ea"/>
              </a:rPr>
              <a:t>명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 err="1">
                <a:latin typeface="+mn-ea"/>
              </a:rPr>
              <a:t>보영소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1</a:t>
            </a:r>
            <a:r>
              <a:rPr lang="ko-KR" altLang="en-US" sz="2400" b="1" dirty="0">
                <a:latin typeface="+mn-ea"/>
              </a:rPr>
              <a:t>기</a:t>
            </a:r>
            <a:r>
              <a:rPr lang="en-US" altLang="ko-KR" sz="2400" b="1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면접일자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2021</a:t>
            </a:r>
            <a:r>
              <a:rPr lang="ko-KR" altLang="en-US" sz="2400" b="1" dirty="0">
                <a:latin typeface="+mn-ea"/>
              </a:rPr>
              <a:t>년 </a:t>
            </a:r>
            <a:r>
              <a:rPr lang="en-US" altLang="ko-KR" sz="2400" b="1" dirty="0">
                <a:latin typeface="+mn-ea"/>
              </a:rPr>
              <a:t>05</a:t>
            </a:r>
            <a:r>
              <a:rPr lang="ko-KR" altLang="en-US" sz="2400" b="1" dirty="0">
                <a:latin typeface="+mn-ea"/>
              </a:rPr>
              <a:t>월 </a:t>
            </a:r>
            <a:r>
              <a:rPr lang="en-US" altLang="ko-KR" sz="2400" b="1" dirty="0">
                <a:latin typeface="+mn-ea"/>
              </a:rPr>
              <a:t>03</a:t>
            </a:r>
            <a:r>
              <a:rPr lang="ko-KR" altLang="en-US" sz="2400" b="1" dirty="0">
                <a:latin typeface="+mn-ea"/>
              </a:rPr>
              <a:t>일 오전 </a:t>
            </a:r>
            <a:r>
              <a:rPr lang="en-US" altLang="ko-KR" sz="2400" b="1" dirty="0">
                <a:latin typeface="+mn-ea"/>
              </a:rPr>
              <a:t>10</a:t>
            </a:r>
            <a:r>
              <a:rPr lang="ko-KR" altLang="en-US" sz="2400" b="1" dirty="0">
                <a:latin typeface="+mn-ea"/>
              </a:rPr>
              <a:t>시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면접장소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전주시 완산구 마전들로</a:t>
            </a:r>
            <a:r>
              <a:rPr lang="en-US" altLang="ko-KR" sz="2400" b="1" dirty="0">
                <a:latin typeface="+mn-ea"/>
              </a:rPr>
              <a:t>82  2</a:t>
            </a:r>
            <a:r>
              <a:rPr lang="ko-KR" altLang="en-US" sz="2400" b="1" dirty="0">
                <a:latin typeface="+mn-ea"/>
              </a:rPr>
              <a:t>층 </a:t>
            </a:r>
            <a:r>
              <a:rPr lang="ko-KR" altLang="en-US" sz="2400" b="1" dirty="0" err="1">
                <a:latin typeface="+mn-ea"/>
              </a:rPr>
              <a:t>푸른에셋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접수방법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: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이력서 메일 또는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펙스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접수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                e-mail(mictyre@naver.com)/  Fax(0504-067-6030)</a:t>
            </a:r>
            <a:endParaRPr lang="en-US" altLang="ko-KR" sz="2400" b="1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err="1">
                <a:latin typeface="+mn-ea"/>
              </a:rPr>
              <a:t>카페주소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https://cafe.daum.net/insuranceprofit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소     득 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: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뒷면자료참조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19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B2BCE31-3972-4EC8-BD27-E6840F9B371A}"/>
              </a:ext>
            </a:extLst>
          </p:cNvPr>
          <p:cNvSpPr/>
          <p:nvPr/>
        </p:nvSpPr>
        <p:spPr>
          <a:xfrm>
            <a:off x="2374084" y="2718034"/>
            <a:ext cx="78772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8800" b="1" dirty="0">
                <a:ln/>
                <a:solidFill>
                  <a:schemeClr val="accent4">
                    <a:lumMod val="75000"/>
                  </a:schemeClr>
                </a:solidFill>
                <a:latin typeface="+mn-ea"/>
              </a:rPr>
              <a:t>3</a:t>
            </a:r>
            <a:r>
              <a:rPr lang="ko-KR" altLang="en-US" sz="8800" b="1" dirty="0">
                <a:ln/>
                <a:solidFill>
                  <a:schemeClr val="accent4">
                    <a:lumMod val="75000"/>
                  </a:schemeClr>
                </a:solidFill>
                <a:latin typeface="+mn-ea"/>
              </a:rPr>
              <a:t>월급여내역서</a:t>
            </a:r>
            <a:endParaRPr lang="en-US" altLang="ko-KR" sz="8800" b="1" dirty="0">
              <a:ln/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83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08144" y="649138"/>
            <a:ext cx="2781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보험설계사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7140" y="1407155"/>
            <a:ext cx="70447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+mj-ea"/>
                <a:ea typeface="+mj-ea"/>
              </a:rPr>
              <a:t>보험 상품을 소개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안내하고 그것의 설계를 도와주는 금융 전문인</a:t>
            </a:r>
            <a:endParaRPr lang="en-US" altLang="ko-KR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ea"/>
              <a:ea typeface="+mj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0784" tIns="-5078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보험 상품을 소개, 안내하고 그것의 설계를 도와주는 금융 전문인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0784" tIns="-5078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보험 상품을 소개, 안내하고 그것의 설계를 도와주는 금융 전문인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2017" y="2734700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875" y="3492717"/>
            <a:ext cx="94192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b="1" dirty="0">
                <a:latin typeface="+mn-ea"/>
              </a:rPr>
              <a:t>우발적 사고나 병 따위의 장차 발생할 수 있는 일에 대비하여 미리 일정한 돈을 내게 하고</a:t>
            </a:r>
            <a:r>
              <a:rPr lang="en-US" altLang="ko-KR" b="1" dirty="0">
                <a:latin typeface="+mn-ea"/>
              </a:rPr>
              <a:t>, </a:t>
            </a:r>
          </a:p>
          <a:p>
            <a:r>
              <a:rPr lang="ko-KR" altLang="en-US" b="1" dirty="0">
                <a:latin typeface="+mn-ea"/>
              </a:rPr>
              <a:t>약정된 조건이 성립될 경우 그에 맞는 일정 금액을 지급하는 제도</a:t>
            </a:r>
            <a:endParaRPr lang="en-US" altLang="ko-KR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8080" y="4977423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영업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1320" y="5735440"/>
            <a:ext cx="70447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latin typeface="+mn-ea"/>
              </a:rPr>
              <a:t>영업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營業</a:t>
            </a:r>
            <a:r>
              <a:rPr lang="en-US" altLang="ko-KR" b="1" dirty="0">
                <a:latin typeface="+mn-ea"/>
              </a:rPr>
              <a:t>)</a:t>
            </a:r>
            <a:r>
              <a:rPr lang="ko-KR" altLang="en-US" b="1" dirty="0">
                <a:latin typeface="+mn-ea"/>
              </a:rPr>
              <a:t>은 영리를 목적으로 사업 업무를 수행하는 것을 말한다</a:t>
            </a:r>
            <a:r>
              <a:rPr lang="en-US" altLang="ko-KR" b="1" dirty="0">
                <a:latin typeface="+mn-ea"/>
              </a:rPr>
              <a:t>.</a:t>
            </a:r>
            <a:endParaRPr lang="en-US" altLang="ko-KR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936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85905" y="1915600"/>
            <a:ext cx="7044743" cy="34022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dirty="0"/>
              <a:t>시간</a:t>
            </a:r>
            <a:r>
              <a:rPr lang="en-US" altLang="ko-KR" sz="2800" b="1" dirty="0"/>
              <a:t>/</a:t>
            </a:r>
            <a:r>
              <a:rPr lang="ko-KR" altLang="en-US" sz="2800" b="1" dirty="0"/>
              <a:t> 장소</a:t>
            </a:r>
            <a:r>
              <a:rPr lang="en-US" altLang="ko-KR" sz="2800" b="1" dirty="0"/>
              <a:t>/ </a:t>
            </a:r>
            <a:r>
              <a:rPr lang="ko-KR" altLang="en-US" sz="2800" b="1" dirty="0"/>
              <a:t>경력 무관</a:t>
            </a:r>
            <a:endParaRPr lang="en-US" altLang="ko-KR" sz="28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초기자금</a:t>
            </a: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필요없다</a:t>
            </a:r>
            <a:endParaRPr lang="en-US" altLang="ko-KR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열정하나로</a:t>
            </a: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성공할 수 있다</a:t>
            </a:r>
            <a:endParaRPr lang="en-US" altLang="ko-KR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노력한 만큼 소득 발생</a:t>
            </a:r>
            <a:endParaRPr lang="en-US" altLang="ko-KR" sz="28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8144" y="649138"/>
            <a:ext cx="4010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보험영업의</a:t>
            </a:r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ko-KR" alt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비젼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31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8143" y="649138"/>
            <a:ext cx="96160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다른 보험회사와 차이점</a:t>
            </a:r>
            <a:r>
              <a:rPr lang="en-US" altLang="ko-KR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ko-KR" alt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뒷면자료참고</a:t>
            </a:r>
            <a:r>
              <a:rPr lang="en-US" altLang="ko-KR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en-US" altLang="ko-KR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5905" y="1915600"/>
            <a:ext cx="70447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ko-KR" altLang="en-US" sz="2800" b="1" dirty="0"/>
              <a:t>최고의 전문가와 항시 상담가능</a:t>
            </a:r>
            <a:endParaRPr lang="en-US" altLang="ko-KR" sz="2800" b="1" dirty="0"/>
          </a:p>
          <a:p>
            <a:pPr>
              <a:lnSpc>
                <a:spcPct val="200000"/>
              </a:lnSpc>
            </a:pPr>
            <a:r>
              <a:rPr lang="en-US" altLang="ko-K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변호사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노무사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세무사</a:t>
            </a:r>
            <a:r>
              <a:rPr lang="en-US" altLang="ko-K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/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손해사정사등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387" y="3742977"/>
            <a:ext cx="70447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ko-KR" sz="2800" b="1" dirty="0"/>
              <a:t>30</a:t>
            </a:r>
            <a:r>
              <a:rPr lang="ko-KR" altLang="en-US" sz="2800" b="1" dirty="0"/>
              <a:t>년 경력 보상 전문 </a:t>
            </a:r>
            <a:r>
              <a:rPr lang="ko-KR" altLang="en-US" sz="2800" b="1" dirty="0" err="1"/>
              <a:t>손해사정사</a:t>
            </a:r>
            <a:r>
              <a:rPr lang="ko-KR" altLang="en-US" sz="2800" b="1" dirty="0"/>
              <a:t> 교육</a:t>
            </a:r>
            <a:r>
              <a:rPr lang="en-US" altLang="ko-KR" sz="2800" b="1" dirty="0"/>
              <a:t>   </a:t>
            </a:r>
          </a:p>
          <a:p>
            <a:pPr>
              <a:lnSpc>
                <a:spcPct val="200000"/>
              </a:lnSpc>
            </a:pPr>
            <a:r>
              <a:rPr lang="en-US" altLang="ko-K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ko-KR" altLang="en-US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사무실에 상주하시며 교육 및 </a:t>
            </a:r>
            <a:r>
              <a:rPr lang="ko-KR" altLang="en-US" sz="24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보상상담</a:t>
            </a:r>
            <a:endParaRPr lang="en-US" altLang="ko-KR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3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527182" y="781050"/>
            <a:ext cx="5140568" cy="5335466"/>
          </a:xfrm>
          <a:prstGeom prst="ellipse">
            <a:avLst/>
          </a:prstGeom>
          <a:noFill/>
          <a:ln w="190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4100145" y="162657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이   사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최준호</a:t>
            </a:r>
          </a:p>
        </p:txBody>
      </p:sp>
      <p:sp>
        <p:nvSpPr>
          <p:cNvPr id="7" name="타원 6"/>
          <p:cNvSpPr/>
          <p:nvPr/>
        </p:nvSpPr>
        <p:spPr>
          <a:xfrm>
            <a:off x="2717557" y="1647093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변호사 이민호</a:t>
            </a:r>
          </a:p>
        </p:txBody>
      </p:sp>
      <p:sp>
        <p:nvSpPr>
          <p:cNvPr id="8" name="타원 7"/>
          <p:cNvSpPr/>
          <p:nvPr/>
        </p:nvSpPr>
        <p:spPr>
          <a:xfrm>
            <a:off x="2717557" y="3610708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노무사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허기봉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4100145" y="5185997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세무사 김재환</a:t>
            </a:r>
          </a:p>
        </p:txBody>
      </p:sp>
      <p:sp>
        <p:nvSpPr>
          <p:cNvPr id="10" name="타원 9"/>
          <p:cNvSpPr/>
          <p:nvPr/>
        </p:nvSpPr>
        <p:spPr>
          <a:xfrm>
            <a:off x="6529020" y="92319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본부장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김인경</a:t>
            </a:r>
          </a:p>
        </p:txBody>
      </p:sp>
      <p:sp>
        <p:nvSpPr>
          <p:cNvPr id="11" name="타원 10"/>
          <p:cNvSpPr/>
          <p:nvPr/>
        </p:nvSpPr>
        <p:spPr>
          <a:xfrm>
            <a:off x="6529020" y="5173541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오창교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722944" y="1647093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이영규</a:t>
            </a:r>
          </a:p>
        </p:txBody>
      </p:sp>
      <p:sp>
        <p:nvSpPr>
          <p:cNvPr id="13" name="타원 12"/>
          <p:cNvSpPr/>
          <p:nvPr/>
        </p:nvSpPr>
        <p:spPr>
          <a:xfrm>
            <a:off x="7958505" y="3610708"/>
            <a:ext cx="1619250" cy="1619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손   해</a:t>
            </a:r>
            <a:endParaRPr lang="en-US" altLang="ko-K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사정사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>
                <a:solidFill>
                  <a:schemeClr val="accent5">
                    <a:lumMod val="75000"/>
                  </a:schemeClr>
                </a:solidFill>
              </a:rPr>
              <a:t>동준성</a:t>
            </a:r>
            <a:endParaRPr lang="ko-KR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844807" y="2872859"/>
            <a:ext cx="4394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최고의 전문가와 함께 </a:t>
            </a:r>
            <a:endParaRPr lang="en-US" altLang="ko-K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고객님을 책임지겠습니다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00224" y="295275"/>
            <a:ext cx="2476501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장기 대인 센터장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군산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익산소방서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교육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군산경찰서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보상교육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보험설계사 전문강사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78855" y="1877158"/>
            <a:ext cx="2024427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법무법인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모악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대표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교통사고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형사 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형사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민사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가사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행정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소송사건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회생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파산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38200" y="3792050"/>
            <a:ext cx="2040549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군산고용센터소장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고용노동부서기관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산재보상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임금체불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인사노무관리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부당해고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524125" y="5420826"/>
            <a:ext cx="1576018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양도세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증여세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부가세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소득세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상담 및 신고대행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354651" y="1877158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손보 대물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자차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보상경력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교통사고 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보상전문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손해액 산정 및 평가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577755" y="3792050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누수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화재사고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풍수재사고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배상책임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영업손실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법원감정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160727" y="5420826"/>
            <a:ext cx="2633295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전 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DB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화재 보상과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전 구미시청 행정주무관</a:t>
            </a:r>
            <a:endParaRPr lang="en-US" altLang="ko-KR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자동차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장기보상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ko-KR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행정심판 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160726" y="285750"/>
            <a:ext cx="3031149" cy="125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현대해상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법인관리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년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장기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자동차 사고보상전문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ko-KR" alt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증권분석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ko-KR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재무상담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41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7352" y="336281"/>
            <a:ext cx="1201464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안녕하세요 본부장 김인경 입니다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저도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대학생때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어떤걸 해야할지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뭘 해서 먹고 살지 엄청난 고민을 했습니다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다른 친구들은 다들 잘 사는 것 같고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나만 뒤쳐지는 것 같고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가진 것도 없고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그러다 회사에 들어가서 열심히 일해서 월급을 받아 봤지만 자동차 한대 사기도 너무 힘들었습니다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이렇게 살다가는 주변 사람들처럼 그냥 평범하게 인생을 보낼 것 같아서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제가 노력한 만큼 대가를 받고 싶은 일을 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찾기 시작했는데 그것 또한 쉽지 않았습니다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가진 돈도 없고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그렇다고 딱히 잘하는 것도 없고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그렇게 해서 보험회사가 어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떤 곳인지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도 정확히 모르고 들어와서 일을 하기 시작했고 벌써 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14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년이 지났습니다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결혼도 하고 아이도 있고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어느정도 자리도 잡았고 남들보다 조금 잘 살게 됐습니다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이번 채용공고 할 때 처음에는 누군가 인생을 책임 </a:t>
            </a:r>
            <a:r>
              <a:rPr lang="ko-KR" altLang="en-US" sz="1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진다는게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 너무 고민 많았습니다</a:t>
            </a:r>
            <a:endParaRPr lang="en-US" altLang="ko-KR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하지만 저도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대학생때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누군가에 도움으로 여기까지 </a:t>
            </a:r>
            <a:r>
              <a:rPr lang="ko-KR" altLang="en-US" sz="1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성장한게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생각나서 공고를 하게 됐습니다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저희는 다른 흔히 말하는 보험설계사와는 많이 다릅니다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전페이지에서 보듯이 시스템적으로 준비가 돼있습니다</a:t>
            </a:r>
            <a:endParaRPr lang="en-US" altLang="ko-KR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그래서 소수 몇 명만 집중적으로 교육시킬 예정입니다</a:t>
            </a:r>
            <a:r>
              <a:rPr lang="en-US" altLang="ko-KR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제가 쓴 글이 누군가에게는 기회로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, </a:t>
            </a: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누군가에게는 다른 채용공고처럼 스쳐 지나갈 수 있습니다</a:t>
            </a:r>
            <a:r>
              <a:rPr lang="en-US" altLang="ko-KR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글을 보고 오신 분들도 제가 좋은 사람이길 바라듯이 저도 이글을 읽고 좋은 사람이  </a:t>
            </a:r>
            <a:r>
              <a:rPr lang="ko-KR" altLang="en-US" sz="1600" b="1" cap="none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와주기를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 바랍니다 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제 대학생때 생각하면서 저보다 훌륭하신 분들과 </a:t>
            </a:r>
            <a:r>
              <a:rPr lang="ko-KR" altLang="en-US" sz="1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rPr>
              <a:t>최선을 다하겠습니다</a:t>
            </a:r>
            <a:endParaRPr lang="en-US" altLang="ko-KR" sz="1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98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252378" y="2853742"/>
            <a:ext cx="96872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6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꿈</a:t>
            </a:r>
            <a:r>
              <a:rPr lang="ko-KR" altLang="en-US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을 </a:t>
            </a:r>
            <a:r>
              <a:rPr lang="ko-KR" altLang="en-US" sz="66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현실</a:t>
            </a:r>
            <a:r>
              <a:rPr lang="ko-KR" altLang="en-US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로 이루어 보자</a:t>
            </a:r>
            <a:r>
              <a:rPr lang="en-US" altLang="ko-KR" sz="66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3915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</TotalTime>
  <Words>543</Words>
  <Application>Microsoft Office PowerPoint</Application>
  <PresentationFormat>와이드스크린</PresentationFormat>
  <Paragraphs>93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MS PGothic</vt:lpstr>
      <vt:lpstr>맑은 고딕</vt:lpstr>
      <vt:lpstr>Arial</vt:lpstr>
      <vt:lpstr>Century Gothic</vt:lpstr>
      <vt:lpstr>Wingdings</vt:lpstr>
      <vt:lpstr>Wingdings 3</vt:lpstr>
      <vt:lpstr>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meritz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meritz</dc:creator>
  <cp:lastModifiedBy>user</cp:lastModifiedBy>
  <cp:revision>53</cp:revision>
  <cp:lastPrinted>2021-04-14T03:42:32Z</cp:lastPrinted>
  <dcterms:created xsi:type="dcterms:W3CDTF">2021-04-08T07:36:39Z</dcterms:created>
  <dcterms:modified xsi:type="dcterms:W3CDTF">2021-04-16T14:19:05Z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C:\Users\meritz\Desktop\사업설명서(취업지원과).pptx</vt:lpwstr>
  </property>
</Properties>
</file>