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1"/>
  </p:notesMasterIdLst>
  <p:handoutMasterIdLst>
    <p:handoutMasterId r:id="rId12"/>
  </p:handoutMasterIdLst>
  <p:sldIdLst>
    <p:sldId id="270" r:id="rId2"/>
    <p:sldId id="259" r:id="rId3"/>
    <p:sldId id="260" r:id="rId4"/>
    <p:sldId id="274" r:id="rId5"/>
    <p:sldId id="275" r:id="rId6"/>
    <p:sldId id="277" r:id="rId7"/>
    <p:sldId id="273" r:id="rId8"/>
    <p:sldId id="276" r:id="rId9"/>
    <p:sldId id="266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CF1B"/>
    <a:srgbClr val="81ADFE"/>
    <a:srgbClr val="92B4FD"/>
    <a:srgbClr val="04326A"/>
    <a:srgbClr val="FF709C"/>
    <a:srgbClr val="7730E0"/>
    <a:srgbClr val="3BE1B7"/>
    <a:srgbClr val="FFB200"/>
    <a:srgbClr val="009B95"/>
    <a:srgbClr val="FBA7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108" y="516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265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A7E6C-6371-4812-8F55-03BD6CF49DEE}" type="datetimeFigureOut">
              <a:rPr lang="ko-KR" altLang="en-US" smtClean="0"/>
              <a:t>2016-07-22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654D1-8F93-4B21-BBAF-C82FECE69A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6629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16B0F-6787-49CF-A99B-EDC49AC38343}" type="datetimeFigureOut">
              <a:rPr lang="ko-KR" altLang="en-US" smtClean="0"/>
              <a:t>2016-07-22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0DE6D-F609-4378-9D73-F838F1B4F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0087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NDER HD 1280 x 720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모서리가 둥근 직사각형 7"/>
          <p:cNvSpPr/>
          <p:nvPr userDrawn="1"/>
        </p:nvSpPr>
        <p:spPr>
          <a:xfrm>
            <a:off x="0" y="0"/>
            <a:ext cx="101727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ysClr val="windowText" lastClr="000000">
                  <a:alpha val="0"/>
                </a:sysClr>
              </a:gs>
              <a:gs pos="100000">
                <a:sysClr val="windowText" lastClr="000000">
                  <a:alpha val="0"/>
                </a:sysClr>
              </a:gs>
              <a:gs pos="44000">
                <a:srgbClr val="000000"/>
              </a:gs>
              <a:gs pos="0">
                <a:sysClr val="windowText" lastClr="000000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14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173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4642338" y="0"/>
            <a:ext cx="7549662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4137094" y="0"/>
            <a:ext cx="6906043" cy="6858000"/>
          </a:xfrm>
          <a:prstGeom prst="rect">
            <a:avLst/>
          </a:prstGeom>
          <a:gradFill flip="none" rotWithShape="1">
            <a:gsLst>
              <a:gs pos="4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68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286632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5041900" y="0"/>
            <a:ext cx="7150100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4850980" y="0"/>
            <a:ext cx="6121820" cy="6858000"/>
          </a:xfrm>
          <a:prstGeom prst="rect">
            <a:avLst/>
          </a:prstGeom>
          <a:gradFill flip="none" rotWithShape="1">
            <a:gsLst>
              <a:gs pos="8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9000">
                <a:srgbClr val="000000">
                  <a:alpha val="10000"/>
                </a:srgbClr>
              </a:gs>
              <a:gs pos="50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168452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좌측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0"/>
            <a:ext cx="6629400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 r="-2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/>
          </a:p>
        </p:txBody>
      </p:sp>
      <p:sp>
        <p:nvSpPr>
          <p:cNvPr id="6" name="직사각형 5"/>
          <p:cNvSpPr/>
          <p:nvPr userDrawn="1"/>
        </p:nvSpPr>
        <p:spPr>
          <a:xfrm flipH="1">
            <a:off x="864158" y="0"/>
            <a:ext cx="5873192" cy="6858000"/>
          </a:xfrm>
          <a:prstGeom prst="rect">
            <a:avLst/>
          </a:prstGeom>
          <a:gradFill flip="none" rotWithShape="1">
            <a:gsLst>
              <a:gs pos="7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3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29167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대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9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237534" y="0"/>
            <a:ext cx="12076386" cy="6858000"/>
          </a:xfrm>
          <a:prstGeom prst="rect">
            <a:avLst/>
          </a:prstGeom>
          <a:gradFill flip="none" rotWithShape="1">
            <a:gsLst>
              <a:gs pos="52000">
                <a:sysClr val="windowText" lastClr="000000"/>
              </a:gs>
              <a:gs pos="15000">
                <a:srgbClr val="000000">
                  <a:alpha val="65000"/>
                </a:srgbClr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  <a:gs pos="87000">
                <a:sysClr val="windowText" lastClr="000000">
                  <a:alpha val="7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2429871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319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55" r:id="rId2"/>
    <p:sldLayoutId id="2147483652" r:id="rId3"/>
    <p:sldLayoutId id="2147483653" r:id="rId4"/>
    <p:sldLayoutId id="2147483654" r:id="rId5"/>
    <p:sldLayoutId id="2147483651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ctrTitle" idx="4294967295"/>
          </p:nvPr>
        </p:nvSpPr>
        <p:spPr>
          <a:xfrm>
            <a:off x="6942138" y="4132263"/>
            <a:ext cx="5249862" cy="51911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>
              <a:lnSpc>
                <a:spcPct val="100000"/>
              </a:lnSpc>
            </a:pPr>
            <a:r>
              <a:rPr lang="ko-KR" altLang="en-US" sz="2200" b="1" dirty="0" smtClean="0">
                <a:solidFill>
                  <a:srgbClr val="E4E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부제목을 입력하세요</a:t>
            </a:r>
            <a:r>
              <a:rPr lang="en-US" altLang="ko-KR" sz="2200" b="1" dirty="0" smtClean="0">
                <a:solidFill>
                  <a:srgbClr val="E4E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.</a:t>
            </a:r>
            <a:endParaRPr lang="ko-KR" altLang="en-US" sz="2200" b="1" dirty="0">
              <a:solidFill>
                <a:srgbClr val="E4E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690096" y="2962258"/>
            <a:ext cx="63026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j-cs"/>
              </a:rPr>
              <a:t>제목을 입력하세요</a:t>
            </a:r>
            <a:r>
              <a:rPr lang="en-US" altLang="ko-KR" sz="4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j-cs"/>
              </a:rPr>
              <a:t>.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1" name="Freeform 5"/>
          <p:cNvSpPr>
            <a:spLocks/>
          </p:cNvSpPr>
          <p:nvPr/>
        </p:nvSpPr>
        <p:spPr bwMode="auto">
          <a:xfrm>
            <a:off x="4212343" y="2407356"/>
            <a:ext cx="1451569" cy="1592803"/>
          </a:xfrm>
          <a:custGeom>
            <a:avLst/>
            <a:gdLst>
              <a:gd name="T0" fmla="*/ 274 w 311"/>
              <a:gd name="T1" fmla="*/ 341 h 341"/>
              <a:gd name="T2" fmla="*/ 258 w 311"/>
              <a:gd name="T3" fmla="*/ 341 h 341"/>
              <a:gd name="T4" fmla="*/ 258 w 311"/>
              <a:gd name="T5" fmla="*/ 224 h 341"/>
              <a:gd name="T6" fmla="*/ 261 w 311"/>
              <a:gd name="T7" fmla="*/ 218 h 341"/>
              <a:gd name="T8" fmla="*/ 295 w 311"/>
              <a:gd name="T9" fmla="*/ 134 h 341"/>
              <a:gd name="T10" fmla="*/ 176 w 311"/>
              <a:gd name="T11" fmla="*/ 16 h 341"/>
              <a:gd name="T12" fmla="*/ 58 w 311"/>
              <a:gd name="T13" fmla="*/ 134 h 341"/>
              <a:gd name="T14" fmla="*/ 58 w 311"/>
              <a:gd name="T15" fmla="*/ 140 h 341"/>
              <a:gd name="T16" fmla="*/ 57 w 311"/>
              <a:gd name="T17" fmla="*/ 144 h 341"/>
              <a:gd name="T18" fmla="*/ 23 w 311"/>
              <a:gd name="T19" fmla="*/ 203 h 341"/>
              <a:gd name="T20" fmla="*/ 38 w 311"/>
              <a:gd name="T21" fmla="*/ 203 h 341"/>
              <a:gd name="T22" fmla="*/ 46 w 311"/>
              <a:gd name="T23" fmla="*/ 211 h 341"/>
              <a:gd name="T24" fmla="*/ 46 w 311"/>
              <a:gd name="T25" fmla="*/ 261 h 341"/>
              <a:gd name="T26" fmla="*/ 72 w 311"/>
              <a:gd name="T27" fmla="*/ 287 h 341"/>
              <a:gd name="T28" fmla="*/ 127 w 311"/>
              <a:gd name="T29" fmla="*/ 287 h 341"/>
              <a:gd name="T30" fmla="*/ 135 w 311"/>
              <a:gd name="T31" fmla="*/ 295 h 341"/>
              <a:gd name="T32" fmla="*/ 135 w 311"/>
              <a:gd name="T33" fmla="*/ 341 h 341"/>
              <a:gd name="T34" fmla="*/ 119 w 311"/>
              <a:gd name="T35" fmla="*/ 341 h 341"/>
              <a:gd name="T36" fmla="*/ 119 w 311"/>
              <a:gd name="T37" fmla="*/ 303 h 341"/>
              <a:gd name="T38" fmla="*/ 72 w 311"/>
              <a:gd name="T39" fmla="*/ 303 h 341"/>
              <a:gd name="T40" fmla="*/ 30 w 311"/>
              <a:gd name="T41" fmla="*/ 261 h 341"/>
              <a:gd name="T42" fmla="*/ 30 w 311"/>
              <a:gd name="T43" fmla="*/ 219 h 341"/>
              <a:gd name="T44" fmla="*/ 9 w 311"/>
              <a:gd name="T45" fmla="*/ 219 h 341"/>
              <a:gd name="T46" fmla="*/ 2 w 311"/>
              <a:gd name="T47" fmla="*/ 215 h 341"/>
              <a:gd name="T48" fmla="*/ 2 w 311"/>
              <a:gd name="T49" fmla="*/ 207 h 341"/>
              <a:gd name="T50" fmla="*/ 42 w 311"/>
              <a:gd name="T51" fmla="*/ 138 h 341"/>
              <a:gd name="T52" fmla="*/ 42 w 311"/>
              <a:gd name="T53" fmla="*/ 134 h 341"/>
              <a:gd name="T54" fmla="*/ 176 w 311"/>
              <a:gd name="T55" fmla="*/ 0 h 341"/>
              <a:gd name="T56" fmla="*/ 311 w 311"/>
              <a:gd name="T57" fmla="*/ 134 h 341"/>
              <a:gd name="T58" fmla="*/ 274 w 311"/>
              <a:gd name="T59" fmla="*/ 227 h 341"/>
              <a:gd name="T60" fmla="*/ 274 w 311"/>
              <a:gd name="T61" fmla="*/ 341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11" h="341">
                <a:moveTo>
                  <a:pt x="274" y="341"/>
                </a:moveTo>
                <a:cubicBezTo>
                  <a:pt x="258" y="341"/>
                  <a:pt x="258" y="341"/>
                  <a:pt x="258" y="341"/>
                </a:cubicBezTo>
                <a:cubicBezTo>
                  <a:pt x="258" y="224"/>
                  <a:pt x="258" y="224"/>
                  <a:pt x="258" y="224"/>
                </a:cubicBezTo>
                <a:cubicBezTo>
                  <a:pt x="258" y="222"/>
                  <a:pt x="259" y="220"/>
                  <a:pt x="261" y="218"/>
                </a:cubicBezTo>
                <a:cubicBezTo>
                  <a:pt x="283" y="196"/>
                  <a:pt x="295" y="166"/>
                  <a:pt x="295" y="134"/>
                </a:cubicBezTo>
                <a:cubicBezTo>
                  <a:pt x="295" y="69"/>
                  <a:pt x="242" y="16"/>
                  <a:pt x="176" y="16"/>
                </a:cubicBezTo>
                <a:cubicBezTo>
                  <a:pt x="111" y="16"/>
                  <a:pt x="58" y="69"/>
                  <a:pt x="58" y="134"/>
                </a:cubicBezTo>
                <a:cubicBezTo>
                  <a:pt x="58" y="136"/>
                  <a:pt x="58" y="138"/>
                  <a:pt x="58" y="140"/>
                </a:cubicBezTo>
                <a:cubicBezTo>
                  <a:pt x="58" y="141"/>
                  <a:pt x="57" y="143"/>
                  <a:pt x="57" y="144"/>
                </a:cubicBezTo>
                <a:cubicBezTo>
                  <a:pt x="23" y="203"/>
                  <a:pt x="23" y="203"/>
                  <a:pt x="23" y="203"/>
                </a:cubicBezTo>
                <a:cubicBezTo>
                  <a:pt x="38" y="203"/>
                  <a:pt x="38" y="203"/>
                  <a:pt x="38" y="203"/>
                </a:cubicBezTo>
                <a:cubicBezTo>
                  <a:pt x="43" y="203"/>
                  <a:pt x="46" y="207"/>
                  <a:pt x="46" y="211"/>
                </a:cubicBezTo>
                <a:cubicBezTo>
                  <a:pt x="46" y="261"/>
                  <a:pt x="46" y="261"/>
                  <a:pt x="46" y="261"/>
                </a:cubicBezTo>
                <a:cubicBezTo>
                  <a:pt x="46" y="276"/>
                  <a:pt x="58" y="287"/>
                  <a:pt x="72" y="287"/>
                </a:cubicBezTo>
                <a:cubicBezTo>
                  <a:pt x="127" y="287"/>
                  <a:pt x="127" y="287"/>
                  <a:pt x="127" y="287"/>
                </a:cubicBezTo>
                <a:cubicBezTo>
                  <a:pt x="131" y="287"/>
                  <a:pt x="135" y="291"/>
                  <a:pt x="135" y="295"/>
                </a:cubicBezTo>
                <a:cubicBezTo>
                  <a:pt x="135" y="341"/>
                  <a:pt x="135" y="341"/>
                  <a:pt x="135" y="341"/>
                </a:cubicBezTo>
                <a:cubicBezTo>
                  <a:pt x="119" y="341"/>
                  <a:pt x="119" y="341"/>
                  <a:pt x="119" y="341"/>
                </a:cubicBezTo>
                <a:cubicBezTo>
                  <a:pt x="119" y="303"/>
                  <a:pt x="119" y="303"/>
                  <a:pt x="119" y="303"/>
                </a:cubicBezTo>
                <a:cubicBezTo>
                  <a:pt x="72" y="303"/>
                  <a:pt x="72" y="303"/>
                  <a:pt x="72" y="303"/>
                </a:cubicBezTo>
                <a:cubicBezTo>
                  <a:pt x="49" y="303"/>
                  <a:pt x="30" y="285"/>
                  <a:pt x="30" y="261"/>
                </a:cubicBezTo>
                <a:cubicBezTo>
                  <a:pt x="30" y="219"/>
                  <a:pt x="30" y="219"/>
                  <a:pt x="30" y="219"/>
                </a:cubicBezTo>
                <a:cubicBezTo>
                  <a:pt x="9" y="219"/>
                  <a:pt x="9" y="219"/>
                  <a:pt x="9" y="219"/>
                </a:cubicBezTo>
                <a:cubicBezTo>
                  <a:pt x="6" y="219"/>
                  <a:pt x="3" y="218"/>
                  <a:pt x="2" y="215"/>
                </a:cubicBezTo>
                <a:cubicBezTo>
                  <a:pt x="0" y="213"/>
                  <a:pt x="0" y="210"/>
                  <a:pt x="2" y="207"/>
                </a:cubicBezTo>
                <a:cubicBezTo>
                  <a:pt x="42" y="138"/>
                  <a:pt x="42" y="138"/>
                  <a:pt x="42" y="138"/>
                </a:cubicBezTo>
                <a:cubicBezTo>
                  <a:pt x="42" y="137"/>
                  <a:pt x="42" y="136"/>
                  <a:pt x="42" y="134"/>
                </a:cubicBezTo>
                <a:cubicBezTo>
                  <a:pt x="42" y="60"/>
                  <a:pt x="102" y="0"/>
                  <a:pt x="176" y="0"/>
                </a:cubicBezTo>
                <a:cubicBezTo>
                  <a:pt x="251" y="0"/>
                  <a:pt x="311" y="60"/>
                  <a:pt x="311" y="134"/>
                </a:cubicBezTo>
                <a:cubicBezTo>
                  <a:pt x="311" y="169"/>
                  <a:pt x="298" y="202"/>
                  <a:pt x="274" y="227"/>
                </a:cubicBezTo>
                <a:lnTo>
                  <a:pt x="274" y="3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3" name="자유형 12"/>
          <p:cNvSpPr/>
          <p:nvPr/>
        </p:nvSpPr>
        <p:spPr>
          <a:xfrm>
            <a:off x="5032825" y="3507850"/>
            <a:ext cx="7159176" cy="482320"/>
          </a:xfrm>
          <a:custGeom>
            <a:avLst/>
            <a:gdLst>
              <a:gd name="connsiteX0" fmla="*/ 0 w 7234813"/>
              <a:gd name="connsiteY0" fmla="*/ 0 h 482320"/>
              <a:gd name="connsiteX1" fmla="*/ 0 w 7234813"/>
              <a:gd name="connsiteY1" fmla="*/ 482320 h 482320"/>
              <a:gd name="connsiteX2" fmla="*/ 7234813 w 7234813"/>
              <a:gd name="connsiteY2" fmla="*/ 482320 h 48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4813" h="482320">
                <a:moveTo>
                  <a:pt x="0" y="0"/>
                </a:moveTo>
                <a:lnTo>
                  <a:pt x="0" y="482320"/>
                </a:lnTo>
                <a:lnTo>
                  <a:pt x="7234813" y="482320"/>
                </a:lnTo>
              </a:path>
            </a:pathLst>
          </a:custGeom>
          <a:ln w="57150" cap="rnd">
            <a:solidFill>
              <a:schemeClr val="tx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432129" y="1772253"/>
            <a:ext cx="1205477" cy="1886243"/>
            <a:chOff x="4432129" y="1772253"/>
            <a:chExt cx="1205477" cy="1886243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4432129" y="2065863"/>
              <a:ext cx="159424" cy="167785"/>
            </a:xfrm>
            <a:prstGeom prst="line">
              <a:avLst/>
            </a:prstGeom>
            <a:ln w="571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>
              <a:off x="4725896" y="1832541"/>
              <a:ext cx="79937" cy="210758"/>
            </a:xfrm>
            <a:prstGeom prst="line">
              <a:avLst/>
            </a:prstGeom>
            <a:ln w="571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>
              <a:off x="5057347" y="1772253"/>
              <a:ext cx="0" cy="210758"/>
            </a:xfrm>
            <a:prstGeom prst="line">
              <a:avLst/>
            </a:prstGeom>
            <a:ln w="571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 flipH="1">
              <a:off x="5319673" y="1852637"/>
              <a:ext cx="106436" cy="213226"/>
            </a:xfrm>
            <a:prstGeom prst="line">
              <a:avLst/>
            </a:prstGeom>
            <a:ln w="571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 flipH="1">
              <a:off x="5483168" y="2138533"/>
              <a:ext cx="154438" cy="103312"/>
            </a:xfrm>
            <a:prstGeom prst="line">
              <a:avLst/>
            </a:prstGeom>
            <a:ln w="571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그룹 14"/>
            <p:cNvGrpSpPr/>
            <p:nvPr/>
          </p:nvGrpSpPr>
          <p:grpSpPr>
            <a:xfrm>
              <a:off x="4524448" y="2148522"/>
              <a:ext cx="958719" cy="1509974"/>
              <a:chOff x="6523881" y="2613527"/>
              <a:chExt cx="431537" cy="679667"/>
            </a:xfrm>
          </p:grpSpPr>
          <p:sp>
            <p:nvSpPr>
              <p:cNvPr id="16" name="자유형 15"/>
              <p:cNvSpPr>
                <a:spLocks/>
              </p:cNvSpPr>
              <p:nvPr/>
            </p:nvSpPr>
            <p:spPr bwMode="auto">
              <a:xfrm>
                <a:off x="6659583" y="3211853"/>
                <a:ext cx="186255" cy="81341"/>
              </a:xfrm>
              <a:custGeom>
                <a:avLst/>
                <a:gdLst>
                  <a:gd name="connsiteX0" fmla="*/ 328229 w 1015350"/>
                  <a:gd name="connsiteY0" fmla="*/ 274214 h 443420"/>
                  <a:gd name="connsiteX1" fmla="*/ 698660 w 1015350"/>
                  <a:gd name="connsiteY1" fmla="*/ 274214 h 443420"/>
                  <a:gd name="connsiteX2" fmla="*/ 328229 w 1015350"/>
                  <a:gd name="connsiteY2" fmla="*/ 274214 h 443420"/>
                  <a:gd name="connsiteX3" fmla="*/ 138457 w 1015350"/>
                  <a:gd name="connsiteY3" fmla="*/ 0 h 443420"/>
                  <a:gd name="connsiteX4" fmla="*/ 437568 w 1015350"/>
                  <a:gd name="connsiteY4" fmla="*/ 0 h 443420"/>
                  <a:gd name="connsiteX5" fmla="*/ 448596 w 1015350"/>
                  <a:gd name="connsiteY5" fmla="*/ 0 h 443420"/>
                  <a:gd name="connsiteX6" fmla="*/ 457669 w 1015350"/>
                  <a:gd name="connsiteY6" fmla="*/ 0 h 443420"/>
                  <a:gd name="connsiteX7" fmla="*/ 461343 w 1015350"/>
                  <a:gd name="connsiteY7" fmla="*/ 0 h 443420"/>
                  <a:gd name="connsiteX8" fmla="*/ 503227 w 1015350"/>
                  <a:gd name="connsiteY8" fmla="*/ 0 h 443420"/>
                  <a:gd name="connsiteX9" fmla="*/ 512002 w 1015350"/>
                  <a:gd name="connsiteY9" fmla="*/ 0 h 443420"/>
                  <a:gd name="connsiteX10" fmla="*/ 517396 w 1015350"/>
                  <a:gd name="connsiteY10" fmla="*/ 0 h 443420"/>
                  <a:gd name="connsiteX11" fmla="*/ 560498 w 1015350"/>
                  <a:gd name="connsiteY11" fmla="*/ 0 h 443420"/>
                  <a:gd name="connsiteX12" fmla="*/ 565794 w 1015350"/>
                  <a:gd name="connsiteY12" fmla="*/ 0 h 443420"/>
                  <a:gd name="connsiteX13" fmla="*/ 574191 w 1015350"/>
                  <a:gd name="connsiteY13" fmla="*/ 0 h 443420"/>
                  <a:gd name="connsiteX14" fmla="*/ 581568 w 1015350"/>
                  <a:gd name="connsiteY14" fmla="*/ 0 h 443420"/>
                  <a:gd name="connsiteX15" fmla="*/ 876893 w 1015350"/>
                  <a:gd name="connsiteY15" fmla="*/ 0 h 443420"/>
                  <a:gd name="connsiteX16" fmla="*/ 1015350 w 1015350"/>
                  <a:gd name="connsiteY16" fmla="*/ 137107 h 443420"/>
                  <a:gd name="connsiteX17" fmla="*/ 876893 w 1015350"/>
                  <a:gd name="connsiteY17" fmla="*/ 274213 h 443420"/>
                  <a:gd name="connsiteX18" fmla="*/ 138457 w 1015350"/>
                  <a:gd name="connsiteY18" fmla="*/ 274213 h 443420"/>
                  <a:gd name="connsiteX19" fmla="*/ 0 w 1015350"/>
                  <a:gd name="connsiteY19" fmla="*/ 137107 h 443420"/>
                  <a:gd name="connsiteX20" fmla="*/ 138457 w 1015350"/>
                  <a:gd name="connsiteY20" fmla="*/ 0 h 443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5350" h="443420">
                    <a:moveTo>
                      <a:pt x="328229" y="274214"/>
                    </a:moveTo>
                    <a:lnTo>
                      <a:pt x="698660" y="274214"/>
                    </a:lnTo>
                    <a:cubicBezTo>
                      <a:pt x="652356" y="499822"/>
                      <a:pt x="374533" y="499822"/>
                      <a:pt x="328229" y="274214"/>
                    </a:cubicBezTo>
                    <a:close/>
                    <a:moveTo>
                      <a:pt x="138457" y="0"/>
                    </a:moveTo>
                    <a:cubicBezTo>
                      <a:pt x="274029" y="0"/>
                      <a:pt x="370480" y="0"/>
                      <a:pt x="437568" y="0"/>
                    </a:cubicBezTo>
                    <a:lnTo>
                      <a:pt x="448596" y="0"/>
                    </a:lnTo>
                    <a:cubicBezTo>
                      <a:pt x="448390" y="0"/>
                      <a:pt x="451821" y="0"/>
                      <a:pt x="457669" y="0"/>
                    </a:cubicBezTo>
                    <a:lnTo>
                      <a:pt x="461343" y="0"/>
                    </a:lnTo>
                    <a:cubicBezTo>
                      <a:pt x="470041" y="0"/>
                      <a:pt x="483596" y="0"/>
                      <a:pt x="503227" y="0"/>
                    </a:cubicBezTo>
                    <a:lnTo>
                      <a:pt x="512002" y="0"/>
                    </a:lnTo>
                    <a:lnTo>
                      <a:pt x="517396" y="0"/>
                    </a:lnTo>
                    <a:cubicBezTo>
                      <a:pt x="537478" y="0"/>
                      <a:pt x="551439" y="0"/>
                      <a:pt x="560498" y="0"/>
                    </a:cubicBezTo>
                    <a:lnTo>
                      <a:pt x="565794" y="0"/>
                    </a:lnTo>
                    <a:lnTo>
                      <a:pt x="574191" y="0"/>
                    </a:lnTo>
                    <a:lnTo>
                      <a:pt x="581568" y="0"/>
                    </a:lnTo>
                    <a:cubicBezTo>
                      <a:pt x="647574" y="0"/>
                      <a:pt x="742763" y="0"/>
                      <a:pt x="876893" y="0"/>
                    </a:cubicBezTo>
                    <a:cubicBezTo>
                      <a:pt x="957660" y="0"/>
                      <a:pt x="1015350" y="45702"/>
                      <a:pt x="1015350" y="137107"/>
                    </a:cubicBezTo>
                    <a:cubicBezTo>
                      <a:pt x="1015350" y="228511"/>
                      <a:pt x="957660" y="274213"/>
                      <a:pt x="876893" y="274213"/>
                    </a:cubicBezTo>
                    <a:cubicBezTo>
                      <a:pt x="542289" y="274213"/>
                      <a:pt x="473061" y="274213"/>
                      <a:pt x="138457" y="274213"/>
                    </a:cubicBezTo>
                    <a:cubicBezTo>
                      <a:pt x="69229" y="274213"/>
                      <a:pt x="0" y="228511"/>
                      <a:pt x="0" y="137107"/>
                    </a:cubicBezTo>
                    <a:cubicBezTo>
                      <a:pt x="0" y="45702"/>
                      <a:pt x="69229" y="0"/>
                      <a:pt x="138457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Freeform 7"/>
              <p:cNvSpPr>
                <a:spLocks/>
              </p:cNvSpPr>
              <p:nvPr/>
            </p:nvSpPr>
            <p:spPr bwMode="auto">
              <a:xfrm>
                <a:off x="6623602" y="3143902"/>
                <a:ext cx="260334" cy="51184"/>
              </a:xfrm>
              <a:custGeom>
                <a:avLst/>
                <a:gdLst>
                  <a:gd name="T0" fmla="*/ 93 w 123"/>
                  <a:gd name="T1" fmla="*/ 0 h 24"/>
                  <a:gd name="T2" fmla="*/ 29 w 123"/>
                  <a:gd name="T3" fmla="*/ 0 h 24"/>
                  <a:gd name="T4" fmla="*/ 17 w 123"/>
                  <a:gd name="T5" fmla="*/ 12 h 24"/>
                  <a:gd name="T6" fmla="*/ 29 w 123"/>
                  <a:gd name="T7" fmla="*/ 24 h 24"/>
                  <a:gd name="T8" fmla="*/ 93 w 123"/>
                  <a:gd name="T9" fmla="*/ 24 h 24"/>
                  <a:gd name="T10" fmla="*/ 105 w 123"/>
                  <a:gd name="T11" fmla="*/ 12 h 24"/>
                  <a:gd name="T12" fmla="*/ 93 w 123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3" h="24">
                    <a:moveTo>
                      <a:pt x="93" y="0"/>
                    </a:moveTo>
                    <a:cubicBezTo>
                      <a:pt x="0" y="0"/>
                      <a:pt x="123" y="0"/>
                      <a:pt x="29" y="0"/>
                    </a:cubicBezTo>
                    <a:cubicBezTo>
                      <a:pt x="23" y="0"/>
                      <a:pt x="17" y="4"/>
                      <a:pt x="17" y="12"/>
                    </a:cubicBezTo>
                    <a:cubicBezTo>
                      <a:pt x="17" y="20"/>
                      <a:pt x="23" y="24"/>
                      <a:pt x="29" y="24"/>
                    </a:cubicBezTo>
                    <a:cubicBezTo>
                      <a:pt x="123" y="24"/>
                      <a:pt x="0" y="24"/>
                      <a:pt x="93" y="24"/>
                    </a:cubicBezTo>
                    <a:cubicBezTo>
                      <a:pt x="100" y="24"/>
                      <a:pt x="105" y="20"/>
                      <a:pt x="105" y="12"/>
                    </a:cubicBezTo>
                    <a:cubicBezTo>
                      <a:pt x="105" y="4"/>
                      <a:pt x="100" y="0"/>
                      <a:pt x="93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Freeform 8"/>
              <p:cNvSpPr>
                <a:spLocks noEditPoints="1"/>
              </p:cNvSpPr>
              <p:nvPr/>
            </p:nvSpPr>
            <p:spPr bwMode="auto">
              <a:xfrm>
                <a:off x="6523881" y="2613527"/>
                <a:ext cx="431537" cy="513608"/>
              </a:xfrm>
              <a:custGeom>
                <a:avLst/>
                <a:gdLst>
                  <a:gd name="T0" fmla="*/ 105 w 204"/>
                  <a:gd name="T1" fmla="*/ 2 h 244"/>
                  <a:gd name="T2" fmla="*/ 15 w 204"/>
                  <a:gd name="T3" fmla="*/ 120 h 244"/>
                  <a:gd name="T4" fmla="*/ 64 w 204"/>
                  <a:gd name="T5" fmla="*/ 234 h 244"/>
                  <a:gd name="T6" fmla="*/ 64 w 204"/>
                  <a:gd name="T7" fmla="*/ 233 h 244"/>
                  <a:gd name="T8" fmla="*/ 76 w 204"/>
                  <a:gd name="T9" fmla="*/ 244 h 244"/>
                  <a:gd name="T10" fmla="*/ 140 w 204"/>
                  <a:gd name="T11" fmla="*/ 244 h 244"/>
                  <a:gd name="T12" fmla="*/ 152 w 204"/>
                  <a:gd name="T13" fmla="*/ 233 h 244"/>
                  <a:gd name="T14" fmla="*/ 204 w 204"/>
                  <a:gd name="T15" fmla="*/ 97 h 244"/>
                  <a:gd name="T16" fmla="*/ 105 w 204"/>
                  <a:gd name="T17" fmla="*/ 2 h 244"/>
                  <a:gd name="T18" fmla="*/ 136 w 204"/>
                  <a:gd name="T19" fmla="*/ 116 h 244"/>
                  <a:gd name="T20" fmla="*/ 128 w 204"/>
                  <a:gd name="T21" fmla="*/ 114 h 244"/>
                  <a:gd name="T22" fmla="*/ 128 w 204"/>
                  <a:gd name="T23" fmla="*/ 232 h 244"/>
                  <a:gd name="T24" fmla="*/ 120 w 204"/>
                  <a:gd name="T25" fmla="*/ 232 h 244"/>
                  <a:gd name="T26" fmla="*/ 120 w 204"/>
                  <a:gd name="T27" fmla="*/ 106 h 244"/>
                  <a:gd name="T28" fmla="*/ 112 w 204"/>
                  <a:gd name="T29" fmla="*/ 98 h 244"/>
                  <a:gd name="T30" fmla="*/ 112 w 204"/>
                  <a:gd name="T31" fmla="*/ 112 h 244"/>
                  <a:gd name="T32" fmla="*/ 110 w 204"/>
                  <a:gd name="T33" fmla="*/ 116 h 244"/>
                  <a:gd name="T34" fmla="*/ 106 w 204"/>
                  <a:gd name="T35" fmla="*/ 115 h 244"/>
                  <a:gd name="T36" fmla="*/ 96 w 204"/>
                  <a:gd name="T37" fmla="*/ 108 h 244"/>
                  <a:gd name="T38" fmla="*/ 96 w 204"/>
                  <a:gd name="T39" fmla="*/ 232 h 244"/>
                  <a:gd name="T40" fmla="*/ 88 w 204"/>
                  <a:gd name="T41" fmla="*/ 232 h 244"/>
                  <a:gd name="T42" fmla="*/ 88 w 204"/>
                  <a:gd name="T43" fmla="*/ 114 h 244"/>
                  <a:gd name="T44" fmla="*/ 80 w 204"/>
                  <a:gd name="T45" fmla="*/ 116 h 244"/>
                  <a:gd name="T46" fmla="*/ 64 w 204"/>
                  <a:gd name="T47" fmla="*/ 100 h 244"/>
                  <a:gd name="T48" fmla="*/ 80 w 204"/>
                  <a:gd name="T49" fmla="*/ 84 h 244"/>
                  <a:gd name="T50" fmla="*/ 96 w 204"/>
                  <a:gd name="T51" fmla="*/ 98 h 244"/>
                  <a:gd name="T52" fmla="*/ 104 w 204"/>
                  <a:gd name="T53" fmla="*/ 104 h 244"/>
                  <a:gd name="T54" fmla="*/ 104 w 204"/>
                  <a:gd name="T55" fmla="*/ 88 h 244"/>
                  <a:gd name="T56" fmla="*/ 107 w 204"/>
                  <a:gd name="T57" fmla="*/ 84 h 244"/>
                  <a:gd name="T58" fmla="*/ 111 w 204"/>
                  <a:gd name="T59" fmla="*/ 85 h 244"/>
                  <a:gd name="T60" fmla="*/ 121 w 204"/>
                  <a:gd name="T61" fmla="*/ 95 h 244"/>
                  <a:gd name="T62" fmla="*/ 136 w 204"/>
                  <a:gd name="T63" fmla="*/ 84 h 244"/>
                  <a:gd name="T64" fmla="*/ 152 w 204"/>
                  <a:gd name="T65" fmla="*/ 100 h 244"/>
                  <a:gd name="T66" fmla="*/ 136 w 204"/>
                  <a:gd name="T67" fmla="*/ 116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04" h="244">
                    <a:moveTo>
                      <a:pt x="105" y="2"/>
                    </a:moveTo>
                    <a:cubicBezTo>
                      <a:pt x="42" y="3"/>
                      <a:pt x="0" y="59"/>
                      <a:pt x="15" y="120"/>
                    </a:cubicBezTo>
                    <a:cubicBezTo>
                      <a:pt x="25" y="165"/>
                      <a:pt x="64" y="174"/>
                      <a:pt x="64" y="234"/>
                    </a:cubicBezTo>
                    <a:cubicBezTo>
                      <a:pt x="64" y="233"/>
                      <a:pt x="64" y="233"/>
                      <a:pt x="64" y="233"/>
                    </a:cubicBezTo>
                    <a:cubicBezTo>
                      <a:pt x="64" y="241"/>
                      <a:pt x="70" y="244"/>
                      <a:pt x="76" y="244"/>
                    </a:cubicBezTo>
                    <a:cubicBezTo>
                      <a:pt x="140" y="244"/>
                      <a:pt x="140" y="244"/>
                      <a:pt x="140" y="244"/>
                    </a:cubicBezTo>
                    <a:cubicBezTo>
                      <a:pt x="147" y="244"/>
                      <a:pt x="152" y="241"/>
                      <a:pt x="152" y="233"/>
                    </a:cubicBezTo>
                    <a:cubicBezTo>
                      <a:pt x="152" y="165"/>
                      <a:pt x="204" y="164"/>
                      <a:pt x="204" y="97"/>
                    </a:cubicBezTo>
                    <a:cubicBezTo>
                      <a:pt x="204" y="43"/>
                      <a:pt x="160" y="0"/>
                      <a:pt x="105" y="2"/>
                    </a:cubicBezTo>
                    <a:close/>
                    <a:moveTo>
                      <a:pt x="136" y="116"/>
                    </a:moveTo>
                    <a:cubicBezTo>
                      <a:pt x="133" y="116"/>
                      <a:pt x="130" y="115"/>
                      <a:pt x="128" y="114"/>
                    </a:cubicBezTo>
                    <a:cubicBezTo>
                      <a:pt x="128" y="232"/>
                      <a:pt x="128" y="232"/>
                      <a:pt x="128" y="232"/>
                    </a:cubicBezTo>
                    <a:cubicBezTo>
                      <a:pt x="120" y="232"/>
                      <a:pt x="120" y="232"/>
                      <a:pt x="120" y="232"/>
                    </a:cubicBezTo>
                    <a:cubicBezTo>
                      <a:pt x="120" y="106"/>
                      <a:pt x="120" y="106"/>
                      <a:pt x="120" y="106"/>
                    </a:cubicBezTo>
                    <a:cubicBezTo>
                      <a:pt x="112" y="98"/>
                      <a:pt x="112" y="98"/>
                      <a:pt x="112" y="98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12" y="114"/>
                      <a:pt x="111" y="115"/>
                      <a:pt x="110" y="116"/>
                    </a:cubicBezTo>
                    <a:cubicBezTo>
                      <a:pt x="108" y="116"/>
                      <a:pt x="107" y="116"/>
                      <a:pt x="106" y="115"/>
                    </a:cubicBezTo>
                    <a:cubicBezTo>
                      <a:pt x="96" y="108"/>
                      <a:pt x="96" y="108"/>
                      <a:pt x="96" y="108"/>
                    </a:cubicBezTo>
                    <a:cubicBezTo>
                      <a:pt x="96" y="232"/>
                      <a:pt x="96" y="232"/>
                      <a:pt x="96" y="232"/>
                    </a:cubicBezTo>
                    <a:cubicBezTo>
                      <a:pt x="88" y="232"/>
                      <a:pt x="88" y="232"/>
                      <a:pt x="88" y="232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86" y="115"/>
                      <a:pt x="83" y="116"/>
                      <a:pt x="80" y="116"/>
                    </a:cubicBezTo>
                    <a:cubicBezTo>
                      <a:pt x="71" y="116"/>
                      <a:pt x="64" y="109"/>
                      <a:pt x="64" y="100"/>
                    </a:cubicBezTo>
                    <a:cubicBezTo>
                      <a:pt x="64" y="91"/>
                      <a:pt x="71" y="84"/>
                      <a:pt x="80" y="84"/>
                    </a:cubicBezTo>
                    <a:cubicBezTo>
                      <a:pt x="88" y="84"/>
                      <a:pt x="95" y="90"/>
                      <a:pt x="96" y="98"/>
                    </a:cubicBezTo>
                    <a:cubicBezTo>
                      <a:pt x="104" y="104"/>
                      <a:pt x="104" y="104"/>
                      <a:pt x="104" y="104"/>
                    </a:cubicBezTo>
                    <a:cubicBezTo>
                      <a:pt x="104" y="88"/>
                      <a:pt x="104" y="88"/>
                      <a:pt x="104" y="88"/>
                    </a:cubicBezTo>
                    <a:cubicBezTo>
                      <a:pt x="104" y="86"/>
                      <a:pt x="105" y="85"/>
                      <a:pt x="107" y="84"/>
                    </a:cubicBezTo>
                    <a:cubicBezTo>
                      <a:pt x="108" y="84"/>
                      <a:pt x="110" y="84"/>
                      <a:pt x="111" y="85"/>
                    </a:cubicBezTo>
                    <a:cubicBezTo>
                      <a:pt x="121" y="95"/>
                      <a:pt x="121" y="95"/>
                      <a:pt x="121" y="95"/>
                    </a:cubicBezTo>
                    <a:cubicBezTo>
                      <a:pt x="123" y="89"/>
                      <a:pt x="129" y="84"/>
                      <a:pt x="136" y="84"/>
                    </a:cubicBezTo>
                    <a:cubicBezTo>
                      <a:pt x="145" y="84"/>
                      <a:pt x="152" y="91"/>
                      <a:pt x="152" y="100"/>
                    </a:cubicBezTo>
                    <a:cubicBezTo>
                      <a:pt x="152" y="109"/>
                      <a:pt x="145" y="116"/>
                      <a:pt x="136" y="116"/>
                    </a:cubicBezTo>
                    <a:close/>
                  </a:path>
                </a:pathLst>
              </a:custGeom>
              <a:solidFill>
                <a:srgbClr val="3BE1B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Freeform 9"/>
              <p:cNvSpPr>
                <a:spLocks/>
              </p:cNvSpPr>
              <p:nvPr/>
            </p:nvSpPr>
            <p:spPr bwMode="auto">
              <a:xfrm>
                <a:off x="6676551" y="2807674"/>
                <a:ext cx="33535" cy="33535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0 h 16"/>
                  <a:gd name="T4" fmla="*/ 0 w 16"/>
                  <a:gd name="T5" fmla="*/ 8 h 16"/>
                  <a:gd name="T6" fmla="*/ 8 w 16"/>
                  <a:gd name="T7" fmla="*/ 16 h 16"/>
                  <a:gd name="T8" fmla="*/ 16 w 16"/>
                  <a:gd name="T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6" y="8"/>
                    </a:moveTo>
                    <a:cubicBezTo>
                      <a:pt x="16" y="4"/>
                      <a:pt x="13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2"/>
                      <a:pt x="4" y="16"/>
                      <a:pt x="8" y="16"/>
                    </a:cubicBezTo>
                    <a:cubicBezTo>
                      <a:pt x="12" y="16"/>
                      <a:pt x="16" y="13"/>
                      <a:pt x="16" y="8"/>
                    </a:cubicBezTo>
                    <a:close/>
                  </a:path>
                </a:pathLst>
              </a:custGeom>
              <a:solidFill>
                <a:srgbClr val="3BE1B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" name="Oval 10"/>
              <p:cNvSpPr>
                <a:spLocks noChangeArrowheads="1"/>
              </p:cNvSpPr>
              <p:nvPr/>
            </p:nvSpPr>
            <p:spPr bwMode="auto">
              <a:xfrm>
                <a:off x="6794805" y="2807674"/>
                <a:ext cx="33535" cy="33535"/>
              </a:xfrm>
              <a:prstGeom prst="ellipse">
                <a:avLst/>
              </a:prstGeom>
              <a:solidFill>
                <a:srgbClr val="3BE1B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441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양쪽 모서리가 둥근 사각형 2"/>
          <p:cNvSpPr/>
          <p:nvPr/>
        </p:nvSpPr>
        <p:spPr>
          <a:xfrm rot="10800000">
            <a:off x="5920236" y="2140575"/>
            <a:ext cx="5560449" cy="1577316"/>
          </a:xfrm>
          <a:prstGeom prst="round2SameRect">
            <a:avLst/>
          </a:prstGeom>
          <a:solidFill>
            <a:schemeClr val="bg1">
              <a:lumMod val="65000"/>
              <a:lumOff val="3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양쪽 모서리가 둥근 사각형 84"/>
          <p:cNvSpPr/>
          <p:nvPr/>
        </p:nvSpPr>
        <p:spPr>
          <a:xfrm rot="10800000">
            <a:off x="5920236" y="4493551"/>
            <a:ext cx="5560449" cy="1577316"/>
          </a:xfrm>
          <a:prstGeom prst="round2SameRect">
            <a:avLst/>
          </a:prstGeom>
          <a:solidFill>
            <a:schemeClr val="bg1">
              <a:lumMod val="65000"/>
              <a:lumOff val="3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4" name="직선 연결선 83"/>
          <p:cNvCxnSpPr/>
          <p:nvPr/>
        </p:nvCxnSpPr>
        <p:spPr>
          <a:xfrm>
            <a:off x="5998734" y="4479248"/>
            <a:ext cx="548195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연결선 91"/>
          <p:cNvCxnSpPr/>
          <p:nvPr/>
        </p:nvCxnSpPr>
        <p:spPr>
          <a:xfrm>
            <a:off x="5998734" y="2120522"/>
            <a:ext cx="548195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01013" y="2261738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01013" y="2691884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5" name="부제목 2"/>
          <p:cNvSpPr txBox="1">
            <a:spLocks/>
          </p:cNvSpPr>
          <p:nvPr/>
        </p:nvSpPr>
        <p:spPr>
          <a:xfrm>
            <a:off x="9506536" y="140946"/>
            <a:ext cx="2549628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맑은 고딕" panose="020F0502020204030204"/>
              </a:rPr>
              <a:t>학습목표 및 내용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201013" y="4679588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내용을 적어 주십시오</a:t>
            </a:r>
            <a:r>
              <a: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01013" y="5100445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내용을 적어 주십시오</a:t>
            </a:r>
            <a:r>
              <a: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01013" y="3122029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201013" y="5521303"/>
            <a:ext cx="430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내용을 적어 주십시오</a:t>
            </a:r>
            <a:r>
              <a: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76" name="그룹 75"/>
          <p:cNvGrpSpPr/>
          <p:nvPr/>
        </p:nvGrpSpPr>
        <p:grpSpPr>
          <a:xfrm>
            <a:off x="5677068" y="1626835"/>
            <a:ext cx="1850491" cy="496715"/>
            <a:chOff x="6258228" y="1797709"/>
            <a:chExt cx="2158185" cy="754272"/>
          </a:xfrm>
        </p:grpSpPr>
        <p:sp>
          <p:nvSpPr>
            <p:cNvPr id="77" name="대각선 방향의 모서리가 잘린 사각형 76"/>
            <p:cNvSpPr/>
            <p:nvPr/>
          </p:nvSpPr>
          <p:spPr>
            <a:xfrm>
              <a:off x="6258228" y="1812966"/>
              <a:ext cx="2158185" cy="739015"/>
            </a:xfrm>
            <a:prstGeom prst="snip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rgbClr val="3EEAB9"/>
                </a:gs>
                <a:gs pos="99000">
                  <a:srgbClr val="2D78FF">
                    <a:lumMod val="50000"/>
                  </a:srgbClr>
                </a:gs>
              </a:gsLst>
              <a:lin ang="0" scaled="0"/>
            </a:gradFill>
            <a:ln w="34925" cap="flat" cmpd="sng" algn="ctr">
              <a:solidFill>
                <a:srgbClr val="E7E6E6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8" name="자유형 77"/>
            <p:cNvSpPr/>
            <p:nvPr/>
          </p:nvSpPr>
          <p:spPr>
            <a:xfrm>
              <a:off x="6973075" y="1797709"/>
              <a:ext cx="1443337" cy="739014"/>
            </a:xfrm>
            <a:custGeom>
              <a:avLst/>
              <a:gdLst>
                <a:gd name="connsiteX0" fmla="*/ 0 w 1443337"/>
                <a:gd name="connsiteY0" fmla="*/ 0 h 739014"/>
                <a:gd name="connsiteX1" fmla="*/ 1073830 w 1443337"/>
                <a:gd name="connsiteY1" fmla="*/ 0 h 739014"/>
                <a:gd name="connsiteX2" fmla="*/ 1443337 w 1443337"/>
                <a:gd name="connsiteY2" fmla="*/ 369507 h 739014"/>
                <a:gd name="connsiteX3" fmla="*/ 1443337 w 1443337"/>
                <a:gd name="connsiteY3" fmla="*/ 739014 h 739014"/>
                <a:gd name="connsiteX4" fmla="*/ 613289 w 1443337"/>
                <a:gd name="connsiteY4" fmla="*/ 739014 h 73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337" h="739014">
                  <a:moveTo>
                    <a:pt x="0" y="0"/>
                  </a:moveTo>
                  <a:lnTo>
                    <a:pt x="1073830" y="0"/>
                  </a:lnTo>
                  <a:lnTo>
                    <a:pt x="1443337" y="369507"/>
                  </a:lnTo>
                  <a:lnTo>
                    <a:pt x="1443337" y="739014"/>
                  </a:lnTo>
                  <a:lnTo>
                    <a:pt x="613289" y="739014"/>
                  </a:lnTo>
                  <a:close/>
                </a:path>
              </a:pathLst>
            </a:custGeom>
            <a:solidFill>
              <a:sysClr val="window" lastClr="FFFFFF">
                <a:alpha val="14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6459800" y="1907429"/>
              <a:ext cx="1755040" cy="607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학습 목표</a:t>
              </a:r>
            </a:p>
          </p:txBody>
        </p:sp>
      </p:grpSp>
      <p:grpSp>
        <p:nvGrpSpPr>
          <p:cNvPr id="80" name="그룹 79"/>
          <p:cNvGrpSpPr/>
          <p:nvPr/>
        </p:nvGrpSpPr>
        <p:grpSpPr>
          <a:xfrm>
            <a:off x="5677068" y="3996835"/>
            <a:ext cx="1850491" cy="486668"/>
            <a:chOff x="6258228" y="1797708"/>
            <a:chExt cx="2158185" cy="739015"/>
          </a:xfrm>
        </p:grpSpPr>
        <p:sp>
          <p:nvSpPr>
            <p:cNvPr id="81" name="대각선 방향의 모서리가 잘린 사각형 80"/>
            <p:cNvSpPr/>
            <p:nvPr/>
          </p:nvSpPr>
          <p:spPr>
            <a:xfrm>
              <a:off x="6258228" y="1797708"/>
              <a:ext cx="2158185" cy="739015"/>
            </a:xfrm>
            <a:prstGeom prst="snip2DiagRect">
              <a:avLst>
                <a:gd name="adj1" fmla="val 0"/>
                <a:gd name="adj2" fmla="val 50000"/>
              </a:avLst>
            </a:prstGeom>
            <a:gradFill>
              <a:gsLst>
                <a:gs pos="100000">
                  <a:srgbClr val="2D78FF">
                    <a:lumMod val="60000"/>
                    <a:lumOff val="40000"/>
                  </a:srgbClr>
                </a:gs>
                <a:gs pos="0">
                  <a:srgbClr val="7730E0"/>
                </a:gs>
              </a:gsLst>
              <a:lin ang="0" scaled="0"/>
            </a:gradFill>
            <a:ln w="34925" cap="flat" cmpd="sng" algn="ctr">
              <a:solidFill>
                <a:srgbClr val="E7E6E6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82" name="자유형 81"/>
            <p:cNvSpPr/>
            <p:nvPr/>
          </p:nvSpPr>
          <p:spPr>
            <a:xfrm>
              <a:off x="6973075" y="1797709"/>
              <a:ext cx="1443337" cy="739014"/>
            </a:xfrm>
            <a:custGeom>
              <a:avLst/>
              <a:gdLst>
                <a:gd name="connsiteX0" fmla="*/ 0 w 1443337"/>
                <a:gd name="connsiteY0" fmla="*/ 0 h 739014"/>
                <a:gd name="connsiteX1" fmla="*/ 1073830 w 1443337"/>
                <a:gd name="connsiteY1" fmla="*/ 0 h 739014"/>
                <a:gd name="connsiteX2" fmla="*/ 1443337 w 1443337"/>
                <a:gd name="connsiteY2" fmla="*/ 369507 h 739014"/>
                <a:gd name="connsiteX3" fmla="*/ 1443337 w 1443337"/>
                <a:gd name="connsiteY3" fmla="*/ 739014 h 739014"/>
                <a:gd name="connsiteX4" fmla="*/ 613289 w 1443337"/>
                <a:gd name="connsiteY4" fmla="*/ 739014 h 73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337" h="739014">
                  <a:moveTo>
                    <a:pt x="0" y="0"/>
                  </a:moveTo>
                  <a:lnTo>
                    <a:pt x="1073830" y="0"/>
                  </a:lnTo>
                  <a:lnTo>
                    <a:pt x="1443337" y="369507"/>
                  </a:lnTo>
                  <a:lnTo>
                    <a:pt x="1443337" y="739014"/>
                  </a:lnTo>
                  <a:lnTo>
                    <a:pt x="613289" y="739014"/>
                  </a:lnTo>
                  <a:close/>
                </a:path>
              </a:pathLst>
            </a:custGeom>
            <a:solidFill>
              <a:sysClr val="window" lastClr="FFFFFF">
                <a:alpha val="14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6459800" y="1907429"/>
              <a:ext cx="1755040" cy="607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학습 내용</a:t>
              </a:r>
            </a:p>
          </p:txBody>
        </p:sp>
      </p:grpSp>
      <p:sp>
        <p:nvSpPr>
          <p:cNvPr id="6" name="직사각형 5"/>
          <p:cNvSpPr/>
          <p:nvPr/>
        </p:nvSpPr>
        <p:spPr>
          <a:xfrm>
            <a:off x="9506536" y="591675"/>
            <a:ext cx="259200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" name="그룹 11"/>
          <p:cNvGrpSpPr/>
          <p:nvPr/>
        </p:nvGrpSpPr>
        <p:grpSpPr>
          <a:xfrm>
            <a:off x="9157125" y="183827"/>
            <a:ext cx="472274" cy="748722"/>
            <a:chOff x="9157125" y="183827"/>
            <a:chExt cx="472274" cy="748722"/>
          </a:xfrm>
        </p:grpSpPr>
        <p:sp>
          <p:nvSpPr>
            <p:cNvPr id="87" name="Freeform 6"/>
            <p:cNvSpPr>
              <a:spLocks/>
            </p:cNvSpPr>
            <p:nvPr/>
          </p:nvSpPr>
          <p:spPr bwMode="auto">
            <a:xfrm>
              <a:off x="9226465" y="532079"/>
              <a:ext cx="322527" cy="185452"/>
            </a:xfrm>
            <a:custGeom>
              <a:avLst/>
              <a:gdLst>
                <a:gd name="T0" fmla="*/ 121 w 240"/>
                <a:gd name="T1" fmla="*/ 0 h 138"/>
                <a:gd name="T2" fmla="*/ 240 w 240"/>
                <a:gd name="T3" fmla="*/ 69 h 138"/>
                <a:gd name="T4" fmla="*/ 121 w 240"/>
                <a:gd name="T5" fmla="*/ 138 h 138"/>
                <a:gd name="T6" fmla="*/ 0 w 240"/>
                <a:gd name="T7" fmla="*/ 72 h 138"/>
                <a:gd name="T8" fmla="*/ 121 w 240"/>
                <a:gd name="T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138">
                  <a:moveTo>
                    <a:pt x="121" y="0"/>
                  </a:moveTo>
                  <a:lnTo>
                    <a:pt x="240" y="69"/>
                  </a:lnTo>
                  <a:lnTo>
                    <a:pt x="121" y="138"/>
                  </a:lnTo>
                  <a:lnTo>
                    <a:pt x="0" y="7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3BE1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3" name="Freeform 7"/>
            <p:cNvSpPr>
              <a:spLocks noEditPoints="1"/>
            </p:cNvSpPr>
            <p:nvPr/>
          </p:nvSpPr>
          <p:spPr bwMode="auto">
            <a:xfrm>
              <a:off x="9200932" y="506545"/>
              <a:ext cx="373593" cy="236520"/>
            </a:xfrm>
            <a:custGeom>
              <a:avLst/>
              <a:gdLst>
                <a:gd name="T0" fmla="*/ 59 w 117"/>
                <a:gd name="T1" fmla="*/ 74 h 74"/>
                <a:gd name="T2" fmla="*/ 55 w 117"/>
                <a:gd name="T3" fmla="*/ 73 h 74"/>
                <a:gd name="T4" fmla="*/ 4 w 117"/>
                <a:gd name="T5" fmla="*/ 45 h 74"/>
                <a:gd name="T6" fmla="*/ 0 w 117"/>
                <a:gd name="T7" fmla="*/ 38 h 74"/>
                <a:gd name="T8" fmla="*/ 4 w 117"/>
                <a:gd name="T9" fmla="*/ 31 h 74"/>
                <a:gd name="T10" fmla="*/ 55 w 117"/>
                <a:gd name="T11" fmla="*/ 1 h 74"/>
                <a:gd name="T12" fmla="*/ 63 w 117"/>
                <a:gd name="T13" fmla="*/ 1 h 74"/>
                <a:gd name="T14" fmla="*/ 113 w 117"/>
                <a:gd name="T15" fmla="*/ 30 h 74"/>
                <a:gd name="T16" fmla="*/ 117 w 117"/>
                <a:gd name="T17" fmla="*/ 37 h 74"/>
                <a:gd name="T18" fmla="*/ 113 w 117"/>
                <a:gd name="T19" fmla="*/ 44 h 74"/>
                <a:gd name="T20" fmla="*/ 63 w 117"/>
                <a:gd name="T21" fmla="*/ 73 h 74"/>
                <a:gd name="T22" fmla="*/ 59 w 117"/>
                <a:gd name="T23" fmla="*/ 74 h 74"/>
                <a:gd name="T24" fmla="*/ 24 w 117"/>
                <a:gd name="T25" fmla="*/ 38 h 74"/>
                <a:gd name="T26" fmla="*/ 59 w 117"/>
                <a:gd name="T27" fmla="*/ 57 h 74"/>
                <a:gd name="T28" fmla="*/ 93 w 117"/>
                <a:gd name="T29" fmla="*/ 37 h 74"/>
                <a:gd name="T30" fmla="*/ 59 w 117"/>
                <a:gd name="T31" fmla="*/ 18 h 74"/>
                <a:gd name="T32" fmla="*/ 24 w 117"/>
                <a:gd name="T33" fmla="*/ 3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7" h="74">
                  <a:moveTo>
                    <a:pt x="59" y="74"/>
                  </a:moveTo>
                  <a:cubicBezTo>
                    <a:pt x="57" y="74"/>
                    <a:pt x="56" y="74"/>
                    <a:pt x="55" y="73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2" y="43"/>
                    <a:pt x="0" y="41"/>
                    <a:pt x="0" y="38"/>
                  </a:cubicBezTo>
                  <a:cubicBezTo>
                    <a:pt x="0" y="35"/>
                    <a:pt x="2" y="32"/>
                    <a:pt x="4" y="3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7" y="0"/>
                    <a:pt x="60" y="0"/>
                    <a:pt x="63" y="1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6" y="32"/>
                    <a:pt x="117" y="34"/>
                    <a:pt x="117" y="37"/>
                  </a:cubicBezTo>
                  <a:cubicBezTo>
                    <a:pt x="117" y="40"/>
                    <a:pt x="116" y="43"/>
                    <a:pt x="113" y="44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1" y="74"/>
                    <a:pt x="60" y="74"/>
                    <a:pt x="59" y="74"/>
                  </a:cubicBezTo>
                  <a:close/>
                  <a:moveTo>
                    <a:pt x="24" y="38"/>
                  </a:moveTo>
                  <a:cubicBezTo>
                    <a:pt x="59" y="57"/>
                    <a:pt x="59" y="57"/>
                    <a:pt x="59" y="5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59" y="18"/>
                    <a:pt x="59" y="18"/>
                    <a:pt x="59" y="18"/>
                  </a:cubicBezTo>
                  <a:lnTo>
                    <a:pt x="24" y="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4" name="Freeform 8"/>
            <p:cNvSpPr>
              <a:spLocks/>
            </p:cNvSpPr>
            <p:nvPr/>
          </p:nvSpPr>
          <p:spPr bwMode="auto">
            <a:xfrm>
              <a:off x="9386385" y="622117"/>
              <a:ext cx="162607" cy="280867"/>
            </a:xfrm>
            <a:custGeom>
              <a:avLst/>
              <a:gdLst>
                <a:gd name="T0" fmla="*/ 121 w 121"/>
                <a:gd name="T1" fmla="*/ 0 h 209"/>
                <a:gd name="T2" fmla="*/ 121 w 121"/>
                <a:gd name="T3" fmla="*/ 140 h 209"/>
                <a:gd name="T4" fmla="*/ 0 w 121"/>
                <a:gd name="T5" fmla="*/ 209 h 209"/>
                <a:gd name="T6" fmla="*/ 0 w 121"/>
                <a:gd name="T7" fmla="*/ 71 h 209"/>
                <a:gd name="T8" fmla="*/ 121 w 121"/>
                <a:gd name="T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209">
                  <a:moveTo>
                    <a:pt x="121" y="0"/>
                  </a:moveTo>
                  <a:lnTo>
                    <a:pt x="121" y="140"/>
                  </a:lnTo>
                  <a:lnTo>
                    <a:pt x="0" y="209"/>
                  </a:lnTo>
                  <a:lnTo>
                    <a:pt x="0" y="71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3BE1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5" name="Freeform 9"/>
            <p:cNvSpPr>
              <a:spLocks noEditPoints="1"/>
            </p:cNvSpPr>
            <p:nvPr/>
          </p:nvSpPr>
          <p:spPr bwMode="auto">
            <a:xfrm>
              <a:off x="9363540" y="599272"/>
              <a:ext cx="215018" cy="333277"/>
            </a:xfrm>
            <a:custGeom>
              <a:avLst/>
              <a:gdLst>
                <a:gd name="T0" fmla="*/ 8 w 67"/>
                <a:gd name="T1" fmla="*/ 104 h 104"/>
                <a:gd name="T2" fmla="*/ 4 w 67"/>
                <a:gd name="T3" fmla="*/ 103 h 104"/>
                <a:gd name="T4" fmla="*/ 0 w 67"/>
                <a:gd name="T5" fmla="*/ 96 h 104"/>
                <a:gd name="T6" fmla="*/ 0 w 67"/>
                <a:gd name="T7" fmla="*/ 37 h 104"/>
                <a:gd name="T8" fmla="*/ 4 w 67"/>
                <a:gd name="T9" fmla="*/ 30 h 104"/>
                <a:gd name="T10" fmla="*/ 54 w 67"/>
                <a:gd name="T11" fmla="*/ 1 h 104"/>
                <a:gd name="T12" fmla="*/ 62 w 67"/>
                <a:gd name="T13" fmla="*/ 1 h 104"/>
                <a:gd name="T14" fmla="*/ 66 w 67"/>
                <a:gd name="T15" fmla="*/ 8 h 104"/>
                <a:gd name="T16" fmla="*/ 67 w 67"/>
                <a:gd name="T17" fmla="*/ 67 h 104"/>
                <a:gd name="T18" fmla="*/ 63 w 67"/>
                <a:gd name="T19" fmla="*/ 74 h 104"/>
                <a:gd name="T20" fmla="*/ 12 w 67"/>
                <a:gd name="T21" fmla="*/ 103 h 104"/>
                <a:gd name="T22" fmla="*/ 8 w 67"/>
                <a:gd name="T23" fmla="*/ 104 h 104"/>
                <a:gd name="T24" fmla="*/ 16 w 67"/>
                <a:gd name="T25" fmla="*/ 42 h 104"/>
                <a:gd name="T26" fmla="*/ 16 w 67"/>
                <a:gd name="T27" fmla="*/ 82 h 104"/>
                <a:gd name="T28" fmla="*/ 51 w 67"/>
                <a:gd name="T29" fmla="*/ 62 h 104"/>
                <a:gd name="T30" fmla="*/ 50 w 67"/>
                <a:gd name="T31" fmla="*/ 22 h 104"/>
                <a:gd name="T32" fmla="*/ 16 w 67"/>
                <a:gd name="T33" fmla="*/ 4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104">
                  <a:moveTo>
                    <a:pt x="8" y="104"/>
                  </a:moveTo>
                  <a:cubicBezTo>
                    <a:pt x="7" y="104"/>
                    <a:pt x="5" y="104"/>
                    <a:pt x="4" y="103"/>
                  </a:cubicBezTo>
                  <a:cubicBezTo>
                    <a:pt x="2" y="101"/>
                    <a:pt x="0" y="99"/>
                    <a:pt x="0" y="9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5"/>
                    <a:pt x="1" y="32"/>
                    <a:pt x="4" y="30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7" y="0"/>
                    <a:pt x="60" y="0"/>
                    <a:pt x="62" y="1"/>
                  </a:cubicBezTo>
                  <a:cubicBezTo>
                    <a:pt x="65" y="3"/>
                    <a:pt x="66" y="5"/>
                    <a:pt x="66" y="8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7" y="69"/>
                    <a:pt x="65" y="72"/>
                    <a:pt x="63" y="74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4"/>
                    <a:pt x="10" y="104"/>
                    <a:pt x="8" y="104"/>
                  </a:cubicBezTo>
                  <a:close/>
                  <a:moveTo>
                    <a:pt x="16" y="42"/>
                  </a:moveTo>
                  <a:cubicBezTo>
                    <a:pt x="16" y="82"/>
                    <a:pt x="16" y="82"/>
                    <a:pt x="16" y="82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50" y="22"/>
                    <a:pt x="50" y="22"/>
                    <a:pt x="50" y="22"/>
                  </a:cubicBezTo>
                  <a:lnTo>
                    <a:pt x="16" y="4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6" name="Freeform 10"/>
            <p:cNvSpPr>
              <a:spLocks/>
            </p:cNvSpPr>
            <p:nvPr/>
          </p:nvSpPr>
          <p:spPr bwMode="auto">
            <a:xfrm>
              <a:off x="9226465" y="628837"/>
              <a:ext cx="162607" cy="278179"/>
            </a:xfrm>
            <a:custGeom>
              <a:avLst/>
              <a:gdLst>
                <a:gd name="T0" fmla="*/ 121 w 121"/>
                <a:gd name="T1" fmla="*/ 66 h 207"/>
                <a:gd name="T2" fmla="*/ 121 w 121"/>
                <a:gd name="T3" fmla="*/ 207 h 207"/>
                <a:gd name="T4" fmla="*/ 3 w 121"/>
                <a:gd name="T5" fmla="*/ 138 h 207"/>
                <a:gd name="T6" fmla="*/ 0 w 121"/>
                <a:gd name="T7" fmla="*/ 0 h 207"/>
                <a:gd name="T8" fmla="*/ 121 w 121"/>
                <a:gd name="T9" fmla="*/ 6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207">
                  <a:moveTo>
                    <a:pt x="121" y="66"/>
                  </a:moveTo>
                  <a:lnTo>
                    <a:pt x="121" y="207"/>
                  </a:lnTo>
                  <a:lnTo>
                    <a:pt x="3" y="138"/>
                  </a:lnTo>
                  <a:lnTo>
                    <a:pt x="0" y="0"/>
                  </a:lnTo>
                  <a:lnTo>
                    <a:pt x="121" y="66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7" name="Freeform 11"/>
            <p:cNvSpPr>
              <a:spLocks noEditPoints="1"/>
            </p:cNvSpPr>
            <p:nvPr/>
          </p:nvSpPr>
          <p:spPr bwMode="auto">
            <a:xfrm>
              <a:off x="9200932" y="599272"/>
              <a:ext cx="215018" cy="333277"/>
            </a:xfrm>
            <a:custGeom>
              <a:avLst/>
              <a:gdLst>
                <a:gd name="T0" fmla="*/ 59 w 67"/>
                <a:gd name="T1" fmla="*/ 104 h 104"/>
                <a:gd name="T2" fmla="*/ 55 w 67"/>
                <a:gd name="T3" fmla="*/ 103 h 104"/>
                <a:gd name="T4" fmla="*/ 5 w 67"/>
                <a:gd name="T5" fmla="*/ 74 h 104"/>
                <a:gd name="T6" fmla="*/ 1 w 67"/>
                <a:gd name="T7" fmla="*/ 67 h 104"/>
                <a:gd name="T8" fmla="*/ 0 w 67"/>
                <a:gd name="T9" fmla="*/ 9 h 104"/>
                <a:gd name="T10" fmla="*/ 4 w 67"/>
                <a:gd name="T11" fmla="*/ 2 h 104"/>
                <a:gd name="T12" fmla="*/ 12 w 67"/>
                <a:gd name="T13" fmla="*/ 2 h 104"/>
                <a:gd name="T14" fmla="*/ 63 w 67"/>
                <a:gd name="T15" fmla="*/ 30 h 104"/>
                <a:gd name="T16" fmla="*/ 67 w 67"/>
                <a:gd name="T17" fmla="*/ 37 h 104"/>
                <a:gd name="T18" fmla="*/ 67 w 67"/>
                <a:gd name="T19" fmla="*/ 95 h 104"/>
                <a:gd name="T20" fmla="*/ 67 w 67"/>
                <a:gd name="T21" fmla="*/ 96 h 104"/>
                <a:gd name="T22" fmla="*/ 59 w 67"/>
                <a:gd name="T23" fmla="*/ 104 h 104"/>
                <a:gd name="T24" fmla="*/ 59 w 67"/>
                <a:gd name="T25" fmla="*/ 104 h 104"/>
                <a:gd name="T26" fmla="*/ 17 w 67"/>
                <a:gd name="T27" fmla="*/ 62 h 104"/>
                <a:gd name="T28" fmla="*/ 51 w 67"/>
                <a:gd name="T29" fmla="*/ 82 h 104"/>
                <a:gd name="T30" fmla="*/ 51 w 67"/>
                <a:gd name="T31" fmla="*/ 42 h 104"/>
                <a:gd name="T32" fmla="*/ 16 w 67"/>
                <a:gd name="T33" fmla="*/ 22 h 104"/>
                <a:gd name="T34" fmla="*/ 17 w 67"/>
                <a:gd name="T35" fmla="*/ 6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104">
                  <a:moveTo>
                    <a:pt x="59" y="104"/>
                  </a:moveTo>
                  <a:cubicBezTo>
                    <a:pt x="58" y="104"/>
                    <a:pt x="56" y="104"/>
                    <a:pt x="55" y="103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2" y="73"/>
                    <a:pt x="1" y="70"/>
                    <a:pt x="1" y="6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2" y="3"/>
                    <a:pt x="4" y="2"/>
                  </a:cubicBezTo>
                  <a:cubicBezTo>
                    <a:pt x="7" y="0"/>
                    <a:pt x="10" y="0"/>
                    <a:pt x="12" y="2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2"/>
                    <a:pt x="67" y="34"/>
                    <a:pt x="67" y="37"/>
                  </a:cubicBezTo>
                  <a:cubicBezTo>
                    <a:pt x="67" y="95"/>
                    <a:pt x="67" y="95"/>
                    <a:pt x="67" y="95"/>
                  </a:cubicBezTo>
                  <a:cubicBezTo>
                    <a:pt x="67" y="95"/>
                    <a:pt x="67" y="96"/>
                    <a:pt x="67" y="96"/>
                  </a:cubicBezTo>
                  <a:cubicBezTo>
                    <a:pt x="67" y="100"/>
                    <a:pt x="64" y="104"/>
                    <a:pt x="59" y="104"/>
                  </a:cubicBezTo>
                  <a:cubicBezTo>
                    <a:pt x="59" y="104"/>
                    <a:pt x="59" y="104"/>
                    <a:pt x="59" y="104"/>
                  </a:cubicBezTo>
                  <a:close/>
                  <a:moveTo>
                    <a:pt x="17" y="62"/>
                  </a:moveTo>
                  <a:cubicBezTo>
                    <a:pt x="51" y="82"/>
                    <a:pt x="51" y="82"/>
                    <a:pt x="51" y="8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7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8" name="자유형 97"/>
            <p:cNvSpPr/>
            <p:nvPr/>
          </p:nvSpPr>
          <p:spPr>
            <a:xfrm>
              <a:off x="9157125" y="183827"/>
              <a:ext cx="472274" cy="380591"/>
            </a:xfrm>
            <a:custGeom>
              <a:avLst/>
              <a:gdLst>
                <a:gd name="connsiteX0" fmla="*/ 1832207 w 2393955"/>
                <a:gd name="connsiteY0" fmla="*/ 210 h 1929218"/>
                <a:gd name="connsiteX1" fmla="*/ 1929243 w 2393955"/>
                <a:gd name="connsiteY1" fmla="*/ 6602 h 1929218"/>
                <a:gd name="connsiteX2" fmla="*/ 2393955 w 2393955"/>
                <a:gd name="connsiteY2" fmla="*/ 82724 h 1929218"/>
                <a:gd name="connsiteX3" fmla="*/ 2227522 w 2393955"/>
                <a:gd name="connsiteY3" fmla="*/ 523237 h 1929218"/>
                <a:gd name="connsiteX4" fmla="*/ 1973728 w 2393955"/>
                <a:gd name="connsiteY4" fmla="*/ 812430 h 1929218"/>
                <a:gd name="connsiteX5" fmla="*/ 1969528 w 2393955"/>
                <a:gd name="connsiteY5" fmla="*/ 814435 h 1929218"/>
                <a:gd name="connsiteX6" fmla="*/ 1965691 w 2393955"/>
                <a:gd name="connsiteY6" fmla="*/ 817070 h 1929218"/>
                <a:gd name="connsiteX7" fmla="*/ 1588344 w 2393955"/>
                <a:gd name="connsiteY7" fmla="*/ 892266 h 1929218"/>
                <a:gd name="connsiteX8" fmla="*/ 1255990 w 2393955"/>
                <a:gd name="connsiteY8" fmla="*/ 837825 h 1929218"/>
                <a:gd name="connsiteX9" fmla="*/ 1255990 w 2393955"/>
                <a:gd name="connsiteY9" fmla="*/ 1929218 h 1929218"/>
                <a:gd name="connsiteX10" fmla="*/ 1125362 w 2393955"/>
                <a:gd name="connsiteY10" fmla="*/ 1929218 h 1929218"/>
                <a:gd name="connsiteX11" fmla="*/ 1125362 w 2393955"/>
                <a:gd name="connsiteY11" fmla="*/ 858869 h 1929218"/>
                <a:gd name="connsiteX12" fmla="*/ 805611 w 2393955"/>
                <a:gd name="connsiteY12" fmla="*/ 911245 h 1929218"/>
                <a:gd name="connsiteX13" fmla="*/ 428265 w 2393955"/>
                <a:gd name="connsiteY13" fmla="*/ 836050 h 1929218"/>
                <a:gd name="connsiteX14" fmla="*/ 424428 w 2393955"/>
                <a:gd name="connsiteY14" fmla="*/ 833415 h 1929218"/>
                <a:gd name="connsiteX15" fmla="*/ 420228 w 2393955"/>
                <a:gd name="connsiteY15" fmla="*/ 831410 h 1929218"/>
                <a:gd name="connsiteX16" fmla="*/ 166433 w 2393955"/>
                <a:gd name="connsiteY16" fmla="*/ 542216 h 1929218"/>
                <a:gd name="connsiteX17" fmla="*/ 0 w 2393955"/>
                <a:gd name="connsiteY17" fmla="*/ 101703 h 1929218"/>
                <a:gd name="connsiteX18" fmla="*/ 464712 w 2393955"/>
                <a:gd name="connsiteY18" fmla="*/ 25581 h 1929218"/>
                <a:gd name="connsiteX19" fmla="*/ 842059 w 2393955"/>
                <a:gd name="connsiteY19" fmla="*/ 100777 h 1929218"/>
                <a:gd name="connsiteX20" fmla="*/ 845895 w 2393955"/>
                <a:gd name="connsiteY20" fmla="*/ 103412 h 1929218"/>
                <a:gd name="connsiteX21" fmla="*/ 850096 w 2393955"/>
                <a:gd name="connsiteY21" fmla="*/ 105417 h 1929218"/>
                <a:gd name="connsiteX22" fmla="*/ 1103890 w 2393955"/>
                <a:gd name="connsiteY22" fmla="*/ 394610 h 1929218"/>
                <a:gd name="connsiteX23" fmla="*/ 1193392 w 2393955"/>
                <a:gd name="connsiteY23" fmla="*/ 631505 h 1929218"/>
                <a:gd name="connsiteX24" fmla="*/ 1290065 w 2393955"/>
                <a:gd name="connsiteY24" fmla="*/ 375631 h 1929218"/>
                <a:gd name="connsiteX25" fmla="*/ 1543860 w 2393955"/>
                <a:gd name="connsiteY25" fmla="*/ 86437 h 1929218"/>
                <a:gd name="connsiteX26" fmla="*/ 1548061 w 2393955"/>
                <a:gd name="connsiteY26" fmla="*/ 84433 h 1929218"/>
                <a:gd name="connsiteX27" fmla="*/ 1551897 w 2393955"/>
                <a:gd name="connsiteY27" fmla="*/ 81797 h 1929218"/>
                <a:gd name="connsiteX28" fmla="*/ 1832207 w 2393955"/>
                <a:gd name="connsiteY28" fmla="*/ 210 h 192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393955" h="1929218">
                  <a:moveTo>
                    <a:pt x="1832207" y="210"/>
                  </a:moveTo>
                  <a:cubicBezTo>
                    <a:pt x="1864675" y="-703"/>
                    <a:pt x="1897161" y="1347"/>
                    <a:pt x="1929243" y="6602"/>
                  </a:cubicBezTo>
                  <a:lnTo>
                    <a:pt x="2393955" y="82724"/>
                  </a:lnTo>
                  <a:lnTo>
                    <a:pt x="2227522" y="523237"/>
                  </a:lnTo>
                  <a:cubicBezTo>
                    <a:pt x="2181564" y="644881"/>
                    <a:pt x="2087941" y="746489"/>
                    <a:pt x="1973728" y="812430"/>
                  </a:cubicBezTo>
                  <a:lnTo>
                    <a:pt x="1969528" y="814435"/>
                  </a:lnTo>
                  <a:lnTo>
                    <a:pt x="1965691" y="817070"/>
                  </a:lnTo>
                  <a:cubicBezTo>
                    <a:pt x="1851477" y="883012"/>
                    <a:pt x="1716670" y="913288"/>
                    <a:pt x="1588344" y="892266"/>
                  </a:cubicBezTo>
                  <a:lnTo>
                    <a:pt x="1255990" y="837825"/>
                  </a:lnTo>
                  <a:lnTo>
                    <a:pt x="1255990" y="1929218"/>
                  </a:lnTo>
                  <a:lnTo>
                    <a:pt x="1125362" y="1929218"/>
                  </a:lnTo>
                  <a:lnTo>
                    <a:pt x="1125362" y="858869"/>
                  </a:lnTo>
                  <a:lnTo>
                    <a:pt x="805611" y="911245"/>
                  </a:lnTo>
                  <a:cubicBezTo>
                    <a:pt x="677285" y="932267"/>
                    <a:pt x="542478" y="901991"/>
                    <a:pt x="428265" y="836050"/>
                  </a:cubicBezTo>
                  <a:lnTo>
                    <a:pt x="424428" y="833415"/>
                  </a:lnTo>
                  <a:lnTo>
                    <a:pt x="420228" y="831410"/>
                  </a:lnTo>
                  <a:cubicBezTo>
                    <a:pt x="306014" y="765468"/>
                    <a:pt x="212391" y="663860"/>
                    <a:pt x="166433" y="542216"/>
                  </a:cubicBezTo>
                  <a:lnTo>
                    <a:pt x="0" y="101703"/>
                  </a:lnTo>
                  <a:lnTo>
                    <a:pt x="464712" y="25581"/>
                  </a:lnTo>
                  <a:cubicBezTo>
                    <a:pt x="593039" y="4560"/>
                    <a:pt x="727845" y="34835"/>
                    <a:pt x="842059" y="100777"/>
                  </a:cubicBezTo>
                  <a:lnTo>
                    <a:pt x="845895" y="103412"/>
                  </a:lnTo>
                  <a:lnTo>
                    <a:pt x="850096" y="105417"/>
                  </a:lnTo>
                  <a:cubicBezTo>
                    <a:pt x="964310" y="171358"/>
                    <a:pt x="1057931" y="272967"/>
                    <a:pt x="1103890" y="394610"/>
                  </a:cubicBezTo>
                  <a:lnTo>
                    <a:pt x="1193392" y="631505"/>
                  </a:lnTo>
                  <a:lnTo>
                    <a:pt x="1290065" y="375631"/>
                  </a:lnTo>
                  <a:cubicBezTo>
                    <a:pt x="1336024" y="253987"/>
                    <a:pt x="1429646" y="152379"/>
                    <a:pt x="1543860" y="86437"/>
                  </a:cubicBezTo>
                  <a:lnTo>
                    <a:pt x="1548061" y="84433"/>
                  </a:lnTo>
                  <a:lnTo>
                    <a:pt x="1551897" y="81797"/>
                  </a:lnTo>
                  <a:cubicBezTo>
                    <a:pt x="1637557" y="32341"/>
                    <a:pt x="1734801" y="2948"/>
                    <a:pt x="1832207" y="21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1491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5" grpId="0" animBg="1"/>
      <p:bldP spid="11" grpId="0"/>
      <p:bldP spid="17" grpId="0"/>
      <p:bldP spid="48" grpId="0"/>
      <p:bldP spid="49" grpId="0"/>
      <p:bldP spid="46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8"/>
          <p:cNvSpPr txBox="1">
            <a:spLocks/>
          </p:cNvSpPr>
          <p:nvPr/>
        </p:nvSpPr>
        <p:spPr>
          <a:xfrm>
            <a:off x="5396773" y="2606345"/>
            <a:ext cx="6104145" cy="39112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판서 시 줄 간격은 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설정하시는 것을 권장합니다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lang="en-US" altLang="ko-KR" sz="1800" dirty="0" smtClean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</a:t>
            </a: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설정되어 있습니다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홈의 단락에서 줄 간격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글머리 기호 수정 가능합니다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</a:t>
            </a:r>
            <a:r>
              <a:rPr lang="ko-KR" altLang="en-US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18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8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입력하세요</a:t>
            </a:r>
            <a:r>
              <a:rPr lang="en-US" altLang="ko-KR" sz="1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8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입력하세요</a:t>
            </a:r>
            <a:r>
              <a:rPr lang="en-US" altLang="ko-KR" sz="1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8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ko-KR" altLang="en-US" sz="18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14" name="부제목 2"/>
          <p:cNvSpPr txBox="1">
            <a:spLocks/>
          </p:cNvSpPr>
          <p:nvPr/>
        </p:nvSpPr>
        <p:spPr>
          <a:xfrm>
            <a:off x="9552678" y="191962"/>
            <a:ext cx="2476670" cy="332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맑은 고딕" panose="020F0502020204030204"/>
              </a:rPr>
              <a:t>제목을 입력하세요</a:t>
            </a:r>
          </a:p>
        </p:txBody>
      </p:sp>
      <p:grpSp>
        <p:nvGrpSpPr>
          <p:cNvPr id="31" name="그룹 30"/>
          <p:cNvGrpSpPr/>
          <p:nvPr/>
        </p:nvGrpSpPr>
        <p:grpSpPr>
          <a:xfrm>
            <a:off x="9111608" y="130042"/>
            <a:ext cx="2941411" cy="748722"/>
            <a:chOff x="9157125" y="183827"/>
            <a:chExt cx="2941411" cy="748722"/>
          </a:xfrm>
        </p:grpSpPr>
        <p:sp>
          <p:nvSpPr>
            <p:cNvPr id="32" name="직사각형 31"/>
            <p:cNvSpPr/>
            <p:nvPr/>
          </p:nvSpPr>
          <p:spPr>
            <a:xfrm>
              <a:off x="9506536" y="591675"/>
              <a:ext cx="2592000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3" name="그룹 32"/>
            <p:cNvGrpSpPr/>
            <p:nvPr/>
          </p:nvGrpSpPr>
          <p:grpSpPr>
            <a:xfrm>
              <a:off x="9157125" y="183827"/>
              <a:ext cx="472274" cy="748722"/>
              <a:chOff x="569116" y="3986190"/>
              <a:chExt cx="1731958" cy="2745769"/>
            </a:xfrm>
          </p:grpSpPr>
          <p:sp>
            <p:nvSpPr>
              <p:cNvPr id="34" name="Freeform 6"/>
              <p:cNvSpPr>
                <a:spLocks/>
              </p:cNvSpPr>
              <p:nvPr/>
            </p:nvSpPr>
            <p:spPr bwMode="auto">
              <a:xfrm>
                <a:off x="823406" y="5263325"/>
                <a:ext cx="1182794" cy="680105"/>
              </a:xfrm>
              <a:custGeom>
                <a:avLst/>
                <a:gdLst>
                  <a:gd name="T0" fmla="*/ 121 w 240"/>
                  <a:gd name="T1" fmla="*/ 0 h 138"/>
                  <a:gd name="T2" fmla="*/ 240 w 240"/>
                  <a:gd name="T3" fmla="*/ 69 h 138"/>
                  <a:gd name="T4" fmla="*/ 121 w 240"/>
                  <a:gd name="T5" fmla="*/ 138 h 138"/>
                  <a:gd name="T6" fmla="*/ 0 w 240"/>
                  <a:gd name="T7" fmla="*/ 72 h 138"/>
                  <a:gd name="T8" fmla="*/ 121 w 240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138">
                    <a:moveTo>
                      <a:pt x="121" y="0"/>
                    </a:moveTo>
                    <a:lnTo>
                      <a:pt x="240" y="69"/>
                    </a:lnTo>
                    <a:lnTo>
                      <a:pt x="121" y="138"/>
                    </a:lnTo>
                    <a:lnTo>
                      <a:pt x="0" y="72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3BE1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7"/>
              <p:cNvSpPr>
                <a:spLocks noEditPoints="1"/>
              </p:cNvSpPr>
              <p:nvPr/>
            </p:nvSpPr>
            <p:spPr bwMode="auto">
              <a:xfrm>
                <a:off x="729770" y="5169686"/>
                <a:ext cx="1370069" cy="867383"/>
              </a:xfrm>
              <a:custGeom>
                <a:avLst/>
                <a:gdLst>
                  <a:gd name="T0" fmla="*/ 59 w 117"/>
                  <a:gd name="T1" fmla="*/ 74 h 74"/>
                  <a:gd name="T2" fmla="*/ 55 w 117"/>
                  <a:gd name="T3" fmla="*/ 73 h 74"/>
                  <a:gd name="T4" fmla="*/ 4 w 117"/>
                  <a:gd name="T5" fmla="*/ 45 h 74"/>
                  <a:gd name="T6" fmla="*/ 0 w 117"/>
                  <a:gd name="T7" fmla="*/ 38 h 74"/>
                  <a:gd name="T8" fmla="*/ 4 w 117"/>
                  <a:gd name="T9" fmla="*/ 31 h 74"/>
                  <a:gd name="T10" fmla="*/ 55 w 117"/>
                  <a:gd name="T11" fmla="*/ 1 h 74"/>
                  <a:gd name="T12" fmla="*/ 63 w 117"/>
                  <a:gd name="T13" fmla="*/ 1 h 74"/>
                  <a:gd name="T14" fmla="*/ 113 w 117"/>
                  <a:gd name="T15" fmla="*/ 30 h 74"/>
                  <a:gd name="T16" fmla="*/ 117 w 117"/>
                  <a:gd name="T17" fmla="*/ 37 h 74"/>
                  <a:gd name="T18" fmla="*/ 113 w 117"/>
                  <a:gd name="T19" fmla="*/ 44 h 74"/>
                  <a:gd name="T20" fmla="*/ 63 w 117"/>
                  <a:gd name="T21" fmla="*/ 73 h 74"/>
                  <a:gd name="T22" fmla="*/ 59 w 117"/>
                  <a:gd name="T23" fmla="*/ 74 h 74"/>
                  <a:gd name="T24" fmla="*/ 24 w 117"/>
                  <a:gd name="T25" fmla="*/ 38 h 74"/>
                  <a:gd name="T26" fmla="*/ 59 w 117"/>
                  <a:gd name="T27" fmla="*/ 57 h 74"/>
                  <a:gd name="T28" fmla="*/ 93 w 117"/>
                  <a:gd name="T29" fmla="*/ 37 h 74"/>
                  <a:gd name="T30" fmla="*/ 59 w 117"/>
                  <a:gd name="T31" fmla="*/ 18 h 74"/>
                  <a:gd name="T32" fmla="*/ 24 w 117"/>
                  <a:gd name="T33" fmla="*/ 3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" h="74">
                    <a:moveTo>
                      <a:pt x="59" y="74"/>
                    </a:moveTo>
                    <a:cubicBezTo>
                      <a:pt x="57" y="74"/>
                      <a:pt x="56" y="74"/>
                      <a:pt x="55" y="73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2" y="43"/>
                      <a:pt x="0" y="41"/>
                      <a:pt x="0" y="38"/>
                    </a:cubicBezTo>
                    <a:cubicBezTo>
                      <a:pt x="0" y="35"/>
                      <a:pt x="2" y="32"/>
                      <a:pt x="4" y="31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7" y="0"/>
                      <a:pt x="60" y="0"/>
                      <a:pt x="63" y="1"/>
                    </a:cubicBezTo>
                    <a:cubicBezTo>
                      <a:pt x="113" y="30"/>
                      <a:pt x="113" y="30"/>
                      <a:pt x="113" y="30"/>
                    </a:cubicBezTo>
                    <a:cubicBezTo>
                      <a:pt x="116" y="32"/>
                      <a:pt x="117" y="34"/>
                      <a:pt x="117" y="37"/>
                    </a:cubicBezTo>
                    <a:cubicBezTo>
                      <a:pt x="117" y="40"/>
                      <a:pt x="116" y="43"/>
                      <a:pt x="113" y="44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61" y="74"/>
                      <a:pt x="60" y="74"/>
                      <a:pt x="59" y="74"/>
                    </a:cubicBezTo>
                    <a:close/>
                    <a:moveTo>
                      <a:pt x="24" y="38"/>
                    </a:moveTo>
                    <a:cubicBezTo>
                      <a:pt x="59" y="57"/>
                      <a:pt x="59" y="57"/>
                      <a:pt x="59" y="57"/>
                    </a:cubicBezTo>
                    <a:cubicBezTo>
                      <a:pt x="93" y="37"/>
                      <a:pt x="93" y="37"/>
                      <a:pt x="93" y="37"/>
                    </a:cubicBezTo>
                    <a:cubicBezTo>
                      <a:pt x="59" y="18"/>
                      <a:pt x="59" y="18"/>
                      <a:pt x="59" y="18"/>
                    </a:cubicBezTo>
                    <a:lnTo>
                      <a:pt x="24" y="3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8"/>
              <p:cNvSpPr>
                <a:spLocks/>
              </p:cNvSpPr>
              <p:nvPr/>
            </p:nvSpPr>
            <p:spPr bwMode="auto">
              <a:xfrm>
                <a:off x="1409875" y="5593521"/>
                <a:ext cx="596325" cy="1030017"/>
              </a:xfrm>
              <a:custGeom>
                <a:avLst/>
                <a:gdLst>
                  <a:gd name="T0" fmla="*/ 121 w 121"/>
                  <a:gd name="T1" fmla="*/ 0 h 209"/>
                  <a:gd name="T2" fmla="*/ 121 w 121"/>
                  <a:gd name="T3" fmla="*/ 140 h 209"/>
                  <a:gd name="T4" fmla="*/ 0 w 121"/>
                  <a:gd name="T5" fmla="*/ 209 h 209"/>
                  <a:gd name="T6" fmla="*/ 0 w 121"/>
                  <a:gd name="T7" fmla="*/ 71 h 209"/>
                  <a:gd name="T8" fmla="*/ 121 w 121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209">
                    <a:moveTo>
                      <a:pt x="121" y="0"/>
                    </a:moveTo>
                    <a:lnTo>
                      <a:pt x="121" y="140"/>
                    </a:lnTo>
                    <a:lnTo>
                      <a:pt x="0" y="209"/>
                    </a:lnTo>
                    <a:lnTo>
                      <a:pt x="0" y="71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3BE1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9"/>
              <p:cNvSpPr>
                <a:spLocks noEditPoints="1"/>
              </p:cNvSpPr>
              <p:nvPr/>
            </p:nvSpPr>
            <p:spPr bwMode="auto">
              <a:xfrm>
                <a:off x="1326095" y="5509739"/>
                <a:ext cx="788529" cy="1222220"/>
              </a:xfrm>
              <a:custGeom>
                <a:avLst/>
                <a:gdLst>
                  <a:gd name="T0" fmla="*/ 8 w 67"/>
                  <a:gd name="T1" fmla="*/ 104 h 104"/>
                  <a:gd name="T2" fmla="*/ 4 w 67"/>
                  <a:gd name="T3" fmla="*/ 103 h 104"/>
                  <a:gd name="T4" fmla="*/ 0 w 67"/>
                  <a:gd name="T5" fmla="*/ 96 h 104"/>
                  <a:gd name="T6" fmla="*/ 0 w 67"/>
                  <a:gd name="T7" fmla="*/ 37 h 104"/>
                  <a:gd name="T8" fmla="*/ 4 w 67"/>
                  <a:gd name="T9" fmla="*/ 30 h 104"/>
                  <a:gd name="T10" fmla="*/ 54 w 67"/>
                  <a:gd name="T11" fmla="*/ 1 h 104"/>
                  <a:gd name="T12" fmla="*/ 62 w 67"/>
                  <a:gd name="T13" fmla="*/ 1 h 104"/>
                  <a:gd name="T14" fmla="*/ 66 w 67"/>
                  <a:gd name="T15" fmla="*/ 8 h 104"/>
                  <a:gd name="T16" fmla="*/ 67 w 67"/>
                  <a:gd name="T17" fmla="*/ 67 h 104"/>
                  <a:gd name="T18" fmla="*/ 63 w 67"/>
                  <a:gd name="T19" fmla="*/ 74 h 104"/>
                  <a:gd name="T20" fmla="*/ 12 w 67"/>
                  <a:gd name="T21" fmla="*/ 103 h 104"/>
                  <a:gd name="T22" fmla="*/ 8 w 67"/>
                  <a:gd name="T23" fmla="*/ 104 h 104"/>
                  <a:gd name="T24" fmla="*/ 16 w 67"/>
                  <a:gd name="T25" fmla="*/ 42 h 104"/>
                  <a:gd name="T26" fmla="*/ 16 w 67"/>
                  <a:gd name="T27" fmla="*/ 82 h 104"/>
                  <a:gd name="T28" fmla="*/ 51 w 67"/>
                  <a:gd name="T29" fmla="*/ 62 h 104"/>
                  <a:gd name="T30" fmla="*/ 50 w 67"/>
                  <a:gd name="T31" fmla="*/ 22 h 104"/>
                  <a:gd name="T32" fmla="*/ 16 w 67"/>
                  <a:gd name="T33" fmla="*/ 4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7" h="104">
                    <a:moveTo>
                      <a:pt x="8" y="104"/>
                    </a:moveTo>
                    <a:cubicBezTo>
                      <a:pt x="7" y="104"/>
                      <a:pt x="5" y="104"/>
                      <a:pt x="4" y="103"/>
                    </a:cubicBezTo>
                    <a:cubicBezTo>
                      <a:pt x="2" y="101"/>
                      <a:pt x="0" y="99"/>
                      <a:pt x="0" y="96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5"/>
                      <a:pt x="1" y="32"/>
                      <a:pt x="4" y="3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7" y="0"/>
                      <a:pt x="60" y="0"/>
                      <a:pt x="62" y="1"/>
                    </a:cubicBezTo>
                    <a:cubicBezTo>
                      <a:pt x="65" y="3"/>
                      <a:pt x="66" y="5"/>
                      <a:pt x="66" y="8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7" y="69"/>
                      <a:pt x="65" y="72"/>
                      <a:pt x="63" y="74"/>
                    </a:cubicBezTo>
                    <a:cubicBezTo>
                      <a:pt x="12" y="103"/>
                      <a:pt x="12" y="103"/>
                      <a:pt x="12" y="103"/>
                    </a:cubicBezTo>
                    <a:cubicBezTo>
                      <a:pt x="11" y="104"/>
                      <a:pt x="10" y="104"/>
                      <a:pt x="8" y="104"/>
                    </a:cubicBezTo>
                    <a:close/>
                    <a:moveTo>
                      <a:pt x="16" y="42"/>
                    </a:moveTo>
                    <a:cubicBezTo>
                      <a:pt x="16" y="82"/>
                      <a:pt x="16" y="82"/>
                      <a:pt x="16" y="82"/>
                    </a:cubicBezTo>
                    <a:cubicBezTo>
                      <a:pt x="51" y="62"/>
                      <a:pt x="51" y="62"/>
                      <a:pt x="51" y="62"/>
                    </a:cubicBezTo>
                    <a:cubicBezTo>
                      <a:pt x="50" y="22"/>
                      <a:pt x="50" y="22"/>
                      <a:pt x="50" y="22"/>
                    </a:cubicBezTo>
                    <a:lnTo>
                      <a:pt x="16" y="4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Freeform 10"/>
              <p:cNvSpPr>
                <a:spLocks/>
              </p:cNvSpPr>
              <p:nvPr/>
            </p:nvSpPr>
            <p:spPr bwMode="auto">
              <a:xfrm>
                <a:off x="823406" y="5618162"/>
                <a:ext cx="596325" cy="1020160"/>
              </a:xfrm>
              <a:custGeom>
                <a:avLst/>
                <a:gdLst>
                  <a:gd name="T0" fmla="*/ 121 w 121"/>
                  <a:gd name="T1" fmla="*/ 66 h 207"/>
                  <a:gd name="T2" fmla="*/ 121 w 121"/>
                  <a:gd name="T3" fmla="*/ 207 h 207"/>
                  <a:gd name="T4" fmla="*/ 3 w 121"/>
                  <a:gd name="T5" fmla="*/ 138 h 207"/>
                  <a:gd name="T6" fmla="*/ 0 w 121"/>
                  <a:gd name="T7" fmla="*/ 0 h 207"/>
                  <a:gd name="T8" fmla="*/ 121 w 121"/>
                  <a:gd name="T9" fmla="*/ 6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207">
                    <a:moveTo>
                      <a:pt x="121" y="66"/>
                    </a:moveTo>
                    <a:lnTo>
                      <a:pt x="121" y="207"/>
                    </a:lnTo>
                    <a:lnTo>
                      <a:pt x="3" y="138"/>
                    </a:lnTo>
                    <a:lnTo>
                      <a:pt x="0" y="0"/>
                    </a:lnTo>
                    <a:lnTo>
                      <a:pt x="121" y="66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11"/>
              <p:cNvSpPr>
                <a:spLocks noEditPoints="1"/>
              </p:cNvSpPr>
              <p:nvPr/>
            </p:nvSpPr>
            <p:spPr bwMode="auto">
              <a:xfrm>
                <a:off x="729770" y="5509739"/>
                <a:ext cx="788529" cy="1222220"/>
              </a:xfrm>
              <a:custGeom>
                <a:avLst/>
                <a:gdLst>
                  <a:gd name="T0" fmla="*/ 59 w 67"/>
                  <a:gd name="T1" fmla="*/ 104 h 104"/>
                  <a:gd name="T2" fmla="*/ 55 w 67"/>
                  <a:gd name="T3" fmla="*/ 103 h 104"/>
                  <a:gd name="T4" fmla="*/ 5 w 67"/>
                  <a:gd name="T5" fmla="*/ 74 h 104"/>
                  <a:gd name="T6" fmla="*/ 1 w 67"/>
                  <a:gd name="T7" fmla="*/ 67 h 104"/>
                  <a:gd name="T8" fmla="*/ 0 w 67"/>
                  <a:gd name="T9" fmla="*/ 9 h 104"/>
                  <a:gd name="T10" fmla="*/ 4 w 67"/>
                  <a:gd name="T11" fmla="*/ 2 h 104"/>
                  <a:gd name="T12" fmla="*/ 12 w 67"/>
                  <a:gd name="T13" fmla="*/ 2 h 104"/>
                  <a:gd name="T14" fmla="*/ 63 w 67"/>
                  <a:gd name="T15" fmla="*/ 30 h 104"/>
                  <a:gd name="T16" fmla="*/ 67 w 67"/>
                  <a:gd name="T17" fmla="*/ 37 h 104"/>
                  <a:gd name="T18" fmla="*/ 67 w 67"/>
                  <a:gd name="T19" fmla="*/ 95 h 104"/>
                  <a:gd name="T20" fmla="*/ 67 w 67"/>
                  <a:gd name="T21" fmla="*/ 96 h 104"/>
                  <a:gd name="T22" fmla="*/ 59 w 67"/>
                  <a:gd name="T23" fmla="*/ 104 h 104"/>
                  <a:gd name="T24" fmla="*/ 59 w 67"/>
                  <a:gd name="T25" fmla="*/ 104 h 104"/>
                  <a:gd name="T26" fmla="*/ 17 w 67"/>
                  <a:gd name="T27" fmla="*/ 62 h 104"/>
                  <a:gd name="T28" fmla="*/ 51 w 67"/>
                  <a:gd name="T29" fmla="*/ 82 h 104"/>
                  <a:gd name="T30" fmla="*/ 51 w 67"/>
                  <a:gd name="T31" fmla="*/ 42 h 104"/>
                  <a:gd name="T32" fmla="*/ 16 w 67"/>
                  <a:gd name="T33" fmla="*/ 22 h 104"/>
                  <a:gd name="T34" fmla="*/ 17 w 67"/>
                  <a:gd name="T35" fmla="*/ 6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104">
                    <a:moveTo>
                      <a:pt x="59" y="104"/>
                    </a:moveTo>
                    <a:cubicBezTo>
                      <a:pt x="58" y="104"/>
                      <a:pt x="56" y="104"/>
                      <a:pt x="55" y="103"/>
                    </a:cubicBezTo>
                    <a:cubicBezTo>
                      <a:pt x="5" y="74"/>
                      <a:pt x="5" y="74"/>
                      <a:pt x="5" y="74"/>
                    </a:cubicBezTo>
                    <a:cubicBezTo>
                      <a:pt x="2" y="73"/>
                      <a:pt x="1" y="70"/>
                      <a:pt x="1" y="6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2" y="3"/>
                      <a:pt x="4" y="2"/>
                    </a:cubicBezTo>
                    <a:cubicBezTo>
                      <a:pt x="7" y="0"/>
                      <a:pt x="10" y="0"/>
                      <a:pt x="12" y="2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5" y="32"/>
                      <a:pt x="67" y="34"/>
                      <a:pt x="67" y="37"/>
                    </a:cubicBezTo>
                    <a:cubicBezTo>
                      <a:pt x="67" y="95"/>
                      <a:pt x="67" y="95"/>
                      <a:pt x="67" y="95"/>
                    </a:cubicBezTo>
                    <a:cubicBezTo>
                      <a:pt x="67" y="95"/>
                      <a:pt x="67" y="96"/>
                      <a:pt x="67" y="96"/>
                    </a:cubicBezTo>
                    <a:cubicBezTo>
                      <a:pt x="67" y="100"/>
                      <a:pt x="64" y="104"/>
                      <a:pt x="59" y="104"/>
                    </a:cubicBezTo>
                    <a:cubicBezTo>
                      <a:pt x="59" y="104"/>
                      <a:pt x="59" y="104"/>
                      <a:pt x="59" y="104"/>
                    </a:cubicBezTo>
                    <a:close/>
                    <a:moveTo>
                      <a:pt x="17" y="62"/>
                    </a:moveTo>
                    <a:cubicBezTo>
                      <a:pt x="51" y="82"/>
                      <a:pt x="51" y="82"/>
                      <a:pt x="51" y="82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16" y="22"/>
                      <a:pt x="16" y="22"/>
                      <a:pt x="16" y="22"/>
                    </a:cubicBezTo>
                    <a:lnTo>
                      <a:pt x="17" y="6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" name="자유형 39"/>
              <p:cNvSpPr/>
              <p:nvPr/>
            </p:nvSpPr>
            <p:spPr>
              <a:xfrm>
                <a:off x="569116" y="3986190"/>
                <a:ext cx="1731958" cy="1395732"/>
              </a:xfrm>
              <a:custGeom>
                <a:avLst/>
                <a:gdLst>
                  <a:gd name="connsiteX0" fmla="*/ 1832207 w 2393955"/>
                  <a:gd name="connsiteY0" fmla="*/ 210 h 1929218"/>
                  <a:gd name="connsiteX1" fmla="*/ 1929243 w 2393955"/>
                  <a:gd name="connsiteY1" fmla="*/ 6602 h 1929218"/>
                  <a:gd name="connsiteX2" fmla="*/ 2393955 w 2393955"/>
                  <a:gd name="connsiteY2" fmla="*/ 82724 h 1929218"/>
                  <a:gd name="connsiteX3" fmla="*/ 2227522 w 2393955"/>
                  <a:gd name="connsiteY3" fmla="*/ 523237 h 1929218"/>
                  <a:gd name="connsiteX4" fmla="*/ 1973728 w 2393955"/>
                  <a:gd name="connsiteY4" fmla="*/ 812430 h 1929218"/>
                  <a:gd name="connsiteX5" fmla="*/ 1969528 w 2393955"/>
                  <a:gd name="connsiteY5" fmla="*/ 814435 h 1929218"/>
                  <a:gd name="connsiteX6" fmla="*/ 1965691 w 2393955"/>
                  <a:gd name="connsiteY6" fmla="*/ 817070 h 1929218"/>
                  <a:gd name="connsiteX7" fmla="*/ 1588344 w 2393955"/>
                  <a:gd name="connsiteY7" fmla="*/ 892266 h 1929218"/>
                  <a:gd name="connsiteX8" fmla="*/ 1255990 w 2393955"/>
                  <a:gd name="connsiteY8" fmla="*/ 837825 h 1929218"/>
                  <a:gd name="connsiteX9" fmla="*/ 1255990 w 2393955"/>
                  <a:gd name="connsiteY9" fmla="*/ 1929218 h 1929218"/>
                  <a:gd name="connsiteX10" fmla="*/ 1125362 w 2393955"/>
                  <a:gd name="connsiteY10" fmla="*/ 1929218 h 1929218"/>
                  <a:gd name="connsiteX11" fmla="*/ 1125362 w 2393955"/>
                  <a:gd name="connsiteY11" fmla="*/ 858869 h 1929218"/>
                  <a:gd name="connsiteX12" fmla="*/ 805611 w 2393955"/>
                  <a:gd name="connsiteY12" fmla="*/ 911245 h 1929218"/>
                  <a:gd name="connsiteX13" fmla="*/ 428265 w 2393955"/>
                  <a:gd name="connsiteY13" fmla="*/ 836050 h 1929218"/>
                  <a:gd name="connsiteX14" fmla="*/ 424428 w 2393955"/>
                  <a:gd name="connsiteY14" fmla="*/ 833415 h 1929218"/>
                  <a:gd name="connsiteX15" fmla="*/ 420228 w 2393955"/>
                  <a:gd name="connsiteY15" fmla="*/ 831410 h 1929218"/>
                  <a:gd name="connsiteX16" fmla="*/ 166433 w 2393955"/>
                  <a:gd name="connsiteY16" fmla="*/ 542216 h 1929218"/>
                  <a:gd name="connsiteX17" fmla="*/ 0 w 2393955"/>
                  <a:gd name="connsiteY17" fmla="*/ 101703 h 1929218"/>
                  <a:gd name="connsiteX18" fmla="*/ 464712 w 2393955"/>
                  <a:gd name="connsiteY18" fmla="*/ 25581 h 1929218"/>
                  <a:gd name="connsiteX19" fmla="*/ 842059 w 2393955"/>
                  <a:gd name="connsiteY19" fmla="*/ 100777 h 1929218"/>
                  <a:gd name="connsiteX20" fmla="*/ 845895 w 2393955"/>
                  <a:gd name="connsiteY20" fmla="*/ 103412 h 1929218"/>
                  <a:gd name="connsiteX21" fmla="*/ 850096 w 2393955"/>
                  <a:gd name="connsiteY21" fmla="*/ 105417 h 1929218"/>
                  <a:gd name="connsiteX22" fmla="*/ 1103890 w 2393955"/>
                  <a:gd name="connsiteY22" fmla="*/ 394610 h 1929218"/>
                  <a:gd name="connsiteX23" fmla="*/ 1193392 w 2393955"/>
                  <a:gd name="connsiteY23" fmla="*/ 631505 h 1929218"/>
                  <a:gd name="connsiteX24" fmla="*/ 1290065 w 2393955"/>
                  <a:gd name="connsiteY24" fmla="*/ 375631 h 1929218"/>
                  <a:gd name="connsiteX25" fmla="*/ 1543860 w 2393955"/>
                  <a:gd name="connsiteY25" fmla="*/ 86437 h 1929218"/>
                  <a:gd name="connsiteX26" fmla="*/ 1548061 w 2393955"/>
                  <a:gd name="connsiteY26" fmla="*/ 84433 h 1929218"/>
                  <a:gd name="connsiteX27" fmla="*/ 1551897 w 2393955"/>
                  <a:gd name="connsiteY27" fmla="*/ 81797 h 1929218"/>
                  <a:gd name="connsiteX28" fmla="*/ 1832207 w 2393955"/>
                  <a:gd name="connsiteY28" fmla="*/ 210 h 1929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93955" h="1929218">
                    <a:moveTo>
                      <a:pt x="1832207" y="210"/>
                    </a:moveTo>
                    <a:cubicBezTo>
                      <a:pt x="1864675" y="-703"/>
                      <a:pt x="1897161" y="1347"/>
                      <a:pt x="1929243" y="6602"/>
                    </a:cubicBezTo>
                    <a:lnTo>
                      <a:pt x="2393955" y="82724"/>
                    </a:lnTo>
                    <a:lnTo>
                      <a:pt x="2227522" y="523237"/>
                    </a:lnTo>
                    <a:cubicBezTo>
                      <a:pt x="2181564" y="644881"/>
                      <a:pt x="2087941" y="746489"/>
                      <a:pt x="1973728" y="812430"/>
                    </a:cubicBezTo>
                    <a:lnTo>
                      <a:pt x="1969528" y="814435"/>
                    </a:lnTo>
                    <a:lnTo>
                      <a:pt x="1965691" y="817070"/>
                    </a:lnTo>
                    <a:cubicBezTo>
                      <a:pt x="1851477" y="883012"/>
                      <a:pt x="1716670" y="913288"/>
                      <a:pt x="1588344" y="892266"/>
                    </a:cubicBezTo>
                    <a:lnTo>
                      <a:pt x="1255990" y="837825"/>
                    </a:lnTo>
                    <a:lnTo>
                      <a:pt x="1255990" y="1929218"/>
                    </a:lnTo>
                    <a:lnTo>
                      <a:pt x="1125362" y="1929218"/>
                    </a:lnTo>
                    <a:lnTo>
                      <a:pt x="1125362" y="858869"/>
                    </a:lnTo>
                    <a:lnTo>
                      <a:pt x="805611" y="911245"/>
                    </a:lnTo>
                    <a:cubicBezTo>
                      <a:pt x="677285" y="932267"/>
                      <a:pt x="542478" y="901991"/>
                      <a:pt x="428265" y="836050"/>
                    </a:cubicBezTo>
                    <a:lnTo>
                      <a:pt x="424428" y="833415"/>
                    </a:lnTo>
                    <a:lnTo>
                      <a:pt x="420228" y="831410"/>
                    </a:lnTo>
                    <a:cubicBezTo>
                      <a:pt x="306014" y="765468"/>
                      <a:pt x="212391" y="663860"/>
                      <a:pt x="166433" y="542216"/>
                    </a:cubicBezTo>
                    <a:lnTo>
                      <a:pt x="0" y="101703"/>
                    </a:lnTo>
                    <a:lnTo>
                      <a:pt x="464712" y="25581"/>
                    </a:lnTo>
                    <a:cubicBezTo>
                      <a:pt x="593039" y="4560"/>
                      <a:pt x="727845" y="34835"/>
                      <a:pt x="842059" y="100777"/>
                    </a:cubicBezTo>
                    <a:lnTo>
                      <a:pt x="845895" y="103412"/>
                    </a:lnTo>
                    <a:lnTo>
                      <a:pt x="850096" y="105417"/>
                    </a:lnTo>
                    <a:cubicBezTo>
                      <a:pt x="964310" y="171358"/>
                      <a:pt x="1057931" y="272967"/>
                      <a:pt x="1103890" y="394610"/>
                    </a:cubicBezTo>
                    <a:lnTo>
                      <a:pt x="1193392" y="631505"/>
                    </a:lnTo>
                    <a:lnTo>
                      <a:pt x="1290065" y="375631"/>
                    </a:lnTo>
                    <a:cubicBezTo>
                      <a:pt x="1336024" y="253987"/>
                      <a:pt x="1429646" y="152379"/>
                      <a:pt x="1543860" y="86437"/>
                    </a:cubicBezTo>
                    <a:lnTo>
                      <a:pt x="1548061" y="84433"/>
                    </a:lnTo>
                    <a:lnTo>
                      <a:pt x="1551897" y="81797"/>
                    </a:lnTo>
                    <a:cubicBezTo>
                      <a:pt x="1637557" y="32341"/>
                      <a:pt x="1734801" y="2948"/>
                      <a:pt x="1832207" y="21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6" name="그림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89" y="1196290"/>
            <a:ext cx="1227341" cy="1586564"/>
          </a:xfrm>
          <a:prstGeom prst="rect">
            <a:avLst/>
          </a:prstGeom>
        </p:spPr>
      </p:pic>
      <p:sp>
        <p:nvSpPr>
          <p:cNvPr id="47" name="자유형 46"/>
          <p:cNvSpPr/>
          <p:nvPr/>
        </p:nvSpPr>
        <p:spPr>
          <a:xfrm flipH="1">
            <a:off x="10671349" y="2398748"/>
            <a:ext cx="1028586" cy="3768892"/>
          </a:xfrm>
          <a:custGeom>
            <a:avLst/>
            <a:gdLst>
              <a:gd name="connsiteX0" fmla="*/ 0 w 776748"/>
              <a:gd name="connsiteY0" fmla="*/ 2949677 h 2949677"/>
              <a:gd name="connsiteX1" fmla="*/ 0 w 776748"/>
              <a:gd name="connsiteY1" fmla="*/ 147484 h 2949677"/>
              <a:gd name="connsiteX2" fmla="*/ 108154 w 776748"/>
              <a:gd name="connsiteY2" fmla="*/ 0 h 2949677"/>
              <a:gd name="connsiteX3" fmla="*/ 776748 w 776748"/>
              <a:gd name="connsiteY3" fmla="*/ 0 h 2949677"/>
              <a:gd name="connsiteX0" fmla="*/ 0 w 385864"/>
              <a:gd name="connsiteY0" fmla="*/ 2949677 h 2949677"/>
              <a:gd name="connsiteX1" fmla="*/ 0 w 385864"/>
              <a:gd name="connsiteY1" fmla="*/ 147484 h 2949677"/>
              <a:gd name="connsiteX2" fmla="*/ 108154 w 385864"/>
              <a:gd name="connsiteY2" fmla="*/ 0 h 2949677"/>
              <a:gd name="connsiteX3" fmla="*/ 385864 w 385864"/>
              <a:gd name="connsiteY3" fmla="*/ 0 h 2949677"/>
              <a:gd name="connsiteX0" fmla="*/ 0 w 385864"/>
              <a:gd name="connsiteY0" fmla="*/ 2949677 h 2949677"/>
              <a:gd name="connsiteX1" fmla="*/ 0 w 385864"/>
              <a:gd name="connsiteY1" fmla="*/ 147484 h 2949677"/>
              <a:gd name="connsiteX2" fmla="*/ 108154 w 385864"/>
              <a:gd name="connsiteY2" fmla="*/ 0 h 2949677"/>
              <a:gd name="connsiteX3" fmla="*/ 385864 w 385864"/>
              <a:gd name="connsiteY3" fmla="*/ 0 h 2949677"/>
              <a:gd name="connsiteX0" fmla="*/ 0 w 385864"/>
              <a:gd name="connsiteY0" fmla="*/ 2949677 h 2949677"/>
              <a:gd name="connsiteX1" fmla="*/ 0 w 385864"/>
              <a:gd name="connsiteY1" fmla="*/ 147484 h 2949677"/>
              <a:gd name="connsiteX2" fmla="*/ 108154 w 385864"/>
              <a:gd name="connsiteY2" fmla="*/ 0 h 2949677"/>
              <a:gd name="connsiteX3" fmla="*/ 385864 w 385864"/>
              <a:gd name="connsiteY3" fmla="*/ 0 h 2949677"/>
              <a:gd name="connsiteX0" fmla="*/ 0 w 1787271"/>
              <a:gd name="connsiteY0" fmla="*/ 2949677 h 2949677"/>
              <a:gd name="connsiteX1" fmla="*/ 0 w 1787271"/>
              <a:gd name="connsiteY1" fmla="*/ 147484 h 2949677"/>
              <a:gd name="connsiteX2" fmla="*/ 108154 w 1787271"/>
              <a:gd name="connsiteY2" fmla="*/ 0 h 2949677"/>
              <a:gd name="connsiteX3" fmla="*/ 1787271 w 1787271"/>
              <a:gd name="connsiteY3" fmla="*/ 23593 h 2949677"/>
              <a:gd name="connsiteX0" fmla="*/ 0 w 1703067"/>
              <a:gd name="connsiteY0" fmla="*/ 2949677 h 2949677"/>
              <a:gd name="connsiteX1" fmla="*/ 0 w 1703067"/>
              <a:gd name="connsiteY1" fmla="*/ 147484 h 2949677"/>
              <a:gd name="connsiteX2" fmla="*/ 108154 w 1703067"/>
              <a:gd name="connsiteY2" fmla="*/ 0 h 2949677"/>
              <a:gd name="connsiteX3" fmla="*/ 1703067 w 1703067"/>
              <a:gd name="connsiteY3" fmla="*/ 0 h 294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3067" h="2949677">
                <a:moveTo>
                  <a:pt x="0" y="2949677"/>
                </a:moveTo>
                <a:lnTo>
                  <a:pt x="0" y="147484"/>
                </a:lnTo>
                <a:cubicBezTo>
                  <a:pt x="10807" y="56212"/>
                  <a:pt x="25221" y="26486"/>
                  <a:pt x="108154" y="0"/>
                </a:cubicBezTo>
                <a:lnTo>
                  <a:pt x="1703067" y="0"/>
                </a:lnTo>
              </a:path>
            </a:pathLst>
          </a:custGeom>
          <a:noFill/>
          <a:ln w="44450" cap="flat" cmpd="sng" algn="ctr">
            <a:solidFill>
              <a:srgbClr val="E7E6E6">
                <a:lumMod val="9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태룡고딕240"/>
              <a:ea typeface="태룡고딕240"/>
              <a:cs typeface="+mn-cs"/>
            </a:endParaRP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54" y="6167640"/>
            <a:ext cx="682026" cy="544603"/>
          </a:xfrm>
          <a:prstGeom prst="rect">
            <a:avLst/>
          </a:prstGeom>
        </p:spPr>
      </p:pic>
      <p:sp>
        <p:nvSpPr>
          <p:cNvPr id="49" name="자유형 48"/>
          <p:cNvSpPr/>
          <p:nvPr/>
        </p:nvSpPr>
        <p:spPr>
          <a:xfrm flipH="1">
            <a:off x="5396441" y="2289090"/>
            <a:ext cx="491892" cy="152660"/>
          </a:xfrm>
          <a:custGeom>
            <a:avLst/>
            <a:gdLst>
              <a:gd name="connsiteX0" fmla="*/ 530942 w 530942"/>
              <a:gd name="connsiteY0" fmla="*/ 0 h 786581"/>
              <a:gd name="connsiteX1" fmla="*/ 530942 w 530942"/>
              <a:gd name="connsiteY1" fmla="*/ 599768 h 786581"/>
              <a:gd name="connsiteX2" fmla="*/ 422787 w 530942"/>
              <a:gd name="connsiteY2" fmla="*/ 786581 h 786581"/>
              <a:gd name="connsiteX3" fmla="*/ 0 w 530942"/>
              <a:gd name="connsiteY3" fmla="*/ 786581 h 786581"/>
              <a:gd name="connsiteX0" fmla="*/ 248367 w 248367"/>
              <a:gd name="connsiteY0" fmla="*/ 0 h 789756"/>
              <a:gd name="connsiteX1" fmla="*/ 248367 w 248367"/>
              <a:gd name="connsiteY1" fmla="*/ 599768 h 789756"/>
              <a:gd name="connsiteX2" fmla="*/ 140212 w 248367"/>
              <a:gd name="connsiteY2" fmla="*/ 786581 h 789756"/>
              <a:gd name="connsiteX3" fmla="*/ 0 w 248367"/>
              <a:gd name="connsiteY3" fmla="*/ 789756 h 789756"/>
              <a:gd name="connsiteX0" fmla="*/ 248367 w 248367"/>
              <a:gd name="connsiteY0" fmla="*/ 0 h 789756"/>
              <a:gd name="connsiteX1" fmla="*/ 248367 w 248367"/>
              <a:gd name="connsiteY1" fmla="*/ 599768 h 789756"/>
              <a:gd name="connsiteX2" fmla="*/ 178312 w 248367"/>
              <a:gd name="connsiteY2" fmla="*/ 789756 h 789756"/>
              <a:gd name="connsiteX3" fmla="*/ 0 w 248367"/>
              <a:gd name="connsiteY3" fmla="*/ 789756 h 789756"/>
              <a:gd name="connsiteX0" fmla="*/ 248367 w 248367"/>
              <a:gd name="connsiteY0" fmla="*/ 0 h 789756"/>
              <a:gd name="connsiteX1" fmla="*/ 248367 w 248367"/>
              <a:gd name="connsiteY1" fmla="*/ 599768 h 789756"/>
              <a:gd name="connsiteX2" fmla="*/ 178312 w 248367"/>
              <a:gd name="connsiteY2" fmla="*/ 789756 h 789756"/>
              <a:gd name="connsiteX3" fmla="*/ 0 w 248367"/>
              <a:gd name="connsiteY3" fmla="*/ 789756 h 789756"/>
              <a:gd name="connsiteX0" fmla="*/ 248367 w 248367"/>
              <a:gd name="connsiteY0" fmla="*/ 0 h 789756"/>
              <a:gd name="connsiteX1" fmla="*/ 248367 w 248367"/>
              <a:gd name="connsiteY1" fmla="*/ 599768 h 789756"/>
              <a:gd name="connsiteX2" fmla="*/ 178312 w 248367"/>
              <a:gd name="connsiteY2" fmla="*/ 789756 h 789756"/>
              <a:gd name="connsiteX3" fmla="*/ 0 w 248367"/>
              <a:gd name="connsiteY3" fmla="*/ 789756 h 789756"/>
              <a:gd name="connsiteX0" fmla="*/ 248367 w 248367"/>
              <a:gd name="connsiteY0" fmla="*/ 0 h 789756"/>
              <a:gd name="connsiteX1" fmla="*/ 248367 w 248367"/>
              <a:gd name="connsiteY1" fmla="*/ 599768 h 789756"/>
              <a:gd name="connsiteX2" fmla="*/ 149737 w 248367"/>
              <a:gd name="connsiteY2" fmla="*/ 789756 h 789756"/>
              <a:gd name="connsiteX3" fmla="*/ 0 w 248367"/>
              <a:gd name="connsiteY3" fmla="*/ 789756 h 789756"/>
              <a:gd name="connsiteX0" fmla="*/ 248367 w 248367"/>
              <a:gd name="connsiteY0" fmla="*/ 0 h 789756"/>
              <a:gd name="connsiteX1" fmla="*/ 248367 w 248367"/>
              <a:gd name="connsiteY1" fmla="*/ 599768 h 789756"/>
              <a:gd name="connsiteX2" fmla="*/ 149737 w 248367"/>
              <a:gd name="connsiteY2" fmla="*/ 789756 h 789756"/>
              <a:gd name="connsiteX3" fmla="*/ 0 w 248367"/>
              <a:gd name="connsiteY3" fmla="*/ 789756 h 789756"/>
              <a:gd name="connsiteX0" fmla="*/ 248367 w 248367"/>
              <a:gd name="connsiteY0" fmla="*/ 0 h 789756"/>
              <a:gd name="connsiteX1" fmla="*/ 248367 w 248367"/>
              <a:gd name="connsiteY1" fmla="*/ 599768 h 789756"/>
              <a:gd name="connsiteX2" fmla="*/ 143387 w 248367"/>
              <a:gd name="connsiteY2" fmla="*/ 786581 h 789756"/>
              <a:gd name="connsiteX3" fmla="*/ 0 w 248367"/>
              <a:gd name="connsiteY3" fmla="*/ 789756 h 789756"/>
              <a:gd name="connsiteX0" fmla="*/ 248367 w 248367"/>
              <a:gd name="connsiteY0" fmla="*/ 0 h 789756"/>
              <a:gd name="connsiteX1" fmla="*/ 248367 w 248367"/>
              <a:gd name="connsiteY1" fmla="*/ 599768 h 789756"/>
              <a:gd name="connsiteX2" fmla="*/ 143387 w 248367"/>
              <a:gd name="connsiteY2" fmla="*/ 786581 h 789756"/>
              <a:gd name="connsiteX3" fmla="*/ 0 w 248367"/>
              <a:gd name="connsiteY3" fmla="*/ 789756 h 789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367" h="789756">
                <a:moveTo>
                  <a:pt x="248367" y="0"/>
                </a:moveTo>
                <a:lnTo>
                  <a:pt x="248367" y="599768"/>
                </a:lnTo>
                <a:cubicBezTo>
                  <a:pt x="247240" y="720247"/>
                  <a:pt x="258814" y="777227"/>
                  <a:pt x="143387" y="786581"/>
                </a:cubicBezTo>
                <a:lnTo>
                  <a:pt x="0" y="789756"/>
                </a:lnTo>
              </a:path>
            </a:pathLst>
          </a:custGeom>
          <a:noFill/>
          <a:ln w="44450" cap="flat" cmpd="sng" algn="ctr">
            <a:solidFill>
              <a:srgbClr val="E7E6E6">
                <a:lumMod val="9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태룡고딕240"/>
              <a:ea typeface="태룡고딕240"/>
              <a:cs typeface="+mn-cs"/>
            </a:endParaRPr>
          </a:p>
        </p:txBody>
      </p:sp>
      <p:grpSp>
        <p:nvGrpSpPr>
          <p:cNvPr id="54" name="그룹 53"/>
          <p:cNvGrpSpPr/>
          <p:nvPr/>
        </p:nvGrpSpPr>
        <p:grpSpPr>
          <a:xfrm>
            <a:off x="5725560" y="1949380"/>
            <a:ext cx="3056699" cy="492370"/>
            <a:chOff x="9131259" y="1797708"/>
            <a:chExt cx="2158185" cy="739015"/>
          </a:xfrm>
        </p:grpSpPr>
        <p:sp>
          <p:nvSpPr>
            <p:cNvPr id="55" name="대각선 방향의 모서리가 잘린 사각형 54"/>
            <p:cNvSpPr/>
            <p:nvPr/>
          </p:nvSpPr>
          <p:spPr>
            <a:xfrm>
              <a:off x="9131259" y="1797708"/>
              <a:ext cx="2158185" cy="739015"/>
            </a:xfrm>
            <a:prstGeom prst="snip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rgbClr val="FF6647"/>
                </a:gs>
                <a:gs pos="99000">
                  <a:srgbClr val="7730E0"/>
                </a:gs>
              </a:gsLst>
              <a:lin ang="0" scaled="0"/>
            </a:gradFill>
            <a:ln w="34925" cap="flat" cmpd="sng" algn="ctr">
              <a:solidFill>
                <a:srgbClr val="E7E6E6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태룡고딕240" panose="02020603020101020101" pitchFamily="18" charset="-127"/>
                <a:ea typeface="태룡고딕240" panose="02020603020101020101" pitchFamily="18" charset="-127"/>
                <a:cs typeface="+mn-cs"/>
              </a:endParaRPr>
            </a:p>
          </p:txBody>
        </p:sp>
        <p:sp>
          <p:nvSpPr>
            <p:cNvPr id="56" name="자유형 55"/>
            <p:cNvSpPr/>
            <p:nvPr/>
          </p:nvSpPr>
          <p:spPr>
            <a:xfrm>
              <a:off x="9846106" y="1797709"/>
              <a:ext cx="1443337" cy="739014"/>
            </a:xfrm>
            <a:custGeom>
              <a:avLst/>
              <a:gdLst>
                <a:gd name="connsiteX0" fmla="*/ 0 w 1443337"/>
                <a:gd name="connsiteY0" fmla="*/ 0 h 739014"/>
                <a:gd name="connsiteX1" fmla="*/ 1073830 w 1443337"/>
                <a:gd name="connsiteY1" fmla="*/ 0 h 739014"/>
                <a:gd name="connsiteX2" fmla="*/ 1443337 w 1443337"/>
                <a:gd name="connsiteY2" fmla="*/ 369507 h 739014"/>
                <a:gd name="connsiteX3" fmla="*/ 1443337 w 1443337"/>
                <a:gd name="connsiteY3" fmla="*/ 739014 h 739014"/>
                <a:gd name="connsiteX4" fmla="*/ 613289 w 1443337"/>
                <a:gd name="connsiteY4" fmla="*/ 739014 h 73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337" h="739014">
                  <a:moveTo>
                    <a:pt x="0" y="0"/>
                  </a:moveTo>
                  <a:lnTo>
                    <a:pt x="1073830" y="0"/>
                  </a:lnTo>
                  <a:lnTo>
                    <a:pt x="1443337" y="369507"/>
                  </a:lnTo>
                  <a:lnTo>
                    <a:pt x="1443337" y="739014"/>
                  </a:lnTo>
                  <a:lnTo>
                    <a:pt x="613289" y="739014"/>
                  </a:lnTo>
                  <a:close/>
                </a:path>
              </a:pathLst>
            </a:custGeom>
            <a:solidFill>
              <a:sysClr val="window" lastClr="FFFFFF">
                <a:alpha val="14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태룡고딕240" panose="02020603020101020101" pitchFamily="18" charset="-127"/>
                <a:ea typeface="태룡고딕240" panose="02020603020101020101" pitchFamily="18" charset="-127"/>
                <a:cs typeface="+mn-cs"/>
              </a:endParaRPr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9173825" y="1817007"/>
              <a:ext cx="2096367" cy="69292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  <a:r>
                <a:rPr kumimoji="0" lang="en-US" altLang="ko-KR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kumimoji="0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cxnSp>
        <p:nvCxnSpPr>
          <p:cNvPr id="4" name="직선 연결선 3"/>
          <p:cNvCxnSpPr/>
          <p:nvPr/>
        </p:nvCxnSpPr>
        <p:spPr>
          <a:xfrm>
            <a:off x="8882743" y="2398748"/>
            <a:ext cx="2618175" cy="0"/>
          </a:xfrm>
          <a:prstGeom prst="line">
            <a:avLst/>
          </a:prstGeom>
          <a:noFill/>
          <a:ln w="44450" cap="flat" cmpd="sng" algn="ctr">
            <a:solidFill>
              <a:srgbClr val="E7E6E6">
                <a:lumMod val="90000"/>
              </a:srgb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79231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7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직사각형 42"/>
          <p:cNvSpPr/>
          <p:nvPr/>
        </p:nvSpPr>
        <p:spPr>
          <a:xfrm>
            <a:off x="8553572" y="1879042"/>
            <a:ext cx="3240334" cy="4021853"/>
          </a:xfrm>
          <a:prstGeom prst="rect">
            <a:avLst/>
          </a:prstGeom>
          <a:solidFill>
            <a:schemeClr val="bg1">
              <a:lumMod val="50000"/>
              <a:lumOff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부제목 2"/>
          <p:cNvSpPr txBox="1">
            <a:spLocks/>
          </p:cNvSpPr>
          <p:nvPr/>
        </p:nvSpPr>
        <p:spPr>
          <a:xfrm>
            <a:off x="9552678" y="191962"/>
            <a:ext cx="2476670" cy="332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맑은 고딕" panose="020F0502020204030204"/>
              </a:rPr>
              <a:t>제목을 입력하세요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9111608" y="130042"/>
            <a:ext cx="2941411" cy="748722"/>
            <a:chOff x="9157125" y="183827"/>
            <a:chExt cx="2941411" cy="748722"/>
          </a:xfrm>
        </p:grpSpPr>
        <p:sp>
          <p:nvSpPr>
            <p:cNvPr id="4" name="직사각형 3"/>
            <p:cNvSpPr/>
            <p:nvPr/>
          </p:nvSpPr>
          <p:spPr>
            <a:xfrm>
              <a:off x="9506536" y="591675"/>
              <a:ext cx="2592000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9157125" y="183827"/>
              <a:ext cx="472274" cy="748722"/>
              <a:chOff x="569116" y="3986190"/>
              <a:chExt cx="1731958" cy="2745769"/>
            </a:xfrm>
          </p:grpSpPr>
          <p:sp>
            <p:nvSpPr>
              <p:cNvPr id="6" name="Freeform 6"/>
              <p:cNvSpPr>
                <a:spLocks/>
              </p:cNvSpPr>
              <p:nvPr/>
            </p:nvSpPr>
            <p:spPr bwMode="auto">
              <a:xfrm>
                <a:off x="823406" y="5263325"/>
                <a:ext cx="1182794" cy="680105"/>
              </a:xfrm>
              <a:custGeom>
                <a:avLst/>
                <a:gdLst>
                  <a:gd name="T0" fmla="*/ 121 w 240"/>
                  <a:gd name="T1" fmla="*/ 0 h 138"/>
                  <a:gd name="T2" fmla="*/ 240 w 240"/>
                  <a:gd name="T3" fmla="*/ 69 h 138"/>
                  <a:gd name="T4" fmla="*/ 121 w 240"/>
                  <a:gd name="T5" fmla="*/ 138 h 138"/>
                  <a:gd name="T6" fmla="*/ 0 w 240"/>
                  <a:gd name="T7" fmla="*/ 72 h 138"/>
                  <a:gd name="T8" fmla="*/ 121 w 240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138">
                    <a:moveTo>
                      <a:pt x="121" y="0"/>
                    </a:moveTo>
                    <a:lnTo>
                      <a:pt x="240" y="69"/>
                    </a:lnTo>
                    <a:lnTo>
                      <a:pt x="121" y="138"/>
                    </a:lnTo>
                    <a:lnTo>
                      <a:pt x="0" y="72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3BE1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" name="Freeform 7"/>
              <p:cNvSpPr>
                <a:spLocks noEditPoints="1"/>
              </p:cNvSpPr>
              <p:nvPr/>
            </p:nvSpPr>
            <p:spPr bwMode="auto">
              <a:xfrm>
                <a:off x="729770" y="5169686"/>
                <a:ext cx="1370069" cy="867383"/>
              </a:xfrm>
              <a:custGeom>
                <a:avLst/>
                <a:gdLst>
                  <a:gd name="T0" fmla="*/ 59 w 117"/>
                  <a:gd name="T1" fmla="*/ 74 h 74"/>
                  <a:gd name="T2" fmla="*/ 55 w 117"/>
                  <a:gd name="T3" fmla="*/ 73 h 74"/>
                  <a:gd name="T4" fmla="*/ 4 w 117"/>
                  <a:gd name="T5" fmla="*/ 45 h 74"/>
                  <a:gd name="T6" fmla="*/ 0 w 117"/>
                  <a:gd name="T7" fmla="*/ 38 h 74"/>
                  <a:gd name="T8" fmla="*/ 4 w 117"/>
                  <a:gd name="T9" fmla="*/ 31 h 74"/>
                  <a:gd name="T10" fmla="*/ 55 w 117"/>
                  <a:gd name="T11" fmla="*/ 1 h 74"/>
                  <a:gd name="T12" fmla="*/ 63 w 117"/>
                  <a:gd name="T13" fmla="*/ 1 h 74"/>
                  <a:gd name="T14" fmla="*/ 113 w 117"/>
                  <a:gd name="T15" fmla="*/ 30 h 74"/>
                  <a:gd name="T16" fmla="*/ 117 w 117"/>
                  <a:gd name="T17" fmla="*/ 37 h 74"/>
                  <a:gd name="T18" fmla="*/ 113 w 117"/>
                  <a:gd name="T19" fmla="*/ 44 h 74"/>
                  <a:gd name="T20" fmla="*/ 63 w 117"/>
                  <a:gd name="T21" fmla="*/ 73 h 74"/>
                  <a:gd name="T22" fmla="*/ 59 w 117"/>
                  <a:gd name="T23" fmla="*/ 74 h 74"/>
                  <a:gd name="T24" fmla="*/ 24 w 117"/>
                  <a:gd name="T25" fmla="*/ 38 h 74"/>
                  <a:gd name="T26" fmla="*/ 59 w 117"/>
                  <a:gd name="T27" fmla="*/ 57 h 74"/>
                  <a:gd name="T28" fmla="*/ 93 w 117"/>
                  <a:gd name="T29" fmla="*/ 37 h 74"/>
                  <a:gd name="T30" fmla="*/ 59 w 117"/>
                  <a:gd name="T31" fmla="*/ 18 h 74"/>
                  <a:gd name="T32" fmla="*/ 24 w 117"/>
                  <a:gd name="T33" fmla="*/ 3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" h="74">
                    <a:moveTo>
                      <a:pt x="59" y="74"/>
                    </a:moveTo>
                    <a:cubicBezTo>
                      <a:pt x="57" y="74"/>
                      <a:pt x="56" y="74"/>
                      <a:pt x="55" y="73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2" y="43"/>
                      <a:pt x="0" y="41"/>
                      <a:pt x="0" y="38"/>
                    </a:cubicBezTo>
                    <a:cubicBezTo>
                      <a:pt x="0" y="35"/>
                      <a:pt x="2" y="32"/>
                      <a:pt x="4" y="31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7" y="0"/>
                      <a:pt x="60" y="0"/>
                      <a:pt x="63" y="1"/>
                    </a:cubicBezTo>
                    <a:cubicBezTo>
                      <a:pt x="113" y="30"/>
                      <a:pt x="113" y="30"/>
                      <a:pt x="113" y="30"/>
                    </a:cubicBezTo>
                    <a:cubicBezTo>
                      <a:pt x="116" y="32"/>
                      <a:pt x="117" y="34"/>
                      <a:pt x="117" y="37"/>
                    </a:cubicBezTo>
                    <a:cubicBezTo>
                      <a:pt x="117" y="40"/>
                      <a:pt x="116" y="43"/>
                      <a:pt x="113" y="44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61" y="74"/>
                      <a:pt x="60" y="74"/>
                      <a:pt x="59" y="74"/>
                    </a:cubicBezTo>
                    <a:close/>
                    <a:moveTo>
                      <a:pt x="24" y="38"/>
                    </a:moveTo>
                    <a:cubicBezTo>
                      <a:pt x="59" y="57"/>
                      <a:pt x="59" y="57"/>
                      <a:pt x="59" y="57"/>
                    </a:cubicBezTo>
                    <a:cubicBezTo>
                      <a:pt x="93" y="37"/>
                      <a:pt x="93" y="37"/>
                      <a:pt x="93" y="37"/>
                    </a:cubicBezTo>
                    <a:cubicBezTo>
                      <a:pt x="59" y="18"/>
                      <a:pt x="59" y="18"/>
                      <a:pt x="59" y="18"/>
                    </a:cubicBezTo>
                    <a:lnTo>
                      <a:pt x="24" y="3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" name="Freeform 8"/>
              <p:cNvSpPr>
                <a:spLocks/>
              </p:cNvSpPr>
              <p:nvPr/>
            </p:nvSpPr>
            <p:spPr bwMode="auto">
              <a:xfrm>
                <a:off x="1409875" y="5593521"/>
                <a:ext cx="596325" cy="1030017"/>
              </a:xfrm>
              <a:custGeom>
                <a:avLst/>
                <a:gdLst>
                  <a:gd name="T0" fmla="*/ 121 w 121"/>
                  <a:gd name="T1" fmla="*/ 0 h 209"/>
                  <a:gd name="T2" fmla="*/ 121 w 121"/>
                  <a:gd name="T3" fmla="*/ 140 h 209"/>
                  <a:gd name="T4" fmla="*/ 0 w 121"/>
                  <a:gd name="T5" fmla="*/ 209 h 209"/>
                  <a:gd name="T6" fmla="*/ 0 w 121"/>
                  <a:gd name="T7" fmla="*/ 71 h 209"/>
                  <a:gd name="T8" fmla="*/ 121 w 121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209">
                    <a:moveTo>
                      <a:pt x="121" y="0"/>
                    </a:moveTo>
                    <a:lnTo>
                      <a:pt x="121" y="140"/>
                    </a:lnTo>
                    <a:lnTo>
                      <a:pt x="0" y="209"/>
                    </a:lnTo>
                    <a:lnTo>
                      <a:pt x="0" y="71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3BE1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" name="Freeform 9"/>
              <p:cNvSpPr>
                <a:spLocks noEditPoints="1"/>
              </p:cNvSpPr>
              <p:nvPr/>
            </p:nvSpPr>
            <p:spPr bwMode="auto">
              <a:xfrm>
                <a:off x="1326095" y="5509739"/>
                <a:ext cx="788529" cy="1222220"/>
              </a:xfrm>
              <a:custGeom>
                <a:avLst/>
                <a:gdLst>
                  <a:gd name="T0" fmla="*/ 8 w 67"/>
                  <a:gd name="T1" fmla="*/ 104 h 104"/>
                  <a:gd name="T2" fmla="*/ 4 w 67"/>
                  <a:gd name="T3" fmla="*/ 103 h 104"/>
                  <a:gd name="T4" fmla="*/ 0 w 67"/>
                  <a:gd name="T5" fmla="*/ 96 h 104"/>
                  <a:gd name="T6" fmla="*/ 0 w 67"/>
                  <a:gd name="T7" fmla="*/ 37 h 104"/>
                  <a:gd name="T8" fmla="*/ 4 w 67"/>
                  <a:gd name="T9" fmla="*/ 30 h 104"/>
                  <a:gd name="T10" fmla="*/ 54 w 67"/>
                  <a:gd name="T11" fmla="*/ 1 h 104"/>
                  <a:gd name="T12" fmla="*/ 62 w 67"/>
                  <a:gd name="T13" fmla="*/ 1 h 104"/>
                  <a:gd name="T14" fmla="*/ 66 w 67"/>
                  <a:gd name="T15" fmla="*/ 8 h 104"/>
                  <a:gd name="T16" fmla="*/ 67 w 67"/>
                  <a:gd name="T17" fmla="*/ 67 h 104"/>
                  <a:gd name="T18" fmla="*/ 63 w 67"/>
                  <a:gd name="T19" fmla="*/ 74 h 104"/>
                  <a:gd name="T20" fmla="*/ 12 w 67"/>
                  <a:gd name="T21" fmla="*/ 103 h 104"/>
                  <a:gd name="T22" fmla="*/ 8 w 67"/>
                  <a:gd name="T23" fmla="*/ 104 h 104"/>
                  <a:gd name="T24" fmla="*/ 16 w 67"/>
                  <a:gd name="T25" fmla="*/ 42 h 104"/>
                  <a:gd name="T26" fmla="*/ 16 w 67"/>
                  <a:gd name="T27" fmla="*/ 82 h 104"/>
                  <a:gd name="T28" fmla="*/ 51 w 67"/>
                  <a:gd name="T29" fmla="*/ 62 h 104"/>
                  <a:gd name="T30" fmla="*/ 50 w 67"/>
                  <a:gd name="T31" fmla="*/ 22 h 104"/>
                  <a:gd name="T32" fmla="*/ 16 w 67"/>
                  <a:gd name="T33" fmla="*/ 4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7" h="104">
                    <a:moveTo>
                      <a:pt x="8" y="104"/>
                    </a:moveTo>
                    <a:cubicBezTo>
                      <a:pt x="7" y="104"/>
                      <a:pt x="5" y="104"/>
                      <a:pt x="4" y="103"/>
                    </a:cubicBezTo>
                    <a:cubicBezTo>
                      <a:pt x="2" y="101"/>
                      <a:pt x="0" y="99"/>
                      <a:pt x="0" y="96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5"/>
                      <a:pt x="1" y="32"/>
                      <a:pt x="4" y="3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7" y="0"/>
                      <a:pt x="60" y="0"/>
                      <a:pt x="62" y="1"/>
                    </a:cubicBezTo>
                    <a:cubicBezTo>
                      <a:pt x="65" y="3"/>
                      <a:pt x="66" y="5"/>
                      <a:pt x="66" y="8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7" y="69"/>
                      <a:pt x="65" y="72"/>
                      <a:pt x="63" y="74"/>
                    </a:cubicBezTo>
                    <a:cubicBezTo>
                      <a:pt x="12" y="103"/>
                      <a:pt x="12" y="103"/>
                      <a:pt x="12" y="103"/>
                    </a:cubicBezTo>
                    <a:cubicBezTo>
                      <a:pt x="11" y="104"/>
                      <a:pt x="10" y="104"/>
                      <a:pt x="8" y="104"/>
                    </a:cubicBezTo>
                    <a:close/>
                    <a:moveTo>
                      <a:pt x="16" y="42"/>
                    </a:moveTo>
                    <a:cubicBezTo>
                      <a:pt x="16" y="82"/>
                      <a:pt x="16" y="82"/>
                      <a:pt x="16" y="82"/>
                    </a:cubicBezTo>
                    <a:cubicBezTo>
                      <a:pt x="51" y="62"/>
                      <a:pt x="51" y="62"/>
                      <a:pt x="51" y="62"/>
                    </a:cubicBezTo>
                    <a:cubicBezTo>
                      <a:pt x="50" y="22"/>
                      <a:pt x="50" y="22"/>
                      <a:pt x="50" y="22"/>
                    </a:cubicBezTo>
                    <a:lnTo>
                      <a:pt x="16" y="4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auto">
              <a:xfrm>
                <a:off x="823406" y="5618162"/>
                <a:ext cx="596325" cy="1020160"/>
              </a:xfrm>
              <a:custGeom>
                <a:avLst/>
                <a:gdLst>
                  <a:gd name="T0" fmla="*/ 121 w 121"/>
                  <a:gd name="T1" fmla="*/ 66 h 207"/>
                  <a:gd name="T2" fmla="*/ 121 w 121"/>
                  <a:gd name="T3" fmla="*/ 207 h 207"/>
                  <a:gd name="T4" fmla="*/ 3 w 121"/>
                  <a:gd name="T5" fmla="*/ 138 h 207"/>
                  <a:gd name="T6" fmla="*/ 0 w 121"/>
                  <a:gd name="T7" fmla="*/ 0 h 207"/>
                  <a:gd name="T8" fmla="*/ 121 w 121"/>
                  <a:gd name="T9" fmla="*/ 6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207">
                    <a:moveTo>
                      <a:pt x="121" y="66"/>
                    </a:moveTo>
                    <a:lnTo>
                      <a:pt x="121" y="207"/>
                    </a:lnTo>
                    <a:lnTo>
                      <a:pt x="3" y="138"/>
                    </a:lnTo>
                    <a:lnTo>
                      <a:pt x="0" y="0"/>
                    </a:lnTo>
                    <a:lnTo>
                      <a:pt x="121" y="66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" name="Freeform 11"/>
              <p:cNvSpPr>
                <a:spLocks noEditPoints="1"/>
              </p:cNvSpPr>
              <p:nvPr/>
            </p:nvSpPr>
            <p:spPr bwMode="auto">
              <a:xfrm>
                <a:off x="729770" y="5509739"/>
                <a:ext cx="788529" cy="1222220"/>
              </a:xfrm>
              <a:custGeom>
                <a:avLst/>
                <a:gdLst>
                  <a:gd name="T0" fmla="*/ 59 w 67"/>
                  <a:gd name="T1" fmla="*/ 104 h 104"/>
                  <a:gd name="T2" fmla="*/ 55 w 67"/>
                  <a:gd name="T3" fmla="*/ 103 h 104"/>
                  <a:gd name="T4" fmla="*/ 5 w 67"/>
                  <a:gd name="T5" fmla="*/ 74 h 104"/>
                  <a:gd name="T6" fmla="*/ 1 w 67"/>
                  <a:gd name="T7" fmla="*/ 67 h 104"/>
                  <a:gd name="T8" fmla="*/ 0 w 67"/>
                  <a:gd name="T9" fmla="*/ 9 h 104"/>
                  <a:gd name="T10" fmla="*/ 4 w 67"/>
                  <a:gd name="T11" fmla="*/ 2 h 104"/>
                  <a:gd name="T12" fmla="*/ 12 w 67"/>
                  <a:gd name="T13" fmla="*/ 2 h 104"/>
                  <a:gd name="T14" fmla="*/ 63 w 67"/>
                  <a:gd name="T15" fmla="*/ 30 h 104"/>
                  <a:gd name="T16" fmla="*/ 67 w 67"/>
                  <a:gd name="T17" fmla="*/ 37 h 104"/>
                  <a:gd name="T18" fmla="*/ 67 w 67"/>
                  <a:gd name="T19" fmla="*/ 95 h 104"/>
                  <a:gd name="T20" fmla="*/ 67 w 67"/>
                  <a:gd name="T21" fmla="*/ 96 h 104"/>
                  <a:gd name="T22" fmla="*/ 59 w 67"/>
                  <a:gd name="T23" fmla="*/ 104 h 104"/>
                  <a:gd name="T24" fmla="*/ 59 w 67"/>
                  <a:gd name="T25" fmla="*/ 104 h 104"/>
                  <a:gd name="T26" fmla="*/ 17 w 67"/>
                  <a:gd name="T27" fmla="*/ 62 h 104"/>
                  <a:gd name="T28" fmla="*/ 51 w 67"/>
                  <a:gd name="T29" fmla="*/ 82 h 104"/>
                  <a:gd name="T30" fmla="*/ 51 w 67"/>
                  <a:gd name="T31" fmla="*/ 42 h 104"/>
                  <a:gd name="T32" fmla="*/ 16 w 67"/>
                  <a:gd name="T33" fmla="*/ 22 h 104"/>
                  <a:gd name="T34" fmla="*/ 17 w 67"/>
                  <a:gd name="T35" fmla="*/ 6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104">
                    <a:moveTo>
                      <a:pt x="59" y="104"/>
                    </a:moveTo>
                    <a:cubicBezTo>
                      <a:pt x="58" y="104"/>
                      <a:pt x="56" y="104"/>
                      <a:pt x="55" y="103"/>
                    </a:cubicBezTo>
                    <a:cubicBezTo>
                      <a:pt x="5" y="74"/>
                      <a:pt x="5" y="74"/>
                      <a:pt x="5" y="74"/>
                    </a:cubicBezTo>
                    <a:cubicBezTo>
                      <a:pt x="2" y="73"/>
                      <a:pt x="1" y="70"/>
                      <a:pt x="1" y="6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2" y="3"/>
                      <a:pt x="4" y="2"/>
                    </a:cubicBezTo>
                    <a:cubicBezTo>
                      <a:pt x="7" y="0"/>
                      <a:pt x="10" y="0"/>
                      <a:pt x="12" y="2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5" y="32"/>
                      <a:pt x="67" y="34"/>
                      <a:pt x="67" y="37"/>
                    </a:cubicBezTo>
                    <a:cubicBezTo>
                      <a:pt x="67" y="95"/>
                      <a:pt x="67" y="95"/>
                      <a:pt x="67" y="95"/>
                    </a:cubicBezTo>
                    <a:cubicBezTo>
                      <a:pt x="67" y="95"/>
                      <a:pt x="67" y="96"/>
                      <a:pt x="67" y="96"/>
                    </a:cubicBezTo>
                    <a:cubicBezTo>
                      <a:pt x="67" y="100"/>
                      <a:pt x="64" y="104"/>
                      <a:pt x="59" y="104"/>
                    </a:cubicBezTo>
                    <a:cubicBezTo>
                      <a:pt x="59" y="104"/>
                      <a:pt x="59" y="104"/>
                      <a:pt x="59" y="104"/>
                    </a:cubicBezTo>
                    <a:close/>
                    <a:moveTo>
                      <a:pt x="17" y="62"/>
                    </a:moveTo>
                    <a:cubicBezTo>
                      <a:pt x="51" y="82"/>
                      <a:pt x="51" y="82"/>
                      <a:pt x="51" y="82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16" y="22"/>
                      <a:pt x="16" y="22"/>
                      <a:pt x="16" y="22"/>
                    </a:cubicBezTo>
                    <a:lnTo>
                      <a:pt x="17" y="6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자유형 11"/>
              <p:cNvSpPr/>
              <p:nvPr/>
            </p:nvSpPr>
            <p:spPr>
              <a:xfrm>
                <a:off x="569116" y="3986190"/>
                <a:ext cx="1731958" cy="1395732"/>
              </a:xfrm>
              <a:custGeom>
                <a:avLst/>
                <a:gdLst>
                  <a:gd name="connsiteX0" fmla="*/ 1832207 w 2393955"/>
                  <a:gd name="connsiteY0" fmla="*/ 210 h 1929218"/>
                  <a:gd name="connsiteX1" fmla="*/ 1929243 w 2393955"/>
                  <a:gd name="connsiteY1" fmla="*/ 6602 h 1929218"/>
                  <a:gd name="connsiteX2" fmla="*/ 2393955 w 2393955"/>
                  <a:gd name="connsiteY2" fmla="*/ 82724 h 1929218"/>
                  <a:gd name="connsiteX3" fmla="*/ 2227522 w 2393955"/>
                  <a:gd name="connsiteY3" fmla="*/ 523237 h 1929218"/>
                  <a:gd name="connsiteX4" fmla="*/ 1973728 w 2393955"/>
                  <a:gd name="connsiteY4" fmla="*/ 812430 h 1929218"/>
                  <a:gd name="connsiteX5" fmla="*/ 1969528 w 2393955"/>
                  <a:gd name="connsiteY5" fmla="*/ 814435 h 1929218"/>
                  <a:gd name="connsiteX6" fmla="*/ 1965691 w 2393955"/>
                  <a:gd name="connsiteY6" fmla="*/ 817070 h 1929218"/>
                  <a:gd name="connsiteX7" fmla="*/ 1588344 w 2393955"/>
                  <a:gd name="connsiteY7" fmla="*/ 892266 h 1929218"/>
                  <a:gd name="connsiteX8" fmla="*/ 1255990 w 2393955"/>
                  <a:gd name="connsiteY8" fmla="*/ 837825 h 1929218"/>
                  <a:gd name="connsiteX9" fmla="*/ 1255990 w 2393955"/>
                  <a:gd name="connsiteY9" fmla="*/ 1929218 h 1929218"/>
                  <a:gd name="connsiteX10" fmla="*/ 1125362 w 2393955"/>
                  <a:gd name="connsiteY10" fmla="*/ 1929218 h 1929218"/>
                  <a:gd name="connsiteX11" fmla="*/ 1125362 w 2393955"/>
                  <a:gd name="connsiteY11" fmla="*/ 858869 h 1929218"/>
                  <a:gd name="connsiteX12" fmla="*/ 805611 w 2393955"/>
                  <a:gd name="connsiteY12" fmla="*/ 911245 h 1929218"/>
                  <a:gd name="connsiteX13" fmla="*/ 428265 w 2393955"/>
                  <a:gd name="connsiteY13" fmla="*/ 836050 h 1929218"/>
                  <a:gd name="connsiteX14" fmla="*/ 424428 w 2393955"/>
                  <a:gd name="connsiteY14" fmla="*/ 833415 h 1929218"/>
                  <a:gd name="connsiteX15" fmla="*/ 420228 w 2393955"/>
                  <a:gd name="connsiteY15" fmla="*/ 831410 h 1929218"/>
                  <a:gd name="connsiteX16" fmla="*/ 166433 w 2393955"/>
                  <a:gd name="connsiteY16" fmla="*/ 542216 h 1929218"/>
                  <a:gd name="connsiteX17" fmla="*/ 0 w 2393955"/>
                  <a:gd name="connsiteY17" fmla="*/ 101703 h 1929218"/>
                  <a:gd name="connsiteX18" fmla="*/ 464712 w 2393955"/>
                  <a:gd name="connsiteY18" fmla="*/ 25581 h 1929218"/>
                  <a:gd name="connsiteX19" fmla="*/ 842059 w 2393955"/>
                  <a:gd name="connsiteY19" fmla="*/ 100777 h 1929218"/>
                  <a:gd name="connsiteX20" fmla="*/ 845895 w 2393955"/>
                  <a:gd name="connsiteY20" fmla="*/ 103412 h 1929218"/>
                  <a:gd name="connsiteX21" fmla="*/ 850096 w 2393955"/>
                  <a:gd name="connsiteY21" fmla="*/ 105417 h 1929218"/>
                  <a:gd name="connsiteX22" fmla="*/ 1103890 w 2393955"/>
                  <a:gd name="connsiteY22" fmla="*/ 394610 h 1929218"/>
                  <a:gd name="connsiteX23" fmla="*/ 1193392 w 2393955"/>
                  <a:gd name="connsiteY23" fmla="*/ 631505 h 1929218"/>
                  <a:gd name="connsiteX24" fmla="*/ 1290065 w 2393955"/>
                  <a:gd name="connsiteY24" fmla="*/ 375631 h 1929218"/>
                  <a:gd name="connsiteX25" fmla="*/ 1543860 w 2393955"/>
                  <a:gd name="connsiteY25" fmla="*/ 86437 h 1929218"/>
                  <a:gd name="connsiteX26" fmla="*/ 1548061 w 2393955"/>
                  <a:gd name="connsiteY26" fmla="*/ 84433 h 1929218"/>
                  <a:gd name="connsiteX27" fmla="*/ 1551897 w 2393955"/>
                  <a:gd name="connsiteY27" fmla="*/ 81797 h 1929218"/>
                  <a:gd name="connsiteX28" fmla="*/ 1832207 w 2393955"/>
                  <a:gd name="connsiteY28" fmla="*/ 210 h 1929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93955" h="1929218">
                    <a:moveTo>
                      <a:pt x="1832207" y="210"/>
                    </a:moveTo>
                    <a:cubicBezTo>
                      <a:pt x="1864675" y="-703"/>
                      <a:pt x="1897161" y="1347"/>
                      <a:pt x="1929243" y="6602"/>
                    </a:cubicBezTo>
                    <a:lnTo>
                      <a:pt x="2393955" y="82724"/>
                    </a:lnTo>
                    <a:lnTo>
                      <a:pt x="2227522" y="523237"/>
                    </a:lnTo>
                    <a:cubicBezTo>
                      <a:pt x="2181564" y="644881"/>
                      <a:pt x="2087941" y="746489"/>
                      <a:pt x="1973728" y="812430"/>
                    </a:cubicBezTo>
                    <a:lnTo>
                      <a:pt x="1969528" y="814435"/>
                    </a:lnTo>
                    <a:lnTo>
                      <a:pt x="1965691" y="817070"/>
                    </a:lnTo>
                    <a:cubicBezTo>
                      <a:pt x="1851477" y="883012"/>
                      <a:pt x="1716670" y="913288"/>
                      <a:pt x="1588344" y="892266"/>
                    </a:cubicBezTo>
                    <a:lnTo>
                      <a:pt x="1255990" y="837825"/>
                    </a:lnTo>
                    <a:lnTo>
                      <a:pt x="1255990" y="1929218"/>
                    </a:lnTo>
                    <a:lnTo>
                      <a:pt x="1125362" y="1929218"/>
                    </a:lnTo>
                    <a:lnTo>
                      <a:pt x="1125362" y="858869"/>
                    </a:lnTo>
                    <a:lnTo>
                      <a:pt x="805611" y="911245"/>
                    </a:lnTo>
                    <a:cubicBezTo>
                      <a:pt x="677285" y="932267"/>
                      <a:pt x="542478" y="901991"/>
                      <a:pt x="428265" y="836050"/>
                    </a:cubicBezTo>
                    <a:lnTo>
                      <a:pt x="424428" y="833415"/>
                    </a:lnTo>
                    <a:lnTo>
                      <a:pt x="420228" y="831410"/>
                    </a:lnTo>
                    <a:cubicBezTo>
                      <a:pt x="306014" y="765468"/>
                      <a:pt x="212391" y="663860"/>
                      <a:pt x="166433" y="542216"/>
                    </a:cubicBezTo>
                    <a:lnTo>
                      <a:pt x="0" y="101703"/>
                    </a:lnTo>
                    <a:lnTo>
                      <a:pt x="464712" y="25581"/>
                    </a:lnTo>
                    <a:cubicBezTo>
                      <a:pt x="593039" y="4560"/>
                      <a:pt x="727845" y="34835"/>
                      <a:pt x="842059" y="100777"/>
                    </a:cubicBezTo>
                    <a:lnTo>
                      <a:pt x="845895" y="103412"/>
                    </a:lnTo>
                    <a:lnTo>
                      <a:pt x="850096" y="105417"/>
                    </a:lnTo>
                    <a:cubicBezTo>
                      <a:pt x="964310" y="171358"/>
                      <a:pt x="1057931" y="272967"/>
                      <a:pt x="1103890" y="394610"/>
                    </a:cubicBezTo>
                    <a:lnTo>
                      <a:pt x="1193392" y="631505"/>
                    </a:lnTo>
                    <a:lnTo>
                      <a:pt x="1290065" y="375631"/>
                    </a:lnTo>
                    <a:cubicBezTo>
                      <a:pt x="1336024" y="253987"/>
                      <a:pt x="1429646" y="152379"/>
                      <a:pt x="1543860" y="86437"/>
                    </a:cubicBezTo>
                    <a:lnTo>
                      <a:pt x="1548061" y="84433"/>
                    </a:lnTo>
                    <a:lnTo>
                      <a:pt x="1551897" y="81797"/>
                    </a:lnTo>
                    <a:cubicBezTo>
                      <a:pt x="1637557" y="32341"/>
                      <a:pt x="1734801" y="2948"/>
                      <a:pt x="1832207" y="21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4" name="직사각형 13"/>
          <p:cNvSpPr/>
          <p:nvPr/>
        </p:nvSpPr>
        <p:spPr>
          <a:xfrm>
            <a:off x="5198034" y="1879042"/>
            <a:ext cx="3240334" cy="4021853"/>
          </a:xfrm>
          <a:prstGeom prst="rect">
            <a:avLst/>
          </a:prstGeom>
          <a:solidFill>
            <a:schemeClr val="bg1">
              <a:lumMod val="50000"/>
              <a:lumOff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5577227" y="1587640"/>
            <a:ext cx="2497754" cy="575269"/>
            <a:chOff x="6258228" y="1797707"/>
            <a:chExt cx="2171934" cy="739016"/>
          </a:xfrm>
        </p:grpSpPr>
        <p:sp>
          <p:nvSpPr>
            <p:cNvPr id="17" name="대각선 방향의 모서리가 잘린 사각형 16"/>
            <p:cNvSpPr/>
            <p:nvPr/>
          </p:nvSpPr>
          <p:spPr>
            <a:xfrm>
              <a:off x="6258228" y="1797707"/>
              <a:ext cx="2149105" cy="739015"/>
            </a:xfrm>
            <a:prstGeom prst="snip2DiagRect">
              <a:avLst>
                <a:gd name="adj1" fmla="val 0"/>
                <a:gd name="adj2" fmla="val 50000"/>
              </a:avLst>
            </a:prstGeom>
            <a:gradFill>
              <a:gsLst>
                <a:gs pos="100000">
                  <a:srgbClr val="2D78FF">
                    <a:lumMod val="60000"/>
                    <a:lumOff val="40000"/>
                  </a:srgbClr>
                </a:gs>
                <a:gs pos="0">
                  <a:srgbClr val="7730E0"/>
                </a:gs>
              </a:gsLst>
              <a:lin ang="0" scaled="0"/>
            </a:gradFill>
            <a:ln w="34925" cap="flat" cmpd="sng" algn="ctr">
              <a:solidFill>
                <a:srgbClr val="E7E6E6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algn="ctr" latinLnBrk="0"/>
              <a:endParaRPr lang="ko-KR" altLang="en-US" sz="20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8" name="자유형 17"/>
            <p:cNvSpPr/>
            <p:nvPr/>
          </p:nvSpPr>
          <p:spPr>
            <a:xfrm>
              <a:off x="6986825" y="1797710"/>
              <a:ext cx="1443337" cy="739013"/>
            </a:xfrm>
            <a:custGeom>
              <a:avLst/>
              <a:gdLst>
                <a:gd name="connsiteX0" fmla="*/ 0 w 1443337"/>
                <a:gd name="connsiteY0" fmla="*/ 0 h 739014"/>
                <a:gd name="connsiteX1" fmla="*/ 1073830 w 1443337"/>
                <a:gd name="connsiteY1" fmla="*/ 0 h 739014"/>
                <a:gd name="connsiteX2" fmla="*/ 1443337 w 1443337"/>
                <a:gd name="connsiteY2" fmla="*/ 369507 h 739014"/>
                <a:gd name="connsiteX3" fmla="*/ 1443337 w 1443337"/>
                <a:gd name="connsiteY3" fmla="*/ 739014 h 739014"/>
                <a:gd name="connsiteX4" fmla="*/ 613289 w 1443337"/>
                <a:gd name="connsiteY4" fmla="*/ 739014 h 73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337" h="739014">
                  <a:moveTo>
                    <a:pt x="0" y="0"/>
                  </a:moveTo>
                  <a:lnTo>
                    <a:pt x="1073830" y="0"/>
                  </a:lnTo>
                  <a:lnTo>
                    <a:pt x="1443337" y="369507"/>
                  </a:lnTo>
                  <a:lnTo>
                    <a:pt x="1443337" y="739014"/>
                  </a:lnTo>
                  <a:lnTo>
                    <a:pt x="613289" y="739014"/>
                  </a:lnTo>
                  <a:close/>
                </a:path>
              </a:pathLst>
            </a:custGeom>
            <a:solidFill>
              <a:sysClr val="window" lastClr="FFFFFF">
                <a:alpha val="14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6455260" y="1829832"/>
              <a:ext cx="1755040" cy="176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텍스트</a:t>
              </a: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7406483" y="4879971"/>
            <a:ext cx="965592" cy="1020924"/>
            <a:chOff x="1179343" y="1351239"/>
            <a:chExt cx="2842846" cy="3005751"/>
          </a:xfrm>
        </p:grpSpPr>
        <p:sp>
          <p:nvSpPr>
            <p:cNvPr id="20" name="자유형 19"/>
            <p:cNvSpPr/>
            <p:nvPr/>
          </p:nvSpPr>
          <p:spPr>
            <a:xfrm flipH="1">
              <a:off x="1179343" y="1351239"/>
              <a:ext cx="2842846" cy="1558237"/>
            </a:xfrm>
            <a:custGeom>
              <a:avLst/>
              <a:gdLst>
                <a:gd name="connsiteX0" fmla="*/ 1037271 w 2571523"/>
                <a:gd name="connsiteY0" fmla="*/ 0 h 1305068"/>
                <a:gd name="connsiteX1" fmla="*/ 1234816 w 2571523"/>
                <a:gd name="connsiteY1" fmla="*/ 81826 h 1305068"/>
                <a:gd name="connsiteX2" fmla="*/ 1266623 w 2571523"/>
                <a:gd name="connsiteY2" fmla="*/ 129003 h 1305068"/>
                <a:gd name="connsiteX3" fmla="*/ 1272931 w 2571523"/>
                <a:gd name="connsiteY3" fmla="*/ 123798 h 1305068"/>
                <a:gd name="connsiteX4" fmla="*/ 1429130 w 2571523"/>
                <a:gd name="connsiteY4" fmla="*/ 76086 h 1305068"/>
                <a:gd name="connsiteX5" fmla="*/ 1686547 w 2571523"/>
                <a:gd name="connsiteY5" fmla="*/ 246713 h 1305068"/>
                <a:gd name="connsiteX6" fmla="*/ 1695194 w 2571523"/>
                <a:gd name="connsiteY6" fmla="*/ 289545 h 1305068"/>
                <a:gd name="connsiteX7" fmla="*/ 1695714 w 2571523"/>
                <a:gd name="connsiteY7" fmla="*/ 289115 h 1305068"/>
                <a:gd name="connsiteX8" fmla="*/ 1851913 w 2571523"/>
                <a:gd name="connsiteY8" fmla="*/ 241403 h 1305068"/>
                <a:gd name="connsiteX9" fmla="*/ 2109330 w 2571523"/>
                <a:gd name="connsiteY9" fmla="*/ 412030 h 1305068"/>
                <a:gd name="connsiteX10" fmla="*/ 2120534 w 2571523"/>
                <a:gd name="connsiteY10" fmla="*/ 467526 h 1305068"/>
                <a:gd name="connsiteX11" fmla="*/ 2155778 w 2571523"/>
                <a:gd name="connsiteY11" fmla="*/ 463973 h 1305068"/>
                <a:gd name="connsiteX12" fmla="*/ 2435149 w 2571523"/>
                <a:gd name="connsiteY12" fmla="*/ 743344 h 1305068"/>
                <a:gd name="connsiteX13" fmla="*/ 2432351 w 2571523"/>
                <a:gd name="connsiteY13" fmla="*/ 757203 h 1305068"/>
                <a:gd name="connsiteX14" fmla="*/ 2440545 w 2571523"/>
                <a:gd name="connsiteY14" fmla="*/ 761650 h 1305068"/>
                <a:gd name="connsiteX15" fmla="*/ 2571523 w 2571523"/>
                <a:gd name="connsiteY15" fmla="*/ 1007991 h 1305068"/>
                <a:gd name="connsiteX16" fmla="*/ 2274446 w 2571523"/>
                <a:gd name="connsiteY16" fmla="*/ 1305068 h 1305068"/>
                <a:gd name="connsiteX17" fmla="*/ 297077 w 2571523"/>
                <a:gd name="connsiteY17" fmla="*/ 1305068 h 1305068"/>
                <a:gd name="connsiteX18" fmla="*/ 0 w 2571523"/>
                <a:gd name="connsiteY18" fmla="*/ 1007991 h 1305068"/>
                <a:gd name="connsiteX19" fmla="*/ 50736 w 2571523"/>
                <a:gd name="connsiteY19" fmla="*/ 841893 h 1305068"/>
                <a:gd name="connsiteX20" fmla="*/ 84873 w 2571523"/>
                <a:gd name="connsiteY20" fmla="*/ 800518 h 1305068"/>
                <a:gd name="connsiteX21" fmla="*/ 84739 w 2571523"/>
                <a:gd name="connsiteY21" fmla="*/ 800319 h 1305068"/>
                <a:gd name="connsiteX22" fmla="*/ 62784 w 2571523"/>
                <a:gd name="connsiteY22" fmla="*/ 691575 h 1305068"/>
                <a:gd name="connsiteX23" fmla="*/ 233411 w 2571523"/>
                <a:gd name="connsiteY23" fmla="*/ 434159 h 1305068"/>
                <a:gd name="connsiteX24" fmla="*/ 262460 w 2571523"/>
                <a:gd name="connsiteY24" fmla="*/ 425141 h 1305068"/>
                <a:gd name="connsiteX25" fmla="*/ 267359 w 2571523"/>
                <a:gd name="connsiteY25" fmla="*/ 376539 h 1305068"/>
                <a:gd name="connsiteX26" fmla="*/ 626670 w 2571523"/>
                <a:gd name="connsiteY26" fmla="*/ 83692 h 1305068"/>
                <a:gd name="connsiteX27" fmla="*/ 735734 w 2571523"/>
                <a:gd name="connsiteY27" fmla="*/ 100181 h 1305068"/>
                <a:gd name="connsiteX28" fmla="*/ 804925 w 2571523"/>
                <a:gd name="connsiteY28" fmla="*/ 133443 h 1305068"/>
                <a:gd name="connsiteX29" fmla="*/ 839726 w 2571523"/>
                <a:gd name="connsiteY29" fmla="*/ 81826 h 1305068"/>
                <a:gd name="connsiteX30" fmla="*/ 1037271 w 2571523"/>
                <a:gd name="connsiteY30" fmla="*/ 0 h 130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71523" h="1305068">
                  <a:moveTo>
                    <a:pt x="1037271" y="0"/>
                  </a:moveTo>
                  <a:cubicBezTo>
                    <a:pt x="1114417" y="0"/>
                    <a:pt x="1184260" y="31270"/>
                    <a:pt x="1234816" y="81826"/>
                  </a:cubicBezTo>
                  <a:lnTo>
                    <a:pt x="1266623" y="129003"/>
                  </a:lnTo>
                  <a:lnTo>
                    <a:pt x="1272931" y="123798"/>
                  </a:lnTo>
                  <a:cubicBezTo>
                    <a:pt x="1317519" y="93675"/>
                    <a:pt x="1371271" y="76086"/>
                    <a:pt x="1429130" y="76086"/>
                  </a:cubicBezTo>
                  <a:cubicBezTo>
                    <a:pt x="1544849" y="76086"/>
                    <a:pt x="1644136" y="146443"/>
                    <a:pt x="1686547" y="246713"/>
                  </a:cubicBezTo>
                  <a:lnTo>
                    <a:pt x="1695194" y="289545"/>
                  </a:lnTo>
                  <a:lnTo>
                    <a:pt x="1695714" y="289115"/>
                  </a:lnTo>
                  <a:cubicBezTo>
                    <a:pt x="1740302" y="258992"/>
                    <a:pt x="1794054" y="241403"/>
                    <a:pt x="1851913" y="241403"/>
                  </a:cubicBezTo>
                  <a:cubicBezTo>
                    <a:pt x="1967632" y="241403"/>
                    <a:pt x="2066919" y="311760"/>
                    <a:pt x="2109330" y="412030"/>
                  </a:cubicBezTo>
                  <a:lnTo>
                    <a:pt x="2120534" y="467526"/>
                  </a:lnTo>
                  <a:lnTo>
                    <a:pt x="2155778" y="463973"/>
                  </a:lnTo>
                  <a:cubicBezTo>
                    <a:pt x="2310070" y="463973"/>
                    <a:pt x="2435149" y="589052"/>
                    <a:pt x="2435149" y="743344"/>
                  </a:cubicBezTo>
                  <a:lnTo>
                    <a:pt x="2432351" y="757203"/>
                  </a:lnTo>
                  <a:lnTo>
                    <a:pt x="2440545" y="761650"/>
                  </a:lnTo>
                  <a:cubicBezTo>
                    <a:pt x="2519568" y="815037"/>
                    <a:pt x="2571523" y="905447"/>
                    <a:pt x="2571523" y="1007991"/>
                  </a:cubicBezTo>
                  <a:cubicBezTo>
                    <a:pt x="2571523" y="1172062"/>
                    <a:pt x="2438517" y="1305068"/>
                    <a:pt x="2274446" y="1305068"/>
                  </a:cubicBezTo>
                  <a:lnTo>
                    <a:pt x="297077" y="1305068"/>
                  </a:lnTo>
                  <a:cubicBezTo>
                    <a:pt x="133006" y="1305068"/>
                    <a:pt x="0" y="1172062"/>
                    <a:pt x="0" y="1007991"/>
                  </a:cubicBezTo>
                  <a:cubicBezTo>
                    <a:pt x="0" y="946465"/>
                    <a:pt x="18704" y="889307"/>
                    <a:pt x="50736" y="841893"/>
                  </a:cubicBezTo>
                  <a:lnTo>
                    <a:pt x="84873" y="800518"/>
                  </a:lnTo>
                  <a:lnTo>
                    <a:pt x="84739" y="800319"/>
                  </a:lnTo>
                  <a:cubicBezTo>
                    <a:pt x="70602" y="766895"/>
                    <a:pt x="62784" y="730148"/>
                    <a:pt x="62784" y="691575"/>
                  </a:cubicBezTo>
                  <a:cubicBezTo>
                    <a:pt x="62784" y="575856"/>
                    <a:pt x="133141" y="476569"/>
                    <a:pt x="233411" y="434159"/>
                  </a:cubicBezTo>
                  <a:lnTo>
                    <a:pt x="262460" y="425141"/>
                  </a:lnTo>
                  <a:lnTo>
                    <a:pt x="267359" y="376539"/>
                  </a:lnTo>
                  <a:cubicBezTo>
                    <a:pt x="301559" y="209411"/>
                    <a:pt x="449433" y="83692"/>
                    <a:pt x="626670" y="83692"/>
                  </a:cubicBezTo>
                  <a:cubicBezTo>
                    <a:pt x="664649" y="83692"/>
                    <a:pt x="701281" y="89465"/>
                    <a:pt x="735734" y="100181"/>
                  </a:cubicBezTo>
                  <a:lnTo>
                    <a:pt x="804925" y="133443"/>
                  </a:lnTo>
                  <a:lnTo>
                    <a:pt x="839726" y="81826"/>
                  </a:lnTo>
                  <a:cubicBezTo>
                    <a:pt x="890282" y="31270"/>
                    <a:pt x="960125" y="0"/>
                    <a:pt x="1037271" y="0"/>
                  </a:cubicBezTo>
                  <a:close/>
                </a:path>
              </a:pathLst>
            </a:custGeom>
            <a:solidFill>
              <a:srgbClr val="81AD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>
              <a:off x="1373277" y="1867500"/>
              <a:ext cx="2268746" cy="2489490"/>
            </a:xfrm>
            <a:custGeom>
              <a:avLst/>
              <a:gdLst>
                <a:gd name="T0" fmla="*/ 274 w 311"/>
                <a:gd name="T1" fmla="*/ 341 h 341"/>
                <a:gd name="T2" fmla="*/ 258 w 311"/>
                <a:gd name="T3" fmla="*/ 341 h 341"/>
                <a:gd name="T4" fmla="*/ 258 w 311"/>
                <a:gd name="T5" fmla="*/ 224 h 341"/>
                <a:gd name="T6" fmla="*/ 261 w 311"/>
                <a:gd name="T7" fmla="*/ 218 h 341"/>
                <a:gd name="T8" fmla="*/ 295 w 311"/>
                <a:gd name="T9" fmla="*/ 134 h 341"/>
                <a:gd name="T10" fmla="*/ 176 w 311"/>
                <a:gd name="T11" fmla="*/ 16 h 341"/>
                <a:gd name="T12" fmla="*/ 58 w 311"/>
                <a:gd name="T13" fmla="*/ 134 h 341"/>
                <a:gd name="T14" fmla="*/ 58 w 311"/>
                <a:gd name="T15" fmla="*/ 140 h 341"/>
                <a:gd name="T16" fmla="*/ 57 w 311"/>
                <a:gd name="T17" fmla="*/ 144 h 341"/>
                <a:gd name="T18" fmla="*/ 23 w 311"/>
                <a:gd name="T19" fmla="*/ 203 h 341"/>
                <a:gd name="T20" fmla="*/ 38 w 311"/>
                <a:gd name="T21" fmla="*/ 203 h 341"/>
                <a:gd name="T22" fmla="*/ 46 w 311"/>
                <a:gd name="T23" fmla="*/ 211 h 341"/>
                <a:gd name="T24" fmla="*/ 46 w 311"/>
                <a:gd name="T25" fmla="*/ 261 h 341"/>
                <a:gd name="T26" fmla="*/ 72 w 311"/>
                <a:gd name="T27" fmla="*/ 287 h 341"/>
                <a:gd name="T28" fmla="*/ 127 w 311"/>
                <a:gd name="T29" fmla="*/ 287 h 341"/>
                <a:gd name="T30" fmla="*/ 135 w 311"/>
                <a:gd name="T31" fmla="*/ 295 h 341"/>
                <a:gd name="T32" fmla="*/ 135 w 311"/>
                <a:gd name="T33" fmla="*/ 341 h 341"/>
                <a:gd name="T34" fmla="*/ 119 w 311"/>
                <a:gd name="T35" fmla="*/ 341 h 341"/>
                <a:gd name="T36" fmla="*/ 119 w 311"/>
                <a:gd name="T37" fmla="*/ 303 h 341"/>
                <a:gd name="T38" fmla="*/ 72 w 311"/>
                <a:gd name="T39" fmla="*/ 303 h 341"/>
                <a:gd name="T40" fmla="*/ 30 w 311"/>
                <a:gd name="T41" fmla="*/ 261 h 341"/>
                <a:gd name="T42" fmla="*/ 30 w 311"/>
                <a:gd name="T43" fmla="*/ 219 h 341"/>
                <a:gd name="T44" fmla="*/ 9 w 311"/>
                <a:gd name="T45" fmla="*/ 219 h 341"/>
                <a:gd name="T46" fmla="*/ 2 w 311"/>
                <a:gd name="T47" fmla="*/ 215 h 341"/>
                <a:gd name="T48" fmla="*/ 2 w 311"/>
                <a:gd name="T49" fmla="*/ 207 h 341"/>
                <a:gd name="T50" fmla="*/ 42 w 311"/>
                <a:gd name="T51" fmla="*/ 138 h 341"/>
                <a:gd name="T52" fmla="*/ 42 w 311"/>
                <a:gd name="T53" fmla="*/ 134 h 341"/>
                <a:gd name="T54" fmla="*/ 176 w 311"/>
                <a:gd name="T55" fmla="*/ 0 h 341"/>
                <a:gd name="T56" fmla="*/ 311 w 311"/>
                <a:gd name="T57" fmla="*/ 134 h 341"/>
                <a:gd name="T58" fmla="*/ 274 w 311"/>
                <a:gd name="T59" fmla="*/ 227 h 341"/>
                <a:gd name="T60" fmla="*/ 274 w 311"/>
                <a:gd name="T61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1" h="341">
                  <a:moveTo>
                    <a:pt x="274" y="341"/>
                  </a:moveTo>
                  <a:cubicBezTo>
                    <a:pt x="258" y="341"/>
                    <a:pt x="258" y="341"/>
                    <a:pt x="258" y="341"/>
                  </a:cubicBezTo>
                  <a:cubicBezTo>
                    <a:pt x="258" y="224"/>
                    <a:pt x="258" y="224"/>
                    <a:pt x="258" y="224"/>
                  </a:cubicBezTo>
                  <a:cubicBezTo>
                    <a:pt x="258" y="222"/>
                    <a:pt x="259" y="220"/>
                    <a:pt x="261" y="218"/>
                  </a:cubicBezTo>
                  <a:cubicBezTo>
                    <a:pt x="283" y="196"/>
                    <a:pt x="295" y="166"/>
                    <a:pt x="295" y="134"/>
                  </a:cubicBezTo>
                  <a:cubicBezTo>
                    <a:pt x="295" y="69"/>
                    <a:pt x="242" y="16"/>
                    <a:pt x="176" y="16"/>
                  </a:cubicBezTo>
                  <a:cubicBezTo>
                    <a:pt x="111" y="16"/>
                    <a:pt x="58" y="69"/>
                    <a:pt x="58" y="134"/>
                  </a:cubicBezTo>
                  <a:cubicBezTo>
                    <a:pt x="58" y="136"/>
                    <a:pt x="58" y="138"/>
                    <a:pt x="58" y="140"/>
                  </a:cubicBezTo>
                  <a:cubicBezTo>
                    <a:pt x="58" y="141"/>
                    <a:pt x="57" y="143"/>
                    <a:pt x="57" y="144"/>
                  </a:cubicBezTo>
                  <a:cubicBezTo>
                    <a:pt x="23" y="203"/>
                    <a:pt x="23" y="203"/>
                    <a:pt x="23" y="203"/>
                  </a:cubicBezTo>
                  <a:cubicBezTo>
                    <a:pt x="38" y="203"/>
                    <a:pt x="38" y="203"/>
                    <a:pt x="38" y="203"/>
                  </a:cubicBezTo>
                  <a:cubicBezTo>
                    <a:pt x="43" y="203"/>
                    <a:pt x="46" y="207"/>
                    <a:pt x="46" y="211"/>
                  </a:cubicBezTo>
                  <a:cubicBezTo>
                    <a:pt x="46" y="261"/>
                    <a:pt x="46" y="261"/>
                    <a:pt x="46" y="261"/>
                  </a:cubicBezTo>
                  <a:cubicBezTo>
                    <a:pt x="46" y="276"/>
                    <a:pt x="58" y="287"/>
                    <a:pt x="72" y="287"/>
                  </a:cubicBezTo>
                  <a:cubicBezTo>
                    <a:pt x="127" y="287"/>
                    <a:pt x="127" y="287"/>
                    <a:pt x="127" y="287"/>
                  </a:cubicBezTo>
                  <a:cubicBezTo>
                    <a:pt x="131" y="287"/>
                    <a:pt x="135" y="291"/>
                    <a:pt x="135" y="295"/>
                  </a:cubicBezTo>
                  <a:cubicBezTo>
                    <a:pt x="135" y="341"/>
                    <a:pt x="135" y="341"/>
                    <a:pt x="135" y="341"/>
                  </a:cubicBezTo>
                  <a:cubicBezTo>
                    <a:pt x="119" y="341"/>
                    <a:pt x="119" y="341"/>
                    <a:pt x="119" y="341"/>
                  </a:cubicBezTo>
                  <a:cubicBezTo>
                    <a:pt x="119" y="303"/>
                    <a:pt x="119" y="303"/>
                    <a:pt x="119" y="303"/>
                  </a:cubicBezTo>
                  <a:cubicBezTo>
                    <a:pt x="72" y="303"/>
                    <a:pt x="72" y="303"/>
                    <a:pt x="72" y="303"/>
                  </a:cubicBezTo>
                  <a:cubicBezTo>
                    <a:pt x="49" y="303"/>
                    <a:pt x="30" y="285"/>
                    <a:pt x="30" y="261"/>
                  </a:cubicBezTo>
                  <a:cubicBezTo>
                    <a:pt x="30" y="219"/>
                    <a:pt x="30" y="219"/>
                    <a:pt x="30" y="219"/>
                  </a:cubicBezTo>
                  <a:cubicBezTo>
                    <a:pt x="9" y="219"/>
                    <a:pt x="9" y="219"/>
                    <a:pt x="9" y="219"/>
                  </a:cubicBezTo>
                  <a:cubicBezTo>
                    <a:pt x="6" y="219"/>
                    <a:pt x="3" y="218"/>
                    <a:pt x="2" y="215"/>
                  </a:cubicBezTo>
                  <a:cubicBezTo>
                    <a:pt x="0" y="213"/>
                    <a:pt x="0" y="210"/>
                    <a:pt x="2" y="207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42" y="137"/>
                    <a:pt x="42" y="136"/>
                    <a:pt x="42" y="134"/>
                  </a:cubicBezTo>
                  <a:cubicBezTo>
                    <a:pt x="42" y="60"/>
                    <a:pt x="102" y="0"/>
                    <a:pt x="176" y="0"/>
                  </a:cubicBezTo>
                  <a:cubicBezTo>
                    <a:pt x="251" y="0"/>
                    <a:pt x="311" y="60"/>
                    <a:pt x="311" y="134"/>
                  </a:cubicBezTo>
                  <a:cubicBezTo>
                    <a:pt x="311" y="169"/>
                    <a:pt x="298" y="202"/>
                    <a:pt x="274" y="227"/>
                  </a:cubicBezTo>
                  <a:lnTo>
                    <a:pt x="274" y="34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2121407" y="2130356"/>
              <a:ext cx="958719" cy="1509974"/>
              <a:chOff x="6523881" y="2613527"/>
              <a:chExt cx="431537" cy="679667"/>
            </a:xfrm>
          </p:grpSpPr>
          <p:sp>
            <p:nvSpPr>
              <p:cNvPr id="23" name="자유형 22"/>
              <p:cNvSpPr>
                <a:spLocks/>
              </p:cNvSpPr>
              <p:nvPr/>
            </p:nvSpPr>
            <p:spPr bwMode="auto">
              <a:xfrm>
                <a:off x="6659583" y="3211853"/>
                <a:ext cx="186255" cy="81341"/>
              </a:xfrm>
              <a:custGeom>
                <a:avLst/>
                <a:gdLst>
                  <a:gd name="connsiteX0" fmla="*/ 328229 w 1015350"/>
                  <a:gd name="connsiteY0" fmla="*/ 274214 h 443420"/>
                  <a:gd name="connsiteX1" fmla="*/ 698660 w 1015350"/>
                  <a:gd name="connsiteY1" fmla="*/ 274214 h 443420"/>
                  <a:gd name="connsiteX2" fmla="*/ 328229 w 1015350"/>
                  <a:gd name="connsiteY2" fmla="*/ 274214 h 443420"/>
                  <a:gd name="connsiteX3" fmla="*/ 138457 w 1015350"/>
                  <a:gd name="connsiteY3" fmla="*/ 0 h 443420"/>
                  <a:gd name="connsiteX4" fmla="*/ 437568 w 1015350"/>
                  <a:gd name="connsiteY4" fmla="*/ 0 h 443420"/>
                  <a:gd name="connsiteX5" fmla="*/ 448596 w 1015350"/>
                  <a:gd name="connsiteY5" fmla="*/ 0 h 443420"/>
                  <a:gd name="connsiteX6" fmla="*/ 457669 w 1015350"/>
                  <a:gd name="connsiteY6" fmla="*/ 0 h 443420"/>
                  <a:gd name="connsiteX7" fmla="*/ 461343 w 1015350"/>
                  <a:gd name="connsiteY7" fmla="*/ 0 h 443420"/>
                  <a:gd name="connsiteX8" fmla="*/ 503227 w 1015350"/>
                  <a:gd name="connsiteY8" fmla="*/ 0 h 443420"/>
                  <a:gd name="connsiteX9" fmla="*/ 512002 w 1015350"/>
                  <a:gd name="connsiteY9" fmla="*/ 0 h 443420"/>
                  <a:gd name="connsiteX10" fmla="*/ 517396 w 1015350"/>
                  <a:gd name="connsiteY10" fmla="*/ 0 h 443420"/>
                  <a:gd name="connsiteX11" fmla="*/ 560498 w 1015350"/>
                  <a:gd name="connsiteY11" fmla="*/ 0 h 443420"/>
                  <a:gd name="connsiteX12" fmla="*/ 565794 w 1015350"/>
                  <a:gd name="connsiteY12" fmla="*/ 0 h 443420"/>
                  <a:gd name="connsiteX13" fmla="*/ 574191 w 1015350"/>
                  <a:gd name="connsiteY13" fmla="*/ 0 h 443420"/>
                  <a:gd name="connsiteX14" fmla="*/ 581568 w 1015350"/>
                  <a:gd name="connsiteY14" fmla="*/ 0 h 443420"/>
                  <a:gd name="connsiteX15" fmla="*/ 876893 w 1015350"/>
                  <a:gd name="connsiteY15" fmla="*/ 0 h 443420"/>
                  <a:gd name="connsiteX16" fmla="*/ 1015350 w 1015350"/>
                  <a:gd name="connsiteY16" fmla="*/ 137107 h 443420"/>
                  <a:gd name="connsiteX17" fmla="*/ 876893 w 1015350"/>
                  <a:gd name="connsiteY17" fmla="*/ 274213 h 443420"/>
                  <a:gd name="connsiteX18" fmla="*/ 138457 w 1015350"/>
                  <a:gd name="connsiteY18" fmla="*/ 274213 h 443420"/>
                  <a:gd name="connsiteX19" fmla="*/ 0 w 1015350"/>
                  <a:gd name="connsiteY19" fmla="*/ 137107 h 443420"/>
                  <a:gd name="connsiteX20" fmla="*/ 138457 w 1015350"/>
                  <a:gd name="connsiteY20" fmla="*/ 0 h 443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5350" h="443420">
                    <a:moveTo>
                      <a:pt x="328229" y="274214"/>
                    </a:moveTo>
                    <a:lnTo>
                      <a:pt x="698660" y="274214"/>
                    </a:lnTo>
                    <a:cubicBezTo>
                      <a:pt x="652356" y="499822"/>
                      <a:pt x="374533" y="499822"/>
                      <a:pt x="328229" y="274214"/>
                    </a:cubicBezTo>
                    <a:close/>
                    <a:moveTo>
                      <a:pt x="138457" y="0"/>
                    </a:moveTo>
                    <a:cubicBezTo>
                      <a:pt x="274029" y="0"/>
                      <a:pt x="370480" y="0"/>
                      <a:pt x="437568" y="0"/>
                    </a:cubicBezTo>
                    <a:lnTo>
                      <a:pt x="448596" y="0"/>
                    </a:lnTo>
                    <a:cubicBezTo>
                      <a:pt x="448390" y="0"/>
                      <a:pt x="451821" y="0"/>
                      <a:pt x="457669" y="0"/>
                    </a:cubicBezTo>
                    <a:lnTo>
                      <a:pt x="461343" y="0"/>
                    </a:lnTo>
                    <a:cubicBezTo>
                      <a:pt x="470041" y="0"/>
                      <a:pt x="483596" y="0"/>
                      <a:pt x="503227" y="0"/>
                    </a:cubicBezTo>
                    <a:lnTo>
                      <a:pt x="512002" y="0"/>
                    </a:lnTo>
                    <a:lnTo>
                      <a:pt x="517396" y="0"/>
                    </a:lnTo>
                    <a:cubicBezTo>
                      <a:pt x="537478" y="0"/>
                      <a:pt x="551439" y="0"/>
                      <a:pt x="560498" y="0"/>
                    </a:cubicBezTo>
                    <a:lnTo>
                      <a:pt x="565794" y="0"/>
                    </a:lnTo>
                    <a:lnTo>
                      <a:pt x="574191" y="0"/>
                    </a:lnTo>
                    <a:lnTo>
                      <a:pt x="581568" y="0"/>
                    </a:lnTo>
                    <a:cubicBezTo>
                      <a:pt x="647574" y="0"/>
                      <a:pt x="742763" y="0"/>
                      <a:pt x="876893" y="0"/>
                    </a:cubicBezTo>
                    <a:cubicBezTo>
                      <a:pt x="957660" y="0"/>
                      <a:pt x="1015350" y="45702"/>
                      <a:pt x="1015350" y="137107"/>
                    </a:cubicBezTo>
                    <a:cubicBezTo>
                      <a:pt x="1015350" y="228511"/>
                      <a:pt x="957660" y="274213"/>
                      <a:pt x="876893" y="274213"/>
                    </a:cubicBezTo>
                    <a:cubicBezTo>
                      <a:pt x="542289" y="274213"/>
                      <a:pt x="473061" y="274213"/>
                      <a:pt x="138457" y="274213"/>
                    </a:cubicBezTo>
                    <a:cubicBezTo>
                      <a:pt x="69229" y="274213"/>
                      <a:pt x="0" y="228511"/>
                      <a:pt x="0" y="137107"/>
                    </a:cubicBezTo>
                    <a:cubicBezTo>
                      <a:pt x="0" y="45702"/>
                      <a:pt x="69229" y="0"/>
                      <a:pt x="13845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Freeform 7"/>
              <p:cNvSpPr>
                <a:spLocks/>
              </p:cNvSpPr>
              <p:nvPr/>
            </p:nvSpPr>
            <p:spPr bwMode="auto">
              <a:xfrm>
                <a:off x="6623602" y="3143902"/>
                <a:ext cx="260334" cy="51184"/>
              </a:xfrm>
              <a:custGeom>
                <a:avLst/>
                <a:gdLst>
                  <a:gd name="T0" fmla="*/ 93 w 123"/>
                  <a:gd name="T1" fmla="*/ 0 h 24"/>
                  <a:gd name="T2" fmla="*/ 29 w 123"/>
                  <a:gd name="T3" fmla="*/ 0 h 24"/>
                  <a:gd name="T4" fmla="*/ 17 w 123"/>
                  <a:gd name="T5" fmla="*/ 12 h 24"/>
                  <a:gd name="T6" fmla="*/ 29 w 123"/>
                  <a:gd name="T7" fmla="*/ 24 h 24"/>
                  <a:gd name="T8" fmla="*/ 93 w 123"/>
                  <a:gd name="T9" fmla="*/ 24 h 24"/>
                  <a:gd name="T10" fmla="*/ 105 w 123"/>
                  <a:gd name="T11" fmla="*/ 12 h 24"/>
                  <a:gd name="T12" fmla="*/ 93 w 123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3" h="24">
                    <a:moveTo>
                      <a:pt x="93" y="0"/>
                    </a:moveTo>
                    <a:cubicBezTo>
                      <a:pt x="0" y="0"/>
                      <a:pt x="123" y="0"/>
                      <a:pt x="29" y="0"/>
                    </a:cubicBezTo>
                    <a:cubicBezTo>
                      <a:pt x="23" y="0"/>
                      <a:pt x="17" y="4"/>
                      <a:pt x="17" y="12"/>
                    </a:cubicBezTo>
                    <a:cubicBezTo>
                      <a:pt x="17" y="20"/>
                      <a:pt x="23" y="24"/>
                      <a:pt x="29" y="24"/>
                    </a:cubicBezTo>
                    <a:cubicBezTo>
                      <a:pt x="123" y="24"/>
                      <a:pt x="0" y="24"/>
                      <a:pt x="93" y="24"/>
                    </a:cubicBezTo>
                    <a:cubicBezTo>
                      <a:pt x="100" y="24"/>
                      <a:pt x="105" y="20"/>
                      <a:pt x="105" y="12"/>
                    </a:cubicBezTo>
                    <a:cubicBezTo>
                      <a:pt x="105" y="4"/>
                      <a:pt x="100" y="0"/>
                      <a:pt x="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Freeform 8"/>
              <p:cNvSpPr>
                <a:spLocks noEditPoints="1"/>
              </p:cNvSpPr>
              <p:nvPr/>
            </p:nvSpPr>
            <p:spPr bwMode="auto">
              <a:xfrm>
                <a:off x="6523881" y="2613527"/>
                <a:ext cx="431537" cy="513608"/>
              </a:xfrm>
              <a:custGeom>
                <a:avLst/>
                <a:gdLst>
                  <a:gd name="T0" fmla="*/ 105 w 204"/>
                  <a:gd name="T1" fmla="*/ 2 h 244"/>
                  <a:gd name="T2" fmla="*/ 15 w 204"/>
                  <a:gd name="T3" fmla="*/ 120 h 244"/>
                  <a:gd name="T4" fmla="*/ 64 w 204"/>
                  <a:gd name="T5" fmla="*/ 234 h 244"/>
                  <a:gd name="T6" fmla="*/ 64 w 204"/>
                  <a:gd name="T7" fmla="*/ 233 h 244"/>
                  <a:gd name="T8" fmla="*/ 76 w 204"/>
                  <a:gd name="T9" fmla="*/ 244 h 244"/>
                  <a:gd name="T10" fmla="*/ 140 w 204"/>
                  <a:gd name="T11" fmla="*/ 244 h 244"/>
                  <a:gd name="T12" fmla="*/ 152 w 204"/>
                  <a:gd name="T13" fmla="*/ 233 h 244"/>
                  <a:gd name="T14" fmla="*/ 204 w 204"/>
                  <a:gd name="T15" fmla="*/ 97 h 244"/>
                  <a:gd name="T16" fmla="*/ 105 w 204"/>
                  <a:gd name="T17" fmla="*/ 2 h 244"/>
                  <a:gd name="T18" fmla="*/ 136 w 204"/>
                  <a:gd name="T19" fmla="*/ 116 h 244"/>
                  <a:gd name="T20" fmla="*/ 128 w 204"/>
                  <a:gd name="T21" fmla="*/ 114 h 244"/>
                  <a:gd name="T22" fmla="*/ 128 w 204"/>
                  <a:gd name="T23" fmla="*/ 232 h 244"/>
                  <a:gd name="T24" fmla="*/ 120 w 204"/>
                  <a:gd name="T25" fmla="*/ 232 h 244"/>
                  <a:gd name="T26" fmla="*/ 120 w 204"/>
                  <a:gd name="T27" fmla="*/ 106 h 244"/>
                  <a:gd name="T28" fmla="*/ 112 w 204"/>
                  <a:gd name="T29" fmla="*/ 98 h 244"/>
                  <a:gd name="T30" fmla="*/ 112 w 204"/>
                  <a:gd name="T31" fmla="*/ 112 h 244"/>
                  <a:gd name="T32" fmla="*/ 110 w 204"/>
                  <a:gd name="T33" fmla="*/ 116 h 244"/>
                  <a:gd name="T34" fmla="*/ 106 w 204"/>
                  <a:gd name="T35" fmla="*/ 115 h 244"/>
                  <a:gd name="T36" fmla="*/ 96 w 204"/>
                  <a:gd name="T37" fmla="*/ 108 h 244"/>
                  <a:gd name="T38" fmla="*/ 96 w 204"/>
                  <a:gd name="T39" fmla="*/ 232 h 244"/>
                  <a:gd name="T40" fmla="*/ 88 w 204"/>
                  <a:gd name="T41" fmla="*/ 232 h 244"/>
                  <a:gd name="T42" fmla="*/ 88 w 204"/>
                  <a:gd name="T43" fmla="*/ 114 h 244"/>
                  <a:gd name="T44" fmla="*/ 80 w 204"/>
                  <a:gd name="T45" fmla="*/ 116 h 244"/>
                  <a:gd name="T46" fmla="*/ 64 w 204"/>
                  <a:gd name="T47" fmla="*/ 100 h 244"/>
                  <a:gd name="T48" fmla="*/ 80 w 204"/>
                  <a:gd name="T49" fmla="*/ 84 h 244"/>
                  <a:gd name="T50" fmla="*/ 96 w 204"/>
                  <a:gd name="T51" fmla="*/ 98 h 244"/>
                  <a:gd name="T52" fmla="*/ 104 w 204"/>
                  <a:gd name="T53" fmla="*/ 104 h 244"/>
                  <a:gd name="T54" fmla="*/ 104 w 204"/>
                  <a:gd name="T55" fmla="*/ 88 h 244"/>
                  <a:gd name="T56" fmla="*/ 107 w 204"/>
                  <a:gd name="T57" fmla="*/ 84 h 244"/>
                  <a:gd name="T58" fmla="*/ 111 w 204"/>
                  <a:gd name="T59" fmla="*/ 85 h 244"/>
                  <a:gd name="T60" fmla="*/ 121 w 204"/>
                  <a:gd name="T61" fmla="*/ 95 h 244"/>
                  <a:gd name="T62" fmla="*/ 136 w 204"/>
                  <a:gd name="T63" fmla="*/ 84 h 244"/>
                  <a:gd name="T64" fmla="*/ 152 w 204"/>
                  <a:gd name="T65" fmla="*/ 100 h 244"/>
                  <a:gd name="T66" fmla="*/ 136 w 204"/>
                  <a:gd name="T67" fmla="*/ 116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04" h="244">
                    <a:moveTo>
                      <a:pt x="105" y="2"/>
                    </a:moveTo>
                    <a:cubicBezTo>
                      <a:pt x="42" y="3"/>
                      <a:pt x="0" y="59"/>
                      <a:pt x="15" y="120"/>
                    </a:cubicBezTo>
                    <a:cubicBezTo>
                      <a:pt x="25" y="165"/>
                      <a:pt x="64" y="174"/>
                      <a:pt x="64" y="234"/>
                    </a:cubicBezTo>
                    <a:cubicBezTo>
                      <a:pt x="64" y="233"/>
                      <a:pt x="64" y="233"/>
                      <a:pt x="64" y="233"/>
                    </a:cubicBezTo>
                    <a:cubicBezTo>
                      <a:pt x="64" y="241"/>
                      <a:pt x="70" y="244"/>
                      <a:pt x="76" y="244"/>
                    </a:cubicBezTo>
                    <a:cubicBezTo>
                      <a:pt x="140" y="244"/>
                      <a:pt x="140" y="244"/>
                      <a:pt x="140" y="244"/>
                    </a:cubicBezTo>
                    <a:cubicBezTo>
                      <a:pt x="147" y="244"/>
                      <a:pt x="152" y="241"/>
                      <a:pt x="152" y="233"/>
                    </a:cubicBezTo>
                    <a:cubicBezTo>
                      <a:pt x="152" y="165"/>
                      <a:pt x="204" y="164"/>
                      <a:pt x="204" y="97"/>
                    </a:cubicBezTo>
                    <a:cubicBezTo>
                      <a:pt x="204" y="43"/>
                      <a:pt x="160" y="0"/>
                      <a:pt x="105" y="2"/>
                    </a:cubicBezTo>
                    <a:close/>
                    <a:moveTo>
                      <a:pt x="136" y="116"/>
                    </a:moveTo>
                    <a:cubicBezTo>
                      <a:pt x="133" y="116"/>
                      <a:pt x="130" y="115"/>
                      <a:pt x="128" y="114"/>
                    </a:cubicBezTo>
                    <a:cubicBezTo>
                      <a:pt x="128" y="232"/>
                      <a:pt x="128" y="232"/>
                      <a:pt x="128" y="232"/>
                    </a:cubicBezTo>
                    <a:cubicBezTo>
                      <a:pt x="120" y="232"/>
                      <a:pt x="120" y="232"/>
                      <a:pt x="120" y="232"/>
                    </a:cubicBezTo>
                    <a:cubicBezTo>
                      <a:pt x="120" y="106"/>
                      <a:pt x="120" y="106"/>
                      <a:pt x="120" y="106"/>
                    </a:cubicBezTo>
                    <a:cubicBezTo>
                      <a:pt x="112" y="98"/>
                      <a:pt x="112" y="98"/>
                      <a:pt x="112" y="98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12" y="114"/>
                      <a:pt x="111" y="115"/>
                      <a:pt x="110" y="116"/>
                    </a:cubicBezTo>
                    <a:cubicBezTo>
                      <a:pt x="108" y="116"/>
                      <a:pt x="107" y="116"/>
                      <a:pt x="106" y="115"/>
                    </a:cubicBezTo>
                    <a:cubicBezTo>
                      <a:pt x="96" y="108"/>
                      <a:pt x="96" y="108"/>
                      <a:pt x="96" y="108"/>
                    </a:cubicBezTo>
                    <a:cubicBezTo>
                      <a:pt x="96" y="232"/>
                      <a:pt x="96" y="232"/>
                      <a:pt x="96" y="232"/>
                    </a:cubicBezTo>
                    <a:cubicBezTo>
                      <a:pt x="88" y="232"/>
                      <a:pt x="88" y="232"/>
                      <a:pt x="88" y="232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86" y="115"/>
                      <a:pt x="83" y="116"/>
                      <a:pt x="80" y="116"/>
                    </a:cubicBezTo>
                    <a:cubicBezTo>
                      <a:pt x="71" y="116"/>
                      <a:pt x="64" y="109"/>
                      <a:pt x="64" y="100"/>
                    </a:cubicBezTo>
                    <a:cubicBezTo>
                      <a:pt x="64" y="91"/>
                      <a:pt x="71" y="84"/>
                      <a:pt x="80" y="84"/>
                    </a:cubicBezTo>
                    <a:cubicBezTo>
                      <a:pt x="88" y="84"/>
                      <a:pt x="95" y="90"/>
                      <a:pt x="96" y="98"/>
                    </a:cubicBezTo>
                    <a:cubicBezTo>
                      <a:pt x="104" y="104"/>
                      <a:pt x="104" y="104"/>
                      <a:pt x="104" y="104"/>
                    </a:cubicBezTo>
                    <a:cubicBezTo>
                      <a:pt x="104" y="88"/>
                      <a:pt x="104" y="88"/>
                      <a:pt x="104" y="88"/>
                    </a:cubicBezTo>
                    <a:cubicBezTo>
                      <a:pt x="104" y="86"/>
                      <a:pt x="105" y="85"/>
                      <a:pt x="107" y="84"/>
                    </a:cubicBezTo>
                    <a:cubicBezTo>
                      <a:pt x="108" y="84"/>
                      <a:pt x="110" y="84"/>
                      <a:pt x="111" y="85"/>
                    </a:cubicBezTo>
                    <a:cubicBezTo>
                      <a:pt x="121" y="95"/>
                      <a:pt x="121" y="95"/>
                      <a:pt x="121" y="95"/>
                    </a:cubicBezTo>
                    <a:cubicBezTo>
                      <a:pt x="123" y="89"/>
                      <a:pt x="129" y="84"/>
                      <a:pt x="136" y="84"/>
                    </a:cubicBezTo>
                    <a:cubicBezTo>
                      <a:pt x="145" y="84"/>
                      <a:pt x="152" y="91"/>
                      <a:pt x="152" y="100"/>
                    </a:cubicBezTo>
                    <a:cubicBezTo>
                      <a:pt x="152" y="109"/>
                      <a:pt x="145" y="116"/>
                      <a:pt x="136" y="11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Freeform 9"/>
              <p:cNvSpPr>
                <a:spLocks/>
              </p:cNvSpPr>
              <p:nvPr/>
            </p:nvSpPr>
            <p:spPr bwMode="auto">
              <a:xfrm>
                <a:off x="6676551" y="2807674"/>
                <a:ext cx="33535" cy="33535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0 h 16"/>
                  <a:gd name="T4" fmla="*/ 0 w 16"/>
                  <a:gd name="T5" fmla="*/ 8 h 16"/>
                  <a:gd name="T6" fmla="*/ 8 w 16"/>
                  <a:gd name="T7" fmla="*/ 16 h 16"/>
                  <a:gd name="T8" fmla="*/ 16 w 16"/>
                  <a:gd name="T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6" y="8"/>
                    </a:moveTo>
                    <a:cubicBezTo>
                      <a:pt x="16" y="4"/>
                      <a:pt x="13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2"/>
                      <a:pt x="4" y="16"/>
                      <a:pt x="8" y="16"/>
                    </a:cubicBezTo>
                    <a:cubicBezTo>
                      <a:pt x="12" y="16"/>
                      <a:pt x="16" y="13"/>
                      <a:pt x="16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auto">
              <a:xfrm>
                <a:off x="6794805" y="2807674"/>
                <a:ext cx="33535" cy="3353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39" name="그룹 38"/>
          <p:cNvGrpSpPr/>
          <p:nvPr/>
        </p:nvGrpSpPr>
        <p:grpSpPr>
          <a:xfrm>
            <a:off x="8957374" y="1587640"/>
            <a:ext cx="2474146" cy="575269"/>
            <a:chOff x="6258228" y="1797707"/>
            <a:chExt cx="2151405" cy="739016"/>
          </a:xfrm>
        </p:grpSpPr>
        <p:sp>
          <p:nvSpPr>
            <p:cNvPr id="40" name="대각선 방향의 모서리가 잘린 사각형 39"/>
            <p:cNvSpPr/>
            <p:nvPr/>
          </p:nvSpPr>
          <p:spPr>
            <a:xfrm>
              <a:off x="6258228" y="1797707"/>
              <a:ext cx="2149105" cy="739015"/>
            </a:xfrm>
            <a:prstGeom prst="snip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rgbClr val="FF6647"/>
                </a:gs>
                <a:gs pos="99000">
                  <a:srgbClr val="7730E0"/>
                </a:gs>
              </a:gsLst>
              <a:lin ang="0" scaled="0"/>
            </a:gradFill>
            <a:ln w="34925" cap="flat" cmpd="sng" algn="ctr">
              <a:solidFill>
                <a:srgbClr val="E7E6E6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algn="ctr" latinLnBrk="0"/>
              <a:endParaRPr lang="ko-KR" altLang="en-US" sz="2000" kern="0" dirty="0">
                <a:solidFill>
                  <a:prstClr val="white"/>
                </a:solidFill>
                <a:latin typeface="태룡고딕240" panose="02020603020101020101" pitchFamily="18" charset="-127"/>
                <a:ea typeface="태룡고딕240" panose="02020603020101020101" pitchFamily="18" charset="-127"/>
              </a:endParaRPr>
            </a:p>
          </p:txBody>
        </p:sp>
        <p:sp>
          <p:nvSpPr>
            <p:cNvPr id="41" name="자유형 40"/>
            <p:cNvSpPr/>
            <p:nvPr/>
          </p:nvSpPr>
          <p:spPr>
            <a:xfrm>
              <a:off x="6966296" y="1797709"/>
              <a:ext cx="1443337" cy="739014"/>
            </a:xfrm>
            <a:custGeom>
              <a:avLst/>
              <a:gdLst>
                <a:gd name="connsiteX0" fmla="*/ 0 w 1443337"/>
                <a:gd name="connsiteY0" fmla="*/ 0 h 739014"/>
                <a:gd name="connsiteX1" fmla="*/ 1073830 w 1443337"/>
                <a:gd name="connsiteY1" fmla="*/ 0 h 739014"/>
                <a:gd name="connsiteX2" fmla="*/ 1443337 w 1443337"/>
                <a:gd name="connsiteY2" fmla="*/ 369507 h 739014"/>
                <a:gd name="connsiteX3" fmla="*/ 1443337 w 1443337"/>
                <a:gd name="connsiteY3" fmla="*/ 739014 h 739014"/>
                <a:gd name="connsiteX4" fmla="*/ 613289 w 1443337"/>
                <a:gd name="connsiteY4" fmla="*/ 739014 h 73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337" h="739014">
                  <a:moveTo>
                    <a:pt x="0" y="0"/>
                  </a:moveTo>
                  <a:lnTo>
                    <a:pt x="1073830" y="0"/>
                  </a:lnTo>
                  <a:lnTo>
                    <a:pt x="1443337" y="369507"/>
                  </a:lnTo>
                  <a:lnTo>
                    <a:pt x="1443337" y="739014"/>
                  </a:lnTo>
                  <a:lnTo>
                    <a:pt x="613289" y="739014"/>
                  </a:lnTo>
                  <a:close/>
                </a:path>
              </a:pathLst>
            </a:custGeom>
            <a:solidFill>
              <a:sysClr val="window" lastClr="FFFFFF">
                <a:alpha val="14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6455260" y="1829832"/>
              <a:ext cx="1755040" cy="176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텍스트</a:t>
              </a: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10886247" y="4726799"/>
            <a:ext cx="788550" cy="1174096"/>
            <a:chOff x="1677530" y="3321715"/>
            <a:chExt cx="1909732" cy="2843458"/>
          </a:xfrm>
        </p:grpSpPr>
        <p:grpSp>
          <p:nvGrpSpPr>
            <p:cNvPr id="44" name="그룹 43"/>
            <p:cNvGrpSpPr/>
            <p:nvPr/>
          </p:nvGrpSpPr>
          <p:grpSpPr>
            <a:xfrm>
              <a:off x="2227632" y="3787163"/>
              <a:ext cx="1088323" cy="1503942"/>
              <a:chOff x="5692775" y="2868613"/>
              <a:chExt cx="806450" cy="1114425"/>
            </a:xfrm>
          </p:grpSpPr>
          <p:sp>
            <p:nvSpPr>
              <p:cNvPr id="45" name="Freeform 6"/>
              <p:cNvSpPr>
                <a:spLocks noEditPoints="1"/>
              </p:cNvSpPr>
              <p:nvPr/>
            </p:nvSpPr>
            <p:spPr bwMode="auto">
              <a:xfrm>
                <a:off x="5692775" y="2868613"/>
                <a:ext cx="806450" cy="1114425"/>
              </a:xfrm>
              <a:custGeom>
                <a:avLst/>
                <a:gdLst>
                  <a:gd name="T0" fmla="*/ 106 w 212"/>
                  <a:gd name="T1" fmla="*/ 294 h 294"/>
                  <a:gd name="T2" fmla="*/ 0 w 212"/>
                  <a:gd name="T3" fmla="*/ 188 h 294"/>
                  <a:gd name="T4" fmla="*/ 76 w 212"/>
                  <a:gd name="T5" fmla="*/ 86 h 294"/>
                  <a:gd name="T6" fmla="*/ 76 w 212"/>
                  <a:gd name="T7" fmla="*/ 50 h 294"/>
                  <a:gd name="T8" fmla="*/ 69 w 212"/>
                  <a:gd name="T9" fmla="*/ 50 h 294"/>
                  <a:gd name="T10" fmla="*/ 69 w 212"/>
                  <a:gd name="T11" fmla="*/ 0 h 294"/>
                  <a:gd name="T12" fmla="*/ 142 w 212"/>
                  <a:gd name="T13" fmla="*/ 0 h 294"/>
                  <a:gd name="T14" fmla="*/ 142 w 212"/>
                  <a:gd name="T15" fmla="*/ 50 h 294"/>
                  <a:gd name="T16" fmla="*/ 136 w 212"/>
                  <a:gd name="T17" fmla="*/ 50 h 294"/>
                  <a:gd name="T18" fmla="*/ 136 w 212"/>
                  <a:gd name="T19" fmla="*/ 86 h 294"/>
                  <a:gd name="T20" fmla="*/ 212 w 212"/>
                  <a:gd name="T21" fmla="*/ 188 h 294"/>
                  <a:gd name="T22" fmla="*/ 106 w 212"/>
                  <a:gd name="T23" fmla="*/ 294 h 294"/>
                  <a:gd name="T24" fmla="*/ 85 w 212"/>
                  <a:gd name="T25" fmla="*/ 34 h 294"/>
                  <a:gd name="T26" fmla="*/ 92 w 212"/>
                  <a:gd name="T27" fmla="*/ 34 h 294"/>
                  <a:gd name="T28" fmla="*/ 92 w 212"/>
                  <a:gd name="T29" fmla="*/ 99 h 294"/>
                  <a:gd name="T30" fmla="*/ 86 w 212"/>
                  <a:gd name="T31" fmla="*/ 100 h 294"/>
                  <a:gd name="T32" fmla="*/ 16 w 212"/>
                  <a:gd name="T33" fmla="*/ 188 h 294"/>
                  <a:gd name="T34" fmla="*/ 106 w 212"/>
                  <a:gd name="T35" fmla="*/ 278 h 294"/>
                  <a:gd name="T36" fmla="*/ 196 w 212"/>
                  <a:gd name="T37" fmla="*/ 188 h 294"/>
                  <a:gd name="T38" fmla="*/ 126 w 212"/>
                  <a:gd name="T39" fmla="*/ 100 h 294"/>
                  <a:gd name="T40" fmla="*/ 120 w 212"/>
                  <a:gd name="T41" fmla="*/ 99 h 294"/>
                  <a:gd name="T42" fmla="*/ 120 w 212"/>
                  <a:gd name="T43" fmla="*/ 34 h 294"/>
                  <a:gd name="T44" fmla="*/ 126 w 212"/>
                  <a:gd name="T45" fmla="*/ 34 h 294"/>
                  <a:gd name="T46" fmla="*/ 126 w 212"/>
                  <a:gd name="T47" fmla="*/ 16 h 294"/>
                  <a:gd name="T48" fmla="*/ 85 w 212"/>
                  <a:gd name="T49" fmla="*/ 16 h 294"/>
                  <a:gd name="T50" fmla="*/ 85 w 212"/>
                  <a:gd name="T51" fmla="*/ 3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2" h="294">
                    <a:moveTo>
                      <a:pt x="106" y="294"/>
                    </a:moveTo>
                    <a:cubicBezTo>
                      <a:pt x="47" y="294"/>
                      <a:pt x="0" y="246"/>
                      <a:pt x="0" y="188"/>
                    </a:cubicBezTo>
                    <a:cubicBezTo>
                      <a:pt x="0" y="140"/>
                      <a:pt x="31" y="99"/>
                      <a:pt x="76" y="86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69" y="50"/>
                      <a:pt x="69" y="50"/>
                      <a:pt x="69" y="5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42" y="50"/>
                      <a:pt x="142" y="50"/>
                      <a:pt x="142" y="50"/>
                    </a:cubicBezTo>
                    <a:cubicBezTo>
                      <a:pt x="136" y="50"/>
                      <a:pt x="136" y="50"/>
                      <a:pt x="136" y="50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181" y="99"/>
                      <a:pt x="212" y="140"/>
                      <a:pt x="212" y="188"/>
                    </a:cubicBezTo>
                    <a:cubicBezTo>
                      <a:pt x="212" y="246"/>
                      <a:pt x="164" y="294"/>
                      <a:pt x="106" y="294"/>
                    </a:cubicBezTo>
                    <a:close/>
                    <a:moveTo>
                      <a:pt x="85" y="34"/>
                    </a:moveTo>
                    <a:cubicBezTo>
                      <a:pt x="92" y="34"/>
                      <a:pt x="92" y="34"/>
                      <a:pt x="92" y="34"/>
                    </a:cubicBezTo>
                    <a:cubicBezTo>
                      <a:pt x="92" y="99"/>
                      <a:pt x="92" y="99"/>
                      <a:pt x="92" y="99"/>
                    </a:cubicBezTo>
                    <a:cubicBezTo>
                      <a:pt x="86" y="100"/>
                      <a:pt x="86" y="100"/>
                      <a:pt x="86" y="100"/>
                    </a:cubicBezTo>
                    <a:cubicBezTo>
                      <a:pt x="44" y="110"/>
                      <a:pt x="16" y="146"/>
                      <a:pt x="16" y="188"/>
                    </a:cubicBezTo>
                    <a:cubicBezTo>
                      <a:pt x="16" y="238"/>
                      <a:pt x="56" y="278"/>
                      <a:pt x="106" y="278"/>
                    </a:cubicBezTo>
                    <a:cubicBezTo>
                      <a:pt x="155" y="278"/>
                      <a:pt x="196" y="238"/>
                      <a:pt x="196" y="188"/>
                    </a:cubicBezTo>
                    <a:cubicBezTo>
                      <a:pt x="196" y="146"/>
                      <a:pt x="167" y="110"/>
                      <a:pt x="126" y="100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20" y="34"/>
                      <a:pt x="120" y="34"/>
                      <a:pt x="120" y="34"/>
                    </a:cubicBezTo>
                    <a:cubicBezTo>
                      <a:pt x="126" y="34"/>
                      <a:pt x="126" y="34"/>
                      <a:pt x="126" y="34"/>
                    </a:cubicBezTo>
                    <a:cubicBezTo>
                      <a:pt x="126" y="16"/>
                      <a:pt x="126" y="16"/>
                      <a:pt x="126" y="16"/>
                    </a:cubicBezTo>
                    <a:cubicBezTo>
                      <a:pt x="85" y="16"/>
                      <a:pt x="85" y="16"/>
                      <a:pt x="85" y="16"/>
                    </a:cubicBezTo>
                    <a:lnTo>
                      <a:pt x="85" y="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" name="Freeform 7"/>
              <p:cNvSpPr>
                <a:spLocks/>
              </p:cNvSpPr>
              <p:nvPr/>
            </p:nvSpPr>
            <p:spPr bwMode="auto">
              <a:xfrm>
                <a:off x="5821363" y="3444876"/>
                <a:ext cx="544513" cy="409575"/>
              </a:xfrm>
              <a:custGeom>
                <a:avLst/>
                <a:gdLst>
                  <a:gd name="T0" fmla="*/ 9 w 143"/>
                  <a:gd name="T1" fmla="*/ 0 h 108"/>
                  <a:gd name="T2" fmla="*/ 0 w 143"/>
                  <a:gd name="T3" fmla="*/ 36 h 108"/>
                  <a:gd name="T4" fmla="*/ 71 w 143"/>
                  <a:gd name="T5" fmla="*/ 108 h 108"/>
                  <a:gd name="T6" fmla="*/ 143 w 143"/>
                  <a:gd name="T7" fmla="*/ 36 h 108"/>
                  <a:gd name="T8" fmla="*/ 134 w 143"/>
                  <a:gd name="T9" fmla="*/ 0 h 108"/>
                  <a:gd name="T10" fmla="*/ 9 w 143"/>
                  <a:gd name="T11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108">
                    <a:moveTo>
                      <a:pt x="9" y="0"/>
                    </a:moveTo>
                    <a:cubicBezTo>
                      <a:pt x="3" y="11"/>
                      <a:pt x="0" y="23"/>
                      <a:pt x="0" y="36"/>
                    </a:cubicBezTo>
                    <a:cubicBezTo>
                      <a:pt x="0" y="76"/>
                      <a:pt x="32" y="108"/>
                      <a:pt x="71" y="108"/>
                    </a:cubicBezTo>
                    <a:cubicBezTo>
                      <a:pt x="111" y="108"/>
                      <a:pt x="143" y="76"/>
                      <a:pt x="143" y="36"/>
                    </a:cubicBezTo>
                    <a:cubicBezTo>
                      <a:pt x="143" y="23"/>
                      <a:pt x="140" y="11"/>
                      <a:pt x="134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709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50" name="자유형 49"/>
            <p:cNvSpPr>
              <a:spLocks/>
            </p:cNvSpPr>
            <p:nvPr/>
          </p:nvSpPr>
          <p:spPr bwMode="auto">
            <a:xfrm>
              <a:off x="1677530" y="4100585"/>
              <a:ext cx="1909732" cy="2064588"/>
            </a:xfrm>
            <a:custGeom>
              <a:avLst/>
              <a:gdLst>
                <a:gd name="connsiteX0" fmla="*/ 1331757 w 1909732"/>
                <a:gd name="connsiteY0" fmla="*/ 8341 h 2064588"/>
                <a:gd name="connsiteX1" fmla="*/ 1403757 w 1909732"/>
                <a:gd name="connsiteY1" fmla="*/ 30492 h 2064588"/>
                <a:gd name="connsiteX2" fmla="*/ 1909732 w 1909732"/>
                <a:gd name="connsiteY2" fmla="*/ 790465 h 2064588"/>
                <a:gd name="connsiteX3" fmla="*/ 1682164 w 1909732"/>
                <a:gd name="connsiteY3" fmla="*/ 1362897 h 2064588"/>
                <a:gd name="connsiteX4" fmla="*/ 1682164 w 1909732"/>
                <a:gd name="connsiteY4" fmla="*/ 2064588 h 2064588"/>
                <a:gd name="connsiteX5" fmla="*/ 1583755 w 1909732"/>
                <a:gd name="connsiteY5" fmla="*/ 2064588 h 2064588"/>
                <a:gd name="connsiteX6" fmla="*/ 1583755 w 1909732"/>
                <a:gd name="connsiteY6" fmla="*/ 1344432 h 2064588"/>
                <a:gd name="connsiteX7" fmla="*/ 1602207 w 1909732"/>
                <a:gd name="connsiteY7" fmla="*/ 1307500 h 2064588"/>
                <a:gd name="connsiteX8" fmla="*/ 1811324 w 1909732"/>
                <a:gd name="connsiteY8" fmla="*/ 790465 h 2064588"/>
                <a:gd name="connsiteX9" fmla="*/ 1365028 w 1909732"/>
                <a:gd name="connsiteY9" fmla="*/ 121377 h 2064588"/>
                <a:gd name="connsiteX10" fmla="*/ 1331757 w 1909732"/>
                <a:gd name="connsiteY10" fmla="*/ 111120 h 2064588"/>
                <a:gd name="connsiteX11" fmla="*/ 856769 w 1909732"/>
                <a:gd name="connsiteY11" fmla="*/ 0 h 2064588"/>
                <a:gd name="connsiteX12" fmla="*/ 856769 w 1909732"/>
                <a:gd name="connsiteY12" fmla="*/ 102856 h 2064588"/>
                <a:gd name="connsiteX13" fmla="*/ 797356 w 1909732"/>
                <a:gd name="connsiteY13" fmla="*/ 121377 h 2064588"/>
                <a:gd name="connsiteX14" fmla="*/ 353654 w 1909732"/>
                <a:gd name="connsiteY14" fmla="*/ 790465 h 2064588"/>
                <a:gd name="connsiteX15" fmla="*/ 353654 w 1909732"/>
                <a:gd name="connsiteY15" fmla="*/ 827396 h 2064588"/>
                <a:gd name="connsiteX16" fmla="*/ 347504 w 1909732"/>
                <a:gd name="connsiteY16" fmla="*/ 852017 h 2064588"/>
                <a:gd name="connsiteX17" fmla="*/ 138387 w 1909732"/>
                <a:gd name="connsiteY17" fmla="*/ 1215173 h 2064588"/>
                <a:gd name="connsiteX18" fmla="*/ 230644 w 1909732"/>
                <a:gd name="connsiteY18" fmla="*/ 1215173 h 2064588"/>
                <a:gd name="connsiteX19" fmla="*/ 279848 w 1909732"/>
                <a:gd name="connsiteY19" fmla="*/ 1264414 h 2064588"/>
                <a:gd name="connsiteX20" fmla="*/ 279848 w 1909732"/>
                <a:gd name="connsiteY20" fmla="*/ 1572173 h 2064588"/>
                <a:gd name="connsiteX21" fmla="*/ 439761 w 1909732"/>
                <a:gd name="connsiteY21" fmla="*/ 1732208 h 2064588"/>
                <a:gd name="connsiteX22" fmla="*/ 778039 w 1909732"/>
                <a:gd name="connsiteY22" fmla="*/ 1732208 h 2064588"/>
                <a:gd name="connsiteX23" fmla="*/ 827243 w 1909732"/>
                <a:gd name="connsiteY23" fmla="*/ 1781450 h 2064588"/>
                <a:gd name="connsiteX24" fmla="*/ 827243 w 1909732"/>
                <a:gd name="connsiteY24" fmla="*/ 2064588 h 2064588"/>
                <a:gd name="connsiteX25" fmla="*/ 728835 w 1909732"/>
                <a:gd name="connsiteY25" fmla="*/ 2064588 h 2064588"/>
                <a:gd name="connsiteX26" fmla="*/ 728835 w 1909732"/>
                <a:gd name="connsiteY26" fmla="*/ 1830691 h 2064588"/>
                <a:gd name="connsiteX27" fmla="*/ 439761 w 1909732"/>
                <a:gd name="connsiteY27" fmla="*/ 1830691 h 2064588"/>
                <a:gd name="connsiteX28" fmla="*/ 181440 w 1909732"/>
                <a:gd name="connsiteY28" fmla="*/ 1572173 h 2064588"/>
                <a:gd name="connsiteX29" fmla="*/ 181440 w 1909732"/>
                <a:gd name="connsiteY29" fmla="*/ 1313656 h 2064588"/>
                <a:gd name="connsiteX30" fmla="*/ 52280 w 1909732"/>
                <a:gd name="connsiteY30" fmla="*/ 1313656 h 2064588"/>
                <a:gd name="connsiteX31" fmla="*/ 9226 w 1909732"/>
                <a:gd name="connsiteY31" fmla="*/ 1289035 h 2064588"/>
                <a:gd name="connsiteX32" fmla="*/ 9226 w 1909732"/>
                <a:gd name="connsiteY32" fmla="*/ 1239793 h 2064588"/>
                <a:gd name="connsiteX33" fmla="*/ 255246 w 1909732"/>
                <a:gd name="connsiteY33" fmla="*/ 815086 h 2064588"/>
                <a:gd name="connsiteX34" fmla="*/ 255246 w 1909732"/>
                <a:gd name="connsiteY34" fmla="*/ 790465 h 2064588"/>
                <a:gd name="connsiteX35" fmla="*/ 758627 w 1909732"/>
                <a:gd name="connsiteY35" fmla="*/ 30492 h 206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09732" h="2064588">
                  <a:moveTo>
                    <a:pt x="1331757" y="8341"/>
                  </a:moveTo>
                  <a:lnTo>
                    <a:pt x="1403757" y="30492"/>
                  </a:lnTo>
                  <a:cubicBezTo>
                    <a:pt x="1702153" y="155712"/>
                    <a:pt x="1909732" y="448852"/>
                    <a:pt x="1909732" y="790465"/>
                  </a:cubicBezTo>
                  <a:cubicBezTo>
                    <a:pt x="1909732" y="1005896"/>
                    <a:pt x="1829776" y="1209018"/>
                    <a:pt x="1682164" y="1362897"/>
                  </a:cubicBezTo>
                  <a:lnTo>
                    <a:pt x="1682164" y="2064588"/>
                  </a:lnTo>
                  <a:cubicBezTo>
                    <a:pt x="1583755" y="2064588"/>
                    <a:pt x="1583755" y="2064588"/>
                    <a:pt x="1583755" y="2064588"/>
                  </a:cubicBezTo>
                  <a:cubicBezTo>
                    <a:pt x="1583755" y="1344432"/>
                    <a:pt x="1583755" y="1344432"/>
                    <a:pt x="1583755" y="1344432"/>
                  </a:cubicBezTo>
                  <a:cubicBezTo>
                    <a:pt x="1583755" y="1332121"/>
                    <a:pt x="1589906" y="1319811"/>
                    <a:pt x="1602207" y="1307500"/>
                  </a:cubicBezTo>
                  <a:cubicBezTo>
                    <a:pt x="1737518" y="1172086"/>
                    <a:pt x="1811324" y="987431"/>
                    <a:pt x="1811324" y="790465"/>
                  </a:cubicBezTo>
                  <a:cubicBezTo>
                    <a:pt x="1811324" y="490400"/>
                    <a:pt x="1627962" y="231882"/>
                    <a:pt x="1365028" y="121377"/>
                  </a:cubicBezTo>
                  <a:lnTo>
                    <a:pt x="1331757" y="111120"/>
                  </a:lnTo>
                  <a:close/>
                  <a:moveTo>
                    <a:pt x="856769" y="0"/>
                  </a:moveTo>
                  <a:lnTo>
                    <a:pt x="856769" y="102856"/>
                  </a:lnTo>
                  <a:lnTo>
                    <a:pt x="797356" y="121377"/>
                  </a:lnTo>
                  <a:cubicBezTo>
                    <a:pt x="537016" y="231882"/>
                    <a:pt x="353654" y="490400"/>
                    <a:pt x="353654" y="790465"/>
                  </a:cubicBezTo>
                  <a:cubicBezTo>
                    <a:pt x="353654" y="802775"/>
                    <a:pt x="353654" y="815086"/>
                    <a:pt x="353654" y="827396"/>
                  </a:cubicBezTo>
                  <a:cubicBezTo>
                    <a:pt x="353654" y="833551"/>
                    <a:pt x="347504" y="845862"/>
                    <a:pt x="347504" y="852017"/>
                  </a:cubicBezTo>
                  <a:cubicBezTo>
                    <a:pt x="138387" y="1215173"/>
                    <a:pt x="138387" y="1215173"/>
                    <a:pt x="138387" y="1215173"/>
                  </a:cubicBezTo>
                  <a:cubicBezTo>
                    <a:pt x="230644" y="1215173"/>
                    <a:pt x="230644" y="1215173"/>
                    <a:pt x="230644" y="1215173"/>
                  </a:cubicBezTo>
                  <a:cubicBezTo>
                    <a:pt x="261397" y="1215173"/>
                    <a:pt x="279848" y="1239793"/>
                    <a:pt x="279848" y="1264414"/>
                  </a:cubicBezTo>
                  <a:cubicBezTo>
                    <a:pt x="279848" y="1572173"/>
                    <a:pt x="279848" y="1572173"/>
                    <a:pt x="279848" y="1572173"/>
                  </a:cubicBezTo>
                  <a:cubicBezTo>
                    <a:pt x="279848" y="1664501"/>
                    <a:pt x="353654" y="1732208"/>
                    <a:pt x="439761" y="1732208"/>
                  </a:cubicBezTo>
                  <a:cubicBezTo>
                    <a:pt x="778039" y="1732208"/>
                    <a:pt x="778039" y="1732208"/>
                    <a:pt x="778039" y="1732208"/>
                  </a:cubicBezTo>
                  <a:cubicBezTo>
                    <a:pt x="802641" y="1732208"/>
                    <a:pt x="827243" y="1756829"/>
                    <a:pt x="827243" y="1781450"/>
                  </a:cubicBezTo>
                  <a:cubicBezTo>
                    <a:pt x="827243" y="2064588"/>
                    <a:pt x="827243" y="2064588"/>
                    <a:pt x="827243" y="2064588"/>
                  </a:cubicBezTo>
                  <a:cubicBezTo>
                    <a:pt x="728835" y="2064588"/>
                    <a:pt x="728835" y="2064588"/>
                    <a:pt x="728835" y="2064588"/>
                  </a:cubicBezTo>
                  <a:cubicBezTo>
                    <a:pt x="728835" y="1830691"/>
                    <a:pt x="728835" y="1830691"/>
                    <a:pt x="728835" y="1830691"/>
                  </a:cubicBezTo>
                  <a:cubicBezTo>
                    <a:pt x="439761" y="1830691"/>
                    <a:pt x="439761" y="1830691"/>
                    <a:pt x="439761" y="1830691"/>
                  </a:cubicBezTo>
                  <a:cubicBezTo>
                    <a:pt x="298300" y="1830691"/>
                    <a:pt x="181440" y="1719898"/>
                    <a:pt x="181440" y="1572173"/>
                  </a:cubicBezTo>
                  <a:cubicBezTo>
                    <a:pt x="181440" y="1313656"/>
                    <a:pt x="181440" y="1313656"/>
                    <a:pt x="181440" y="1313656"/>
                  </a:cubicBezTo>
                  <a:cubicBezTo>
                    <a:pt x="52280" y="1313656"/>
                    <a:pt x="52280" y="1313656"/>
                    <a:pt x="52280" y="1313656"/>
                  </a:cubicBezTo>
                  <a:cubicBezTo>
                    <a:pt x="33828" y="1313656"/>
                    <a:pt x="15377" y="1307500"/>
                    <a:pt x="9226" y="1289035"/>
                  </a:cubicBezTo>
                  <a:cubicBezTo>
                    <a:pt x="-3075" y="1276725"/>
                    <a:pt x="-3075" y="1258259"/>
                    <a:pt x="9226" y="1239793"/>
                  </a:cubicBezTo>
                  <a:cubicBezTo>
                    <a:pt x="255246" y="815086"/>
                    <a:pt x="255246" y="815086"/>
                    <a:pt x="255246" y="815086"/>
                  </a:cubicBezTo>
                  <a:cubicBezTo>
                    <a:pt x="255246" y="808931"/>
                    <a:pt x="255246" y="802775"/>
                    <a:pt x="255246" y="790465"/>
                  </a:cubicBezTo>
                  <a:cubicBezTo>
                    <a:pt x="255246" y="448852"/>
                    <a:pt x="462826" y="155712"/>
                    <a:pt x="758627" y="3049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51" name="포인트가 5개인 별 50"/>
            <p:cNvSpPr/>
            <p:nvPr/>
          </p:nvSpPr>
          <p:spPr>
            <a:xfrm rot="20411495">
              <a:off x="2120202" y="3567165"/>
              <a:ext cx="351693" cy="351693"/>
            </a:xfrm>
            <a:prstGeom prst="star5">
              <a:avLst>
                <a:gd name="adj" fmla="val 29435"/>
                <a:gd name="hf" fmla="val 105146"/>
                <a:gd name="vf" fmla="val 11055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십자형 51"/>
            <p:cNvSpPr/>
            <p:nvPr/>
          </p:nvSpPr>
          <p:spPr>
            <a:xfrm rot="20345563">
              <a:off x="2943845" y="3321715"/>
              <a:ext cx="324842" cy="324842"/>
            </a:xfrm>
            <a:prstGeom prst="plus">
              <a:avLst>
                <a:gd name="adj" fmla="val 342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5" name="텍스트 개체 틀 8"/>
          <p:cNvSpPr txBox="1">
            <a:spLocks/>
          </p:cNvSpPr>
          <p:nvPr/>
        </p:nvSpPr>
        <p:spPr>
          <a:xfrm>
            <a:off x="5150213" y="2350953"/>
            <a:ext cx="3325532" cy="222662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  <a:endParaRPr lang="en-US" altLang="ko-KR" sz="1400" dirty="0" smtClean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6" name="텍스트 개체 틀 8"/>
          <p:cNvSpPr txBox="1">
            <a:spLocks/>
          </p:cNvSpPr>
          <p:nvPr/>
        </p:nvSpPr>
        <p:spPr>
          <a:xfrm>
            <a:off x="8510973" y="2350953"/>
            <a:ext cx="3325532" cy="222662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  <a:endParaRPr lang="en-US" altLang="ko-KR" sz="1400" dirty="0" smtClean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320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4" grpId="0" animBg="1"/>
      <p:bldP spid="55" grpId="0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부제목 2"/>
          <p:cNvSpPr txBox="1">
            <a:spLocks/>
          </p:cNvSpPr>
          <p:nvPr/>
        </p:nvSpPr>
        <p:spPr>
          <a:xfrm>
            <a:off x="9552678" y="191962"/>
            <a:ext cx="2476670" cy="332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제목을 입력하세요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9111608" y="130042"/>
            <a:ext cx="2941411" cy="748722"/>
            <a:chOff x="9157125" y="183827"/>
            <a:chExt cx="2941411" cy="748722"/>
          </a:xfrm>
        </p:grpSpPr>
        <p:sp>
          <p:nvSpPr>
            <p:cNvPr id="4" name="직사각형 3"/>
            <p:cNvSpPr/>
            <p:nvPr/>
          </p:nvSpPr>
          <p:spPr>
            <a:xfrm>
              <a:off x="9506536" y="591675"/>
              <a:ext cx="2592000" cy="4571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9157125" y="183827"/>
              <a:ext cx="472274" cy="748722"/>
              <a:chOff x="569116" y="3986190"/>
              <a:chExt cx="1731958" cy="2745769"/>
            </a:xfrm>
          </p:grpSpPr>
          <p:sp>
            <p:nvSpPr>
              <p:cNvPr id="6" name="Freeform 6"/>
              <p:cNvSpPr>
                <a:spLocks/>
              </p:cNvSpPr>
              <p:nvPr/>
            </p:nvSpPr>
            <p:spPr bwMode="auto">
              <a:xfrm>
                <a:off x="823406" y="5263325"/>
                <a:ext cx="1182794" cy="680105"/>
              </a:xfrm>
              <a:custGeom>
                <a:avLst/>
                <a:gdLst>
                  <a:gd name="T0" fmla="*/ 121 w 240"/>
                  <a:gd name="T1" fmla="*/ 0 h 138"/>
                  <a:gd name="T2" fmla="*/ 240 w 240"/>
                  <a:gd name="T3" fmla="*/ 69 h 138"/>
                  <a:gd name="T4" fmla="*/ 121 w 240"/>
                  <a:gd name="T5" fmla="*/ 138 h 138"/>
                  <a:gd name="T6" fmla="*/ 0 w 240"/>
                  <a:gd name="T7" fmla="*/ 72 h 138"/>
                  <a:gd name="T8" fmla="*/ 121 w 240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138">
                    <a:moveTo>
                      <a:pt x="121" y="0"/>
                    </a:moveTo>
                    <a:lnTo>
                      <a:pt x="240" y="69"/>
                    </a:lnTo>
                    <a:lnTo>
                      <a:pt x="121" y="138"/>
                    </a:lnTo>
                    <a:lnTo>
                      <a:pt x="0" y="72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3BE1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</a:endParaRPr>
              </a:p>
            </p:txBody>
          </p:sp>
          <p:sp>
            <p:nvSpPr>
              <p:cNvPr id="7" name="Freeform 7"/>
              <p:cNvSpPr>
                <a:spLocks noEditPoints="1"/>
              </p:cNvSpPr>
              <p:nvPr/>
            </p:nvSpPr>
            <p:spPr bwMode="auto">
              <a:xfrm>
                <a:off x="729770" y="5169686"/>
                <a:ext cx="1370069" cy="867383"/>
              </a:xfrm>
              <a:custGeom>
                <a:avLst/>
                <a:gdLst>
                  <a:gd name="T0" fmla="*/ 59 w 117"/>
                  <a:gd name="T1" fmla="*/ 74 h 74"/>
                  <a:gd name="T2" fmla="*/ 55 w 117"/>
                  <a:gd name="T3" fmla="*/ 73 h 74"/>
                  <a:gd name="T4" fmla="*/ 4 w 117"/>
                  <a:gd name="T5" fmla="*/ 45 h 74"/>
                  <a:gd name="T6" fmla="*/ 0 w 117"/>
                  <a:gd name="T7" fmla="*/ 38 h 74"/>
                  <a:gd name="T8" fmla="*/ 4 w 117"/>
                  <a:gd name="T9" fmla="*/ 31 h 74"/>
                  <a:gd name="T10" fmla="*/ 55 w 117"/>
                  <a:gd name="T11" fmla="*/ 1 h 74"/>
                  <a:gd name="T12" fmla="*/ 63 w 117"/>
                  <a:gd name="T13" fmla="*/ 1 h 74"/>
                  <a:gd name="T14" fmla="*/ 113 w 117"/>
                  <a:gd name="T15" fmla="*/ 30 h 74"/>
                  <a:gd name="T16" fmla="*/ 117 w 117"/>
                  <a:gd name="T17" fmla="*/ 37 h 74"/>
                  <a:gd name="T18" fmla="*/ 113 w 117"/>
                  <a:gd name="T19" fmla="*/ 44 h 74"/>
                  <a:gd name="T20" fmla="*/ 63 w 117"/>
                  <a:gd name="T21" fmla="*/ 73 h 74"/>
                  <a:gd name="T22" fmla="*/ 59 w 117"/>
                  <a:gd name="T23" fmla="*/ 74 h 74"/>
                  <a:gd name="T24" fmla="*/ 24 w 117"/>
                  <a:gd name="T25" fmla="*/ 38 h 74"/>
                  <a:gd name="T26" fmla="*/ 59 w 117"/>
                  <a:gd name="T27" fmla="*/ 57 h 74"/>
                  <a:gd name="T28" fmla="*/ 93 w 117"/>
                  <a:gd name="T29" fmla="*/ 37 h 74"/>
                  <a:gd name="T30" fmla="*/ 59 w 117"/>
                  <a:gd name="T31" fmla="*/ 18 h 74"/>
                  <a:gd name="T32" fmla="*/ 24 w 117"/>
                  <a:gd name="T33" fmla="*/ 3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" h="74">
                    <a:moveTo>
                      <a:pt x="59" y="74"/>
                    </a:moveTo>
                    <a:cubicBezTo>
                      <a:pt x="57" y="74"/>
                      <a:pt x="56" y="74"/>
                      <a:pt x="55" y="73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2" y="43"/>
                      <a:pt x="0" y="41"/>
                      <a:pt x="0" y="38"/>
                    </a:cubicBezTo>
                    <a:cubicBezTo>
                      <a:pt x="0" y="35"/>
                      <a:pt x="2" y="32"/>
                      <a:pt x="4" y="31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7" y="0"/>
                      <a:pt x="60" y="0"/>
                      <a:pt x="63" y="1"/>
                    </a:cubicBezTo>
                    <a:cubicBezTo>
                      <a:pt x="113" y="30"/>
                      <a:pt x="113" y="30"/>
                      <a:pt x="113" y="30"/>
                    </a:cubicBezTo>
                    <a:cubicBezTo>
                      <a:pt x="116" y="32"/>
                      <a:pt x="117" y="34"/>
                      <a:pt x="117" y="37"/>
                    </a:cubicBezTo>
                    <a:cubicBezTo>
                      <a:pt x="117" y="40"/>
                      <a:pt x="116" y="43"/>
                      <a:pt x="113" y="44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61" y="74"/>
                      <a:pt x="60" y="74"/>
                      <a:pt x="59" y="74"/>
                    </a:cubicBezTo>
                    <a:close/>
                    <a:moveTo>
                      <a:pt x="24" y="38"/>
                    </a:moveTo>
                    <a:cubicBezTo>
                      <a:pt x="59" y="57"/>
                      <a:pt x="59" y="57"/>
                      <a:pt x="59" y="57"/>
                    </a:cubicBezTo>
                    <a:cubicBezTo>
                      <a:pt x="93" y="37"/>
                      <a:pt x="93" y="37"/>
                      <a:pt x="93" y="37"/>
                    </a:cubicBezTo>
                    <a:cubicBezTo>
                      <a:pt x="59" y="18"/>
                      <a:pt x="59" y="18"/>
                      <a:pt x="59" y="18"/>
                    </a:cubicBezTo>
                    <a:lnTo>
                      <a:pt x="24" y="38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</a:endParaRPr>
              </a:p>
            </p:txBody>
          </p:sp>
          <p:sp>
            <p:nvSpPr>
              <p:cNvPr id="8" name="Freeform 8"/>
              <p:cNvSpPr>
                <a:spLocks/>
              </p:cNvSpPr>
              <p:nvPr/>
            </p:nvSpPr>
            <p:spPr bwMode="auto">
              <a:xfrm>
                <a:off x="1409875" y="5593521"/>
                <a:ext cx="596325" cy="1030017"/>
              </a:xfrm>
              <a:custGeom>
                <a:avLst/>
                <a:gdLst>
                  <a:gd name="T0" fmla="*/ 121 w 121"/>
                  <a:gd name="T1" fmla="*/ 0 h 209"/>
                  <a:gd name="T2" fmla="*/ 121 w 121"/>
                  <a:gd name="T3" fmla="*/ 140 h 209"/>
                  <a:gd name="T4" fmla="*/ 0 w 121"/>
                  <a:gd name="T5" fmla="*/ 209 h 209"/>
                  <a:gd name="T6" fmla="*/ 0 w 121"/>
                  <a:gd name="T7" fmla="*/ 71 h 209"/>
                  <a:gd name="T8" fmla="*/ 121 w 121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209">
                    <a:moveTo>
                      <a:pt x="121" y="0"/>
                    </a:moveTo>
                    <a:lnTo>
                      <a:pt x="121" y="140"/>
                    </a:lnTo>
                    <a:lnTo>
                      <a:pt x="0" y="209"/>
                    </a:lnTo>
                    <a:lnTo>
                      <a:pt x="0" y="71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3BE1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</a:endParaRPr>
              </a:p>
            </p:txBody>
          </p:sp>
          <p:sp>
            <p:nvSpPr>
              <p:cNvPr id="9" name="Freeform 9"/>
              <p:cNvSpPr>
                <a:spLocks noEditPoints="1"/>
              </p:cNvSpPr>
              <p:nvPr/>
            </p:nvSpPr>
            <p:spPr bwMode="auto">
              <a:xfrm>
                <a:off x="1326095" y="5509739"/>
                <a:ext cx="788529" cy="1222220"/>
              </a:xfrm>
              <a:custGeom>
                <a:avLst/>
                <a:gdLst>
                  <a:gd name="T0" fmla="*/ 8 w 67"/>
                  <a:gd name="T1" fmla="*/ 104 h 104"/>
                  <a:gd name="T2" fmla="*/ 4 w 67"/>
                  <a:gd name="T3" fmla="*/ 103 h 104"/>
                  <a:gd name="T4" fmla="*/ 0 w 67"/>
                  <a:gd name="T5" fmla="*/ 96 h 104"/>
                  <a:gd name="T6" fmla="*/ 0 w 67"/>
                  <a:gd name="T7" fmla="*/ 37 h 104"/>
                  <a:gd name="T8" fmla="*/ 4 w 67"/>
                  <a:gd name="T9" fmla="*/ 30 h 104"/>
                  <a:gd name="T10" fmla="*/ 54 w 67"/>
                  <a:gd name="T11" fmla="*/ 1 h 104"/>
                  <a:gd name="T12" fmla="*/ 62 w 67"/>
                  <a:gd name="T13" fmla="*/ 1 h 104"/>
                  <a:gd name="T14" fmla="*/ 66 w 67"/>
                  <a:gd name="T15" fmla="*/ 8 h 104"/>
                  <a:gd name="T16" fmla="*/ 67 w 67"/>
                  <a:gd name="T17" fmla="*/ 67 h 104"/>
                  <a:gd name="T18" fmla="*/ 63 w 67"/>
                  <a:gd name="T19" fmla="*/ 74 h 104"/>
                  <a:gd name="T20" fmla="*/ 12 w 67"/>
                  <a:gd name="T21" fmla="*/ 103 h 104"/>
                  <a:gd name="T22" fmla="*/ 8 w 67"/>
                  <a:gd name="T23" fmla="*/ 104 h 104"/>
                  <a:gd name="T24" fmla="*/ 16 w 67"/>
                  <a:gd name="T25" fmla="*/ 42 h 104"/>
                  <a:gd name="T26" fmla="*/ 16 w 67"/>
                  <a:gd name="T27" fmla="*/ 82 h 104"/>
                  <a:gd name="T28" fmla="*/ 51 w 67"/>
                  <a:gd name="T29" fmla="*/ 62 h 104"/>
                  <a:gd name="T30" fmla="*/ 50 w 67"/>
                  <a:gd name="T31" fmla="*/ 22 h 104"/>
                  <a:gd name="T32" fmla="*/ 16 w 67"/>
                  <a:gd name="T33" fmla="*/ 4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7" h="104">
                    <a:moveTo>
                      <a:pt x="8" y="104"/>
                    </a:moveTo>
                    <a:cubicBezTo>
                      <a:pt x="7" y="104"/>
                      <a:pt x="5" y="104"/>
                      <a:pt x="4" y="103"/>
                    </a:cubicBezTo>
                    <a:cubicBezTo>
                      <a:pt x="2" y="101"/>
                      <a:pt x="0" y="99"/>
                      <a:pt x="0" y="96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5"/>
                      <a:pt x="1" y="32"/>
                      <a:pt x="4" y="3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7" y="0"/>
                      <a:pt x="60" y="0"/>
                      <a:pt x="62" y="1"/>
                    </a:cubicBezTo>
                    <a:cubicBezTo>
                      <a:pt x="65" y="3"/>
                      <a:pt x="66" y="5"/>
                      <a:pt x="66" y="8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7" y="69"/>
                      <a:pt x="65" y="72"/>
                      <a:pt x="63" y="74"/>
                    </a:cubicBezTo>
                    <a:cubicBezTo>
                      <a:pt x="12" y="103"/>
                      <a:pt x="12" y="103"/>
                      <a:pt x="12" y="103"/>
                    </a:cubicBezTo>
                    <a:cubicBezTo>
                      <a:pt x="11" y="104"/>
                      <a:pt x="10" y="104"/>
                      <a:pt x="8" y="104"/>
                    </a:cubicBezTo>
                    <a:close/>
                    <a:moveTo>
                      <a:pt x="16" y="42"/>
                    </a:moveTo>
                    <a:cubicBezTo>
                      <a:pt x="16" y="82"/>
                      <a:pt x="16" y="82"/>
                      <a:pt x="16" y="82"/>
                    </a:cubicBezTo>
                    <a:cubicBezTo>
                      <a:pt x="51" y="62"/>
                      <a:pt x="51" y="62"/>
                      <a:pt x="51" y="62"/>
                    </a:cubicBezTo>
                    <a:cubicBezTo>
                      <a:pt x="50" y="22"/>
                      <a:pt x="50" y="22"/>
                      <a:pt x="50" y="22"/>
                    </a:cubicBezTo>
                    <a:lnTo>
                      <a:pt x="16" y="4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auto">
              <a:xfrm>
                <a:off x="823406" y="5618162"/>
                <a:ext cx="596325" cy="1020160"/>
              </a:xfrm>
              <a:custGeom>
                <a:avLst/>
                <a:gdLst>
                  <a:gd name="T0" fmla="*/ 121 w 121"/>
                  <a:gd name="T1" fmla="*/ 66 h 207"/>
                  <a:gd name="T2" fmla="*/ 121 w 121"/>
                  <a:gd name="T3" fmla="*/ 207 h 207"/>
                  <a:gd name="T4" fmla="*/ 3 w 121"/>
                  <a:gd name="T5" fmla="*/ 138 h 207"/>
                  <a:gd name="T6" fmla="*/ 0 w 121"/>
                  <a:gd name="T7" fmla="*/ 0 h 207"/>
                  <a:gd name="T8" fmla="*/ 121 w 121"/>
                  <a:gd name="T9" fmla="*/ 6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207">
                    <a:moveTo>
                      <a:pt x="121" y="66"/>
                    </a:moveTo>
                    <a:lnTo>
                      <a:pt x="121" y="207"/>
                    </a:lnTo>
                    <a:lnTo>
                      <a:pt x="3" y="138"/>
                    </a:lnTo>
                    <a:lnTo>
                      <a:pt x="0" y="0"/>
                    </a:lnTo>
                    <a:lnTo>
                      <a:pt x="121" y="66"/>
                    </a:lnTo>
                    <a:close/>
                  </a:path>
                </a:pathLst>
              </a:custGeom>
              <a:solidFill>
                <a:sysClr val="window" lastClr="FFFFFF">
                  <a:lumMod val="50000"/>
                </a:sys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1" name="Freeform 11"/>
              <p:cNvSpPr>
                <a:spLocks noEditPoints="1"/>
              </p:cNvSpPr>
              <p:nvPr/>
            </p:nvSpPr>
            <p:spPr bwMode="auto">
              <a:xfrm>
                <a:off x="729770" y="5509739"/>
                <a:ext cx="788529" cy="1222220"/>
              </a:xfrm>
              <a:custGeom>
                <a:avLst/>
                <a:gdLst>
                  <a:gd name="T0" fmla="*/ 59 w 67"/>
                  <a:gd name="T1" fmla="*/ 104 h 104"/>
                  <a:gd name="T2" fmla="*/ 55 w 67"/>
                  <a:gd name="T3" fmla="*/ 103 h 104"/>
                  <a:gd name="T4" fmla="*/ 5 w 67"/>
                  <a:gd name="T5" fmla="*/ 74 h 104"/>
                  <a:gd name="T6" fmla="*/ 1 w 67"/>
                  <a:gd name="T7" fmla="*/ 67 h 104"/>
                  <a:gd name="T8" fmla="*/ 0 w 67"/>
                  <a:gd name="T9" fmla="*/ 9 h 104"/>
                  <a:gd name="T10" fmla="*/ 4 w 67"/>
                  <a:gd name="T11" fmla="*/ 2 h 104"/>
                  <a:gd name="T12" fmla="*/ 12 w 67"/>
                  <a:gd name="T13" fmla="*/ 2 h 104"/>
                  <a:gd name="T14" fmla="*/ 63 w 67"/>
                  <a:gd name="T15" fmla="*/ 30 h 104"/>
                  <a:gd name="T16" fmla="*/ 67 w 67"/>
                  <a:gd name="T17" fmla="*/ 37 h 104"/>
                  <a:gd name="T18" fmla="*/ 67 w 67"/>
                  <a:gd name="T19" fmla="*/ 95 h 104"/>
                  <a:gd name="T20" fmla="*/ 67 w 67"/>
                  <a:gd name="T21" fmla="*/ 96 h 104"/>
                  <a:gd name="T22" fmla="*/ 59 w 67"/>
                  <a:gd name="T23" fmla="*/ 104 h 104"/>
                  <a:gd name="T24" fmla="*/ 59 w 67"/>
                  <a:gd name="T25" fmla="*/ 104 h 104"/>
                  <a:gd name="T26" fmla="*/ 17 w 67"/>
                  <a:gd name="T27" fmla="*/ 62 h 104"/>
                  <a:gd name="T28" fmla="*/ 51 w 67"/>
                  <a:gd name="T29" fmla="*/ 82 h 104"/>
                  <a:gd name="T30" fmla="*/ 51 w 67"/>
                  <a:gd name="T31" fmla="*/ 42 h 104"/>
                  <a:gd name="T32" fmla="*/ 16 w 67"/>
                  <a:gd name="T33" fmla="*/ 22 h 104"/>
                  <a:gd name="T34" fmla="*/ 17 w 67"/>
                  <a:gd name="T35" fmla="*/ 6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104">
                    <a:moveTo>
                      <a:pt x="59" y="104"/>
                    </a:moveTo>
                    <a:cubicBezTo>
                      <a:pt x="58" y="104"/>
                      <a:pt x="56" y="104"/>
                      <a:pt x="55" y="103"/>
                    </a:cubicBezTo>
                    <a:cubicBezTo>
                      <a:pt x="5" y="74"/>
                      <a:pt x="5" y="74"/>
                      <a:pt x="5" y="74"/>
                    </a:cubicBezTo>
                    <a:cubicBezTo>
                      <a:pt x="2" y="73"/>
                      <a:pt x="1" y="70"/>
                      <a:pt x="1" y="6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2" y="3"/>
                      <a:pt x="4" y="2"/>
                    </a:cubicBezTo>
                    <a:cubicBezTo>
                      <a:pt x="7" y="0"/>
                      <a:pt x="10" y="0"/>
                      <a:pt x="12" y="2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5" y="32"/>
                      <a:pt x="67" y="34"/>
                      <a:pt x="67" y="37"/>
                    </a:cubicBezTo>
                    <a:cubicBezTo>
                      <a:pt x="67" y="95"/>
                      <a:pt x="67" y="95"/>
                      <a:pt x="67" y="95"/>
                    </a:cubicBezTo>
                    <a:cubicBezTo>
                      <a:pt x="67" y="95"/>
                      <a:pt x="67" y="96"/>
                      <a:pt x="67" y="96"/>
                    </a:cubicBezTo>
                    <a:cubicBezTo>
                      <a:pt x="67" y="100"/>
                      <a:pt x="64" y="104"/>
                      <a:pt x="59" y="104"/>
                    </a:cubicBezTo>
                    <a:cubicBezTo>
                      <a:pt x="59" y="104"/>
                      <a:pt x="59" y="104"/>
                      <a:pt x="59" y="104"/>
                    </a:cubicBezTo>
                    <a:close/>
                    <a:moveTo>
                      <a:pt x="17" y="62"/>
                    </a:moveTo>
                    <a:cubicBezTo>
                      <a:pt x="51" y="82"/>
                      <a:pt x="51" y="82"/>
                      <a:pt x="51" y="82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16" y="22"/>
                      <a:pt x="16" y="22"/>
                      <a:pt x="16" y="22"/>
                    </a:cubicBezTo>
                    <a:lnTo>
                      <a:pt x="17" y="6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2" name="자유형 11"/>
              <p:cNvSpPr/>
              <p:nvPr/>
            </p:nvSpPr>
            <p:spPr>
              <a:xfrm>
                <a:off x="569116" y="3986190"/>
                <a:ext cx="1731958" cy="1395732"/>
              </a:xfrm>
              <a:custGeom>
                <a:avLst/>
                <a:gdLst>
                  <a:gd name="connsiteX0" fmla="*/ 1832207 w 2393955"/>
                  <a:gd name="connsiteY0" fmla="*/ 210 h 1929218"/>
                  <a:gd name="connsiteX1" fmla="*/ 1929243 w 2393955"/>
                  <a:gd name="connsiteY1" fmla="*/ 6602 h 1929218"/>
                  <a:gd name="connsiteX2" fmla="*/ 2393955 w 2393955"/>
                  <a:gd name="connsiteY2" fmla="*/ 82724 h 1929218"/>
                  <a:gd name="connsiteX3" fmla="*/ 2227522 w 2393955"/>
                  <a:gd name="connsiteY3" fmla="*/ 523237 h 1929218"/>
                  <a:gd name="connsiteX4" fmla="*/ 1973728 w 2393955"/>
                  <a:gd name="connsiteY4" fmla="*/ 812430 h 1929218"/>
                  <a:gd name="connsiteX5" fmla="*/ 1969528 w 2393955"/>
                  <a:gd name="connsiteY5" fmla="*/ 814435 h 1929218"/>
                  <a:gd name="connsiteX6" fmla="*/ 1965691 w 2393955"/>
                  <a:gd name="connsiteY6" fmla="*/ 817070 h 1929218"/>
                  <a:gd name="connsiteX7" fmla="*/ 1588344 w 2393955"/>
                  <a:gd name="connsiteY7" fmla="*/ 892266 h 1929218"/>
                  <a:gd name="connsiteX8" fmla="*/ 1255990 w 2393955"/>
                  <a:gd name="connsiteY8" fmla="*/ 837825 h 1929218"/>
                  <a:gd name="connsiteX9" fmla="*/ 1255990 w 2393955"/>
                  <a:gd name="connsiteY9" fmla="*/ 1929218 h 1929218"/>
                  <a:gd name="connsiteX10" fmla="*/ 1125362 w 2393955"/>
                  <a:gd name="connsiteY10" fmla="*/ 1929218 h 1929218"/>
                  <a:gd name="connsiteX11" fmla="*/ 1125362 w 2393955"/>
                  <a:gd name="connsiteY11" fmla="*/ 858869 h 1929218"/>
                  <a:gd name="connsiteX12" fmla="*/ 805611 w 2393955"/>
                  <a:gd name="connsiteY12" fmla="*/ 911245 h 1929218"/>
                  <a:gd name="connsiteX13" fmla="*/ 428265 w 2393955"/>
                  <a:gd name="connsiteY13" fmla="*/ 836050 h 1929218"/>
                  <a:gd name="connsiteX14" fmla="*/ 424428 w 2393955"/>
                  <a:gd name="connsiteY14" fmla="*/ 833415 h 1929218"/>
                  <a:gd name="connsiteX15" fmla="*/ 420228 w 2393955"/>
                  <a:gd name="connsiteY15" fmla="*/ 831410 h 1929218"/>
                  <a:gd name="connsiteX16" fmla="*/ 166433 w 2393955"/>
                  <a:gd name="connsiteY16" fmla="*/ 542216 h 1929218"/>
                  <a:gd name="connsiteX17" fmla="*/ 0 w 2393955"/>
                  <a:gd name="connsiteY17" fmla="*/ 101703 h 1929218"/>
                  <a:gd name="connsiteX18" fmla="*/ 464712 w 2393955"/>
                  <a:gd name="connsiteY18" fmla="*/ 25581 h 1929218"/>
                  <a:gd name="connsiteX19" fmla="*/ 842059 w 2393955"/>
                  <a:gd name="connsiteY19" fmla="*/ 100777 h 1929218"/>
                  <a:gd name="connsiteX20" fmla="*/ 845895 w 2393955"/>
                  <a:gd name="connsiteY20" fmla="*/ 103412 h 1929218"/>
                  <a:gd name="connsiteX21" fmla="*/ 850096 w 2393955"/>
                  <a:gd name="connsiteY21" fmla="*/ 105417 h 1929218"/>
                  <a:gd name="connsiteX22" fmla="*/ 1103890 w 2393955"/>
                  <a:gd name="connsiteY22" fmla="*/ 394610 h 1929218"/>
                  <a:gd name="connsiteX23" fmla="*/ 1193392 w 2393955"/>
                  <a:gd name="connsiteY23" fmla="*/ 631505 h 1929218"/>
                  <a:gd name="connsiteX24" fmla="*/ 1290065 w 2393955"/>
                  <a:gd name="connsiteY24" fmla="*/ 375631 h 1929218"/>
                  <a:gd name="connsiteX25" fmla="*/ 1543860 w 2393955"/>
                  <a:gd name="connsiteY25" fmla="*/ 86437 h 1929218"/>
                  <a:gd name="connsiteX26" fmla="*/ 1548061 w 2393955"/>
                  <a:gd name="connsiteY26" fmla="*/ 84433 h 1929218"/>
                  <a:gd name="connsiteX27" fmla="*/ 1551897 w 2393955"/>
                  <a:gd name="connsiteY27" fmla="*/ 81797 h 1929218"/>
                  <a:gd name="connsiteX28" fmla="*/ 1832207 w 2393955"/>
                  <a:gd name="connsiteY28" fmla="*/ 210 h 1929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93955" h="1929218">
                    <a:moveTo>
                      <a:pt x="1832207" y="210"/>
                    </a:moveTo>
                    <a:cubicBezTo>
                      <a:pt x="1864675" y="-703"/>
                      <a:pt x="1897161" y="1347"/>
                      <a:pt x="1929243" y="6602"/>
                    </a:cubicBezTo>
                    <a:lnTo>
                      <a:pt x="2393955" y="82724"/>
                    </a:lnTo>
                    <a:lnTo>
                      <a:pt x="2227522" y="523237"/>
                    </a:lnTo>
                    <a:cubicBezTo>
                      <a:pt x="2181564" y="644881"/>
                      <a:pt x="2087941" y="746489"/>
                      <a:pt x="1973728" y="812430"/>
                    </a:cubicBezTo>
                    <a:lnTo>
                      <a:pt x="1969528" y="814435"/>
                    </a:lnTo>
                    <a:lnTo>
                      <a:pt x="1965691" y="817070"/>
                    </a:lnTo>
                    <a:cubicBezTo>
                      <a:pt x="1851477" y="883012"/>
                      <a:pt x="1716670" y="913288"/>
                      <a:pt x="1588344" y="892266"/>
                    </a:cubicBezTo>
                    <a:lnTo>
                      <a:pt x="1255990" y="837825"/>
                    </a:lnTo>
                    <a:lnTo>
                      <a:pt x="1255990" y="1929218"/>
                    </a:lnTo>
                    <a:lnTo>
                      <a:pt x="1125362" y="1929218"/>
                    </a:lnTo>
                    <a:lnTo>
                      <a:pt x="1125362" y="858869"/>
                    </a:lnTo>
                    <a:lnTo>
                      <a:pt x="805611" y="911245"/>
                    </a:lnTo>
                    <a:cubicBezTo>
                      <a:pt x="677285" y="932267"/>
                      <a:pt x="542478" y="901991"/>
                      <a:pt x="428265" y="836050"/>
                    </a:cubicBezTo>
                    <a:lnTo>
                      <a:pt x="424428" y="833415"/>
                    </a:lnTo>
                    <a:lnTo>
                      <a:pt x="420228" y="831410"/>
                    </a:lnTo>
                    <a:cubicBezTo>
                      <a:pt x="306014" y="765468"/>
                      <a:pt x="212391" y="663860"/>
                      <a:pt x="166433" y="542216"/>
                    </a:cubicBezTo>
                    <a:lnTo>
                      <a:pt x="0" y="101703"/>
                    </a:lnTo>
                    <a:lnTo>
                      <a:pt x="464712" y="25581"/>
                    </a:lnTo>
                    <a:cubicBezTo>
                      <a:pt x="593039" y="4560"/>
                      <a:pt x="727845" y="34835"/>
                      <a:pt x="842059" y="100777"/>
                    </a:cubicBezTo>
                    <a:lnTo>
                      <a:pt x="845895" y="103412"/>
                    </a:lnTo>
                    <a:lnTo>
                      <a:pt x="850096" y="105417"/>
                    </a:lnTo>
                    <a:cubicBezTo>
                      <a:pt x="964310" y="171358"/>
                      <a:pt x="1057931" y="272967"/>
                      <a:pt x="1103890" y="394610"/>
                    </a:cubicBezTo>
                    <a:lnTo>
                      <a:pt x="1193392" y="631505"/>
                    </a:lnTo>
                    <a:lnTo>
                      <a:pt x="1290065" y="375631"/>
                    </a:lnTo>
                    <a:cubicBezTo>
                      <a:pt x="1336024" y="253987"/>
                      <a:pt x="1429646" y="152379"/>
                      <a:pt x="1543860" y="86437"/>
                    </a:cubicBezTo>
                    <a:lnTo>
                      <a:pt x="1548061" y="84433"/>
                    </a:lnTo>
                    <a:lnTo>
                      <a:pt x="1551897" y="81797"/>
                    </a:lnTo>
                    <a:cubicBezTo>
                      <a:pt x="1637557" y="32341"/>
                      <a:pt x="1734801" y="2948"/>
                      <a:pt x="1832207" y="21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</a:endParaRPr>
              </a:p>
            </p:txBody>
          </p:sp>
        </p:grpSp>
      </p:grpSp>
      <p:grpSp>
        <p:nvGrpSpPr>
          <p:cNvPr id="13" name="그룹 12"/>
          <p:cNvGrpSpPr/>
          <p:nvPr/>
        </p:nvGrpSpPr>
        <p:grpSpPr>
          <a:xfrm>
            <a:off x="4739751" y="1679398"/>
            <a:ext cx="3589081" cy="492370"/>
            <a:chOff x="9131259" y="1797708"/>
            <a:chExt cx="2158185" cy="739015"/>
          </a:xfrm>
        </p:grpSpPr>
        <p:sp>
          <p:nvSpPr>
            <p:cNvPr id="14" name="대각선 방향의 모서리가 잘린 사각형 13"/>
            <p:cNvSpPr/>
            <p:nvPr/>
          </p:nvSpPr>
          <p:spPr>
            <a:xfrm>
              <a:off x="9131259" y="1797708"/>
              <a:ext cx="2158185" cy="739015"/>
            </a:xfrm>
            <a:prstGeom prst="snip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rgbClr val="3EEAB9"/>
                </a:gs>
                <a:gs pos="99000">
                  <a:srgbClr val="2D78FF">
                    <a:lumMod val="50000"/>
                  </a:srgbClr>
                </a:gs>
              </a:gsLst>
              <a:lin ang="0" scaled="0"/>
            </a:gradFill>
            <a:ln w="34925" cap="flat" cmpd="sng" algn="ctr">
              <a:solidFill>
                <a:srgbClr val="E7E6E6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algn="ctr" latinLnBrk="0"/>
              <a:endParaRPr lang="ko-KR" altLang="en-US" sz="20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5" name="자유형 14"/>
            <p:cNvSpPr/>
            <p:nvPr/>
          </p:nvSpPr>
          <p:spPr>
            <a:xfrm>
              <a:off x="9846106" y="1797709"/>
              <a:ext cx="1443337" cy="739014"/>
            </a:xfrm>
            <a:custGeom>
              <a:avLst/>
              <a:gdLst>
                <a:gd name="connsiteX0" fmla="*/ 0 w 1443337"/>
                <a:gd name="connsiteY0" fmla="*/ 0 h 739014"/>
                <a:gd name="connsiteX1" fmla="*/ 1073830 w 1443337"/>
                <a:gd name="connsiteY1" fmla="*/ 0 h 739014"/>
                <a:gd name="connsiteX2" fmla="*/ 1443337 w 1443337"/>
                <a:gd name="connsiteY2" fmla="*/ 369507 h 739014"/>
                <a:gd name="connsiteX3" fmla="*/ 1443337 w 1443337"/>
                <a:gd name="connsiteY3" fmla="*/ 739014 h 739014"/>
                <a:gd name="connsiteX4" fmla="*/ 613289 w 1443337"/>
                <a:gd name="connsiteY4" fmla="*/ 739014 h 73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337" h="739014">
                  <a:moveTo>
                    <a:pt x="0" y="0"/>
                  </a:moveTo>
                  <a:lnTo>
                    <a:pt x="1073830" y="0"/>
                  </a:lnTo>
                  <a:lnTo>
                    <a:pt x="1443337" y="369507"/>
                  </a:lnTo>
                  <a:lnTo>
                    <a:pt x="1443337" y="739014"/>
                  </a:lnTo>
                  <a:lnTo>
                    <a:pt x="613289" y="739014"/>
                  </a:lnTo>
                  <a:close/>
                </a:path>
              </a:pathLst>
            </a:custGeom>
            <a:solidFill>
              <a:sysClr val="window" lastClr="FFFFFF">
                <a:alpha val="14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태룡고딕240" panose="02020603020101020101" pitchFamily="18" charset="-127"/>
                <a:ea typeface="태룡고딕240" panose="02020603020101020101" pitchFamily="18" charset="-127"/>
                <a:cs typeface="+mn-cs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9173825" y="1863201"/>
              <a:ext cx="2096367" cy="60053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  <a:r>
                <a:rPr kumimoji="0" lang="en-US" altLang="ko-K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8190711" y="1365125"/>
            <a:ext cx="3589081" cy="492370"/>
            <a:chOff x="9131259" y="1797708"/>
            <a:chExt cx="2158185" cy="739015"/>
          </a:xfrm>
        </p:grpSpPr>
        <p:sp>
          <p:nvSpPr>
            <p:cNvPr id="22" name="대각선 방향의 모서리가 잘린 사각형 21"/>
            <p:cNvSpPr/>
            <p:nvPr/>
          </p:nvSpPr>
          <p:spPr>
            <a:xfrm>
              <a:off x="9131259" y="1797708"/>
              <a:ext cx="2158185" cy="739015"/>
            </a:xfrm>
            <a:prstGeom prst="snip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rgbClr val="FF6647"/>
                </a:gs>
                <a:gs pos="99000">
                  <a:srgbClr val="7730E0"/>
                </a:gs>
              </a:gsLst>
              <a:lin ang="0" scaled="0"/>
            </a:gradFill>
            <a:ln w="34925" cap="flat" cmpd="sng" algn="ctr">
              <a:solidFill>
                <a:srgbClr val="E7E6E6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태룡고딕240" panose="02020603020101020101" pitchFamily="18" charset="-127"/>
                <a:ea typeface="태룡고딕240" panose="02020603020101020101" pitchFamily="18" charset="-127"/>
                <a:cs typeface="+mn-cs"/>
              </a:endParaRPr>
            </a:p>
          </p:txBody>
        </p:sp>
        <p:sp>
          <p:nvSpPr>
            <p:cNvPr id="23" name="자유형 22"/>
            <p:cNvSpPr/>
            <p:nvPr/>
          </p:nvSpPr>
          <p:spPr>
            <a:xfrm>
              <a:off x="9846106" y="1797709"/>
              <a:ext cx="1443337" cy="739014"/>
            </a:xfrm>
            <a:custGeom>
              <a:avLst/>
              <a:gdLst>
                <a:gd name="connsiteX0" fmla="*/ 0 w 1443337"/>
                <a:gd name="connsiteY0" fmla="*/ 0 h 739014"/>
                <a:gd name="connsiteX1" fmla="*/ 1073830 w 1443337"/>
                <a:gd name="connsiteY1" fmla="*/ 0 h 739014"/>
                <a:gd name="connsiteX2" fmla="*/ 1443337 w 1443337"/>
                <a:gd name="connsiteY2" fmla="*/ 369507 h 739014"/>
                <a:gd name="connsiteX3" fmla="*/ 1443337 w 1443337"/>
                <a:gd name="connsiteY3" fmla="*/ 739014 h 739014"/>
                <a:gd name="connsiteX4" fmla="*/ 613289 w 1443337"/>
                <a:gd name="connsiteY4" fmla="*/ 739014 h 73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337" h="739014">
                  <a:moveTo>
                    <a:pt x="0" y="0"/>
                  </a:moveTo>
                  <a:lnTo>
                    <a:pt x="1073830" y="0"/>
                  </a:lnTo>
                  <a:lnTo>
                    <a:pt x="1443337" y="369507"/>
                  </a:lnTo>
                  <a:lnTo>
                    <a:pt x="1443337" y="739014"/>
                  </a:lnTo>
                  <a:lnTo>
                    <a:pt x="613289" y="739014"/>
                  </a:lnTo>
                  <a:close/>
                </a:path>
              </a:pathLst>
            </a:custGeom>
            <a:solidFill>
              <a:sysClr val="window" lastClr="FFFFFF">
                <a:alpha val="14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태룡고딕240" panose="02020603020101020101" pitchFamily="18" charset="-127"/>
                <a:ea typeface="태룡고딕240" panose="02020603020101020101" pitchFamily="18" charset="-127"/>
                <a:cs typeface="+mn-cs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9173825" y="1863201"/>
              <a:ext cx="2096367" cy="60053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  <a:r>
                <a:rPr kumimoji="0" lang="en-US" altLang="ko-K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37" name="텍스트 개체 틀 8"/>
          <p:cNvSpPr txBox="1">
            <a:spLocks/>
          </p:cNvSpPr>
          <p:nvPr/>
        </p:nvSpPr>
        <p:spPr>
          <a:xfrm>
            <a:off x="5002008" y="2272374"/>
            <a:ext cx="3045740" cy="140491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  <a:endParaRPr lang="en-US" altLang="ko-KR" sz="1400" dirty="0" smtClean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cxnSp>
        <p:nvCxnSpPr>
          <p:cNvPr id="39" name="직선 연결선 38"/>
          <p:cNvCxnSpPr/>
          <p:nvPr/>
        </p:nvCxnSpPr>
        <p:spPr>
          <a:xfrm>
            <a:off x="5002008" y="2171768"/>
            <a:ext cx="0" cy="227867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/>
          <p:cNvCxnSpPr/>
          <p:nvPr/>
        </p:nvCxnSpPr>
        <p:spPr>
          <a:xfrm>
            <a:off x="8445167" y="1857495"/>
            <a:ext cx="0" cy="227867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텍스트 개체 틀 8"/>
          <p:cNvSpPr txBox="1">
            <a:spLocks/>
          </p:cNvSpPr>
          <p:nvPr/>
        </p:nvSpPr>
        <p:spPr>
          <a:xfrm>
            <a:off x="8471797" y="1942584"/>
            <a:ext cx="3045740" cy="140491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  <a:endParaRPr lang="en-US" altLang="ko-KR" sz="1400" dirty="0" smtClean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5002007" y="4450442"/>
            <a:ext cx="3589081" cy="492370"/>
            <a:chOff x="9131259" y="1797708"/>
            <a:chExt cx="2158185" cy="739015"/>
          </a:xfrm>
        </p:grpSpPr>
        <p:sp>
          <p:nvSpPr>
            <p:cNvPr id="43" name="대각선 방향의 모서리가 잘린 사각형 42"/>
            <p:cNvSpPr/>
            <p:nvPr/>
          </p:nvSpPr>
          <p:spPr>
            <a:xfrm>
              <a:off x="9131259" y="1797708"/>
              <a:ext cx="2158185" cy="739015"/>
            </a:xfrm>
            <a:prstGeom prst="snip2DiagRect">
              <a:avLst>
                <a:gd name="adj1" fmla="val 0"/>
                <a:gd name="adj2" fmla="val 50000"/>
              </a:avLst>
            </a:prstGeom>
            <a:gradFill>
              <a:gsLst>
                <a:gs pos="100000">
                  <a:srgbClr val="2D78FF">
                    <a:lumMod val="60000"/>
                    <a:lumOff val="40000"/>
                  </a:srgbClr>
                </a:gs>
                <a:gs pos="0">
                  <a:srgbClr val="7730E0"/>
                </a:gs>
              </a:gsLst>
              <a:lin ang="0" scaled="0"/>
            </a:gradFill>
            <a:ln w="34925" cap="flat" cmpd="sng" algn="ctr">
              <a:solidFill>
                <a:srgbClr val="E7E6E6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algn="ctr" latinLnBrk="0"/>
              <a:endParaRPr lang="ko-KR" altLang="en-US" sz="20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4" name="자유형 43"/>
            <p:cNvSpPr/>
            <p:nvPr/>
          </p:nvSpPr>
          <p:spPr>
            <a:xfrm>
              <a:off x="9846106" y="1797709"/>
              <a:ext cx="1443337" cy="739014"/>
            </a:xfrm>
            <a:custGeom>
              <a:avLst/>
              <a:gdLst>
                <a:gd name="connsiteX0" fmla="*/ 0 w 1443337"/>
                <a:gd name="connsiteY0" fmla="*/ 0 h 739014"/>
                <a:gd name="connsiteX1" fmla="*/ 1073830 w 1443337"/>
                <a:gd name="connsiteY1" fmla="*/ 0 h 739014"/>
                <a:gd name="connsiteX2" fmla="*/ 1443337 w 1443337"/>
                <a:gd name="connsiteY2" fmla="*/ 369507 h 739014"/>
                <a:gd name="connsiteX3" fmla="*/ 1443337 w 1443337"/>
                <a:gd name="connsiteY3" fmla="*/ 739014 h 739014"/>
                <a:gd name="connsiteX4" fmla="*/ 613289 w 1443337"/>
                <a:gd name="connsiteY4" fmla="*/ 739014 h 73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337" h="739014">
                  <a:moveTo>
                    <a:pt x="0" y="0"/>
                  </a:moveTo>
                  <a:lnTo>
                    <a:pt x="1073830" y="0"/>
                  </a:lnTo>
                  <a:lnTo>
                    <a:pt x="1443337" y="369507"/>
                  </a:lnTo>
                  <a:lnTo>
                    <a:pt x="1443337" y="739014"/>
                  </a:lnTo>
                  <a:lnTo>
                    <a:pt x="613289" y="739014"/>
                  </a:lnTo>
                  <a:close/>
                </a:path>
              </a:pathLst>
            </a:custGeom>
            <a:solidFill>
              <a:sysClr val="window" lastClr="FFFFFF">
                <a:alpha val="14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태룡고딕240" panose="02020603020101020101" pitchFamily="18" charset="-127"/>
                <a:ea typeface="태룡고딕240" panose="02020603020101020101" pitchFamily="18" charset="-127"/>
                <a:cs typeface="+mn-cs"/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9173825" y="1863201"/>
              <a:ext cx="2096367" cy="60053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  <a:r>
                <a:rPr kumimoji="0" lang="en-US" altLang="ko-K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8440267" y="4136169"/>
            <a:ext cx="3589081" cy="492370"/>
            <a:chOff x="9131259" y="1797708"/>
            <a:chExt cx="2158185" cy="739015"/>
          </a:xfrm>
        </p:grpSpPr>
        <p:sp>
          <p:nvSpPr>
            <p:cNvPr id="47" name="대각선 방향의 모서리가 잘린 사각형 46"/>
            <p:cNvSpPr/>
            <p:nvPr/>
          </p:nvSpPr>
          <p:spPr>
            <a:xfrm>
              <a:off x="9131259" y="1797708"/>
              <a:ext cx="2158185" cy="739015"/>
            </a:xfrm>
            <a:prstGeom prst="snip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rgbClr val="FFB200"/>
                </a:gs>
                <a:gs pos="99000">
                  <a:srgbClr val="FF709C"/>
                </a:gs>
              </a:gsLst>
              <a:lin ang="0" scaled="0"/>
            </a:gradFill>
            <a:ln w="34925" cap="flat" cmpd="sng" algn="ctr">
              <a:solidFill>
                <a:srgbClr val="E7E6E6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algn="ctr" latinLnBrk="0"/>
              <a:endParaRPr lang="ko-KR" altLang="en-US" sz="20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8" name="자유형 47"/>
            <p:cNvSpPr/>
            <p:nvPr/>
          </p:nvSpPr>
          <p:spPr>
            <a:xfrm>
              <a:off x="9846106" y="1797709"/>
              <a:ext cx="1443337" cy="739014"/>
            </a:xfrm>
            <a:custGeom>
              <a:avLst/>
              <a:gdLst>
                <a:gd name="connsiteX0" fmla="*/ 0 w 1443337"/>
                <a:gd name="connsiteY0" fmla="*/ 0 h 739014"/>
                <a:gd name="connsiteX1" fmla="*/ 1073830 w 1443337"/>
                <a:gd name="connsiteY1" fmla="*/ 0 h 739014"/>
                <a:gd name="connsiteX2" fmla="*/ 1443337 w 1443337"/>
                <a:gd name="connsiteY2" fmla="*/ 369507 h 739014"/>
                <a:gd name="connsiteX3" fmla="*/ 1443337 w 1443337"/>
                <a:gd name="connsiteY3" fmla="*/ 739014 h 739014"/>
                <a:gd name="connsiteX4" fmla="*/ 613289 w 1443337"/>
                <a:gd name="connsiteY4" fmla="*/ 739014 h 73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337" h="739014">
                  <a:moveTo>
                    <a:pt x="0" y="0"/>
                  </a:moveTo>
                  <a:lnTo>
                    <a:pt x="1073830" y="0"/>
                  </a:lnTo>
                  <a:lnTo>
                    <a:pt x="1443337" y="369507"/>
                  </a:lnTo>
                  <a:lnTo>
                    <a:pt x="1443337" y="739014"/>
                  </a:lnTo>
                  <a:lnTo>
                    <a:pt x="613289" y="739014"/>
                  </a:lnTo>
                  <a:close/>
                </a:path>
              </a:pathLst>
            </a:custGeom>
            <a:solidFill>
              <a:sysClr val="window" lastClr="FFFFFF">
                <a:alpha val="14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태룡고딕240" panose="02020603020101020101" pitchFamily="18" charset="-127"/>
                <a:ea typeface="태룡고딕240" panose="02020603020101020101" pitchFamily="18" charset="-127"/>
                <a:cs typeface="+mn-cs"/>
              </a:endParaRP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9173825" y="1863201"/>
              <a:ext cx="2096367" cy="60053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  <a:r>
                <a:rPr kumimoji="0" lang="en-US" altLang="ko-K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50" name="텍스트 개체 틀 8"/>
          <p:cNvSpPr txBox="1">
            <a:spLocks/>
          </p:cNvSpPr>
          <p:nvPr/>
        </p:nvSpPr>
        <p:spPr>
          <a:xfrm>
            <a:off x="5264264" y="5043418"/>
            <a:ext cx="3045740" cy="140491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  <a:endParaRPr lang="en-US" altLang="ko-KR" sz="1400" dirty="0" smtClean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cxnSp>
        <p:nvCxnSpPr>
          <p:cNvPr id="51" name="직선 연결선 50"/>
          <p:cNvCxnSpPr/>
          <p:nvPr/>
        </p:nvCxnSpPr>
        <p:spPr>
          <a:xfrm>
            <a:off x="5264264" y="4942812"/>
            <a:ext cx="0" cy="19151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/>
          <p:cNvCxnSpPr/>
          <p:nvPr/>
        </p:nvCxnSpPr>
        <p:spPr>
          <a:xfrm>
            <a:off x="8694723" y="4628539"/>
            <a:ext cx="0" cy="222946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텍스트 개체 틀 8"/>
          <p:cNvSpPr txBox="1">
            <a:spLocks/>
          </p:cNvSpPr>
          <p:nvPr/>
        </p:nvSpPr>
        <p:spPr>
          <a:xfrm>
            <a:off x="8721353" y="4713628"/>
            <a:ext cx="3045740" cy="140491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  <a:endParaRPr lang="en-US" altLang="ko-KR" sz="1400" dirty="0" smtClean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460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/>
      <p:bldP spid="50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5"/>
          <p:cNvSpPr txBox="1"/>
          <p:nvPr/>
        </p:nvSpPr>
        <p:spPr>
          <a:xfrm>
            <a:off x="666639" y="1473682"/>
            <a:ext cx="3935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600" dirty="0" smtClean="0">
                <a:solidFill>
                  <a:srgbClr val="3BE1B7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</a:t>
            </a:r>
            <a:r>
              <a:rPr lang="ko-KR" altLang="en-US" sz="2800" dirty="0" smtClean="0">
                <a:solidFill>
                  <a:sysClr val="window" lastClr="FFFF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를 입력하세요</a:t>
            </a:r>
            <a:r>
              <a:rPr lang="en-US" altLang="ko-KR" sz="2800" dirty="0" smtClean="0">
                <a:solidFill>
                  <a:sysClr val="window" lastClr="FFFF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2800" dirty="0">
              <a:solidFill>
                <a:sysClr val="window" lastClr="FFFFFF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3" name="자유형 32"/>
          <p:cNvSpPr/>
          <p:nvPr/>
        </p:nvSpPr>
        <p:spPr>
          <a:xfrm>
            <a:off x="4398733" y="1496771"/>
            <a:ext cx="371239" cy="342900"/>
          </a:xfrm>
          <a:custGeom>
            <a:avLst/>
            <a:gdLst>
              <a:gd name="connsiteX0" fmla="*/ 379512 w 487412"/>
              <a:gd name="connsiteY0" fmla="*/ 0 h 450205"/>
              <a:gd name="connsiteX1" fmla="*/ 453926 w 487412"/>
              <a:gd name="connsiteY1" fmla="*/ 27905 h 450205"/>
              <a:gd name="connsiteX2" fmla="*/ 487412 w 487412"/>
              <a:gd name="connsiteY2" fmla="*/ 126504 h 450205"/>
              <a:gd name="connsiteX3" fmla="*/ 426020 w 487412"/>
              <a:gd name="connsiteY3" fmla="*/ 312539 h 450205"/>
              <a:gd name="connsiteX4" fmla="*/ 286494 w 487412"/>
              <a:gd name="connsiteY4" fmla="*/ 450205 h 450205"/>
              <a:gd name="connsiteX5" fmla="*/ 264170 w 487412"/>
              <a:gd name="connsiteY5" fmla="*/ 426020 h 450205"/>
              <a:gd name="connsiteX6" fmla="*/ 342305 w 487412"/>
              <a:gd name="connsiteY6" fmla="*/ 349746 h 450205"/>
              <a:gd name="connsiteX7" fmla="*/ 388813 w 487412"/>
              <a:gd name="connsiteY7" fmla="*/ 277192 h 450205"/>
              <a:gd name="connsiteX8" fmla="*/ 392534 w 487412"/>
              <a:gd name="connsiteY8" fmla="*/ 213940 h 450205"/>
              <a:gd name="connsiteX9" fmla="*/ 357187 w 487412"/>
              <a:gd name="connsiteY9" fmla="*/ 187895 h 450205"/>
              <a:gd name="connsiteX10" fmla="*/ 310679 w 487412"/>
              <a:gd name="connsiteY10" fmla="*/ 161850 h 450205"/>
              <a:gd name="connsiteX11" fmla="*/ 286494 w 487412"/>
              <a:gd name="connsiteY11" fmla="*/ 96738 h 450205"/>
              <a:gd name="connsiteX12" fmla="*/ 314399 w 487412"/>
              <a:gd name="connsiteY12" fmla="*/ 27905 h 450205"/>
              <a:gd name="connsiteX13" fmla="*/ 379512 w 487412"/>
              <a:gd name="connsiteY13" fmla="*/ 0 h 450205"/>
              <a:gd name="connsiteX14" fmla="*/ 115342 w 487412"/>
              <a:gd name="connsiteY14" fmla="*/ 0 h 450205"/>
              <a:gd name="connsiteX15" fmla="*/ 189756 w 487412"/>
              <a:gd name="connsiteY15" fmla="*/ 27905 h 450205"/>
              <a:gd name="connsiteX16" fmla="*/ 221382 w 487412"/>
              <a:gd name="connsiteY16" fmla="*/ 126504 h 450205"/>
              <a:gd name="connsiteX17" fmla="*/ 159990 w 487412"/>
              <a:gd name="connsiteY17" fmla="*/ 312539 h 450205"/>
              <a:gd name="connsiteX18" fmla="*/ 20464 w 487412"/>
              <a:gd name="connsiteY18" fmla="*/ 450205 h 450205"/>
              <a:gd name="connsiteX19" fmla="*/ 0 w 487412"/>
              <a:gd name="connsiteY19" fmla="*/ 426020 h 450205"/>
              <a:gd name="connsiteX20" fmla="*/ 76274 w 487412"/>
              <a:gd name="connsiteY20" fmla="*/ 349746 h 450205"/>
              <a:gd name="connsiteX21" fmla="*/ 124644 w 487412"/>
              <a:gd name="connsiteY21" fmla="*/ 277192 h 450205"/>
              <a:gd name="connsiteX22" fmla="*/ 126504 w 487412"/>
              <a:gd name="connsiteY22" fmla="*/ 213940 h 450205"/>
              <a:gd name="connsiteX23" fmla="*/ 91157 w 487412"/>
              <a:gd name="connsiteY23" fmla="*/ 187895 h 450205"/>
              <a:gd name="connsiteX24" fmla="*/ 44648 w 487412"/>
              <a:gd name="connsiteY24" fmla="*/ 161850 h 450205"/>
              <a:gd name="connsiteX25" fmla="*/ 20464 w 487412"/>
              <a:gd name="connsiteY25" fmla="*/ 96738 h 450205"/>
              <a:gd name="connsiteX26" fmla="*/ 48369 w 487412"/>
              <a:gd name="connsiteY26" fmla="*/ 27905 h 450205"/>
              <a:gd name="connsiteX27" fmla="*/ 115342 w 487412"/>
              <a:gd name="connsiteY27" fmla="*/ 0 h 4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87412" h="450205">
                <a:moveTo>
                  <a:pt x="379512" y="0"/>
                </a:moveTo>
                <a:cubicBezTo>
                  <a:pt x="410518" y="0"/>
                  <a:pt x="435322" y="9302"/>
                  <a:pt x="453926" y="27905"/>
                </a:cubicBezTo>
                <a:cubicBezTo>
                  <a:pt x="476250" y="50229"/>
                  <a:pt x="487412" y="83096"/>
                  <a:pt x="487412" y="126504"/>
                </a:cubicBezTo>
                <a:cubicBezTo>
                  <a:pt x="487412" y="193476"/>
                  <a:pt x="466948" y="255488"/>
                  <a:pt x="426020" y="312539"/>
                </a:cubicBezTo>
                <a:cubicBezTo>
                  <a:pt x="397495" y="352226"/>
                  <a:pt x="350986" y="398115"/>
                  <a:pt x="286494" y="450205"/>
                </a:cubicBezTo>
                <a:lnTo>
                  <a:pt x="264170" y="426020"/>
                </a:lnTo>
                <a:cubicBezTo>
                  <a:pt x="297656" y="397495"/>
                  <a:pt x="323701" y="372070"/>
                  <a:pt x="342305" y="349746"/>
                </a:cubicBezTo>
                <a:cubicBezTo>
                  <a:pt x="365869" y="323701"/>
                  <a:pt x="381372" y="299516"/>
                  <a:pt x="388813" y="277192"/>
                </a:cubicBezTo>
                <a:cubicBezTo>
                  <a:pt x="395015" y="251147"/>
                  <a:pt x="396255" y="230063"/>
                  <a:pt x="392534" y="213940"/>
                </a:cubicBezTo>
                <a:cubicBezTo>
                  <a:pt x="386333" y="196577"/>
                  <a:pt x="374551" y="187895"/>
                  <a:pt x="357187" y="187895"/>
                </a:cubicBezTo>
                <a:cubicBezTo>
                  <a:pt x="339824" y="187895"/>
                  <a:pt x="324321" y="179214"/>
                  <a:pt x="310679" y="161850"/>
                </a:cubicBezTo>
                <a:cubicBezTo>
                  <a:pt x="294556" y="143247"/>
                  <a:pt x="286494" y="121543"/>
                  <a:pt x="286494" y="96738"/>
                </a:cubicBezTo>
                <a:cubicBezTo>
                  <a:pt x="286494" y="69453"/>
                  <a:pt x="295796" y="46509"/>
                  <a:pt x="314399" y="27905"/>
                </a:cubicBezTo>
                <a:cubicBezTo>
                  <a:pt x="333003" y="9302"/>
                  <a:pt x="354707" y="0"/>
                  <a:pt x="379512" y="0"/>
                </a:cubicBezTo>
                <a:close/>
                <a:moveTo>
                  <a:pt x="115342" y="0"/>
                </a:moveTo>
                <a:cubicBezTo>
                  <a:pt x="146348" y="0"/>
                  <a:pt x="171152" y="9302"/>
                  <a:pt x="189756" y="27905"/>
                </a:cubicBezTo>
                <a:cubicBezTo>
                  <a:pt x="210840" y="50229"/>
                  <a:pt x="221382" y="83096"/>
                  <a:pt x="221382" y="126504"/>
                </a:cubicBezTo>
                <a:cubicBezTo>
                  <a:pt x="221382" y="194717"/>
                  <a:pt x="200918" y="256728"/>
                  <a:pt x="159990" y="312539"/>
                </a:cubicBezTo>
                <a:cubicBezTo>
                  <a:pt x="131465" y="353467"/>
                  <a:pt x="84956" y="399355"/>
                  <a:pt x="20464" y="450205"/>
                </a:cubicBezTo>
                <a:lnTo>
                  <a:pt x="0" y="426020"/>
                </a:lnTo>
                <a:cubicBezTo>
                  <a:pt x="32246" y="396255"/>
                  <a:pt x="57671" y="370830"/>
                  <a:pt x="76274" y="349746"/>
                </a:cubicBezTo>
                <a:cubicBezTo>
                  <a:pt x="99839" y="322461"/>
                  <a:pt x="115962" y="298276"/>
                  <a:pt x="124644" y="277192"/>
                </a:cubicBezTo>
                <a:cubicBezTo>
                  <a:pt x="130845" y="251147"/>
                  <a:pt x="131465" y="230063"/>
                  <a:pt x="126504" y="213940"/>
                </a:cubicBezTo>
                <a:cubicBezTo>
                  <a:pt x="121543" y="196577"/>
                  <a:pt x="109761" y="187895"/>
                  <a:pt x="91157" y="187895"/>
                </a:cubicBezTo>
                <a:cubicBezTo>
                  <a:pt x="75034" y="187895"/>
                  <a:pt x="59531" y="179214"/>
                  <a:pt x="44648" y="161850"/>
                </a:cubicBezTo>
                <a:cubicBezTo>
                  <a:pt x="28525" y="143247"/>
                  <a:pt x="20464" y="121543"/>
                  <a:pt x="20464" y="96738"/>
                </a:cubicBezTo>
                <a:cubicBezTo>
                  <a:pt x="20464" y="69453"/>
                  <a:pt x="29766" y="46509"/>
                  <a:pt x="48369" y="27905"/>
                </a:cubicBezTo>
                <a:cubicBezTo>
                  <a:pt x="68213" y="9302"/>
                  <a:pt x="90537" y="0"/>
                  <a:pt x="115342" y="0"/>
                </a:cubicBezTo>
                <a:close/>
              </a:path>
            </a:pathLst>
          </a:custGeom>
          <a:solidFill>
            <a:sysClr val="window" lastClr="FFFFFF">
              <a:alpha val="29000"/>
            </a:sysClr>
          </a:solidFill>
          <a:ln w="571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solidFill>
                <a:sysClr val="window" lastClr="FFFFFF"/>
              </a:solidFill>
              <a:latin typeface="태룡고딕240" panose="02020603020101020101" pitchFamily="18" charset="-127"/>
              <a:ea typeface="태룡고딕240" panose="02020603020101020101" pitchFamily="18" charset="-127"/>
            </a:endParaRPr>
          </a:p>
        </p:txBody>
      </p:sp>
      <p:sp>
        <p:nvSpPr>
          <p:cNvPr id="34" name="자유형 33"/>
          <p:cNvSpPr/>
          <p:nvPr/>
        </p:nvSpPr>
        <p:spPr>
          <a:xfrm>
            <a:off x="388157" y="1500503"/>
            <a:ext cx="372656" cy="341483"/>
          </a:xfrm>
          <a:custGeom>
            <a:avLst/>
            <a:gdLst>
              <a:gd name="connsiteX0" fmla="*/ 466949 w 489273"/>
              <a:gd name="connsiteY0" fmla="*/ 0 h 448345"/>
              <a:gd name="connsiteX1" fmla="*/ 489273 w 489273"/>
              <a:gd name="connsiteY1" fmla="*/ 24184 h 448345"/>
              <a:gd name="connsiteX2" fmla="*/ 409278 w 489273"/>
              <a:gd name="connsiteY2" fmla="*/ 98598 h 448345"/>
              <a:gd name="connsiteX3" fmla="*/ 362769 w 489273"/>
              <a:gd name="connsiteY3" fmla="*/ 173013 h 448345"/>
              <a:gd name="connsiteX4" fmla="*/ 359048 w 489273"/>
              <a:gd name="connsiteY4" fmla="*/ 234404 h 448345"/>
              <a:gd name="connsiteX5" fmla="*/ 396255 w 489273"/>
              <a:gd name="connsiteY5" fmla="*/ 262309 h 448345"/>
              <a:gd name="connsiteX6" fmla="*/ 442764 w 489273"/>
              <a:gd name="connsiteY6" fmla="*/ 286494 h 448345"/>
              <a:gd name="connsiteX7" fmla="*/ 466949 w 489273"/>
              <a:gd name="connsiteY7" fmla="*/ 351606 h 448345"/>
              <a:gd name="connsiteX8" fmla="*/ 437183 w 489273"/>
              <a:gd name="connsiteY8" fmla="*/ 418579 h 448345"/>
              <a:gd name="connsiteX9" fmla="*/ 373931 w 489273"/>
              <a:gd name="connsiteY9" fmla="*/ 448345 h 448345"/>
              <a:gd name="connsiteX10" fmla="*/ 297657 w 489273"/>
              <a:gd name="connsiteY10" fmla="*/ 418579 h 448345"/>
              <a:gd name="connsiteX11" fmla="*/ 266031 w 489273"/>
              <a:gd name="connsiteY11" fmla="*/ 323701 h 448345"/>
              <a:gd name="connsiteX12" fmla="*/ 325562 w 489273"/>
              <a:gd name="connsiteY12" fmla="*/ 135806 h 448345"/>
              <a:gd name="connsiteX13" fmla="*/ 466949 w 489273"/>
              <a:gd name="connsiteY13" fmla="*/ 0 h 448345"/>
              <a:gd name="connsiteX14" fmla="*/ 200918 w 489273"/>
              <a:gd name="connsiteY14" fmla="*/ 0 h 448345"/>
              <a:gd name="connsiteX15" fmla="*/ 223243 w 489273"/>
              <a:gd name="connsiteY15" fmla="*/ 24184 h 448345"/>
              <a:gd name="connsiteX16" fmla="*/ 145108 w 489273"/>
              <a:gd name="connsiteY16" fmla="*/ 98598 h 448345"/>
              <a:gd name="connsiteX17" fmla="*/ 98599 w 489273"/>
              <a:gd name="connsiteY17" fmla="*/ 173013 h 448345"/>
              <a:gd name="connsiteX18" fmla="*/ 94878 w 489273"/>
              <a:gd name="connsiteY18" fmla="*/ 234404 h 448345"/>
              <a:gd name="connsiteX19" fmla="*/ 132085 w 489273"/>
              <a:gd name="connsiteY19" fmla="*/ 262309 h 448345"/>
              <a:gd name="connsiteX20" fmla="*/ 176734 w 489273"/>
              <a:gd name="connsiteY20" fmla="*/ 286494 h 448345"/>
              <a:gd name="connsiteX21" fmla="*/ 200918 w 489273"/>
              <a:gd name="connsiteY21" fmla="*/ 351606 h 448345"/>
              <a:gd name="connsiteX22" fmla="*/ 171153 w 489273"/>
              <a:gd name="connsiteY22" fmla="*/ 418579 h 448345"/>
              <a:gd name="connsiteX23" fmla="*/ 107901 w 489273"/>
              <a:gd name="connsiteY23" fmla="*/ 448345 h 448345"/>
              <a:gd name="connsiteX24" fmla="*/ 31626 w 489273"/>
              <a:gd name="connsiteY24" fmla="*/ 418579 h 448345"/>
              <a:gd name="connsiteX25" fmla="*/ 0 w 489273"/>
              <a:gd name="connsiteY25" fmla="*/ 323701 h 448345"/>
              <a:gd name="connsiteX26" fmla="*/ 59532 w 489273"/>
              <a:gd name="connsiteY26" fmla="*/ 135806 h 448345"/>
              <a:gd name="connsiteX27" fmla="*/ 200918 w 489273"/>
              <a:gd name="connsiteY27" fmla="*/ 0 h 44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89273" h="448345">
                <a:moveTo>
                  <a:pt x="466949" y="0"/>
                </a:moveTo>
                <a:lnTo>
                  <a:pt x="489273" y="24184"/>
                </a:lnTo>
                <a:cubicBezTo>
                  <a:pt x="454546" y="52710"/>
                  <a:pt x="427881" y="77515"/>
                  <a:pt x="409278" y="98598"/>
                </a:cubicBezTo>
                <a:cubicBezTo>
                  <a:pt x="385713" y="124643"/>
                  <a:pt x="370210" y="149448"/>
                  <a:pt x="362769" y="173013"/>
                </a:cubicBezTo>
                <a:cubicBezTo>
                  <a:pt x="356568" y="197817"/>
                  <a:pt x="355328" y="218281"/>
                  <a:pt x="359048" y="234404"/>
                </a:cubicBezTo>
                <a:cubicBezTo>
                  <a:pt x="365249" y="253008"/>
                  <a:pt x="377652" y="262309"/>
                  <a:pt x="396255" y="262309"/>
                </a:cubicBezTo>
                <a:cubicBezTo>
                  <a:pt x="412378" y="262309"/>
                  <a:pt x="427881" y="270371"/>
                  <a:pt x="442764" y="286494"/>
                </a:cubicBezTo>
                <a:cubicBezTo>
                  <a:pt x="458887" y="303857"/>
                  <a:pt x="466949" y="325561"/>
                  <a:pt x="466949" y="351606"/>
                </a:cubicBezTo>
                <a:cubicBezTo>
                  <a:pt x="466949" y="377651"/>
                  <a:pt x="457027" y="399975"/>
                  <a:pt x="437183" y="418579"/>
                </a:cubicBezTo>
                <a:cubicBezTo>
                  <a:pt x="418580" y="438423"/>
                  <a:pt x="397496" y="448345"/>
                  <a:pt x="373931" y="448345"/>
                </a:cubicBezTo>
                <a:cubicBezTo>
                  <a:pt x="341685" y="448345"/>
                  <a:pt x="316260" y="438423"/>
                  <a:pt x="297657" y="418579"/>
                </a:cubicBezTo>
                <a:cubicBezTo>
                  <a:pt x="276573" y="397495"/>
                  <a:pt x="266031" y="365869"/>
                  <a:pt x="266031" y="323701"/>
                </a:cubicBezTo>
                <a:cubicBezTo>
                  <a:pt x="266031" y="254248"/>
                  <a:pt x="285875" y="191616"/>
                  <a:pt x="325562" y="135806"/>
                </a:cubicBezTo>
                <a:cubicBezTo>
                  <a:pt x="355328" y="93637"/>
                  <a:pt x="402456" y="48369"/>
                  <a:pt x="466949" y="0"/>
                </a:cubicBezTo>
                <a:close/>
                <a:moveTo>
                  <a:pt x="200918" y="0"/>
                </a:moveTo>
                <a:lnTo>
                  <a:pt x="223243" y="24184"/>
                </a:lnTo>
                <a:cubicBezTo>
                  <a:pt x="188516" y="53950"/>
                  <a:pt x="162471" y="78755"/>
                  <a:pt x="145108" y="98598"/>
                </a:cubicBezTo>
                <a:cubicBezTo>
                  <a:pt x="121543" y="124643"/>
                  <a:pt x="106040" y="149448"/>
                  <a:pt x="98599" y="173013"/>
                </a:cubicBezTo>
                <a:cubicBezTo>
                  <a:pt x="91158" y="197817"/>
                  <a:pt x="89917" y="218281"/>
                  <a:pt x="94878" y="234404"/>
                </a:cubicBezTo>
                <a:cubicBezTo>
                  <a:pt x="101079" y="253008"/>
                  <a:pt x="113482" y="262309"/>
                  <a:pt x="132085" y="262309"/>
                </a:cubicBezTo>
                <a:cubicBezTo>
                  <a:pt x="146968" y="262309"/>
                  <a:pt x="161851" y="270371"/>
                  <a:pt x="176734" y="286494"/>
                </a:cubicBezTo>
                <a:cubicBezTo>
                  <a:pt x="192857" y="303857"/>
                  <a:pt x="200918" y="325561"/>
                  <a:pt x="200918" y="351606"/>
                </a:cubicBezTo>
                <a:cubicBezTo>
                  <a:pt x="200918" y="377651"/>
                  <a:pt x="190997" y="399975"/>
                  <a:pt x="171153" y="418579"/>
                </a:cubicBezTo>
                <a:cubicBezTo>
                  <a:pt x="152549" y="438423"/>
                  <a:pt x="131465" y="448345"/>
                  <a:pt x="107901" y="448345"/>
                </a:cubicBezTo>
                <a:cubicBezTo>
                  <a:pt x="75655" y="448345"/>
                  <a:pt x="50230" y="438423"/>
                  <a:pt x="31626" y="418579"/>
                </a:cubicBezTo>
                <a:cubicBezTo>
                  <a:pt x="10543" y="397495"/>
                  <a:pt x="0" y="365869"/>
                  <a:pt x="0" y="323701"/>
                </a:cubicBezTo>
                <a:cubicBezTo>
                  <a:pt x="0" y="254248"/>
                  <a:pt x="19844" y="191616"/>
                  <a:pt x="59532" y="135806"/>
                </a:cubicBezTo>
                <a:cubicBezTo>
                  <a:pt x="89297" y="93637"/>
                  <a:pt x="136426" y="48369"/>
                  <a:pt x="200918" y="0"/>
                </a:cubicBezTo>
                <a:close/>
              </a:path>
            </a:pathLst>
          </a:custGeom>
          <a:solidFill>
            <a:sysClr val="window" lastClr="FFFFFF">
              <a:alpha val="29000"/>
            </a:sysClr>
          </a:solidFill>
          <a:ln w="571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solidFill>
                <a:sysClr val="window" lastClr="FFFFFF"/>
              </a:solidFill>
              <a:latin typeface="태룡고딕240" panose="02020603020101020101" pitchFamily="18" charset="-127"/>
              <a:ea typeface="태룡고딕240" panose="02020603020101020101" pitchFamily="18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952640" y="2304680"/>
            <a:ext cx="3827955" cy="5410856"/>
            <a:chOff x="952640" y="2304680"/>
            <a:chExt cx="3827955" cy="5410856"/>
          </a:xfrm>
        </p:grpSpPr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40" y="2304680"/>
              <a:ext cx="3827955" cy="5410856"/>
            </a:xfrm>
            <a:prstGeom prst="rect">
              <a:avLst/>
            </a:prstGeom>
          </p:spPr>
        </p:pic>
        <p:sp>
          <p:nvSpPr>
            <p:cNvPr id="56" name="타원 55"/>
            <p:cNvSpPr/>
            <p:nvPr/>
          </p:nvSpPr>
          <p:spPr>
            <a:xfrm>
              <a:off x="1207221" y="4002542"/>
              <a:ext cx="820161" cy="820160"/>
            </a:xfrm>
            <a:prstGeom prst="ellipse">
              <a:avLst/>
            </a:prstGeom>
            <a:solidFill>
              <a:srgbClr val="7730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>
                <a:solidFill>
                  <a:sysClr val="window" lastClr="FFFFFF"/>
                </a:solidFill>
                <a:latin typeface="태룡고딕240"/>
                <a:ea typeface="태룡고딕240"/>
              </a:endParaRPr>
            </a:p>
          </p:txBody>
        </p:sp>
        <p:sp>
          <p:nvSpPr>
            <p:cNvPr id="52" name="타원 51"/>
            <p:cNvSpPr/>
            <p:nvPr/>
          </p:nvSpPr>
          <p:spPr>
            <a:xfrm>
              <a:off x="1451430" y="3125268"/>
              <a:ext cx="820160" cy="820161"/>
            </a:xfrm>
            <a:prstGeom prst="ellipse">
              <a:avLst/>
            </a:prstGeom>
            <a:solidFill>
              <a:srgbClr val="FF709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>
                <a:solidFill>
                  <a:sysClr val="window" lastClr="FFFFFF"/>
                </a:solidFill>
                <a:latin typeface="태룡고딕240"/>
                <a:ea typeface="태룡고딕240"/>
              </a:endParaRPr>
            </a:p>
          </p:txBody>
        </p:sp>
        <p:sp>
          <p:nvSpPr>
            <p:cNvPr id="48" name="타원 47"/>
            <p:cNvSpPr/>
            <p:nvPr/>
          </p:nvSpPr>
          <p:spPr>
            <a:xfrm>
              <a:off x="2327070" y="2696065"/>
              <a:ext cx="820161" cy="820160"/>
            </a:xfrm>
            <a:prstGeom prst="ellipse">
              <a:avLst/>
            </a:prstGeom>
            <a:solidFill>
              <a:srgbClr val="FFB2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>
                <a:solidFill>
                  <a:sysClr val="window" lastClr="FFFFFF"/>
                </a:solidFill>
                <a:latin typeface="태룡고딕240"/>
                <a:ea typeface="태룡고딕240"/>
              </a:endParaRPr>
            </a:p>
          </p:txBody>
        </p:sp>
        <p:sp>
          <p:nvSpPr>
            <p:cNvPr id="44" name="타원 43"/>
            <p:cNvSpPr/>
            <p:nvPr/>
          </p:nvSpPr>
          <p:spPr>
            <a:xfrm>
              <a:off x="3233532" y="3131570"/>
              <a:ext cx="820161" cy="820161"/>
            </a:xfrm>
            <a:prstGeom prst="ellipse">
              <a:avLst/>
            </a:prstGeom>
            <a:solidFill>
              <a:srgbClr val="A3CF1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>
                <a:solidFill>
                  <a:sysClr val="window" lastClr="FFFFFF"/>
                </a:solidFill>
                <a:latin typeface="태룡고딕240"/>
                <a:ea typeface="태룡고딕240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3438015" y="3998430"/>
              <a:ext cx="820162" cy="820161"/>
            </a:xfrm>
            <a:prstGeom prst="ellipse">
              <a:avLst/>
            </a:prstGeom>
            <a:solidFill>
              <a:srgbClr val="009B9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>
                <a:solidFill>
                  <a:sysClr val="window" lastClr="FFFFFF"/>
                </a:solidFill>
                <a:latin typeface="태룡고딕240"/>
                <a:ea typeface="태룡고딕240"/>
              </a:endParaRPr>
            </a:p>
          </p:txBody>
        </p:sp>
      </p:grpSp>
      <p:sp>
        <p:nvSpPr>
          <p:cNvPr id="60" name="부제목 2"/>
          <p:cNvSpPr txBox="1">
            <a:spLocks/>
          </p:cNvSpPr>
          <p:nvPr/>
        </p:nvSpPr>
        <p:spPr>
          <a:xfrm>
            <a:off x="9552678" y="191962"/>
            <a:ext cx="2476670" cy="332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맑은 고딕" panose="020F0502020204030204"/>
              </a:rPr>
              <a:t>제목을 입력하세요</a:t>
            </a:r>
          </a:p>
        </p:txBody>
      </p:sp>
      <p:grpSp>
        <p:nvGrpSpPr>
          <p:cNvPr id="61" name="그룹 60"/>
          <p:cNvGrpSpPr/>
          <p:nvPr/>
        </p:nvGrpSpPr>
        <p:grpSpPr>
          <a:xfrm>
            <a:off x="9111608" y="130042"/>
            <a:ext cx="2941411" cy="748722"/>
            <a:chOff x="9157125" y="183827"/>
            <a:chExt cx="2941411" cy="748722"/>
          </a:xfrm>
        </p:grpSpPr>
        <p:sp>
          <p:nvSpPr>
            <p:cNvPr id="62" name="직사각형 61"/>
            <p:cNvSpPr/>
            <p:nvPr/>
          </p:nvSpPr>
          <p:spPr>
            <a:xfrm>
              <a:off x="9506536" y="591675"/>
              <a:ext cx="2592000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71" name="그룹 70"/>
            <p:cNvGrpSpPr/>
            <p:nvPr/>
          </p:nvGrpSpPr>
          <p:grpSpPr>
            <a:xfrm>
              <a:off x="9157125" y="183827"/>
              <a:ext cx="472274" cy="748722"/>
              <a:chOff x="569116" y="3986190"/>
              <a:chExt cx="1731958" cy="2745769"/>
            </a:xfrm>
          </p:grpSpPr>
          <p:sp>
            <p:nvSpPr>
              <p:cNvPr id="72" name="Freeform 6"/>
              <p:cNvSpPr>
                <a:spLocks/>
              </p:cNvSpPr>
              <p:nvPr/>
            </p:nvSpPr>
            <p:spPr bwMode="auto">
              <a:xfrm>
                <a:off x="823406" y="5263325"/>
                <a:ext cx="1182794" cy="680105"/>
              </a:xfrm>
              <a:custGeom>
                <a:avLst/>
                <a:gdLst>
                  <a:gd name="T0" fmla="*/ 121 w 240"/>
                  <a:gd name="T1" fmla="*/ 0 h 138"/>
                  <a:gd name="T2" fmla="*/ 240 w 240"/>
                  <a:gd name="T3" fmla="*/ 69 h 138"/>
                  <a:gd name="T4" fmla="*/ 121 w 240"/>
                  <a:gd name="T5" fmla="*/ 138 h 138"/>
                  <a:gd name="T6" fmla="*/ 0 w 240"/>
                  <a:gd name="T7" fmla="*/ 72 h 138"/>
                  <a:gd name="T8" fmla="*/ 121 w 240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138">
                    <a:moveTo>
                      <a:pt x="121" y="0"/>
                    </a:moveTo>
                    <a:lnTo>
                      <a:pt x="240" y="69"/>
                    </a:lnTo>
                    <a:lnTo>
                      <a:pt x="121" y="138"/>
                    </a:lnTo>
                    <a:lnTo>
                      <a:pt x="0" y="72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3BE1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Freeform 7"/>
              <p:cNvSpPr>
                <a:spLocks noEditPoints="1"/>
              </p:cNvSpPr>
              <p:nvPr/>
            </p:nvSpPr>
            <p:spPr bwMode="auto">
              <a:xfrm>
                <a:off x="729770" y="5169686"/>
                <a:ext cx="1370069" cy="867383"/>
              </a:xfrm>
              <a:custGeom>
                <a:avLst/>
                <a:gdLst>
                  <a:gd name="T0" fmla="*/ 59 w 117"/>
                  <a:gd name="T1" fmla="*/ 74 h 74"/>
                  <a:gd name="T2" fmla="*/ 55 w 117"/>
                  <a:gd name="T3" fmla="*/ 73 h 74"/>
                  <a:gd name="T4" fmla="*/ 4 w 117"/>
                  <a:gd name="T5" fmla="*/ 45 h 74"/>
                  <a:gd name="T6" fmla="*/ 0 w 117"/>
                  <a:gd name="T7" fmla="*/ 38 h 74"/>
                  <a:gd name="T8" fmla="*/ 4 w 117"/>
                  <a:gd name="T9" fmla="*/ 31 h 74"/>
                  <a:gd name="T10" fmla="*/ 55 w 117"/>
                  <a:gd name="T11" fmla="*/ 1 h 74"/>
                  <a:gd name="T12" fmla="*/ 63 w 117"/>
                  <a:gd name="T13" fmla="*/ 1 h 74"/>
                  <a:gd name="T14" fmla="*/ 113 w 117"/>
                  <a:gd name="T15" fmla="*/ 30 h 74"/>
                  <a:gd name="T16" fmla="*/ 117 w 117"/>
                  <a:gd name="T17" fmla="*/ 37 h 74"/>
                  <a:gd name="T18" fmla="*/ 113 w 117"/>
                  <a:gd name="T19" fmla="*/ 44 h 74"/>
                  <a:gd name="T20" fmla="*/ 63 w 117"/>
                  <a:gd name="T21" fmla="*/ 73 h 74"/>
                  <a:gd name="T22" fmla="*/ 59 w 117"/>
                  <a:gd name="T23" fmla="*/ 74 h 74"/>
                  <a:gd name="T24" fmla="*/ 24 w 117"/>
                  <a:gd name="T25" fmla="*/ 38 h 74"/>
                  <a:gd name="T26" fmla="*/ 59 w 117"/>
                  <a:gd name="T27" fmla="*/ 57 h 74"/>
                  <a:gd name="T28" fmla="*/ 93 w 117"/>
                  <a:gd name="T29" fmla="*/ 37 h 74"/>
                  <a:gd name="T30" fmla="*/ 59 w 117"/>
                  <a:gd name="T31" fmla="*/ 18 h 74"/>
                  <a:gd name="T32" fmla="*/ 24 w 117"/>
                  <a:gd name="T33" fmla="*/ 3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" h="74">
                    <a:moveTo>
                      <a:pt x="59" y="74"/>
                    </a:moveTo>
                    <a:cubicBezTo>
                      <a:pt x="57" y="74"/>
                      <a:pt x="56" y="74"/>
                      <a:pt x="55" y="73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2" y="43"/>
                      <a:pt x="0" y="41"/>
                      <a:pt x="0" y="38"/>
                    </a:cubicBezTo>
                    <a:cubicBezTo>
                      <a:pt x="0" y="35"/>
                      <a:pt x="2" y="32"/>
                      <a:pt x="4" y="31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7" y="0"/>
                      <a:pt x="60" y="0"/>
                      <a:pt x="63" y="1"/>
                    </a:cubicBezTo>
                    <a:cubicBezTo>
                      <a:pt x="113" y="30"/>
                      <a:pt x="113" y="30"/>
                      <a:pt x="113" y="30"/>
                    </a:cubicBezTo>
                    <a:cubicBezTo>
                      <a:pt x="116" y="32"/>
                      <a:pt x="117" y="34"/>
                      <a:pt x="117" y="37"/>
                    </a:cubicBezTo>
                    <a:cubicBezTo>
                      <a:pt x="117" y="40"/>
                      <a:pt x="116" y="43"/>
                      <a:pt x="113" y="44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61" y="74"/>
                      <a:pt x="60" y="74"/>
                      <a:pt x="59" y="74"/>
                    </a:cubicBezTo>
                    <a:close/>
                    <a:moveTo>
                      <a:pt x="24" y="38"/>
                    </a:moveTo>
                    <a:cubicBezTo>
                      <a:pt x="59" y="57"/>
                      <a:pt x="59" y="57"/>
                      <a:pt x="59" y="57"/>
                    </a:cubicBezTo>
                    <a:cubicBezTo>
                      <a:pt x="93" y="37"/>
                      <a:pt x="93" y="37"/>
                      <a:pt x="93" y="37"/>
                    </a:cubicBezTo>
                    <a:cubicBezTo>
                      <a:pt x="59" y="18"/>
                      <a:pt x="59" y="18"/>
                      <a:pt x="59" y="18"/>
                    </a:cubicBezTo>
                    <a:lnTo>
                      <a:pt x="24" y="3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Freeform 8"/>
              <p:cNvSpPr>
                <a:spLocks/>
              </p:cNvSpPr>
              <p:nvPr/>
            </p:nvSpPr>
            <p:spPr bwMode="auto">
              <a:xfrm>
                <a:off x="1409875" y="5593521"/>
                <a:ext cx="596325" cy="1030017"/>
              </a:xfrm>
              <a:custGeom>
                <a:avLst/>
                <a:gdLst>
                  <a:gd name="T0" fmla="*/ 121 w 121"/>
                  <a:gd name="T1" fmla="*/ 0 h 209"/>
                  <a:gd name="T2" fmla="*/ 121 w 121"/>
                  <a:gd name="T3" fmla="*/ 140 h 209"/>
                  <a:gd name="T4" fmla="*/ 0 w 121"/>
                  <a:gd name="T5" fmla="*/ 209 h 209"/>
                  <a:gd name="T6" fmla="*/ 0 w 121"/>
                  <a:gd name="T7" fmla="*/ 71 h 209"/>
                  <a:gd name="T8" fmla="*/ 121 w 121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209">
                    <a:moveTo>
                      <a:pt x="121" y="0"/>
                    </a:moveTo>
                    <a:lnTo>
                      <a:pt x="121" y="140"/>
                    </a:lnTo>
                    <a:lnTo>
                      <a:pt x="0" y="209"/>
                    </a:lnTo>
                    <a:lnTo>
                      <a:pt x="0" y="71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3BE1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Freeform 9"/>
              <p:cNvSpPr>
                <a:spLocks noEditPoints="1"/>
              </p:cNvSpPr>
              <p:nvPr/>
            </p:nvSpPr>
            <p:spPr bwMode="auto">
              <a:xfrm>
                <a:off x="1326095" y="5509739"/>
                <a:ext cx="788529" cy="1222220"/>
              </a:xfrm>
              <a:custGeom>
                <a:avLst/>
                <a:gdLst>
                  <a:gd name="T0" fmla="*/ 8 w 67"/>
                  <a:gd name="T1" fmla="*/ 104 h 104"/>
                  <a:gd name="T2" fmla="*/ 4 w 67"/>
                  <a:gd name="T3" fmla="*/ 103 h 104"/>
                  <a:gd name="T4" fmla="*/ 0 w 67"/>
                  <a:gd name="T5" fmla="*/ 96 h 104"/>
                  <a:gd name="T6" fmla="*/ 0 w 67"/>
                  <a:gd name="T7" fmla="*/ 37 h 104"/>
                  <a:gd name="T8" fmla="*/ 4 w 67"/>
                  <a:gd name="T9" fmla="*/ 30 h 104"/>
                  <a:gd name="T10" fmla="*/ 54 w 67"/>
                  <a:gd name="T11" fmla="*/ 1 h 104"/>
                  <a:gd name="T12" fmla="*/ 62 w 67"/>
                  <a:gd name="T13" fmla="*/ 1 h 104"/>
                  <a:gd name="T14" fmla="*/ 66 w 67"/>
                  <a:gd name="T15" fmla="*/ 8 h 104"/>
                  <a:gd name="T16" fmla="*/ 67 w 67"/>
                  <a:gd name="T17" fmla="*/ 67 h 104"/>
                  <a:gd name="T18" fmla="*/ 63 w 67"/>
                  <a:gd name="T19" fmla="*/ 74 h 104"/>
                  <a:gd name="T20" fmla="*/ 12 w 67"/>
                  <a:gd name="T21" fmla="*/ 103 h 104"/>
                  <a:gd name="T22" fmla="*/ 8 w 67"/>
                  <a:gd name="T23" fmla="*/ 104 h 104"/>
                  <a:gd name="T24" fmla="*/ 16 w 67"/>
                  <a:gd name="T25" fmla="*/ 42 h 104"/>
                  <a:gd name="T26" fmla="*/ 16 w 67"/>
                  <a:gd name="T27" fmla="*/ 82 h 104"/>
                  <a:gd name="T28" fmla="*/ 51 w 67"/>
                  <a:gd name="T29" fmla="*/ 62 h 104"/>
                  <a:gd name="T30" fmla="*/ 50 w 67"/>
                  <a:gd name="T31" fmla="*/ 22 h 104"/>
                  <a:gd name="T32" fmla="*/ 16 w 67"/>
                  <a:gd name="T33" fmla="*/ 4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7" h="104">
                    <a:moveTo>
                      <a:pt x="8" y="104"/>
                    </a:moveTo>
                    <a:cubicBezTo>
                      <a:pt x="7" y="104"/>
                      <a:pt x="5" y="104"/>
                      <a:pt x="4" y="103"/>
                    </a:cubicBezTo>
                    <a:cubicBezTo>
                      <a:pt x="2" y="101"/>
                      <a:pt x="0" y="99"/>
                      <a:pt x="0" y="96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5"/>
                      <a:pt x="1" y="32"/>
                      <a:pt x="4" y="3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7" y="0"/>
                      <a:pt x="60" y="0"/>
                      <a:pt x="62" y="1"/>
                    </a:cubicBezTo>
                    <a:cubicBezTo>
                      <a:pt x="65" y="3"/>
                      <a:pt x="66" y="5"/>
                      <a:pt x="66" y="8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7" y="69"/>
                      <a:pt x="65" y="72"/>
                      <a:pt x="63" y="74"/>
                    </a:cubicBezTo>
                    <a:cubicBezTo>
                      <a:pt x="12" y="103"/>
                      <a:pt x="12" y="103"/>
                      <a:pt x="12" y="103"/>
                    </a:cubicBezTo>
                    <a:cubicBezTo>
                      <a:pt x="11" y="104"/>
                      <a:pt x="10" y="104"/>
                      <a:pt x="8" y="104"/>
                    </a:cubicBezTo>
                    <a:close/>
                    <a:moveTo>
                      <a:pt x="16" y="42"/>
                    </a:moveTo>
                    <a:cubicBezTo>
                      <a:pt x="16" y="82"/>
                      <a:pt x="16" y="82"/>
                      <a:pt x="16" y="82"/>
                    </a:cubicBezTo>
                    <a:cubicBezTo>
                      <a:pt x="51" y="62"/>
                      <a:pt x="51" y="62"/>
                      <a:pt x="51" y="62"/>
                    </a:cubicBezTo>
                    <a:cubicBezTo>
                      <a:pt x="50" y="22"/>
                      <a:pt x="50" y="22"/>
                      <a:pt x="50" y="22"/>
                    </a:cubicBezTo>
                    <a:lnTo>
                      <a:pt x="16" y="4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Freeform 10"/>
              <p:cNvSpPr>
                <a:spLocks/>
              </p:cNvSpPr>
              <p:nvPr/>
            </p:nvSpPr>
            <p:spPr bwMode="auto">
              <a:xfrm>
                <a:off x="823406" y="5618162"/>
                <a:ext cx="596325" cy="1020160"/>
              </a:xfrm>
              <a:custGeom>
                <a:avLst/>
                <a:gdLst>
                  <a:gd name="T0" fmla="*/ 121 w 121"/>
                  <a:gd name="T1" fmla="*/ 66 h 207"/>
                  <a:gd name="T2" fmla="*/ 121 w 121"/>
                  <a:gd name="T3" fmla="*/ 207 h 207"/>
                  <a:gd name="T4" fmla="*/ 3 w 121"/>
                  <a:gd name="T5" fmla="*/ 138 h 207"/>
                  <a:gd name="T6" fmla="*/ 0 w 121"/>
                  <a:gd name="T7" fmla="*/ 0 h 207"/>
                  <a:gd name="T8" fmla="*/ 121 w 121"/>
                  <a:gd name="T9" fmla="*/ 6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207">
                    <a:moveTo>
                      <a:pt x="121" y="66"/>
                    </a:moveTo>
                    <a:lnTo>
                      <a:pt x="121" y="207"/>
                    </a:lnTo>
                    <a:lnTo>
                      <a:pt x="3" y="138"/>
                    </a:lnTo>
                    <a:lnTo>
                      <a:pt x="0" y="0"/>
                    </a:lnTo>
                    <a:lnTo>
                      <a:pt x="121" y="66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Freeform 11"/>
              <p:cNvSpPr>
                <a:spLocks noEditPoints="1"/>
              </p:cNvSpPr>
              <p:nvPr/>
            </p:nvSpPr>
            <p:spPr bwMode="auto">
              <a:xfrm>
                <a:off x="729770" y="5509739"/>
                <a:ext cx="788529" cy="1222220"/>
              </a:xfrm>
              <a:custGeom>
                <a:avLst/>
                <a:gdLst>
                  <a:gd name="T0" fmla="*/ 59 w 67"/>
                  <a:gd name="T1" fmla="*/ 104 h 104"/>
                  <a:gd name="T2" fmla="*/ 55 w 67"/>
                  <a:gd name="T3" fmla="*/ 103 h 104"/>
                  <a:gd name="T4" fmla="*/ 5 w 67"/>
                  <a:gd name="T5" fmla="*/ 74 h 104"/>
                  <a:gd name="T6" fmla="*/ 1 w 67"/>
                  <a:gd name="T7" fmla="*/ 67 h 104"/>
                  <a:gd name="T8" fmla="*/ 0 w 67"/>
                  <a:gd name="T9" fmla="*/ 9 h 104"/>
                  <a:gd name="T10" fmla="*/ 4 w 67"/>
                  <a:gd name="T11" fmla="*/ 2 h 104"/>
                  <a:gd name="T12" fmla="*/ 12 w 67"/>
                  <a:gd name="T13" fmla="*/ 2 h 104"/>
                  <a:gd name="T14" fmla="*/ 63 w 67"/>
                  <a:gd name="T15" fmla="*/ 30 h 104"/>
                  <a:gd name="T16" fmla="*/ 67 w 67"/>
                  <a:gd name="T17" fmla="*/ 37 h 104"/>
                  <a:gd name="T18" fmla="*/ 67 w 67"/>
                  <a:gd name="T19" fmla="*/ 95 h 104"/>
                  <a:gd name="T20" fmla="*/ 67 w 67"/>
                  <a:gd name="T21" fmla="*/ 96 h 104"/>
                  <a:gd name="T22" fmla="*/ 59 w 67"/>
                  <a:gd name="T23" fmla="*/ 104 h 104"/>
                  <a:gd name="T24" fmla="*/ 59 w 67"/>
                  <a:gd name="T25" fmla="*/ 104 h 104"/>
                  <a:gd name="T26" fmla="*/ 17 w 67"/>
                  <a:gd name="T27" fmla="*/ 62 h 104"/>
                  <a:gd name="T28" fmla="*/ 51 w 67"/>
                  <a:gd name="T29" fmla="*/ 82 h 104"/>
                  <a:gd name="T30" fmla="*/ 51 w 67"/>
                  <a:gd name="T31" fmla="*/ 42 h 104"/>
                  <a:gd name="T32" fmla="*/ 16 w 67"/>
                  <a:gd name="T33" fmla="*/ 22 h 104"/>
                  <a:gd name="T34" fmla="*/ 17 w 67"/>
                  <a:gd name="T35" fmla="*/ 6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104">
                    <a:moveTo>
                      <a:pt x="59" y="104"/>
                    </a:moveTo>
                    <a:cubicBezTo>
                      <a:pt x="58" y="104"/>
                      <a:pt x="56" y="104"/>
                      <a:pt x="55" y="103"/>
                    </a:cubicBezTo>
                    <a:cubicBezTo>
                      <a:pt x="5" y="74"/>
                      <a:pt x="5" y="74"/>
                      <a:pt x="5" y="74"/>
                    </a:cubicBezTo>
                    <a:cubicBezTo>
                      <a:pt x="2" y="73"/>
                      <a:pt x="1" y="70"/>
                      <a:pt x="1" y="6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2" y="3"/>
                      <a:pt x="4" y="2"/>
                    </a:cubicBezTo>
                    <a:cubicBezTo>
                      <a:pt x="7" y="0"/>
                      <a:pt x="10" y="0"/>
                      <a:pt x="12" y="2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5" y="32"/>
                      <a:pt x="67" y="34"/>
                      <a:pt x="67" y="37"/>
                    </a:cubicBezTo>
                    <a:cubicBezTo>
                      <a:pt x="67" y="95"/>
                      <a:pt x="67" y="95"/>
                      <a:pt x="67" y="95"/>
                    </a:cubicBezTo>
                    <a:cubicBezTo>
                      <a:pt x="67" y="95"/>
                      <a:pt x="67" y="96"/>
                      <a:pt x="67" y="96"/>
                    </a:cubicBezTo>
                    <a:cubicBezTo>
                      <a:pt x="67" y="100"/>
                      <a:pt x="64" y="104"/>
                      <a:pt x="59" y="104"/>
                    </a:cubicBezTo>
                    <a:cubicBezTo>
                      <a:pt x="59" y="104"/>
                      <a:pt x="59" y="104"/>
                      <a:pt x="59" y="104"/>
                    </a:cubicBezTo>
                    <a:close/>
                    <a:moveTo>
                      <a:pt x="17" y="62"/>
                    </a:moveTo>
                    <a:cubicBezTo>
                      <a:pt x="51" y="82"/>
                      <a:pt x="51" y="82"/>
                      <a:pt x="51" y="82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16" y="22"/>
                      <a:pt x="16" y="22"/>
                      <a:pt x="16" y="22"/>
                    </a:cubicBezTo>
                    <a:lnTo>
                      <a:pt x="17" y="6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자유형 77"/>
              <p:cNvSpPr/>
              <p:nvPr/>
            </p:nvSpPr>
            <p:spPr>
              <a:xfrm>
                <a:off x="569116" y="3986190"/>
                <a:ext cx="1731958" cy="1395732"/>
              </a:xfrm>
              <a:custGeom>
                <a:avLst/>
                <a:gdLst>
                  <a:gd name="connsiteX0" fmla="*/ 1832207 w 2393955"/>
                  <a:gd name="connsiteY0" fmla="*/ 210 h 1929218"/>
                  <a:gd name="connsiteX1" fmla="*/ 1929243 w 2393955"/>
                  <a:gd name="connsiteY1" fmla="*/ 6602 h 1929218"/>
                  <a:gd name="connsiteX2" fmla="*/ 2393955 w 2393955"/>
                  <a:gd name="connsiteY2" fmla="*/ 82724 h 1929218"/>
                  <a:gd name="connsiteX3" fmla="*/ 2227522 w 2393955"/>
                  <a:gd name="connsiteY3" fmla="*/ 523237 h 1929218"/>
                  <a:gd name="connsiteX4" fmla="*/ 1973728 w 2393955"/>
                  <a:gd name="connsiteY4" fmla="*/ 812430 h 1929218"/>
                  <a:gd name="connsiteX5" fmla="*/ 1969528 w 2393955"/>
                  <a:gd name="connsiteY5" fmla="*/ 814435 h 1929218"/>
                  <a:gd name="connsiteX6" fmla="*/ 1965691 w 2393955"/>
                  <a:gd name="connsiteY6" fmla="*/ 817070 h 1929218"/>
                  <a:gd name="connsiteX7" fmla="*/ 1588344 w 2393955"/>
                  <a:gd name="connsiteY7" fmla="*/ 892266 h 1929218"/>
                  <a:gd name="connsiteX8" fmla="*/ 1255990 w 2393955"/>
                  <a:gd name="connsiteY8" fmla="*/ 837825 h 1929218"/>
                  <a:gd name="connsiteX9" fmla="*/ 1255990 w 2393955"/>
                  <a:gd name="connsiteY9" fmla="*/ 1929218 h 1929218"/>
                  <a:gd name="connsiteX10" fmla="*/ 1125362 w 2393955"/>
                  <a:gd name="connsiteY10" fmla="*/ 1929218 h 1929218"/>
                  <a:gd name="connsiteX11" fmla="*/ 1125362 w 2393955"/>
                  <a:gd name="connsiteY11" fmla="*/ 858869 h 1929218"/>
                  <a:gd name="connsiteX12" fmla="*/ 805611 w 2393955"/>
                  <a:gd name="connsiteY12" fmla="*/ 911245 h 1929218"/>
                  <a:gd name="connsiteX13" fmla="*/ 428265 w 2393955"/>
                  <a:gd name="connsiteY13" fmla="*/ 836050 h 1929218"/>
                  <a:gd name="connsiteX14" fmla="*/ 424428 w 2393955"/>
                  <a:gd name="connsiteY14" fmla="*/ 833415 h 1929218"/>
                  <a:gd name="connsiteX15" fmla="*/ 420228 w 2393955"/>
                  <a:gd name="connsiteY15" fmla="*/ 831410 h 1929218"/>
                  <a:gd name="connsiteX16" fmla="*/ 166433 w 2393955"/>
                  <a:gd name="connsiteY16" fmla="*/ 542216 h 1929218"/>
                  <a:gd name="connsiteX17" fmla="*/ 0 w 2393955"/>
                  <a:gd name="connsiteY17" fmla="*/ 101703 h 1929218"/>
                  <a:gd name="connsiteX18" fmla="*/ 464712 w 2393955"/>
                  <a:gd name="connsiteY18" fmla="*/ 25581 h 1929218"/>
                  <a:gd name="connsiteX19" fmla="*/ 842059 w 2393955"/>
                  <a:gd name="connsiteY19" fmla="*/ 100777 h 1929218"/>
                  <a:gd name="connsiteX20" fmla="*/ 845895 w 2393955"/>
                  <a:gd name="connsiteY20" fmla="*/ 103412 h 1929218"/>
                  <a:gd name="connsiteX21" fmla="*/ 850096 w 2393955"/>
                  <a:gd name="connsiteY21" fmla="*/ 105417 h 1929218"/>
                  <a:gd name="connsiteX22" fmla="*/ 1103890 w 2393955"/>
                  <a:gd name="connsiteY22" fmla="*/ 394610 h 1929218"/>
                  <a:gd name="connsiteX23" fmla="*/ 1193392 w 2393955"/>
                  <a:gd name="connsiteY23" fmla="*/ 631505 h 1929218"/>
                  <a:gd name="connsiteX24" fmla="*/ 1290065 w 2393955"/>
                  <a:gd name="connsiteY24" fmla="*/ 375631 h 1929218"/>
                  <a:gd name="connsiteX25" fmla="*/ 1543860 w 2393955"/>
                  <a:gd name="connsiteY25" fmla="*/ 86437 h 1929218"/>
                  <a:gd name="connsiteX26" fmla="*/ 1548061 w 2393955"/>
                  <a:gd name="connsiteY26" fmla="*/ 84433 h 1929218"/>
                  <a:gd name="connsiteX27" fmla="*/ 1551897 w 2393955"/>
                  <a:gd name="connsiteY27" fmla="*/ 81797 h 1929218"/>
                  <a:gd name="connsiteX28" fmla="*/ 1832207 w 2393955"/>
                  <a:gd name="connsiteY28" fmla="*/ 210 h 1929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93955" h="1929218">
                    <a:moveTo>
                      <a:pt x="1832207" y="210"/>
                    </a:moveTo>
                    <a:cubicBezTo>
                      <a:pt x="1864675" y="-703"/>
                      <a:pt x="1897161" y="1347"/>
                      <a:pt x="1929243" y="6602"/>
                    </a:cubicBezTo>
                    <a:lnTo>
                      <a:pt x="2393955" y="82724"/>
                    </a:lnTo>
                    <a:lnTo>
                      <a:pt x="2227522" y="523237"/>
                    </a:lnTo>
                    <a:cubicBezTo>
                      <a:pt x="2181564" y="644881"/>
                      <a:pt x="2087941" y="746489"/>
                      <a:pt x="1973728" y="812430"/>
                    </a:cubicBezTo>
                    <a:lnTo>
                      <a:pt x="1969528" y="814435"/>
                    </a:lnTo>
                    <a:lnTo>
                      <a:pt x="1965691" y="817070"/>
                    </a:lnTo>
                    <a:cubicBezTo>
                      <a:pt x="1851477" y="883012"/>
                      <a:pt x="1716670" y="913288"/>
                      <a:pt x="1588344" y="892266"/>
                    </a:cubicBezTo>
                    <a:lnTo>
                      <a:pt x="1255990" y="837825"/>
                    </a:lnTo>
                    <a:lnTo>
                      <a:pt x="1255990" y="1929218"/>
                    </a:lnTo>
                    <a:lnTo>
                      <a:pt x="1125362" y="1929218"/>
                    </a:lnTo>
                    <a:lnTo>
                      <a:pt x="1125362" y="858869"/>
                    </a:lnTo>
                    <a:lnTo>
                      <a:pt x="805611" y="911245"/>
                    </a:lnTo>
                    <a:cubicBezTo>
                      <a:pt x="677285" y="932267"/>
                      <a:pt x="542478" y="901991"/>
                      <a:pt x="428265" y="836050"/>
                    </a:cubicBezTo>
                    <a:lnTo>
                      <a:pt x="424428" y="833415"/>
                    </a:lnTo>
                    <a:lnTo>
                      <a:pt x="420228" y="831410"/>
                    </a:lnTo>
                    <a:cubicBezTo>
                      <a:pt x="306014" y="765468"/>
                      <a:pt x="212391" y="663860"/>
                      <a:pt x="166433" y="542216"/>
                    </a:cubicBezTo>
                    <a:lnTo>
                      <a:pt x="0" y="101703"/>
                    </a:lnTo>
                    <a:lnTo>
                      <a:pt x="464712" y="25581"/>
                    </a:lnTo>
                    <a:cubicBezTo>
                      <a:pt x="593039" y="4560"/>
                      <a:pt x="727845" y="34835"/>
                      <a:pt x="842059" y="100777"/>
                    </a:cubicBezTo>
                    <a:lnTo>
                      <a:pt x="845895" y="103412"/>
                    </a:lnTo>
                    <a:lnTo>
                      <a:pt x="850096" y="105417"/>
                    </a:lnTo>
                    <a:cubicBezTo>
                      <a:pt x="964310" y="171358"/>
                      <a:pt x="1057931" y="272967"/>
                      <a:pt x="1103890" y="394610"/>
                    </a:cubicBezTo>
                    <a:lnTo>
                      <a:pt x="1193392" y="631505"/>
                    </a:lnTo>
                    <a:lnTo>
                      <a:pt x="1290065" y="375631"/>
                    </a:lnTo>
                    <a:cubicBezTo>
                      <a:pt x="1336024" y="253987"/>
                      <a:pt x="1429646" y="152379"/>
                      <a:pt x="1543860" y="86437"/>
                    </a:cubicBezTo>
                    <a:lnTo>
                      <a:pt x="1548061" y="84433"/>
                    </a:lnTo>
                    <a:lnTo>
                      <a:pt x="1551897" y="81797"/>
                    </a:lnTo>
                    <a:cubicBezTo>
                      <a:pt x="1637557" y="32341"/>
                      <a:pt x="1734801" y="2948"/>
                      <a:pt x="1832207" y="21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80" name="그룹 79"/>
          <p:cNvGrpSpPr/>
          <p:nvPr/>
        </p:nvGrpSpPr>
        <p:grpSpPr>
          <a:xfrm>
            <a:off x="942017" y="2304680"/>
            <a:ext cx="3827955" cy="5410856"/>
            <a:chOff x="952640" y="2304680"/>
            <a:chExt cx="3827955" cy="5410856"/>
          </a:xfrm>
        </p:grpSpPr>
        <p:pic>
          <p:nvPicPr>
            <p:cNvPr id="82" name="그림 8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40" y="2304680"/>
              <a:ext cx="3827955" cy="541085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7" name="타원 86"/>
            <p:cNvSpPr/>
            <p:nvPr/>
          </p:nvSpPr>
          <p:spPr>
            <a:xfrm>
              <a:off x="1207221" y="4002542"/>
              <a:ext cx="820161" cy="820160"/>
            </a:xfrm>
            <a:prstGeom prst="ellipse">
              <a:avLst/>
            </a:prstGeom>
            <a:solidFill>
              <a:srgbClr val="7730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>
                <a:solidFill>
                  <a:sysClr val="window" lastClr="FFFFFF"/>
                </a:solidFill>
                <a:latin typeface="태룡고딕240"/>
                <a:ea typeface="태룡고딕240"/>
              </a:endParaRPr>
            </a:p>
          </p:txBody>
        </p:sp>
        <p:sp>
          <p:nvSpPr>
            <p:cNvPr id="88" name="타원 87"/>
            <p:cNvSpPr/>
            <p:nvPr/>
          </p:nvSpPr>
          <p:spPr>
            <a:xfrm>
              <a:off x="1451430" y="3125268"/>
              <a:ext cx="820160" cy="820161"/>
            </a:xfrm>
            <a:prstGeom prst="ellipse">
              <a:avLst/>
            </a:prstGeom>
            <a:solidFill>
              <a:srgbClr val="FF709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>
                <a:solidFill>
                  <a:sysClr val="window" lastClr="FFFFFF"/>
                </a:solidFill>
                <a:latin typeface="태룡고딕240"/>
                <a:ea typeface="태룡고딕240"/>
              </a:endParaRPr>
            </a:p>
          </p:txBody>
        </p:sp>
        <p:sp>
          <p:nvSpPr>
            <p:cNvPr id="89" name="타원 88"/>
            <p:cNvSpPr/>
            <p:nvPr/>
          </p:nvSpPr>
          <p:spPr>
            <a:xfrm>
              <a:off x="2327070" y="2696065"/>
              <a:ext cx="820161" cy="820160"/>
            </a:xfrm>
            <a:prstGeom prst="ellipse">
              <a:avLst/>
            </a:prstGeom>
            <a:solidFill>
              <a:srgbClr val="FFB2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>
                <a:solidFill>
                  <a:sysClr val="window" lastClr="FFFFFF"/>
                </a:solidFill>
                <a:latin typeface="태룡고딕240"/>
                <a:ea typeface="태룡고딕240"/>
              </a:endParaRPr>
            </a:p>
          </p:txBody>
        </p:sp>
        <p:sp>
          <p:nvSpPr>
            <p:cNvPr id="90" name="타원 89"/>
            <p:cNvSpPr/>
            <p:nvPr/>
          </p:nvSpPr>
          <p:spPr>
            <a:xfrm>
              <a:off x="3233532" y="3131570"/>
              <a:ext cx="820161" cy="820161"/>
            </a:xfrm>
            <a:prstGeom prst="ellipse">
              <a:avLst/>
            </a:prstGeom>
            <a:solidFill>
              <a:srgbClr val="A3CF1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>
                <a:solidFill>
                  <a:sysClr val="window" lastClr="FFFFFF"/>
                </a:solidFill>
                <a:latin typeface="태룡고딕240"/>
                <a:ea typeface="태룡고딕240"/>
              </a:endParaRPr>
            </a:p>
          </p:txBody>
        </p:sp>
        <p:sp>
          <p:nvSpPr>
            <p:cNvPr id="91" name="타원 90"/>
            <p:cNvSpPr/>
            <p:nvPr/>
          </p:nvSpPr>
          <p:spPr>
            <a:xfrm>
              <a:off x="3438015" y="3998430"/>
              <a:ext cx="820162" cy="820161"/>
            </a:xfrm>
            <a:prstGeom prst="ellipse">
              <a:avLst/>
            </a:prstGeom>
            <a:solidFill>
              <a:srgbClr val="009B9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>
                <a:solidFill>
                  <a:sysClr val="window" lastClr="FFFFFF"/>
                </a:solidFill>
                <a:latin typeface="태룡고딕240"/>
                <a:ea typeface="태룡고딕240"/>
              </a:endParaRPr>
            </a:p>
          </p:txBody>
        </p:sp>
      </p:grpSp>
      <p:grpSp>
        <p:nvGrpSpPr>
          <p:cNvPr id="92" name="그룹 91"/>
          <p:cNvGrpSpPr/>
          <p:nvPr/>
        </p:nvGrpSpPr>
        <p:grpSpPr>
          <a:xfrm>
            <a:off x="3371203" y="3220497"/>
            <a:ext cx="496077" cy="587203"/>
            <a:chOff x="4602153" y="1460529"/>
            <a:chExt cx="572751" cy="677962"/>
          </a:xfrm>
        </p:grpSpPr>
        <p:sp>
          <p:nvSpPr>
            <p:cNvPr id="93" name="타원 92"/>
            <p:cNvSpPr/>
            <p:nvPr/>
          </p:nvSpPr>
          <p:spPr>
            <a:xfrm>
              <a:off x="4793070" y="1460529"/>
              <a:ext cx="286376" cy="28637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타원 93"/>
            <p:cNvSpPr/>
            <p:nvPr/>
          </p:nvSpPr>
          <p:spPr>
            <a:xfrm>
              <a:off x="4793070" y="1756657"/>
              <a:ext cx="381834" cy="38183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5" name="자유형 94"/>
            <p:cNvSpPr/>
            <p:nvPr/>
          </p:nvSpPr>
          <p:spPr>
            <a:xfrm>
              <a:off x="4602153" y="1582257"/>
              <a:ext cx="381834" cy="381834"/>
            </a:xfrm>
            <a:custGeom>
              <a:avLst/>
              <a:gdLst>
                <a:gd name="connsiteX0" fmla="*/ 120576 w 381834"/>
                <a:gd name="connsiteY0" fmla="*/ 31508 h 381834"/>
                <a:gd name="connsiteX1" fmla="*/ 70331 w 381834"/>
                <a:gd name="connsiteY1" fmla="*/ 81753 h 381834"/>
                <a:gd name="connsiteX2" fmla="*/ 120576 w 381834"/>
                <a:gd name="connsiteY2" fmla="*/ 131998 h 381834"/>
                <a:gd name="connsiteX3" fmla="*/ 170821 w 381834"/>
                <a:gd name="connsiteY3" fmla="*/ 81753 h 381834"/>
                <a:gd name="connsiteX4" fmla="*/ 120576 w 381834"/>
                <a:gd name="connsiteY4" fmla="*/ 31508 h 381834"/>
                <a:gd name="connsiteX5" fmla="*/ 190917 w 381834"/>
                <a:gd name="connsiteY5" fmla="*/ 0 h 381834"/>
                <a:gd name="connsiteX6" fmla="*/ 381834 w 381834"/>
                <a:gd name="connsiteY6" fmla="*/ 190917 h 381834"/>
                <a:gd name="connsiteX7" fmla="*/ 190917 w 381834"/>
                <a:gd name="connsiteY7" fmla="*/ 381834 h 381834"/>
                <a:gd name="connsiteX8" fmla="*/ 0 w 381834"/>
                <a:gd name="connsiteY8" fmla="*/ 190917 h 381834"/>
                <a:gd name="connsiteX9" fmla="*/ 190917 w 381834"/>
                <a:gd name="connsiteY9" fmla="*/ 0 h 38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1834" h="381834">
                  <a:moveTo>
                    <a:pt x="120576" y="31508"/>
                  </a:moveTo>
                  <a:cubicBezTo>
                    <a:pt x="92826" y="31508"/>
                    <a:pt x="70331" y="54003"/>
                    <a:pt x="70331" y="81753"/>
                  </a:cubicBezTo>
                  <a:cubicBezTo>
                    <a:pt x="70331" y="109503"/>
                    <a:pt x="92826" y="131998"/>
                    <a:pt x="120576" y="131998"/>
                  </a:cubicBezTo>
                  <a:cubicBezTo>
                    <a:pt x="148326" y="131998"/>
                    <a:pt x="170821" y="109503"/>
                    <a:pt x="170821" y="81753"/>
                  </a:cubicBezTo>
                  <a:cubicBezTo>
                    <a:pt x="170821" y="54003"/>
                    <a:pt x="148326" y="31508"/>
                    <a:pt x="120576" y="31508"/>
                  </a:cubicBezTo>
                  <a:close/>
                  <a:moveTo>
                    <a:pt x="190917" y="0"/>
                  </a:moveTo>
                  <a:cubicBezTo>
                    <a:pt x="296358" y="0"/>
                    <a:pt x="381834" y="85476"/>
                    <a:pt x="381834" y="190917"/>
                  </a:cubicBezTo>
                  <a:cubicBezTo>
                    <a:pt x="276393" y="190917"/>
                    <a:pt x="190917" y="276393"/>
                    <a:pt x="190917" y="381834"/>
                  </a:cubicBezTo>
                  <a:cubicBezTo>
                    <a:pt x="85476" y="381834"/>
                    <a:pt x="0" y="296358"/>
                    <a:pt x="0" y="190917"/>
                  </a:cubicBezTo>
                  <a:cubicBezTo>
                    <a:pt x="0" y="85476"/>
                    <a:pt x="85476" y="0"/>
                    <a:pt x="19091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6" name="그룹 95"/>
          <p:cNvGrpSpPr/>
          <p:nvPr/>
        </p:nvGrpSpPr>
        <p:grpSpPr>
          <a:xfrm>
            <a:off x="3612659" y="4136398"/>
            <a:ext cx="509242" cy="469314"/>
            <a:chOff x="5074418" y="1384389"/>
            <a:chExt cx="733530" cy="676016"/>
          </a:xfrm>
        </p:grpSpPr>
        <p:cxnSp>
          <p:nvCxnSpPr>
            <p:cNvPr id="97" name="직선 화살표 연결선 96"/>
            <p:cNvCxnSpPr/>
            <p:nvPr/>
          </p:nvCxnSpPr>
          <p:spPr>
            <a:xfrm flipV="1">
              <a:off x="5084466" y="1384389"/>
              <a:ext cx="0" cy="6760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화살표 연결선 97"/>
            <p:cNvCxnSpPr/>
            <p:nvPr/>
          </p:nvCxnSpPr>
          <p:spPr>
            <a:xfrm>
              <a:off x="5074418" y="2059912"/>
              <a:ext cx="73353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자유형 98"/>
            <p:cNvSpPr/>
            <p:nvPr/>
          </p:nvSpPr>
          <p:spPr>
            <a:xfrm>
              <a:off x="5084466" y="1497204"/>
              <a:ext cx="723482" cy="562708"/>
            </a:xfrm>
            <a:custGeom>
              <a:avLst/>
              <a:gdLst>
                <a:gd name="connsiteX0" fmla="*/ 0 w 502418"/>
                <a:gd name="connsiteY0" fmla="*/ 562708 h 562708"/>
                <a:gd name="connsiteX1" fmla="*/ 130629 w 502418"/>
                <a:gd name="connsiteY1" fmla="*/ 361741 h 562708"/>
                <a:gd name="connsiteX2" fmla="*/ 311499 w 502418"/>
                <a:gd name="connsiteY2" fmla="*/ 331596 h 562708"/>
                <a:gd name="connsiteX3" fmla="*/ 361741 w 502418"/>
                <a:gd name="connsiteY3" fmla="*/ 190919 h 562708"/>
                <a:gd name="connsiteX4" fmla="*/ 502418 w 502418"/>
                <a:gd name="connsiteY4" fmla="*/ 0 h 562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2418" h="562708">
                  <a:moveTo>
                    <a:pt x="0" y="562708"/>
                  </a:moveTo>
                  <a:lnTo>
                    <a:pt x="130629" y="361741"/>
                  </a:lnTo>
                  <a:lnTo>
                    <a:pt x="311499" y="331596"/>
                  </a:lnTo>
                  <a:lnTo>
                    <a:pt x="361741" y="190919"/>
                  </a:lnTo>
                  <a:lnTo>
                    <a:pt x="502418" y="0"/>
                  </a:lnTo>
                </a:path>
              </a:pathLst>
            </a:custGeom>
            <a:noFill/>
            <a:ln w="2857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0" name="그룹 99"/>
          <p:cNvGrpSpPr/>
          <p:nvPr/>
        </p:nvGrpSpPr>
        <p:grpSpPr>
          <a:xfrm>
            <a:off x="1374557" y="4146553"/>
            <a:ext cx="447482" cy="618371"/>
            <a:chOff x="5692775" y="2868613"/>
            <a:chExt cx="806450" cy="1114425"/>
          </a:xfrm>
        </p:grpSpPr>
        <p:sp>
          <p:nvSpPr>
            <p:cNvPr id="101" name="Freeform 6"/>
            <p:cNvSpPr>
              <a:spLocks noEditPoints="1"/>
            </p:cNvSpPr>
            <p:nvPr/>
          </p:nvSpPr>
          <p:spPr bwMode="auto">
            <a:xfrm>
              <a:off x="5692775" y="2868613"/>
              <a:ext cx="806450" cy="1114425"/>
            </a:xfrm>
            <a:custGeom>
              <a:avLst/>
              <a:gdLst>
                <a:gd name="T0" fmla="*/ 106 w 212"/>
                <a:gd name="T1" fmla="*/ 294 h 294"/>
                <a:gd name="T2" fmla="*/ 0 w 212"/>
                <a:gd name="T3" fmla="*/ 188 h 294"/>
                <a:gd name="T4" fmla="*/ 76 w 212"/>
                <a:gd name="T5" fmla="*/ 86 h 294"/>
                <a:gd name="T6" fmla="*/ 76 w 212"/>
                <a:gd name="T7" fmla="*/ 50 h 294"/>
                <a:gd name="T8" fmla="*/ 69 w 212"/>
                <a:gd name="T9" fmla="*/ 50 h 294"/>
                <a:gd name="T10" fmla="*/ 69 w 212"/>
                <a:gd name="T11" fmla="*/ 0 h 294"/>
                <a:gd name="T12" fmla="*/ 142 w 212"/>
                <a:gd name="T13" fmla="*/ 0 h 294"/>
                <a:gd name="T14" fmla="*/ 142 w 212"/>
                <a:gd name="T15" fmla="*/ 50 h 294"/>
                <a:gd name="T16" fmla="*/ 136 w 212"/>
                <a:gd name="T17" fmla="*/ 50 h 294"/>
                <a:gd name="T18" fmla="*/ 136 w 212"/>
                <a:gd name="T19" fmla="*/ 86 h 294"/>
                <a:gd name="T20" fmla="*/ 212 w 212"/>
                <a:gd name="T21" fmla="*/ 188 h 294"/>
                <a:gd name="T22" fmla="*/ 106 w 212"/>
                <a:gd name="T23" fmla="*/ 294 h 294"/>
                <a:gd name="T24" fmla="*/ 85 w 212"/>
                <a:gd name="T25" fmla="*/ 34 h 294"/>
                <a:gd name="T26" fmla="*/ 92 w 212"/>
                <a:gd name="T27" fmla="*/ 34 h 294"/>
                <a:gd name="T28" fmla="*/ 92 w 212"/>
                <a:gd name="T29" fmla="*/ 99 h 294"/>
                <a:gd name="T30" fmla="*/ 86 w 212"/>
                <a:gd name="T31" fmla="*/ 100 h 294"/>
                <a:gd name="T32" fmla="*/ 16 w 212"/>
                <a:gd name="T33" fmla="*/ 188 h 294"/>
                <a:gd name="T34" fmla="*/ 106 w 212"/>
                <a:gd name="T35" fmla="*/ 278 h 294"/>
                <a:gd name="T36" fmla="*/ 196 w 212"/>
                <a:gd name="T37" fmla="*/ 188 h 294"/>
                <a:gd name="T38" fmla="*/ 126 w 212"/>
                <a:gd name="T39" fmla="*/ 100 h 294"/>
                <a:gd name="T40" fmla="*/ 120 w 212"/>
                <a:gd name="T41" fmla="*/ 99 h 294"/>
                <a:gd name="T42" fmla="*/ 120 w 212"/>
                <a:gd name="T43" fmla="*/ 34 h 294"/>
                <a:gd name="T44" fmla="*/ 126 w 212"/>
                <a:gd name="T45" fmla="*/ 34 h 294"/>
                <a:gd name="T46" fmla="*/ 126 w 212"/>
                <a:gd name="T47" fmla="*/ 16 h 294"/>
                <a:gd name="T48" fmla="*/ 85 w 212"/>
                <a:gd name="T49" fmla="*/ 16 h 294"/>
                <a:gd name="T50" fmla="*/ 85 w 212"/>
                <a:gd name="T51" fmla="*/ 3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2" h="294">
                  <a:moveTo>
                    <a:pt x="106" y="294"/>
                  </a:moveTo>
                  <a:cubicBezTo>
                    <a:pt x="47" y="294"/>
                    <a:pt x="0" y="246"/>
                    <a:pt x="0" y="188"/>
                  </a:cubicBezTo>
                  <a:cubicBezTo>
                    <a:pt x="0" y="140"/>
                    <a:pt x="31" y="99"/>
                    <a:pt x="76" y="86"/>
                  </a:cubicBezTo>
                  <a:cubicBezTo>
                    <a:pt x="76" y="50"/>
                    <a:pt x="76" y="50"/>
                    <a:pt x="76" y="50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50"/>
                    <a:pt x="142" y="50"/>
                    <a:pt x="142" y="50"/>
                  </a:cubicBezTo>
                  <a:cubicBezTo>
                    <a:pt x="136" y="50"/>
                    <a:pt x="136" y="50"/>
                    <a:pt x="136" y="50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81" y="99"/>
                    <a:pt x="212" y="140"/>
                    <a:pt x="212" y="188"/>
                  </a:cubicBezTo>
                  <a:cubicBezTo>
                    <a:pt x="212" y="246"/>
                    <a:pt x="164" y="294"/>
                    <a:pt x="106" y="294"/>
                  </a:cubicBezTo>
                  <a:close/>
                  <a:moveTo>
                    <a:pt x="85" y="34"/>
                  </a:moveTo>
                  <a:cubicBezTo>
                    <a:pt x="92" y="34"/>
                    <a:pt x="92" y="34"/>
                    <a:pt x="92" y="34"/>
                  </a:cubicBezTo>
                  <a:cubicBezTo>
                    <a:pt x="92" y="99"/>
                    <a:pt x="92" y="99"/>
                    <a:pt x="92" y="99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44" y="110"/>
                    <a:pt x="16" y="146"/>
                    <a:pt x="16" y="188"/>
                  </a:cubicBezTo>
                  <a:cubicBezTo>
                    <a:pt x="16" y="238"/>
                    <a:pt x="56" y="278"/>
                    <a:pt x="106" y="278"/>
                  </a:cubicBezTo>
                  <a:cubicBezTo>
                    <a:pt x="155" y="278"/>
                    <a:pt x="196" y="238"/>
                    <a:pt x="196" y="188"/>
                  </a:cubicBezTo>
                  <a:cubicBezTo>
                    <a:pt x="196" y="146"/>
                    <a:pt x="167" y="110"/>
                    <a:pt x="126" y="100"/>
                  </a:cubicBezTo>
                  <a:cubicBezTo>
                    <a:pt x="120" y="99"/>
                    <a:pt x="120" y="99"/>
                    <a:pt x="120" y="99"/>
                  </a:cubicBezTo>
                  <a:cubicBezTo>
                    <a:pt x="120" y="34"/>
                    <a:pt x="120" y="34"/>
                    <a:pt x="120" y="34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26" y="16"/>
                    <a:pt x="126" y="16"/>
                    <a:pt x="126" y="16"/>
                  </a:cubicBezTo>
                  <a:cubicBezTo>
                    <a:pt x="85" y="16"/>
                    <a:pt x="85" y="16"/>
                    <a:pt x="85" y="16"/>
                  </a:cubicBezTo>
                  <a:lnTo>
                    <a:pt x="85" y="3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Freeform 7"/>
            <p:cNvSpPr>
              <a:spLocks/>
            </p:cNvSpPr>
            <p:nvPr/>
          </p:nvSpPr>
          <p:spPr bwMode="auto">
            <a:xfrm>
              <a:off x="5821363" y="3444876"/>
              <a:ext cx="544513" cy="409575"/>
            </a:xfrm>
            <a:custGeom>
              <a:avLst/>
              <a:gdLst>
                <a:gd name="T0" fmla="*/ 9 w 143"/>
                <a:gd name="T1" fmla="*/ 0 h 108"/>
                <a:gd name="T2" fmla="*/ 0 w 143"/>
                <a:gd name="T3" fmla="*/ 36 h 108"/>
                <a:gd name="T4" fmla="*/ 71 w 143"/>
                <a:gd name="T5" fmla="*/ 108 h 108"/>
                <a:gd name="T6" fmla="*/ 143 w 143"/>
                <a:gd name="T7" fmla="*/ 36 h 108"/>
                <a:gd name="T8" fmla="*/ 134 w 143"/>
                <a:gd name="T9" fmla="*/ 0 h 108"/>
                <a:gd name="T10" fmla="*/ 9 w 143"/>
                <a:gd name="T1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108">
                  <a:moveTo>
                    <a:pt x="9" y="0"/>
                  </a:moveTo>
                  <a:cubicBezTo>
                    <a:pt x="3" y="11"/>
                    <a:pt x="0" y="23"/>
                    <a:pt x="0" y="36"/>
                  </a:cubicBezTo>
                  <a:cubicBezTo>
                    <a:pt x="0" y="76"/>
                    <a:pt x="32" y="108"/>
                    <a:pt x="71" y="108"/>
                  </a:cubicBezTo>
                  <a:cubicBezTo>
                    <a:pt x="111" y="108"/>
                    <a:pt x="143" y="76"/>
                    <a:pt x="143" y="36"/>
                  </a:cubicBezTo>
                  <a:cubicBezTo>
                    <a:pt x="143" y="23"/>
                    <a:pt x="140" y="11"/>
                    <a:pt x="134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그룹 102"/>
          <p:cNvGrpSpPr/>
          <p:nvPr/>
        </p:nvGrpSpPr>
        <p:grpSpPr>
          <a:xfrm>
            <a:off x="2462156" y="2752494"/>
            <a:ext cx="510710" cy="707302"/>
            <a:chOff x="5538459" y="1279884"/>
            <a:chExt cx="1361969" cy="1886243"/>
          </a:xfrm>
        </p:grpSpPr>
        <p:cxnSp>
          <p:nvCxnSpPr>
            <p:cNvPr id="104" name="직선 연결선 103"/>
            <p:cNvCxnSpPr/>
            <p:nvPr/>
          </p:nvCxnSpPr>
          <p:spPr>
            <a:xfrm>
              <a:off x="5538459" y="1640563"/>
              <a:ext cx="159425" cy="167784"/>
            </a:xfrm>
            <a:prstGeom prst="line">
              <a:avLst/>
            </a:prstGeom>
            <a:ln w="571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직선 연결선 104"/>
            <p:cNvCxnSpPr/>
            <p:nvPr/>
          </p:nvCxnSpPr>
          <p:spPr>
            <a:xfrm>
              <a:off x="5854581" y="1340173"/>
              <a:ext cx="79937" cy="210759"/>
            </a:xfrm>
            <a:prstGeom prst="line">
              <a:avLst/>
            </a:prstGeom>
            <a:ln w="571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직선 연결선 105"/>
            <p:cNvCxnSpPr/>
            <p:nvPr/>
          </p:nvCxnSpPr>
          <p:spPr>
            <a:xfrm>
              <a:off x="6253101" y="1279884"/>
              <a:ext cx="0" cy="210758"/>
            </a:xfrm>
            <a:prstGeom prst="line">
              <a:avLst/>
            </a:prstGeom>
            <a:ln w="571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직선 연결선 106"/>
            <p:cNvCxnSpPr/>
            <p:nvPr/>
          </p:nvCxnSpPr>
          <p:spPr>
            <a:xfrm flipH="1">
              <a:off x="6560139" y="1360268"/>
              <a:ext cx="106436" cy="213226"/>
            </a:xfrm>
            <a:prstGeom prst="line">
              <a:avLst/>
            </a:prstGeom>
            <a:ln w="571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직선 연결선 107"/>
            <p:cNvCxnSpPr/>
            <p:nvPr/>
          </p:nvCxnSpPr>
          <p:spPr>
            <a:xfrm flipH="1">
              <a:off x="6745989" y="1735589"/>
              <a:ext cx="154439" cy="103312"/>
            </a:xfrm>
            <a:prstGeom prst="line">
              <a:avLst/>
            </a:prstGeom>
            <a:ln w="571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그룹 108"/>
            <p:cNvGrpSpPr/>
            <p:nvPr/>
          </p:nvGrpSpPr>
          <p:grpSpPr>
            <a:xfrm>
              <a:off x="5720202" y="1656153"/>
              <a:ext cx="958719" cy="1509974"/>
              <a:chOff x="6523881" y="2613527"/>
              <a:chExt cx="431537" cy="679667"/>
            </a:xfrm>
            <a:solidFill>
              <a:schemeClr val="tx1"/>
            </a:solidFill>
          </p:grpSpPr>
          <p:sp>
            <p:nvSpPr>
              <p:cNvPr id="110" name="자유형 109"/>
              <p:cNvSpPr>
                <a:spLocks/>
              </p:cNvSpPr>
              <p:nvPr/>
            </p:nvSpPr>
            <p:spPr bwMode="auto">
              <a:xfrm>
                <a:off x="6659583" y="3211853"/>
                <a:ext cx="186255" cy="81341"/>
              </a:xfrm>
              <a:custGeom>
                <a:avLst/>
                <a:gdLst>
                  <a:gd name="connsiteX0" fmla="*/ 328229 w 1015350"/>
                  <a:gd name="connsiteY0" fmla="*/ 274214 h 443420"/>
                  <a:gd name="connsiteX1" fmla="*/ 698660 w 1015350"/>
                  <a:gd name="connsiteY1" fmla="*/ 274214 h 443420"/>
                  <a:gd name="connsiteX2" fmla="*/ 328229 w 1015350"/>
                  <a:gd name="connsiteY2" fmla="*/ 274214 h 443420"/>
                  <a:gd name="connsiteX3" fmla="*/ 138457 w 1015350"/>
                  <a:gd name="connsiteY3" fmla="*/ 0 h 443420"/>
                  <a:gd name="connsiteX4" fmla="*/ 437568 w 1015350"/>
                  <a:gd name="connsiteY4" fmla="*/ 0 h 443420"/>
                  <a:gd name="connsiteX5" fmla="*/ 448596 w 1015350"/>
                  <a:gd name="connsiteY5" fmla="*/ 0 h 443420"/>
                  <a:gd name="connsiteX6" fmla="*/ 457669 w 1015350"/>
                  <a:gd name="connsiteY6" fmla="*/ 0 h 443420"/>
                  <a:gd name="connsiteX7" fmla="*/ 461343 w 1015350"/>
                  <a:gd name="connsiteY7" fmla="*/ 0 h 443420"/>
                  <a:gd name="connsiteX8" fmla="*/ 503227 w 1015350"/>
                  <a:gd name="connsiteY8" fmla="*/ 0 h 443420"/>
                  <a:gd name="connsiteX9" fmla="*/ 512002 w 1015350"/>
                  <a:gd name="connsiteY9" fmla="*/ 0 h 443420"/>
                  <a:gd name="connsiteX10" fmla="*/ 517396 w 1015350"/>
                  <a:gd name="connsiteY10" fmla="*/ 0 h 443420"/>
                  <a:gd name="connsiteX11" fmla="*/ 560498 w 1015350"/>
                  <a:gd name="connsiteY11" fmla="*/ 0 h 443420"/>
                  <a:gd name="connsiteX12" fmla="*/ 565794 w 1015350"/>
                  <a:gd name="connsiteY12" fmla="*/ 0 h 443420"/>
                  <a:gd name="connsiteX13" fmla="*/ 574191 w 1015350"/>
                  <a:gd name="connsiteY13" fmla="*/ 0 h 443420"/>
                  <a:gd name="connsiteX14" fmla="*/ 581568 w 1015350"/>
                  <a:gd name="connsiteY14" fmla="*/ 0 h 443420"/>
                  <a:gd name="connsiteX15" fmla="*/ 876893 w 1015350"/>
                  <a:gd name="connsiteY15" fmla="*/ 0 h 443420"/>
                  <a:gd name="connsiteX16" fmla="*/ 1015350 w 1015350"/>
                  <a:gd name="connsiteY16" fmla="*/ 137107 h 443420"/>
                  <a:gd name="connsiteX17" fmla="*/ 876893 w 1015350"/>
                  <a:gd name="connsiteY17" fmla="*/ 274213 h 443420"/>
                  <a:gd name="connsiteX18" fmla="*/ 138457 w 1015350"/>
                  <a:gd name="connsiteY18" fmla="*/ 274213 h 443420"/>
                  <a:gd name="connsiteX19" fmla="*/ 0 w 1015350"/>
                  <a:gd name="connsiteY19" fmla="*/ 137107 h 443420"/>
                  <a:gd name="connsiteX20" fmla="*/ 138457 w 1015350"/>
                  <a:gd name="connsiteY20" fmla="*/ 0 h 443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5350" h="443420">
                    <a:moveTo>
                      <a:pt x="328229" y="274214"/>
                    </a:moveTo>
                    <a:lnTo>
                      <a:pt x="698660" y="274214"/>
                    </a:lnTo>
                    <a:cubicBezTo>
                      <a:pt x="652356" y="499822"/>
                      <a:pt x="374533" y="499822"/>
                      <a:pt x="328229" y="274214"/>
                    </a:cubicBezTo>
                    <a:close/>
                    <a:moveTo>
                      <a:pt x="138457" y="0"/>
                    </a:moveTo>
                    <a:cubicBezTo>
                      <a:pt x="274029" y="0"/>
                      <a:pt x="370480" y="0"/>
                      <a:pt x="437568" y="0"/>
                    </a:cubicBezTo>
                    <a:lnTo>
                      <a:pt x="448596" y="0"/>
                    </a:lnTo>
                    <a:cubicBezTo>
                      <a:pt x="448390" y="0"/>
                      <a:pt x="451821" y="0"/>
                      <a:pt x="457669" y="0"/>
                    </a:cubicBezTo>
                    <a:lnTo>
                      <a:pt x="461343" y="0"/>
                    </a:lnTo>
                    <a:cubicBezTo>
                      <a:pt x="470041" y="0"/>
                      <a:pt x="483596" y="0"/>
                      <a:pt x="503227" y="0"/>
                    </a:cubicBezTo>
                    <a:lnTo>
                      <a:pt x="512002" y="0"/>
                    </a:lnTo>
                    <a:lnTo>
                      <a:pt x="517396" y="0"/>
                    </a:lnTo>
                    <a:cubicBezTo>
                      <a:pt x="537478" y="0"/>
                      <a:pt x="551439" y="0"/>
                      <a:pt x="560498" y="0"/>
                    </a:cubicBezTo>
                    <a:lnTo>
                      <a:pt x="565794" y="0"/>
                    </a:lnTo>
                    <a:lnTo>
                      <a:pt x="574191" y="0"/>
                    </a:lnTo>
                    <a:lnTo>
                      <a:pt x="581568" y="0"/>
                    </a:lnTo>
                    <a:cubicBezTo>
                      <a:pt x="647574" y="0"/>
                      <a:pt x="742763" y="0"/>
                      <a:pt x="876893" y="0"/>
                    </a:cubicBezTo>
                    <a:cubicBezTo>
                      <a:pt x="957660" y="0"/>
                      <a:pt x="1015350" y="45702"/>
                      <a:pt x="1015350" y="137107"/>
                    </a:cubicBezTo>
                    <a:cubicBezTo>
                      <a:pt x="1015350" y="228511"/>
                      <a:pt x="957660" y="274213"/>
                      <a:pt x="876893" y="274213"/>
                    </a:cubicBezTo>
                    <a:cubicBezTo>
                      <a:pt x="542289" y="274213"/>
                      <a:pt x="473061" y="274213"/>
                      <a:pt x="138457" y="274213"/>
                    </a:cubicBezTo>
                    <a:cubicBezTo>
                      <a:pt x="69229" y="274213"/>
                      <a:pt x="0" y="228511"/>
                      <a:pt x="0" y="137107"/>
                    </a:cubicBezTo>
                    <a:cubicBezTo>
                      <a:pt x="0" y="45702"/>
                      <a:pt x="69229" y="0"/>
                      <a:pt x="1384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1" name="Freeform 7"/>
              <p:cNvSpPr>
                <a:spLocks/>
              </p:cNvSpPr>
              <p:nvPr/>
            </p:nvSpPr>
            <p:spPr bwMode="auto">
              <a:xfrm>
                <a:off x="6623602" y="3143902"/>
                <a:ext cx="260334" cy="51184"/>
              </a:xfrm>
              <a:custGeom>
                <a:avLst/>
                <a:gdLst>
                  <a:gd name="T0" fmla="*/ 93 w 123"/>
                  <a:gd name="T1" fmla="*/ 0 h 24"/>
                  <a:gd name="T2" fmla="*/ 29 w 123"/>
                  <a:gd name="T3" fmla="*/ 0 h 24"/>
                  <a:gd name="T4" fmla="*/ 17 w 123"/>
                  <a:gd name="T5" fmla="*/ 12 h 24"/>
                  <a:gd name="T6" fmla="*/ 29 w 123"/>
                  <a:gd name="T7" fmla="*/ 24 h 24"/>
                  <a:gd name="T8" fmla="*/ 93 w 123"/>
                  <a:gd name="T9" fmla="*/ 24 h 24"/>
                  <a:gd name="T10" fmla="*/ 105 w 123"/>
                  <a:gd name="T11" fmla="*/ 12 h 24"/>
                  <a:gd name="T12" fmla="*/ 93 w 123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3" h="24">
                    <a:moveTo>
                      <a:pt x="93" y="0"/>
                    </a:moveTo>
                    <a:cubicBezTo>
                      <a:pt x="0" y="0"/>
                      <a:pt x="123" y="0"/>
                      <a:pt x="29" y="0"/>
                    </a:cubicBezTo>
                    <a:cubicBezTo>
                      <a:pt x="23" y="0"/>
                      <a:pt x="17" y="4"/>
                      <a:pt x="17" y="12"/>
                    </a:cubicBezTo>
                    <a:cubicBezTo>
                      <a:pt x="17" y="20"/>
                      <a:pt x="23" y="24"/>
                      <a:pt x="29" y="24"/>
                    </a:cubicBezTo>
                    <a:cubicBezTo>
                      <a:pt x="123" y="24"/>
                      <a:pt x="0" y="24"/>
                      <a:pt x="93" y="24"/>
                    </a:cubicBezTo>
                    <a:cubicBezTo>
                      <a:pt x="100" y="24"/>
                      <a:pt x="105" y="20"/>
                      <a:pt x="105" y="12"/>
                    </a:cubicBezTo>
                    <a:cubicBezTo>
                      <a:pt x="105" y="4"/>
                      <a:pt x="100" y="0"/>
                      <a:pt x="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" name="Freeform 8"/>
              <p:cNvSpPr>
                <a:spLocks noEditPoints="1"/>
              </p:cNvSpPr>
              <p:nvPr/>
            </p:nvSpPr>
            <p:spPr bwMode="auto">
              <a:xfrm>
                <a:off x="6523881" y="2613527"/>
                <a:ext cx="431537" cy="513608"/>
              </a:xfrm>
              <a:custGeom>
                <a:avLst/>
                <a:gdLst>
                  <a:gd name="T0" fmla="*/ 105 w 204"/>
                  <a:gd name="T1" fmla="*/ 2 h 244"/>
                  <a:gd name="T2" fmla="*/ 15 w 204"/>
                  <a:gd name="T3" fmla="*/ 120 h 244"/>
                  <a:gd name="T4" fmla="*/ 64 w 204"/>
                  <a:gd name="T5" fmla="*/ 234 h 244"/>
                  <a:gd name="T6" fmla="*/ 64 w 204"/>
                  <a:gd name="T7" fmla="*/ 233 h 244"/>
                  <a:gd name="T8" fmla="*/ 76 w 204"/>
                  <a:gd name="T9" fmla="*/ 244 h 244"/>
                  <a:gd name="T10" fmla="*/ 140 w 204"/>
                  <a:gd name="T11" fmla="*/ 244 h 244"/>
                  <a:gd name="T12" fmla="*/ 152 w 204"/>
                  <a:gd name="T13" fmla="*/ 233 h 244"/>
                  <a:gd name="T14" fmla="*/ 204 w 204"/>
                  <a:gd name="T15" fmla="*/ 97 h 244"/>
                  <a:gd name="T16" fmla="*/ 105 w 204"/>
                  <a:gd name="T17" fmla="*/ 2 h 244"/>
                  <a:gd name="T18" fmla="*/ 136 w 204"/>
                  <a:gd name="T19" fmla="*/ 116 h 244"/>
                  <a:gd name="T20" fmla="*/ 128 w 204"/>
                  <a:gd name="T21" fmla="*/ 114 h 244"/>
                  <a:gd name="T22" fmla="*/ 128 w 204"/>
                  <a:gd name="T23" fmla="*/ 232 h 244"/>
                  <a:gd name="T24" fmla="*/ 120 w 204"/>
                  <a:gd name="T25" fmla="*/ 232 h 244"/>
                  <a:gd name="T26" fmla="*/ 120 w 204"/>
                  <a:gd name="T27" fmla="*/ 106 h 244"/>
                  <a:gd name="T28" fmla="*/ 112 w 204"/>
                  <a:gd name="T29" fmla="*/ 98 h 244"/>
                  <a:gd name="T30" fmla="*/ 112 w 204"/>
                  <a:gd name="T31" fmla="*/ 112 h 244"/>
                  <a:gd name="T32" fmla="*/ 110 w 204"/>
                  <a:gd name="T33" fmla="*/ 116 h 244"/>
                  <a:gd name="T34" fmla="*/ 106 w 204"/>
                  <a:gd name="T35" fmla="*/ 115 h 244"/>
                  <a:gd name="T36" fmla="*/ 96 w 204"/>
                  <a:gd name="T37" fmla="*/ 108 h 244"/>
                  <a:gd name="T38" fmla="*/ 96 w 204"/>
                  <a:gd name="T39" fmla="*/ 232 h 244"/>
                  <a:gd name="T40" fmla="*/ 88 w 204"/>
                  <a:gd name="T41" fmla="*/ 232 h 244"/>
                  <a:gd name="T42" fmla="*/ 88 w 204"/>
                  <a:gd name="T43" fmla="*/ 114 h 244"/>
                  <a:gd name="T44" fmla="*/ 80 w 204"/>
                  <a:gd name="T45" fmla="*/ 116 h 244"/>
                  <a:gd name="T46" fmla="*/ 64 w 204"/>
                  <a:gd name="T47" fmla="*/ 100 h 244"/>
                  <a:gd name="T48" fmla="*/ 80 w 204"/>
                  <a:gd name="T49" fmla="*/ 84 h 244"/>
                  <a:gd name="T50" fmla="*/ 96 w 204"/>
                  <a:gd name="T51" fmla="*/ 98 h 244"/>
                  <a:gd name="T52" fmla="*/ 104 w 204"/>
                  <a:gd name="T53" fmla="*/ 104 h 244"/>
                  <a:gd name="T54" fmla="*/ 104 w 204"/>
                  <a:gd name="T55" fmla="*/ 88 h 244"/>
                  <a:gd name="T56" fmla="*/ 107 w 204"/>
                  <a:gd name="T57" fmla="*/ 84 h 244"/>
                  <a:gd name="T58" fmla="*/ 111 w 204"/>
                  <a:gd name="T59" fmla="*/ 85 h 244"/>
                  <a:gd name="T60" fmla="*/ 121 w 204"/>
                  <a:gd name="T61" fmla="*/ 95 h 244"/>
                  <a:gd name="T62" fmla="*/ 136 w 204"/>
                  <a:gd name="T63" fmla="*/ 84 h 244"/>
                  <a:gd name="T64" fmla="*/ 152 w 204"/>
                  <a:gd name="T65" fmla="*/ 100 h 244"/>
                  <a:gd name="T66" fmla="*/ 136 w 204"/>
                  <a:gd name="T67" fmla="*/ 116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04" h="244">
                    <a:moveTo>
                      <a:pt x="105" y="2"/>
                    </a:moveTo>
                    <a:cubicBezTo>
                      <a:pt x="42" y="3"/>
                      <a:pt x="0" y="59"/>
                      <a:pt x="15" y="120"/>
                    </a:cubicBezTo>
                    <a:cubicBezTo>
                      <a:pt x="25" y="165"/>
                      <a:pt x="64" y="174"/>
                      <a:pt x="64" y="234"/>
                    </a:cubicBezTo>
                    <a:cubicBezTo>
                      <a:pt x="64" y="233"/>
                      <a:pt x="64" y="233"/>
                      <a:pt x="64" y="233"/>
                    </a:cubicBezTo>
                    <a:cubicBezTo>
                      <a:pt x="64" y="241"/>
                      <a:pt x="70" y="244"/>
                      <a:pt x="76" y="244"/>
                    </a:cubicBezTo>
                    <a:cubicBezTo>
                      <a:pt x="140" y="244"/>
                      <a:pt x="140" y="244"/>
                      <a:pt x="140" y="244"/>
                    </a:cubicBezTo>
                    <a:cubicBezTo>
                      <a:pt x="147" y="244"/>
                      <a:pt x="152" y="241"/>
                      <a:pt x="152" y="233"/>
                    </a:cubicBezTo>
                    <a:cubicBezTo>
                      <a:pt x="152" y="165"/>
                      <a:pt x="204" y="164"/>
                      <a:pt x="204" y="97"/>
                    </a:cubicBezTo>
                    <a:cubicBezTo>
                      <a:pt x="204" y="43"/>
                      <a:pt x="160" y="0"/>
                      <a:pt x="105" y="2"/>
                    </a:cubicBezTo>
                    <a:close/>
                    <a:moveTo>
                      <a:pt x="136" y="116"/>
                    </a:moveTo>
                    <a:cubicBezTo>
                      <a:pt x="133" y="116"/>
                      <a:pt x="130" y="115"/>
                      <a:pt x="128" y="114"/>
                    </a:cubicBezTo>
                    <a:cubicBezTo>
                      <a:pt x="128" y="232"/>
                      <a:pt x="128" y="232"/>
                      <a:pt x="128" y="232"/>
                    </a:cubicBezTo>
                    <a:cubicBezTo>
                      <a:pt x="120" y="232"/>
                      <a:pt x="120" y="232"/>
                      <a:pt x="120" y="232"/>
                    </a:cubicBezTo>
                    <a:cubicBezTo>
                      <a:pt x="120" y="106"/>
                      <a:pt x="120" y="106"/>
                      <a:pt x="120" y="106"/>
                    </a:cubicBezTo>
                    <a:cubicBezTo>
                      <a:pt x="112" y="98"/>
                      <a:pt x="112" y="98"/>
                      <a:pt x="112" y="98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12" y="114"/>
                      <a:pt x="111" y="115"/>
                      <a:pt x="110" y="116"/>
                    </a:cubicBezTo>
                    <a:cubicBezTo>
                      <a:pt x="108" y="116"/>
                      <a:pt x="107" y="116"/>
                      <a:pt x="106" y="115"/>
                    </a:cubicBezTo>
                    <a:cubicBezTo>
                      <a:pt x="96" y="108"/>
                      <a:pt x="96" y="108"/>
                      <a:pt x="96" y="108"/>
                    </a:cubicBezTo>
                    <a:cubicBezTo>
                      <a:pt x="96" y="232"/>
                      <a:pt x="96" y="232"/>
                      <a:pt x="96" y="232"/>
                    </a:cubicBezTo>
                    <a:cubicBezTo>
                      <a:pt x="88" y="232"/>
                      <a:pt x="88" y="232"/>
                      <a:pt x="88" y="232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86" y="115"/>
                      <a:pt x="83" y="116"/>
                      <a:pt x="80" y="116"/>
                    </a:cubicBezTo>
                    <a:cubicBezTo>
                      <a:pt x="71" y="116"/>
                      <a:pt x="64" y="109"/>
                      <a:pt x="64" y="100"/>
                    </a:cubicBezTo>
                    <a:cubicBezTo>
                      <a:pt x="64" y="91"/>
                      <a:pt x="71" y="84"/>
                      <a:pt x="80" y="84"/>
                    </a:cubicBezTo>
                    <a:cubicBezTo>
                      <a:pt x="88" y="84"/>
                      <a:pt x="95" y="90"/>
                      <a:pt x="96" y="98"/>
                    </a:cubicBezTo>
                    <a:cubicBezTo>
                      <a:pt x="104" y="104"/>
                      <a:pt x="104" y="104"/>
                      <a:pt x="104" y="104"/>
                    </a:cubicBezTo>
                    <a:cubicBezTo>
                      <a:pt x="104" y="88"/>
                      <a:pt x="104" y="88"/>
                      <a:pt x="104" y="88"/>
                    </a:cubicBezTo>
                    <a:cubicBezTo>
                      <a:pt x="104" y="86"/>
                      <a:pt x="105" y="85"/>
                      <a:pt x="107" y="84"/>
                    </a:cubicBezTo>
                    <a:cubicBezTo>
                      <a:pt x="108" y="84"/>
                      <a:pt x="110" y="84"/>
                      <a:pt x="111" y="85"/>
                    </a:cubicBezTo>
                    <a:cubicBezTo>
                      <a:pt x="121" y="95"/>
                      <a:pt x="121" y="95"/>
                      <a:pt x="121" y="95"/>
                    </a:cubicBezTo>
                    <a:cubicBezTo>
                      <a:pt x="123" y="89"/>
                      <a:pt x="129" y="84"/>
                      <a:pt x="136" y="84"/>
                    </a:cubicBezTo>
                    <a:cubicBezTo>
                      <a:pt x="145" y="84"/>
                      <a:pt x="152" y="91"/>
                      <a:pt x="152" y="100"/>
                    </a:cubicBezTo>
                    <a:cubicBezTo>
                      <a:pt x="152" y="109"/>
                      <a:pt x="145" y="116"/>
                      <a:pt x="136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" name="Freeform 9"/>
              <p:cNvSpPr>
                <a:spLocks/>
              </p:cNvSpPr>
              <p:nvPr/>
            </p:nvSpPr>
            <p:spPr bwMode="auto">
              <a:xfrm>
                <a:off x="6676551" y="2807674"/>
                <a:ext cx="33535" cy="33535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0 h 16"/>
                  <a:gd name="T4" fmla="*/ 0 w 16"/>
                  <a:gd name="T5" fmla="*/ 8 h 16"/>
                  <a:gd name="T6" fmla="*/ 8 w 16"/>
                  <a:gd name="T7" fmla="*/ 16 h 16"/>
                  <a:gd name="T8" fmla="*/ 16 w 16"/>
                  <a:gd name="T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6" y="8"/>
                    </a:moveTo>
                    <a:cubicBezTo>
                      <a:pt x="16" y="4"/>
                      <a:pt x="13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2"/>
                      <a:pt x="4" y="16"/>
                      <a:pt x="8" y="16"/>
                    </a:cubicBezTo>
                    <a:cubicBezTo>
                      <a:pt x="12" y="16"/>
                      <a:pt x="16" y="13"/>
                      <a:pt x="16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4" name="Oval 10"/>
              <p:cNvSpPr>
                <a:spLocks noChangeArrowheads="1"/>
              </p:cNvSpPr>
              <p:nvPr/>
            </p:nvSpPr>
            <p:spPr bwMode="auto">
              <a:xfrm>
                <a:off x="6794805" y="2807674"/>
                <a:ext cx="33535" cy="3353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1576731" y="3268515"/>
            <a:ext cx="580597" cy="602005"/>
            <a:chOff x="3575056" y="4151660"/>
            <a:chExt cx="580597" cy="602005"/>
          </a:xfrm>
        </p:grpSpPr>
        <p:grpSp>
          <p:nvGrpSpPr>
            <p:cNvPr id="115" name="그룹 114"/>
            <p:cNvGrpSpPr/>
            <p:nvPr/>
          </p:nvGrpSpPr>
          <p:grpSpPr>
            <a:xfrm rot="1894438">
              <a:off x="3696656" y="4254310"/>
              <a:ext cx="458997" cy="499355"/>
              <a:chOff x="-3259138" y="6929438"/>
              <a:chExt cx="4694238" cy="5106988"/>
            </a:xfrm>
            <a:solidFill>
              <a:schemeClr val="tx1"/>
            </a:solidFill>
          </p:grpSpPr>
          <p:sp>
            <p:nvSpPr>
              <p:cNvPr id="116" name="Freeform 157"/>
              <p:cNvSpPr>
                <a:spLocks noEditPoints="1"/>
              </p:cNvSpPr>
              <p:nvPr/>
            </p:nvSpPr>
            <p:spPr bwMode="auto">
              <a:xfrm>
                <a:off x="-3259138" y="6929438"/>
                <a:ext cx="4694238" cy="5106988"/>
              </a:xfrm>
              <a:custGeom>
                <a:avLst/>
                <a:gdLst>
                  <a:gd name="T0" fmla="*/ 525 w 1249"/>
                  <a:gd name="T1" fmla="*/ 1359 h 1359"/>
                  <a:gd name="T2" fmla="*/ 525 w 1249"/>
                  <a:gd name="T3" fmla="*/ 1359 h 1359"/>
                  <a:gd name="T4" fmla="*/ 52 w 1249"/>
                  <a:gd name="T5" fmla="*/ 1185 h 1359"/>
                  <a:gd name="T6" fmla="*/ 20 w 1249"/>
                  <a:gd name="T7" fmla="*/ 1058 h 1359"/>
                  <a:gd name="T8" fmla="*/ 102 w 1249"/>
                  <a:gd name="T9" fmla="*/ 961 h 1359"/>
                  <a:gd name="T10" fmla="*/ 149 w 1249"/>
                  <a:gd name="T11" fmla="*/ 812 h 1359"/>
                  <a:gd name="T12" fmla="*/ 58 w 1249"/>
                  <a:gd name="T13" fmla="*/ 313 h 1359"/>
                  <a:gd name="T14" fmla="*/ 408 w 1249"/>
                  <a:gd name="T15" fmla="*/ 17 h 1359"/>
                  <a:gd name="T16" fmla="*/ 546 w 1249"/>
                  <a:gd name="T17" fmla="*/ 0 h 1359"/>
                  <a:gd name="T18" fmla="*/ 1189 w 1249"/>
                  <a:gd name="T19" fmla="*/ 573 h 1359"/>
                  <a:gd name="T20" fmla="*/ 632 w 1249"/>
                  <a:gd name="T21" fmla="*/ 1350 h 1359"/>
                  <a:gd name="T22" fmla="*/ 525 w 1249"/>
                  <a:gd name="T23" fmla="*/ 1359 h 1359"/>
                  <a:gd name="T24" fmla="*/ 546 w 1249"/>
                  <a:gd name="T25" fmla="*/ 76 h 1359"/>
                  <a:gd name="T26" fmla="*/ 426 w 1249"/>
                  <a:gd name="T27" fmla="*/ 90 h 1359"/>
                  <a:gd name="T28" fmla="*/ 130 w 1249"/>
                  <a:gd name="T29" fmla="*/ 339 h 1359"/>
                  <a:gd name="T30" fmla="*/ 211 w 1249"/>
                  <a:gd name="T31" fmla="*/ 767 h 1359"/>
                  <a:gd name="T32" fmla="*/ 149 w 1249"/>
                  <a:gd name="T33" fmla="*/ 1020 h 1359"/>
                  <a:gd name="T34" fmla="*/ 94 w 1249"/>
                  <a:gd name="T35" fmla="*/ 1076 h 1359"/>
                  <a:gd name="T36" fmla="*/ 112 w 1249"/>
                  <a:gd name="T37" fmla="*/ 1138 h 1359"/>
                  <a:gd name="T38" fmla="*/ 525 w 1249"/>
                  <a:gd name="T39" fmla="*/ 1283 h 1359"/>
                  <a:gd name="T40" fmla="*/ 525 w 1249"/>
                  <a:gd name="T41" fmla="*/ 1283 h 1359"/>
                  <a:gd name="T42" fmla="*/ 620 w 1249"/>
                  <a:gd name="T43" fmla="*/ 1275 h 1359"/>
                  <a:gd name="T44" fmla="*/ 1114 w 1249"/>
                  <a:gd name="T45" fmla="*/ 585 h 1359"/>
                  <a:gd name="T46" fmla="*/ 546 w 1249"/>
                  <a:gd name="T47" fmla="*/ 76 h 1359"/>
                  <a:gd name="T48" fmla="*/ 431 w 1249"/>
                  <a:gd name="T49" fmla="*/ 1042 h 1359"/>
                  <a:gd name="T50" fmla="*/ 313 w 1249"/>
                  <a:gd name="T51" fmla="*/ 943 h 1359"/>
                  <a:gd name="T52" fmla="*/ 412 w 1249"/>
                  <a:gd name="T53" fmla="*/ 805 h 1359"/>
                  <a:gd name="T54" fmla="*/ 431 w 1249"/>
                  <a:gd name="T55" fmla="*/ 804 h 1359"/>
                  <a:gd name="T56" fmla="*/ 549 w 1249"/>
                  <a:gd name="T57" fmla="*/ 904 h 1359"/>
                  <a:gd name="T58" fmla="*/ 450 w 1249"/>
                  <a:gd name="T59" fmla="*/ 1041 h 1359"/>
                  <a:gd name="T60" fmla="*/ 431 w 1249"/>
                  <a:gd name="T61" fmla="*/ 1042 h 1359"/>
                  <a:gd name="T62" fmla="*/ 431 w 1249"/>
                  <a:gd name="T63" fmla="*/ 879 h 1359"/>
                  <a:gd name="T64" fmla="*/ 424 w 1249"/>
                  <a:gd name="T65" fmla="*/ 880 h 1359"/>
                  <a:gd name="T66" fmla="*/ 388 w 1249"/>
                  <a:gd name="T67" fmla="*/ 930 h 1359"/>
                  <a:gd name="T68" fmla="*/ 438 w 1249"/>
                  <a:gd name="T69" fmla="*/ 966 h 1359"/>
                  <a:gd name="T70" fmla="*/ 474 w 1249"/>
                  <a:gd name="T71" fmla="*/ 916 h 1359"/>
                  <a:gd name="T72" fmla="*/ 431 w 1249"/>
                  <a:gd name="T73" fmla="*/ 879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49" h="1359">
                    <a:moveTo>
                      <a:pt x="525" y="1359"/>
                    </a:moveTo>
                    <a:cubicBezTo>
                      <a:pt x="525" y="1359"/>
                      <a:pt x="525" y="1359"/>
                      <a:pt x="525" y="1359"/>
                    </a:cubicBezTo>
                    <a:cubicBezTo>
                      <a:pt x="333" y="1359"/>
                      <a:pt x="130" y="1284"/>
                      <a:pt x="52" y="1185"/>
                    </a:cubicBezTo>
                    <a:cubicBezTo>
                      <a:pt x="20" y="1144"/>
                      <a:pt x="9" y="1100"/>
                      <a:pt x="20" y="1058"/>
                    </a:cubicBezTo>
                    <a:cubicBezTo>
                      <a:pt x="30" y="1017"/>
                      <a:pt x="67" y="988"/>
                      <a:pt x="102" y="961"/>
                    </a:cubicBezTo>
                    <a:cubicBezTo>
                      <a:pt x="169" y="909"/>
                      <a:pt x="199" y="880"/>
                      <a:pt x="149" y="812"/>
                    </a:cubicBezTo>
                    <a:cubicBezTo>
                      <a:pt x="33" y="653"/>
                      <a:pt x="0" y="471"/>
                      <a:pt x="58" y="313"/>
                    </a:cubicBezTo>
                    <a:cubicBezTo>
                      <a:pt x="113" y="165"/>
                      <a:pt x="240" y="57"/>
                      <a:pt x="408" y="17"/>
                    </a:cubicBezTo>
                    <a:cubicBezTo>
                      <a:pt x="454" y="6"/>
                      <a:pt x="500" y="0"/>
                      <a:pt x="546" y="0"/>
                    </a:cubicBezTo>
                    <a:cubicBezTo>
                      <a:pt x="859" y="0"/>
                      <a:pt x="1135" y="246"/>
                      <a:pt x="1189" y="573"/>
                    </a:cubicBezTo>
                    <a:cubicBezTo>
                      <a:pt x="1249" y="941"/>
                      <a:pt x="1000" y="1289"/>
                      <a:pt x="632" y="1350"/>
                    </a:cubicBezTo>
                    <a:cubicBezTo>
                      <a:pt x="598" y="1356"/>
                      <a:pt x="562" y="1359"/>
                      <a:pt x="525" y="1359"/>
                    </a:cubicBezTo>
                    <a:close/>
                    <a:moveTo>
                      <a:pt x="546" y="76"/>
                    </a:moveTo>
                    <a:cubicBezTo>
                      <a:pt x="506" y="76"/>
                      <a:pt x="466" y="81"/>
                      <a:pt x="426" y="90"/>
                    </a:cubicBezTo>
                    <a:cubicBezTo>
                      <a:pt x="283" y="125"/>
                      <a:pt x="175" y="216"/>
                      <a:pt x="130" y="339"/>
                    </a:cubicBezTo>
                    <a:cubicBezTo>
                      <a:pt x="80" y="473"/>
                      <a:pt x="110" y="629"/>
                      <a:pt x="211" y="767"/>
                    </a:cubicBezTo>
                    <a:cubicBezTo>
                      <a:pt x="306" y="898"/>
                      <a:pt x="208" y="975"/>
                      <a:pt x="149" y="1020"/>
                    </a:cubicBezTo>
                    <a:cubicBezTo>
                      <a:pt x="125" y="1039"/>
                      <a:pt x="97" y="1060"/>
                      <a:pt x="94" y="1076"/>
                    </a:cubicBezTo>
                    <a:cubicBezTo>
                      <a:pt x="89" y="1096"/>
                      <a:pt x="95" y="1116"/>
                      <a:pt x="112" y="1138"/>
                    </a:cubicBezTo>
                    <a:cubicBezTo>
                      <a:pt x="175" y="1219"/>
                      <a:pt x="357" y="1283"/>
                      <a:pt x="525" y="1283"/>
                    </a:cubicBezTo>
                    <a:cubicBezTo>
                      <a:pt x="525" y="1283"/>
                      <a:pt x="525" y="1283"/>
                      <a:pt x="525" y="1283"/>
                    </a:cubicBezTo>
                    <a:cubicBezTo>
                      <a:pt x="558" y="1283"/>
                      <a:pt x="590" y="1280"/>
                      <a:pt x="620" y="1275"/>
                    </a:cubicBezTo>
                    <a:cubicBezTo>
                      <a:pt x="946" y="1221"/>
                      <a:pt x="1168" y="912"/>
                      <a:pt x="1114" y="585"/>
                    </a:cubicBezTo>
                    <a:cubicBezTo>
                      <a:pt x="1066" y="300"/>
                      <a:pt x="817" y="76"/>
                      <a:pt x="546" y="76"/>
                    </a:cubicBezTo>
                    <a:close/>
                    <a:moveTo>
                      <a:pt x="431" y="1042"/>
                    </a:moveTo>
                    <a:cubicBezTo>
                      <a:pt x="372" y="1042"/>
                      <a:pt x="323" y="1000"/>
                      <a:pt x="313" y="943"/>
                    </a:cubicBezTo>
                    <a:cubicBezTo>
                      <a:pt x="302" y="878"/>
                      <a:pt x="346" y="816"/>
                      <a:pt x="412" y="805"/>
                    </a:cubicBezTo>
                    <a:cubicBezTo>
                      <a:pt x="418" y="804"/>
                      <a:pt x="425" y="804"/>
                      <a:pt x="431" y="804"/>
                    </a:cubicBezTo>
                    <a:cubicBezTo>
                      <a:pt x="490" y="804"/>
                      <a:pt x="539" y="846"/>
                      <a:pt x="549" y="904"/>
                    </a:cubicBezTo>
                    <a:cubicBezTo>
                      <a:pt x="560" y="968"/>
                      <a:pt x="515" y="1030"/>
                      <a:pt x="450" y="1041"/>
                    </a:cubicBezTo>
                    <a:cubicBezTo>
                      <a:pt x="444" y="1042"/>
                      <a:pt x="437" y="1042"/>
                      <a:pt x="431" y="1042"/>
                    </a:cubicBezTo>
                    <a:close/>
                    <a:moveTo>
                      <a:pt x="431" y="879"/>
                    </a:moveTo>
                    <a:cubicBezTo>
                      <a:pt x="429" y="879"/>
                      <a:pt x="426" y="880"/>
                      <a:pt x="424" y="880"/>
                    </a:cubicBezTo>
                    <a:cubicBezTo>
                      <a:pt x="400" y="884"/>
                      <a:pt x="384" y="906"/>
                      <a:pt x="388" y="930"/>
                    </a:cubicBezTo>
                    <a:cubicBezTo>
                      <a:pt x="392" y="954"/>
                      <a:pt x="414" y="970"/>
                      <a:pt x="438" y="966"/>
                    </a:cubicBezTo>
                    <a:cubicBezTo>
                      <a:pt x="462" y="962"/>
                      <a:pt x="478" y="940"/>
                      <a:pt x="474" y="916"/>
                    </a:cubicBezTo>
                    <a:cubicBezTo>
                      <a:pt x="470" y="895"/>
                      <a:pt x="452" y="879"/>
                      <a:pt x="431" y="8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solidFill>
                    <a:prstClr val="white"/>
                  </a:solidFill>
                  <a:ea typeface="HY강B" panose="02030600000101010101" pitchFamily="18" charset="-127"/>
                </a:endParaRPr>
              </a:p>
            </p:txBody>
          </p:sp>
          <p:sp>
            <p:nvSpPr>
              <p:cNvPr id="117" name="Freeform 158"/>
              <p:cNvSpPr>
                <a:spLocks/>
              </p:cNvSpPr>
              <p:nvPr/>
            </p:nvSpPr>
            <p:spPr bwMode="auto">
              <a:xfrm>
                <a:off x="-34925" y="9123363"/>
                <a:ext cx="841375" cy="846138"/>
              </a:xfrm>
              <a:custGeom>
                <a:avLst/>
                <a:gdLst>
                  <a:gd name="T0" fmla="*/ 215 w 224"/>
                  <a:gd name="T1" fmla="*/ 96 h 225"/>
                  <a:gd name="T2" fmla="*/ 129 w 224"/>
                  <a:gd name="T3" fmla="*/ 216 h 225"/>
                  <a:gd name="T4" fmla="*/ 9 w 224"/>
                  <a:gd name="T5" fmla="*/ 130 h 225"/>
                  <a:gd name="T6" fmla="*/ 95 w 224"/>
                  <a:gd name="T7" fmla="*/ 10 h 225"/>
                  <a:gd name="T8" fmla="*/ 215 w 224"/>
                  <a:gd name="T9" fmla="*/ 96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25">
                    <a:moveTo>
                      <a:pt x="215" y="96"/>
                    </a:moveTo>
                    <a:cubicBezTo>
                      <a:pt x="224" y="152"/>
                      <a:pt x="186" y="206"/>
                      <a:pt x="129" y="216"/>
                    </a:cubicBezTo>
                    <a:cubicBezTo>
                      <a:pt x="72" y="225"/>
                      <a:pt x="19" y="186"/>
                      <a:pt x="9" y="130"/>
                    </a:cubicBezTo>
                    <a:cubicBezTo>
                      <a:pt x="0" y="73"/>
                      <a:pt x="38" y="19"/>
                      <a:pt x="95" y="10"/>
                    </a:cubicBezTo>
                    <a:cubicBezTo>
                      <a:pt x="152" y="0"/>
                      <a:pt x="206" y="39"/>
                      <a:pt x="215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solidFill>
                    <a:prstClr val="white"/>
                  </a:solidFill>
                  <a:ea typeface="HY강B" panose="02030600000101010101" pitchFamily="18" charset="-127"/>
                </a:endParaRPr>
              </a:p>
            </p:txBody>
          </p:sp>
          <p:sp>
            <p:nvSpPr>
              <p:cNvPr id="118" name="Freeform 159"/>
              <p:cNvSpPr>
                <a:spLocks/>
              </p:cNvSpPr>
              <p:nvPr/>
            </p:nvSpPr>
            <p:spPr bwMode="auto">
              <a:xfrm>
                <a:off x="-530225" y="10175875"/>
                <a:ext cx="844550" cy="841375"/>
              </a:xfrm>
              <a:custGeom>
                <a:avLst/>
                <a:gdLst>
                  <a:gd name="T0" fmla="*/ 215 w 225"/>
                  <a:gd name="T1" fmla="*/ 95 h 224"/>
                  <a:gd name="T2" fmla="*/ 129 w 225"/>
                  <a:gd name="T3" fmla="*/ 215 h 224"/>
                  <a:gd name="T4" fmla="*/ 9 w 225"/>
                  <a:gd name="T5" fmla="*/ 129 h 224"/>
                  <a:gd name="T6" fmla="*/ 95 w 225"/>
                  <a:gd name="T7" fmla="*/ 9 h 224"/>
                  <a:gd name="T8" fmla="*/ 215 w 225"/>
                  <a:gd name="T9" fmla="*/ 9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5" h="224">
                    <a:moveTo>
                      <a:pt x="215" y="95"/>
                    </a:moveTo>
                    <a:cubicBezTo>
                      <a:pt x="225" y="152"/>
                      <a:pt x="186" y="205"/>
                      <a:pt x="129" y="215"/>
                    </a:cubicBezTo>
                    <a:cubicBezTo>
                      <a:pt x="72" y="224"/>
                      <a:pt x="19" y="186"/>
                      <a:pt x="9" y="129"/>
                    </a:cubicBezTo>
                    <a:cubicBezTo>
                      <a:pt x="0" y="72"/>
                      <a:pt x="38" y="18"/>
                      <a:pt x="95" y="9"/>
                    </a:cubicBezTo>
                    <a:cubicBezTo>
                      <a:pt x="152" y="0"/>
                      <a:pt x="206" y="38"/>
                      <a:pt x="2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solidFill>
                    <a:prstClr val="white"/>
                  </a:solidFill>
                  <a:ea typeface="HY강B" panose="02030600000101010101" pitchFamily="18" charset="-127"/>
                </a:endParaRPr>
              </a:p>
            </p:txBody>
          </p:sp>
          <p:sp>
            <p:nvSpPr>
              <p:cNvPr id="119" name="Freeform 160"/>
              <p:cNvSpPr>
                <a:spLocks/>
              </p:cNvSpPr>
              <p:nvPr/>
            </p:nvSpPr>
            <p:spPr bwMode="auto">
              <a:xfrm>
                <a:off x="-463550" y="8008938"/>
                <a:ext cx="846138" cy="841375"/>
              </a:xfrm>
              <a:custGeom>
                <a:avLst/>
                <a:gdLst>
                  <a:gd name="T0" fmla="*/ 216 w 225"/>
                  <a:gd name="T1" fmla="*/ 95 h 224"/>
                  <a:gd name="T2" fmla="*/ 130 w 225"/>
                  <a:gd name="T3" fmla="*/ 215 h 224"/>
                  <a:gd name="T4" fmla="*/ 10 w 225"/>
                  <a:gd name="T5" fmla="*/ 129 h 224"/>
                  <a:gd name="T6" fmla="*/ 96 w 225"/>
                  <a:gd name="T7" fmla="*/ 9 h 224"/>
                  <a:gd name="T8" fmla="*/ 216 w 225"/>
                  <a:gd name="T9" fmla="*/ 9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5" h="224">
                    <a:moveTo>
                      <a:pt x="216" y="95"/>
                    </a:moveTo>
                    <a:cubicBezTo>
                      <a:pt x="225" y="152"/>
                      <a:pt x="187" y="205"/>
                      <a:pt x="130" y="215"/>
                    </a:cubicBezTo>
                    <a:cubicBezTo>
                      <a:pt x="73" y="224"/>
                      <a:pt x="19" y="186"/>
                      <a:pt x="10" y="129"/>
                    </a:cubicBezTo>
                    <a:cubicBezTo>
                      <a:pt x="0" y="72"/>
                      <a:pt x="39" y="18"/>
                      <a:pt x="96" y="9"/>
                    </a:cubicBezTo>
                    <a:cubicBezTo>
                      <a:pt x="152" y="0"/>
                      <a:pt x="206" y="38"/>
                      <a:pt x="216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solidFill>
                    <a:prstClr val="white"/>
                  </a:solidFill>
                  <a:ea typeface="HY강B" panose="02030600000101010101" pitchFamily="18" charset="-127"/>
                </a:endParaRPr>
              </a:p>
            </p:txBody>
          </p:sp>
          <p:sp>
            <p:nvSpPr>
              <p:cNvPr id="120" name="Freeform 161"/>
              <p:cNvSpPr>
                <a:spLocks/>
              </p:cNvSpPr>
              <p:nvPr/>
            </p:nvSpPr>
            <p:spPr bwMode="auto">
              <a:xfrm>
                <a:off x="-1470025" y="7421563"/>
                <a:ext cx="846138" cy="842963"/>
              </a:xfrm>
              <a:custGeom>
                <a:avLst/>
                <a:gdLst>
                  <a:gd name="T0" fmla="*/ 215 w 225"/>
                  <a:gd name="T1" fmla="*/ 95 h 224"/>
                  <a:gd name="T2" fmla="*/ 129 w 225"/>
                  <a:gd name="T3" fmla="*/ 215 h 224"/>
                  <a:gd name="T4" fmla="*/ 9 w 225"/>
                  <a:gd name="T5" fmla="*/ 129 h 224"/>
                  <a:gd name="T6" fmla="*/ 95 w 225"/>
                  <a:gd name="T7" fmla="*/ 9 h 224"/>
                  <a:gd name="T8" fmla="*/ 215 w 225"/>
                  <a:gd name="T9" fmla="*/ 9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5" h="224">
                    <a:moveTo>
                      <a:pt x="215" y="95"/>
                    </a:moveTo>
                    <a:cubicBezTo>
                      <a:pt x="225" y="152"/>
                      <a:pt x="186" y="205"/>
                      <a:pt x="129" y="215"/>
                    </a:cubicBezTo>
                    <a:cubicBezTo>
                      <a:pt x="73" y="224"/>
                      <a:pt x="19" y="186"/>
                      <a:pt x="9" y="129"/>
                    </a:cubicBezTo>
                    <a:cubicBezTo>
                      <a:pt x="0" y="72"/>
                      <a:pt x="38" y="18"/>
                      <a:pt x="95" y="9"/>
                    </a:cubicBezTo>
                    <a:cubicBezTo>
                      <a:pt x="152" y="0"/>
                      <a:pt x="206" y="38"/>
                      <a:pt x="2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solidFill>
                    <a:prstClr val="white"/>
                  </a:solidFill>
                  <a:ea typeface="HY강B" panose="02030600000101010101" pitchFamily="18" charset="-127"/>
                </a:endParaRPr>
              </a:p>
            </p:txBody>
          </p:sp>
          <p:sp>
            <p:nvSpPr>
              <p:cNvPr id="121" name="Freeform 162"/>
              <p:cNvSpPr>
                <a:spLocks/>
              </p:cNvSpPr>
              <p:nvPr/>
            </p:nvSpPr>
            <p:spPr bwMode="auto">
              <a:xfrm>
                <a:off x="-2627313" y="7685088"/>
                <a:ext cx="844550" cy="846138"/>
              </a:xfrm>
              <a:custGeom>
                <a:avLst/>
                <a:gdLst>
                  <a:gd name="T0" fmla="*/ 215 w 225"/>
                  <a:gd name="T1" fmla="*/ 95 h 225"/>
                  <a:gd name="T2" fmla="*/ 130 w 225"/>
                  <a:gd name="T3" fmla="*/ 215 h 225"/>
                  <a:gd name="T4" fmla="*/ 10 w 225"/>
                  <a:gd name="T5" fmla="*/ 129 h 225"/>
                  <a:gd name="T6" fmla="*/ 96 w 225"/>
                  <a:gd name="T7" fmla="*/ 9 h 225"/>
                  <a:gd name="T8" fmla="*/ 215 w 225"/>
                  <a:gd name="T9" fmla="*/ 95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5" h="225">
                    <a:moveTo>
                      <a:pt x="215" y="95"/>
                    </a:moveTo>
                    <a:cubicBezTo>
                      <a:pt x="225" y="152"/>
                      <a:pt x="187" y="206"/>
                      <a:pt x="130" y="215"/>
                    </a:cubicBezTo>
                    <a:cubicBezTo>
                      <a:pt x="73" y="225"/>
                      <a:pt x="19" y="186"/>
                      <a:pt x="10" y="129"/>
                    </a:cubicBezTo>
                    <a:cubicBezTo>
                      <a:pt x="0" y="72"/>
                      <a:pt x="39" y="19"/>
                      <a:pt x="96" y="9"/>
                    </a:cubicBezTo>
                    <a:cubicBezTo>
                      <a:pt x="152" y="0"/>
                      <a:pt x="206" y="38"/>
                      <a:pt x="2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solidFill>
                    <a:prstClr val="white"/>
                  </a:solidFill>
                  <a:ea typeface="HY강B" panose="02030600000101010101" pitchFamily="18" charset="-127"/>
                </a:endParaRPr>
              </a:p>
            </p:txBody>
          </p:sp>
        </p:grpSp>
        <p:grpSp>
          <p:nvGrpSpPr>
            <p:cNvPr id="122" name="그룹 121"/>
            <p:cNvGrpSpPr/>
            <p:nvPr/>
          </p:nvGrpSpPr>
          <p:grpSpPr>
            <a:xfrm>
              <a:off x="3575056" y="4151660"/>
              <a:ext cx="452606" cy="422751"/>
              <a:chOff x="3502083" y="950107"/>
              <a:chExt cx="1045053" cy="976119"/>
            </a:xfrm>
            <a:solidFill>
              <a:schemeClr val="tx1"/>
            </a:solidFill>
          </p:grpSpPr>
          <p:sp>
            <p:nvSpPr>
              <p:cNvPr id="123" name="Freeform 133"/>
              <p:cNvSpPr>
                <a:spLocks/>
              </p:cNvSpPr>
              <p:nvPr/>
            </p:nvSpPr>
            <p:spPr bwMode="auto">
              <a:xfrm>
                <a:off x="4228197" y="1704715"/>
                <a:ext cx="318939" cy="221511"/>
              </a:xfrm>
              <a:custGeom>
                <a:avLst/>
                <a:gdLst>
                  <a:gd name="T0" fmla="*/ 21 w 36"/>
                  <a:gd name="T1" fmla="*/ 2 h 25"/>
                  <a:gd name="T2" fmla="*/ 13 w 36"/>
                  <a:gd name="T3" fmla="*/ 0 h 25"/>
                  <a:gd name="T4" fmla="*/ 13 w 36"/>
                  <a:gd name="T5" fmla="*/ 4 h 25"/>
                  <a:gd name="T6" fmla="*/ 7 w 36"/>
                  <a:gd name="T7" fmla="*/ 10 h 25"/>
                  <a:gd name="T8" fmla="*/ 3 w 36"/>
                  <a:gd name="T9" fmla="*/ 11 h 25"/>
                  <a:gd name="T10" fmla="*/ 36 w 36"/>
                  <a:gd name="T11" fmla="*/ 25 h 25"/>
                  <a:gd name="T12" fmla="*/ 21 w 36"/>
                  <a:gd name="T1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5">
                    <a:moveTo>
                      <a:pt x="21" y="2"/>
                    </a:moveTo>
                    <a:cubicBezTo>
                      <a:pt x="18" y="0"/>
                      <a:pt x="16" y="0"/>
                      <a:pt x="13" y="0"/>
                    </a:cubicBezTo>
                    <a:cubicBezTo>
                      <a:pt x="14" y="1"/>
                      <a:pt x="14" y="3"/>
                      <a:pt x="13" y="4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4" y="11"/>
                      <a:pt x="3" y="11"/>
                    </a:cubicBezTo>
                    <a:cubicBezTo>
                      <a:pt x="0" y="25"/>
                      <a:pt x="26" y="25"/>
                      <a:pt x="36" y="25"/>
                    </a:cubicBezTo>
                    <a:cubicBezTo>
                      <a:pt x="29" y="18"/>
                      <a:pt x="29" y="7"/>
                      <a:pt x="21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>
                  <a:defRPr/>
                </a:pPr>
                <a:endParaRPr lang="ko-KR" altLang="en-US" kern="0" dirty="0" smtClean="0">
                  <a:solidFill>
                    <a:prstClr val="white"/>
                  </a:solidFill>
                  <a:ea typeface="HY강B" panose="02030600000101010101" pitchFamily="18" charset="-127"/>
                </a:endParaRPr>
              </a:p>
            </p:txBody>
          </p:sp>
          <p:sp>
            <p:nvSpPr>
              <p:cNvPr id="124" name="Freeform 134"/>
              <p:cNvSpPr>
                <a:spLocks/>
              </p:cNvSpPr>
              <p:nvPr/>
            </p:nvSpPr>
            <p:spPr bwMode="auto">
              <a:xfrm>
                <a:off x="4210734" y="1659677"/>
                <a:ext cx="133274" cy="142466"/>
              </a:xfrm>
              <a:custGeom>
                <a:avLst/>
                <a:gdLst>
                  <a:gd name="T0" fmla="*/ 15 w 15"/>
                  <a:gd name="T1" fmla="*/ 5 h 16"/>
                  <a:gd name="T2" fmla="*/ 14 w 15"/>
                  <a:gd name="T3" fmla="*/ 5 h 16"/>
                  <a:gd name="T4" fmla="*/ 14 w 15"/>
                  <a:gd name="T5" fmla="*/ 4 h 16"/>
                  <a:gd name="T6" fmla="*/ 11 w 15"/>
                  <a:gd name="T7" fmla="*/ 1 h 16"/>
                  <a:gd name="T8" fmla="*/ 8 w 15"/>
                  <a:gd name="T9" fmla="*/ 1 h 16"/>
                  <a:gd name="T10" fmla="*/ 1 w 15"/>
                  <a:gd name="T11" fmla="*/ 8 h 16"/>
                  <a:gd name="T12" fmla="*/ 1 w 15"/>
                  <a:gd name="T13" fmla="*/ 11 h 16"/>
                  <a:gd name="T14" fmla="*/ 2 w 15"/>
                  <a:gd name="T15" fmla="*/ 12 h 16"/>
                  <a:gd name="T16" fmla="*/ 2 w 15"/>
                  <a:gd name="T17" fmla="*/ 12 h 16"/>
                  <a:gd name="T18" fmla="*/ 5 w 15"/>
                  <a:gd name="T19" fmla="*/ 15 h 16"/>
                  <a:gd name="T20" fmla="*/ 5 w 15"/>
                  <a:gd name="T21" fmla="*/ 15 h 16"/>
                  <a:gd name="T22" fmla="*/ 8 w 15"/>
                  <a:gd name="T23" fmla="*/ 15 h 16"/>
                  <a:gd name="T24" fmla="*/ 14 w 15"/>
                  <a:gd name="T25" fmla="*/ 8 h 16"/>
                  <a:gd name="T26" fmla="*/ 15 w 15"/>
                  <a:gd name="T27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16">
                    <a:moveTo>
                      <a:pt x="15" y="5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0"/>
                      <a:pt x="8" y="0"/>
                      <a:pt x="8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9"/>
                      <a:pt x="0" y="10"/>
                      <a:pt x="1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6"/>
                      <a:pt x="7" y="15"/>
                      <a:pt x="8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7"/>
                      <a:pt x="15" y="6"/>
                      <a:pt x="15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>
                  <a:defRPr/>
                </a:pPr>
                <a:endParaRPr lang="ko-KR" altLang="en-US" kern="0" dirty="0" smtClean="0">
                  <a:solidFill>
                    <a:prstClr val="white"/>
                  </a:solidFill>
                  <a:ea typeface="HY강B" panose="02030600000101010101" pitchFamily="18" charset="-127"/>
                </a:endParaRPr>
              </a:p>
            </p:txBody>
          </p:sp>
          <p:sp>
            <p:nvSpPr>
              <p:cNvPr id="125" name="Freeform 137"/>
              <p:cNvSpPr>
                <a:spLocks/>
              </p:cNvSpPr>
              <p:nvPr/>
            </p:nvSpPr>
            <p:spPr bwMode="auto">
              <a:xfrm>
                <a:off x="3502083" y="950107"/>
                <a:ext cx="779424" cy="781262"/>
              </a:xfrm>
              <a:custGeom>
                <a:avLst/>
                <a:gdLst>
                  <a:gd name="T0" fmla="*/ 75 w 88"/>
                  <a:gd name="T1" fmla="*/ 65 h 88"/>
                  <a:gd name="T2" fmla="*/ 27 w 88"/>
                  <a:gd name="T3" fmla="*/ 16 h 88"/>
                  <a:gd name="T4" fmla="*/ 11 w 88"/>
                  <a:gd name="T5" fmla="*/ 1 h 88"/>
                  <a:gd name="T6" fmla="*/ 7 w 88"/>
                  <a:gd name="T7" fmla="*/ 1 h 88"/>
                  <a:gd name="T8" fmla="*/ 1 w 88"/>
                  <a:gd name="T9" fmla="*/ 7 h 88"/>
                  <a:gd name="T10" fmla="*/ 1 w 88"/>
                  <a:gd name="T11" fmla="*/ 11 h 88"/>
                  <a:gd name="T12" fmla="*/ 19 w 88"/>
                  <a:gd name="T13" fmla="*/ 29 h 88"/>
                  <a:gd name="T14" fmla="*/ 45 w 88"/>
                  <a:gd name="T15" fmla="*/ 55 h 88"/>
                  <a:gd name="T16" fmla="*/ 60 w 88"/>
                  <a:gd name="T17" fmla="*/ 71 h 88"/>
                  <a:gd name="T18" fmla="*/ 67 w 88"/>
                  <a:gd name="T19" fmla="*/ 78 h 88"/>
                  <a:gd name="T20" fmla="*/ 78 w 88"/>
                  <a:gd name="T21" fmla="*/ 88 h 88"/>
                  <a:gd name="T22" fmla="*/ 88 w 88"/>
                  <a:gd name="T23" fmla="*/ 78 h 88"/>
                  <a:gd name="T24" fmla="*/ 75 w 88"/>
                  <a:gd name="T25" fmla="*/ 6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88">
                    <a:moveTo>
                      <a:pt x="75" y="65"/>
                    </a:moveTo>
                    <a:cubicBezTo>
                      <a:pt x="27" y="16"/>
                      <a:pt x="27" y="16"/>
                      <a:pt x="27" y="16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0"/>
                      <a:pt x="8" y="0"/>
                      <a:pt x="7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10"/>
                      <a:pt x="1" y="11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45" y="55"/>
                      <a:pt x="45" y="55"/>
                      <a:pt x="45" y="55"/>
                    </a:cubicBezTo>
                    <a:cubicBezTo>
                      <a:pt x="60" y="71"/>
                      <a:pt x="60" y="71"/>
                      <a:pt x="60" y="71"/>
                    </a:cubicBezTo>
                    <a:cubicBezTo>
                      <a:pt x="67" y="78"/>
                      <a:pt x="67" y="78"/>
                      <a:pt x="67" y="78"/>
                    </a:cubicBezTo>
                    <a:cubicBezTo>
                      <a:pt x="78" y="88"/>
                      <a:pt x="78" y="88"/>
                      <a:pt x="78" y="88"/>
                    </a:cubicBezTo>
                    <a:cubicBezTo>
                      <a:pt x="88" y="78"/>
                      <a:pt x="88" y="78"/>
                      <a:pt x="88" y="78"/>
                    </a:cubicBezTo>
                    <a:lnTo>
                      <a:pt x="75" y="65"/>
                    </a:lnTo>
                    <a:close/>
                  </a:path>
                </a:pathLst>
              </a:custGeom>
              <a:grpFill/>
              <a:ln w="381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>
                  <a:defRPr/>
                </a:pPr>
                <a:endParaRPr lang="ko-KR" altLang="en-US" kern="0" dirty="0" smtClean="0">
                  <a:solidFill>
                    <a:prstClr val="white"/>
                  </a:solidFill>
                  <a:ea typeface="HY강B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540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53074" y="4255664"/>
            <a:ext cx="2395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prstClr val="white"/>
              </a:buClr>
            </a:pPr>
            <a:r>
              <a:rPr lang="ko-KR" altLang="en-US" sz="2400" b="1" dirty="0">
                <a:solidFill>
                  <a:srgbClr val="00B0F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페이지 레이아웃</a:t>
            </a:r>
            <a:endParaRPr lang="en-US" altLang="ko-KR" sz="2400" b="1" dirty="0">
              <a:solidFill>
                <a:srgbClr val="00B0F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27436" y="4931680"/>
            <a:ext cx="4046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prstClr val="white"/>
              </a:buClr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본 페이지는 대비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혹은 대칭되는 내용으로 구성하시는 것을 추천 드립니다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8851078" y="4255664"/>
            <a:ext cx="2395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prstClr val="white"/>
              </a:buClr>
            </a:pPr>
            <a:r>
              <a:rPr lang="ko-KR" altLang="en-US" sz="2400" b="1" dirty="0">
                <a:solidFill>
                  <a:srgbClr val="FF709C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페이지 레이아웃</a:t>
            </a:r>
            <a:endParaRPr lang="en-US" altLang="ko-KR" sz="2400" b="1" dirty="0">
              <a:solidFill>
                <a:srgbClr val="FF709C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8025440" y="4931680"/>
            <a:ext cx="4046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prstClr val="white"/>
              </a:buClr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본 페이지는 대비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혹은 대칭되는 내용으로 구성하시는 것을 추천 드립니다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sp>
        <p:nvSpPr>
          <p:cNvPr id="6" name="부제목 2"/>
          <p:cNvSpPr txBox="1">
            <a:spLocks/>
          </p:cNvSpPr>
          <p:nvPr/>
        </p:nvSpPr>
        <p:spPr>
          <a:xfrm>
            <a:off x="9552678" y="191962"/>
            <a:ext cx="2476670" cy="332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맑은 고딕" panose="020F0502020204030204"/>
              </a:rPr>
              <a:t>제목을 입력하세요</a:t>
            </a:r>
          </a:p>
        </p:txBody>
      </p:sp>
      <p:grpSp>
        <p:nvGrpSpPr>
          <p:cNvPr id="7" name="그룹 6"/>
          <p:cNvGrpSpPr/>
          <p:nvPr/>
        </p:nvGrpSpPr>
        <p:grpSpPr>
          <a:xfrm>
            <a:off x="9111608" y="130042"/>
            <a:ext cx="2941411" cy="748722"/>
            <a:chOff x="9157125" y="183827"/>
            <a:chExt cx="2941411" cy="748722"/>
          </a:xfrm>
        </p:grpSpPr>
        <p:sp>
          <p:nvSpPr>
            <p:cNvPr id="8" name="직사각형 7"/>
            <p:cNvSpPr/>
            <p:nvPr/>
          </p:nvSpPr>
          <p:spPr>
            <a:xfrm>
              <a:off x="9506536" y="591675"/>
              <a:ext cx="2592000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9157125" y="183827"/>
              <a:ext cx="472274" cy="748722"/>
              <a:chOff x="569116" y="3986190"/>
              <a:chExt cx="1731958" cy="2745769"/>
            </a:xfrm>
          </p:grpSpPr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823406" y="5263325"/>
                <a:ext cx="1182794" cy="680105"/>
              </a:xfrm>
              <a:custGeom>
                <a:avLst/>
                <a:gdLst>
                  <a:gd name="T0" fmla="*/ 121 w 240"/>
                  <a:gd name="T1" fmla="*/ 0 h 138"/>
                  <a:gd name="T2" fmla="*/ 240 w 240"/>
                  <a:gd name="T3" fmla="*/ 69 h 138"/>
                  <a:gd name="T4" fmla="*/ 121 w 240"/>
                  <a:gd name="T5" fmla="*/ 138 h 138"/>
                  <a:gd name="T6" fmla="*/ 0 w 240"/>
                  <a:gd name="T7" fmla="*/ 72 h 138"/>
                  <a:gd name="T8" fmla="*/ 121 w 240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138">
                    <a:moveTo>
                      <a:pt x="121" y="0"/>
                    </a:moveTo>
                    <a:lnTo>
                      <a:pt x="240" y="69"/>
                    </a:lnTo>
                    <a:lnTo>
                      <a:pt x="121" y="138"/>
                    </a:lnTo>
                    <a:lnTo>
                      <a:pt x="0" y="72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3BE1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" name="Freeform 7"/>
              <p:cNvSpPr>
                <a:spLocks noEditPoints="1"/>
              </p:cNvSpPr>
              <p:nvPr/>
            </p:nvSpPr>
            <p:spPr bwMode="auto">
              <a:xfrm>
                <a:off x="729770" y="5169686"/>
                <a:ext cx="1370069" cy="867383"/>
              </a:xfrm>
              <a:custGeom>
                <a:avLst/>
                <a:gdLst>
                  <a:gd name="T0" fmla="*/ 59 w 117"/>
                  <a:gd name="T1" fmla="*/ 74 h 74"/>
                  <a:gd name="T2" fmla="*/ 55 w 117"/>
                  <a:gd name="T3" fmla="*/ 73 h 74"/>
                  <a:gd name="T4" fmla="*/ 4 w 117"/>
                  <a:gd name="T5" fmla="*/ 45 h 74"/>
                  <a:gd name="T6" fmla="*/ 0 w 117"/>
                  <a:gd name="T7" fmla="*/ 38 h 74"/>
                  <a:gd name="T8" fmla="*/ 4 w 117"/>
                  <a:gd name="T9" fmla="*/ 31 h 74"/>
                  <a:gd name="T10" fmla="*/ 55 w 117"/>
                  <a:gd name="T11" fmla="*/ 1 h 74"/>
                  <a:gd name="T12" fmla="*/ 63 w 117"/>
                  <a:gd name="T13" fmla="*/ 1 h 74"/>
                  <a:gd name="T14" fmla="*/ 113 w 117"/>
                  <a:gd name="T15" fmla="*/ 30 h 74"/>
                  <a:gd name="T16" fmla="*/ 117 w 117"/>
                  <a:gd name="T17" fmla="*/ 37 h 74"/>
                  <a:gd name="T18" fmla="*/ 113 w 117"/>
                  <a:gd name="T19" fmla="*/ 44 h 74"/>
                  <a:gd name="T20" fmla="*/ 63 w 117"/>
                  <a:gd name="T21" fmla="*/ 73 h 74"/>
                  <a:gd name="T22" fmla="*/ 59 w 117"/>
                  <a:gd name="T23" fmla="*/ 74 h 74"/>
                  <a:gd name="T24" fmla="*/ 24 w 117"/>
                  <a:gd name="T25" fmla="*/ 38 h 74"/>
                  <a:gd name="T26" fmla="*/ 59 w 117"/>
                  <a:gd name="T27" fmla="*/ 57 h 74"/>
                  <a:gd name="T28" fmla="*/ 93 w 117"/>
                  <a:gd name="T29" fmla="*/ 37 h 74"/>
                  <a:gd name="T30" fmla="*/ 59 w 117"/>
                  <a:gd name="T31" fmla="*/ 18 h 74"/>
                  <a:gd name="T32" fmla="*/ 24 w 117"/>
                  <a:gd name="T33" fmla="*/ 3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" h="74">
                    <a:moveTo>
                      <a:pt x="59" y="74"/>
                    </a:moveTo>
                    <a:cubicBezTo>
                      <a:pt x="57" y="74"/>
                      <a:pt x="56" y="74"/>
                      <a:pt x="55" y="73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2" y="43"/>
                      <a:pt x="0" y="41"/>
                      <a:pt x="0" y="38"/>
                    </a:cubicBezTo>
                    <a:cubicBezTo>
                      <a:pt x="0" y="35"/>
                      <a:pt x="2" y="32"/>
                      <a:pt x="4" y="31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7" y="0"/>
                      <a:pt x="60" y="0"/>
                      <a:pt x="63" y="1"/>
                    </a:cubicBezTo>
                    <a:cubicBezTo>
                      <a:pt x="113" y="30"/>
                      <a:pt x="113" y="30"/>
                      <a:pt x="113" y="30"/>
                    </a:cubicBezTo>
                    <a:cubicBezTo>
                      <a:pt x="116" y="32"/>
                      <a:pt x="117" y="34"/>
                      <a:pt x="117" y="37"/>
                    </a:cubicBezTo>
                    <a:cubicBezTo>
                      <a:pt x="117" y="40"/>
                      <a:pt x="116" y="43"/>
                      <a:pt x="113" y="44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61" y="74"/>
                      <a:pt x="60" y="74"/>
                      <a:pt x="59" y="74"/>
                    </a:cubicBezTo>
                    <a:close/>
                    <a:moveTo>
                      <a:pt x="24" y="38"/>
                    </a:moveTo>
                    <a:cubicBezTo>
                      <a:pt x="59" y="57"/>
                      <a:pt x="59" y="57"/>
                      <a:pt x="59" y="57"/>
                    </a:cubicBezTo>
                    <a:cubicBezTo>
                      <a:pt x="93" y="37"/>
                      <a:pt x="93" y="37"/>
                      <a:pt x="93" y="37"/>
                    </a:cubicBezTo>
                    <a:cubicBezTo>
                      <a:pt x="59" y="18"/>
                      <a:pt x="59" y="18"/>
                      <a:pt x="59" y="18"/>
                    </a:cubicBezTo>
                    <a:lnTo>
                      <a:pt x="24" y="3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1409875" y="5593521"/>
                <a:ext cx="596325" cy="1030017"/>
              </a:xfrm>
              <a:custGeom>
                <a:avLst/>
                <a:gdLst>
                  <a:gd name="T0" fmla="*/ 121 w 121"/>
                  <a:gd name="T1" fmla="*/ 0 h 209"/>
                  <a:gd name="T2" fmla="*/ 121 w 121"/>
                  <a:gd name="T3" fmla="*/ 140 h 209"/>
                  <a:gd name="T4" fmla="*/ 0 w 121"/>
                  <a:gd name="T5" fmla="*/ 209 h 209"/>
                  <a:gd name="T6" fmla="*/ 0 w 121"/>
                  <a:gd name="T7" fmla="*/ 71 h 209"/>
                  <a:gd name="T8" fmla="*/ 121 w 121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209">
                    <a:moveTo>
                      <a:pt x="121" y="0"/>
                    </a:moveTo>
                    <a:lnTo>
                      <a:pt x="121" y="140"/>
                    </a:lnTo>
                    <a:lnTo>
                      <a:pt x="0" y="209"/>
                    </a:lnTo>
                    <a:lnTo>
                      <a:pt x="0" y="71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3BE1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9"/>
              <p:cNvSpPr>
                <a:spLocks noEditPoints="1"/>
              </p:cNvSpPr>
              <p:nvPr/>
            </p:nvSpPr>
            <p:spPr bwMode="auto">
              <a:xfrm>
                <a:off x="1326095" y="5509739"/>
                <a:ext cx="788529" cy="1222220"/>
              </a:xfrm>
              <a:custGeom>
                <a:avLst/>
                <a:gdLst>
                  <a:gd name="T0" fmla="*/ 8 w 67"/>
                  <a:gd name="T1" fmla="*/ 104 h 104"/>
                  <a:gd name="T2" fmla="*/ 4 w 67"/>
                  <a:gd name="T3" fmla="*/ 103 h 104"/>
                  <a:gd name="T4" fmla="*/ 0 w 67"/>
                  <a:gd name="T5" fmla="*/ 96 h 104"/>
                  <a:gd name="T6" fmla="*/ 0 w 67"/>
                  <a:gd name="T7" fmla="*/ 37 h 104"/>
                  <a:gd name="T8" fmla="*/ 4 w 67"/>
                  <a:gd name="T9" fmla="*/ 30 h 104"/>
                  <a:gd name="T10" fmla="*/ 54 w 67"/>
                  <a:gd name="T11" fmla="*/ 1 h 104"/>
                  <a:gd name="T12" fmla="*/ 62 w 67"/>
                  <a:gd name="T13" fmla="*/ 1 h 104"/>
                  <a:gd name="T14" fmla="*/ 66 w 67"/>
                  <a:gd name="T15" fmla="*/ 8 h 104"/>
                  <a:gd name="T16" fmla="*/ 67 w 67"/>
                  <a:gd name="T17" fmla="*/ 67 h 104"/>
                  <a:gd name="T18" fmla="*/ 63 w 67"/>
                  <a:gd name="T19" fmla="*/ 74 h 104"/>
                  <a:gd name="T20" fmla="*/ 12 w 67"/>
                  <a:gd name="T21" fmla="*/ 103 h 104"/>
                  <a:gd name="T22" fmla="*/ 8 w 67"/>
                  <a:gd name="T23" fmla="*/ 104 h 104"/>
                  <a:gd name="T24" fmla="*/ 16 w 67"/>
                  <a:gd name="T25" fmla="*/ 42 h 104"/>
                  <a:gd name="T26" fmla="*/ 16 w 67"/>
                  <a:gd name="T27" fmla="*/ 82 h 104"/>
                  <a:gd name="T28" fmla="*/ 51 w 67"/>
                  <a:gd name="T29" fmla="*/ 62 h 104"/>
                  <a:gd name="T30" fmla="*/ 50 w 67"/>
                  <a:gd name="T31" fmla="*/ 22 h 104"/>
                  <a:gd name="T32" fmla="*/ 16 w 67"/>
                  <a:gd name="T33" fmla="*/ 4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7" h="104">
                    <a:moveTo>
                      <a:pt x="8" y="104"/>
                    </a:moveTo>
                    <a:cubicBezTo>
                      <a:pt x="7" y="104"/>
                      <a:pt x="5" y="104"/>
                      <a:pt x="4" y="103"/>
                    </a:cubicBezTo>
                    <a:cubicBezTo>
                      <a:pt x="2" y="101"/>
                      <a:pt x="0" y="99"/>
                      <a:pt x="0" y="96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5"/>
                      <a:pt x="1" y="32"/>
                      <a:pt x="4" y="3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7" y="0"/>
                      <a:pt x="60" y="0"/>
                      <a:pt x="62" y="1"/>
                    </a:cubicBezTo>
                    <a:cubicBezTo>
                      <a:pt x="65" y="3"/>
                      <a:pt x="66" y="5"/>
                      <a:pt x="66" y="8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7" y="69"/>
                      <a:pt x="65" y="72"/>
                      <a:pt x="63" y="74"/>
                    </a:cubicBezTo>
                    <a:cubicBezTo>
                      <a:pt x="12" y="103"/>
                      <a:pt x="12" y="103"/>
                      <a:pt x="12" y="103"/>
                    </a:cubicBezTo>
                    <a:cubicBezTo>
                      <a:pt x="11" y="104"/>
                      <a:pt x="10" y="104"/>
                      <a:pt x="8" y="104"/>
                    </a:cubicBezTo>
                    <a:close/>
                    <a:moveTo>
                      <a:pt x="16" y="42"/>
                    </a:moveTo>
                    <a:cubicBezTo>
                      <a:pt x="16" y="82"/>
                      <a:pt x="16" y="82"/>
                      <a:pt x="16" y="82"/>
                    </a:cubicBezTo>
                    <a:cubicBezTo>
                      <a:pt x="51" y="62"/>
                      <a:pt x="51" y="62"/>
                      <a:pt x="51" y="62"/>
                    </a:cubicBezTo>
                    <a:cubicBezTo>
                      <a:pt x="50" y="22"/>
                      <a:pt x="50" y="22"/>
                      <a:pt x="50" y="22"/>
                    </a:cubicBezTo>
                    <a:lnTo>
                      <a:pt x="16" y="4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823406" y="5618162"/>
                <a:ext cx="596325" cy="1020160"/>
              </a:xfrm>
              <a:custGeom>
                <a:avLst/>
                <a:gdLst>
                  <a:gd name="T0" fmla="*/ 121 w 121"/>
                  <a:gd name="T1" fmla="*/ 66 h 207"/>
                  <a:gd name="T2" fmla="*/ 121 w 121"/>
                  <a:gd name="T3" fmla="*/ 207 h 207"/>
                  <a:gd name="T4" fmla="*/ 3 w 121"/>
                  <a:gd name="T5" fmla="*/ 138 h 207"/>
                  <a:gd name="T6" fmla="*/ 0 w 121"/>
                  <a:gd name="T7" fmla="*/ 0 h 207"/>
                  <a:gd name="T8" fmla="*/ 121 w 121"/>
                  <a:gd name="T9" fmla="*/ 6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207">
                    <a:moveTo>
                      <a:pt x="121" y="66"/>
                    </a:moveTo>
                    <a:lnTo>
                      <a:pt x="121" y="207"/>
                    </a:lnTo>
                    <a:lnTo>
                      <a:pt x="3" y="138"/>
                    </a:lnTo>
                    <a:lnTo>
                      <a:pt x="0" y="0"/>
                    </a:lnTo>
                    <a:lnTo>
                      <a:pt x="121" y="66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" name="Freeform 11"/>
              <p:cNvSpPr>
                <a:spLocks noEditPoints="1"/>
              </p:cNvSpPr>
              <p:nvPr/>
            </p:nvSpPr>
            <p:spPr bwMode="auto">
              <a:xfrm>
                <a:off x="729770" y="5509739"/>
                <a:ext cx="788529" cy="1222220"/>
              </a:xfrm>
              <a:custGeom>
                <a:avLst/>
                <a:gdLst>
                  <a:gd name="T0" fmla="*/ 59 w 67"/>
                  <a:gd name="T1" fmla="*/ 104 h 104"/>
                  <a:gd name="T2" fmla="*/ 55 w 67"/>
                  <a:gd name="T3" fmla="*/ 103 h 104"/>
                  <a:gd name="T4" fmla="*/ 5 w 67"/>
                  <a:gd name="T5" fmla="*/ 74 h 104"/>
                  <a:gd name="T6" fmla="*/ 1 w 67"/>
                  <a:gd name="T7" fmla="*/ 67 h 104"/>
                  <a:gd name="T8" fmla="*/ 0 w 67"/>
                  <a:gd name="T9" fmla="*/ 9 h 104"/>
                  <a:gd name="T10" fmla="*/ 4 w 67"/>
                  <a:gd name="T11" fmla="*/ 2 h 104"/>
                  <a:gd name="T12" fmla="*/ 12 w 67"/>
                  <a:gd name="T13" fmla="*/ 2 h 104"/>
                  <a:gd name="T14" fmla="*/ 63 w 67"/>
                  <a:gd name="T15" fmla="*/ 30 h 104"/>
                  <a:gd name="T16" fmla="*/ 67 w 67"/>
                  <a:gd name="T17" fmla="*/ 37 h 104"/>
                  <a:gd name="T18" fmla="*/ 67 w 67"/>
                  <a:gd name="T19" fmla="*/ 95 h 104"/>
                  <a:gd name="T20" fmla="*/ 67 w 67"/>
                  <a:gd name="T21" fmla="*/ 96 h 104"/>
                  <a:gd name="T22" fmla="*/ 59 w 67"/>
                  <a:gd name="T23" fmla="*/ 104 h 104"/>
                  <a:gd name="T24" fmla="*/ 59 w 67"/>
                  <a:gd name="T25" fmla="*/ 104 h 104"/>
                  <a:gd name="T26" fmla="*/ 17 w 67"/>
                  <a:gd name="T27" fmla="*/ 62 h 104"/>
                  <a:gd name="T28" fmla="*/ 51 w 67"/>
                  <a:gd name="T29" fmla="*/ 82 h 104"/>
                  <a:gd name="T30" fmla="*/ 51 w 67"/>
                  <a:gd name="T31" fmla="*/ 42 h 104"/>
                  <a:gd name="T32" fmla="*/ 16 w 67"/>
                  <a:gd name="T33" fmla="*/ 22 h 104"/>
                  <a:gd name="T34" fmla="*/ 17 w 67"/>
                  <a:gd name="T35" fmla="*/ 6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104">
                    <a:moveTo>
                      <a:pt x="59" y="104"/>
                    </a:moveTo>
                    <a:cubicBezTo>
                      <a:pt x="58" y="104"/>
                      <a:pt x="56" y="104"/>
                      <a:pt x="55" y="103"/>
                    </a:cubicBezTo>
                    <a:cubicBezTo>
                      <a:pt x="5" y="74"/>
                      <a:pt x="5" y="74"/>
                      <a:pt x="5" y="74"/>
                    </a:cubicBezTo>
                    <a:cubicBezTo>
                      <a:pt x="2" y="73"/>
                      <a:pt x="1" y="70"/>
                      <a:pt x="1" y="6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2" y="3"/>
                      <a:pt x="4" y="2"/>
                    </a:cubicBezTo>
                    <a:cubicBezTo>
                      <a:pt x="7" y="0"/>
                      <a:pt x="10" y="0"/>
                      <a:pt x="12" y="2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5" y="32"/>
                      <a:pt x="67" y="34"/>
                      <a:pt x="67" y="37"/>
                    </a:cubicBezTo>
                    <a:cubicBezTo>
                      <a:pt x="67" y="95"/>
                      <a:pt x="67" y="95"/>
                      <a:pt x="67" y="95"/>
                    </a:cubicBezTo>
                    <a:cubicBezTo>
                      <a:pt x="67" y="95"/>
                      <a:pt x="67" y="96"/>
                      <a:pt x="67" y="96"/>
                    </a:cubicBezTo>
                    <a:cubicBezTo>
                      <a:pt x="67" y="100"/>
                      <a:pt x="64" y="104"/>
                      <a:pt x="59" y="104"/>
                    </a:cubicBezTo>
                    <a:cubicBezTo>
                      <a:pt x="59" y="104"/>
                      <a:pt x="59" y="104"/>
                      <a:pt x="59" y="104"/>
                    </a:cubicBezTo>
                    <a:close/>
                    <a:moveTo>
                      <a:pt x="17" y="62"/>
                    </a:moveTo>
                    <a:cubicBezTo>
                      <a:pt x="51" y="82"/>
                      <a:pt x="51" y="82"/>
                      <a:pt x="51" y="82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16" y="22"/>
                      <a:pt x="16" y="22"/>
                      <a:pt x="16" y="22"/>
                    </a:cubicBezTo>
                    <a:lnTo>
                      <a:pt x="17" y="6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" name="자유형 15"/>
              <p:cNvSpPr/>
              <p:nvPr/>
            </p:nvSpPr>
            <p:spPr>
              <a:xfrm>
                <a:off x="569116" y="3986190"/>
                <a:ext cx="1731958" cy="1395732"/>
              </a:xfrm>
              <a:custGeom>
                <a:avLst/>
                <a:gdLst>
                  <a:gd name="connsiteX0" fmla="*/ 1832207 w 2393955"/>
                  <a:gd name="connsiteY0" fmla="*/ 210 h 1929218"/>
                  <a:gd name="connsiteX1" fmla="*/ 1929243 w 2393955"/>
                  <a:gd name="connsiteY1" fmla="*/ 6602 h 1929218"/>
                  <a:gd name="connsiteX2" fmla="*/ 2393955 w 2393955"/>
                  <a:gd name="connsiteY2" fmla="*/ 82724 h 1929218"/>
                  <a:gd name="connsiteX3" fmla="*/ 2227522 w 2393955"/>
                  <a:gd name="connsiteY3" fmla="*/ 523237 h 1929218"/>
                  <a:gd name="connsiteX4" fmla="*/ 1973728 w 2393955"/>
                  <a:gd name="connsiteY4" fmla="*/ 812430 h 1929218"/>
                  <a:gd name="connsiteX5" fmla="*/ 1969528 w 2393955"/>
                  <a:gd name="connsiteY5" fmla="*/ 814435 h 1929218"/>
                  <a:gd name="connsiteX6" fmla="*/ 1965691 w 2393955"/>
                  <a:gd name="connsiteY6" fmla="*/ 817070 h 1929218"/>
                  <a:gd name="connsiteX7" fmla="*/ 1588344 w 2393955"/>
                  <a:gd name="connsiteY7" fmla="*/ 892266 h 1929218"/>
                  <a:gd name="connsiteX8" fmla="*/ 1255990 w 2393955"/>
                  <a:gd name="connsiteY8" fmla="*/ 837825 h 1929218"/>
                  <a:gd name="connsiteX9" fmla="*/ 1255990 w 2393955"/>
                  <a:gd name="connsiteY9" fmla="*/ 1929218 h 1929218"/>
                  <a:gd name="connsiteX10" fmla="*/ 1125362 w 2393955"/>
                  <a:gd name="connsiteY10" fmla="*/ 1929218 h 1929218"/>
                  <a:gd name="connsiteX11" fmla="*/ 1125362 w 2393955"/>
                  <a:gd name="connsiteY11" fmla="*/ 858869 h 1929218"/>
                  <a:gd name="connsiteX12" fmla="*/ 805611 w 2393955"/>
                  <a:gd name="connsiteY12" fmla="*/ 911245 h 1929218"/>
                  <a:gd name="connsiteX13" fmla="*/ 428265 w 2393955"/>
                  <a:gd name="connsiteY13" fmla="*/ 836050 h 1929218"/>
                  <a:gd name="connsiteX14" fmla="*/ 424428 w 2393955"/>
                  <a:gd name="connsiteY14" fmla="*/ 833415 h 1929218"/>
                  <a:gd name="connsiteX15" fmla="*/ 420228 w 2393955"/>
                  <a:gd name="connsiteY15" fmla="*/ 831410 h 1929218"/>
                  <a:gd name="connsiteX16" fmla="*/ 166433 w 2393955"/>
                  <a:gd name="connsiteY16" fmla="*/ 542216 h 1929218"/>
                  <a:gd name="connsiteX17" fmla="*/ 0 w 2393955"/>
                  <a:gd name="connsiteY17" fmla="*/ 101703 h 1929218"/>
                  <a:gd name="connsiteX18" fmla="*/ 464712 w 2393955"/>
                  <a:gd name="connsiteY18" fmla="*/ 25581 h 1929218"/>
                  <a:gd name="connsiteX19" fmla="*/ 842059 w 2393955"/>
                  <a:gd name="connsiteY19" fmla="*/ 100777 h 1929218"/>
                  <a:gd name="connsiteX20" fmla="*/ 845895 w 2393955"/>
                  <a:gd name="connsiteY20" fmla="*/ 103412 h 1929218"/>
                  <a:gd name="connsiteX21" fmla="*/ 850096 w 2393955"/>
                  <a:gd name="connsiteY21" fmla="*/ 105417 h 1929218"/>
                  <a:gd name="connsiteX22" fmla="*/ 1103890 w 2393955"/>
                  <a:gd name="connsiteY22" fmla="*/ 394610 h 1929218"/>
                  <a:gd name="connsiteX23" fmla="*/ 1193392 w 2393955"/>
                  <a:gd name="connsiteY23" fmla="*/ 631505 h 1929218"/>
                  <a:gd name="connsiteX24" fmla="*/ 1290065 w 2393955"/>
                  <a:gd name="connsiteY24" fmla="*/ 375631 h 1929218"/>
                  <a:gd name="connsiteX25" fmla="*/ 1543860 w 2393955"/>
                  <a:gd name="connsiteY25" fmla="*/ 86437 h 1929218"/>
                  <a:gd name="connsiteX26" fmla="*/ 1548061 w 2393955"/>
                  <a:gd name="connsiteY26" fmla="*/ 84433 h 1929218"/>
                  <a:gd name="connsiteX27" fmla="*/ 1551897 w 2393955"/>
                  <a:gd name="connsiteY27" fmla="*/ 81797 h 1929218"/>
                  <a:gd name="connsiteX28" fmla="*/ 1832207 w 2393955"/>
                  <a:gd name="connsiteY28" fmla="*/ 210 h 1929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93955" h="1929218">
                    <a:moveTo>
                      <a:pt x="1832207" y="210"/>
                    </a:moveTo>
                    <a:cubicBezTo>
                      <a:pt x="1864675" y="-703"/>
                      <a:pt x="1897161" y="1347"/>
                      <a:pt x="1929243" y="6602"/>
                    </a:cubicBezTo>
                    <a:lnTo>
                      <a:pt x="2393955" y="82724"/>
                    </a:lnTo>
                    <a:lnTo>
                      <a:pt x="2227522" y="523237"/>
                    </a:lnTo>
                    <a:cubicBezTo>
                      <a:pt x="2181564" y="644881"/>
                      <a:pt x="2087941" y="746489"/>
                      <a:pt x="1973728" y="812430"/>
                    </a:cubicBezTo>
                    <a:lnTo>
                      <a:pt x="1969528" y="814435"/>
                    </a:lnTo>
                    <a:lnTo>
                      <a:pt x="1965691" y="817070"/>
                    </a:lnTo>
                    <a:cubicBezTo>
                      <a:pt x="1851477" y="883012"/>
                      <a:pt x="1716670" y="913288"/>
                      <a:pt x="1588344" y="892266"/>
                    </a:cubicBezTo>
                    <a:lnTo>
                      <a:pt x="1255990" y="837825"/>
                    </a:lnTo>
                    <a:lnTo>
                      <a:pt x="1255990" y="1929218"/>
                    </a:lnTo>
                    <a:lnTo>
                      <a:pt x="1125362" y="1929218"/>
                    </a:lnTo>
                    <a:lnTo>
                      <a:pt x="1125362" y="858869"/>
                    </a:lnTo>
                    <a:lnTo>
                      <a:pt x="805611" y="911245"/>
                    </a:lnTo>
                    <a:cubicBezTo>
                      <a:pt x="677285" y="932267"/>
                      <a:pt x="542478" y="901991"/>
                      <a:pt x="428265" y="836050"/>
                    </a:cubicBezTo>
                    <a:lnTo>
                      <a:pt x="424428" y="833415"/>
                    </a:lnTo>
                    <a:lnTo>
                      <a:pt x="420228" y="831410"/>
                    </a:lnTo>
                    <a:cubicBezTo>
                      <a:pt x="306014" y="765468"/>
                      <a:pt x="212391" y="663860"/>
                      <a:pt x="166433" y="542216"/>
                    </a:cubicBezTo>
                    <a:lnTo>
                      <a:pt x="0" y="101703"/>
                    </a:lnTo>
                    <a:lnTo>
                      <a:pt x="464712" y="25581"/>
                    </a:lnTo>
                    <a:cubicBezTo>
                      <a:pt x="593039" y="4560"/>
                      <a:pt x="727845" y="34835"/>
                      <a:pt x="842059" y="100777"/>
                    </a:cubicBezTo>
                    <a:lnTo>
                      <a:pt x="845895" y="103412"/>
                    </a:lnTo>
                    <a:lnTo>
                      <a:pt x="850096" y="105417"/>
                    </a:lnTo>
                    <a:cubicBezTo>
                      <a:pt x="964310" y="171358"/>
                      <a:pt x="1057931" y="272967"/>
                      <a:pt x="1103890" y="394610"/>
                    </a:cubicBezTo>
                    <a:lnTo>
                      <a:pt x="1193392" y="631505"/>
                    </a:lnTo>
                    <a:lnTo>
                      <a:pt x="1290065" y="375631"/>
                    </a:lnTo>
                    <a:cubicBezTo>
                      <a:pt x="1336024" y="253987"/>
                      <a:pt x="1429646" y="152379"/>
                      <a:pt x="1543860" y="86437"/>
                    </a:cubicBezTo>
                    <a:lnTo>
                      <a:pt x="1548061" y="84433"/>
                    </a:lnTo>
                    <a:lnTo>
                      <a:pt x="1551897" y="81797"/>
                    </a:lnTo>
                    <a:cubicBezTo>
                      <a:pt x="1637557" y="32341"/>
                      <a:pt x="1734801" y="2948"/>
                      <a:pt x="1832207" y="21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3" name="그룹 82"/>
          <p:cNvGrpSpPr/>
          <p:nvPr/>
        </p:nvGrpSpPr>
        <p:grpSpPr>
          <a:xfrm>
            <a:off x="8937752" y="1981657"/>
            <a:ext cx="2221859" cy="2122626"/>
            <a:chOff x="8741711" y="2348916"/>
            <a:chExt cx="2221859" cy="2122626"/>
          </a:xfrm>
        </p:grpSpPr>
        <p:sp>
          <p:nvSpPr>
            <p:cNvPr id="21" name="자유형 20"/>
            <p:cNvSpPr/>
            <p:nvPr/>
          </p:nvSpPr>
          <p:spPr>
            <a:xfrm rot="16200000">
              <a:off x="8219023" y="2871604"/>
              <a:ext cx="2122625" cy="1077249"/>
            </a:xfrm>
            <a:custGeom>
              <a:avLst/>
              <a:gdLst>
                <a:gd name="connsiteX0" fmla="*/ 1037271 w 2571523"/>
                <a:gd name="connsiteY0" fmla="*/ 0 h 1305068"/>
                <a:gd name="connsiteX1" fmla="*/ 1234816 w 2571523"/>
                <a:gd name="connsiteY1" fmla="*/ 81826 h 1305068"/>
                <a:gd name="connsiteX2" fmla="*/ 1266623 w 2571523"/>
                <a:gd name="connsiteY2" fmla="*/ 129003 h 1305068"/>
                <a:gd name="connsiteX3" fmla="*/ 1272931 w 2571523"/>
                <a:gd name="connsiteY3" fmla="*/ 123798 h 1305068"/>
                <a:gd name="connsiteX4" fmla="*/ 1429130 w 2571523"/>
                <a:gd name="connsiteY4" fmla="*/ 76086 h 1305068"/>
                <a:gd name="connsiteX5" fmla="*/ 1686547 w 2571523"/>
                <a:gd name="connsiteY5" fmla="*/ 246713 h 1305068"/>
                <a:gd name="connsiteX6" fmla="*/ 1695194 w 2571523"/>
                <a:gd name="connsiteY6" fmla="*/ 289545 h 1305068"/>
                <a:gd name="connsiteX7" fmla="*/ 1695714 w 2571523"/>
                <a:gd name="connsiteY7" fmla="*/ 289115 h 1305068"/>
                <a:gd name="connsiteX8" fmla="*/ 1851913 w 2571523"/>
                <a:gd name="connsiteY8" fmla="*/ 241403 h 1305068"/>
                <a:gd name="connsiteX9" fmla="*/ 2109330 w 2571523"/>
                <a:gd name="connsiteY9" fmla="*/ 412030 h 1305068"/>
                <a:gd name="connsiteX10" fmla="*/ 2120534 w 2571523"/>
                <a:gd name="connsiteY10" fmla="*/ 467526 h 1305068"/>
                <a:gd name="connsiteX11" fmla="*/ 2155778 w 2571523"/>
                <a:gd name="connsiteY11" fmla="*/ 463973 h 1305068"/>
                <a:gd name="connsiteX12" fmla="*/ 2435149 w 2571523"/>
                <a:gd name="connsiteY12" fmla="*/ 743344 h 1305068"/>
                <a:gd name="connsiteX13" fmla="*/ 2432351 w 2571523"/>
                <a:gd name="connsiteY13" fmla="*/ 757203 h 1305068"/>
                <a:gd name="connsiteX14" fmla="*/ 2440545 w 2571523"/>
                <a:gd name="connsiteY14" fmla="*/ 761650 h 1305068"/>
                <a:gd name="connsiteX15" fmla="*/ 2571523 w 2571523"/>
                <a:gd name="connsiteY15" fmla="*/ 1007991 h 1305068"/>
                <a:gd name="connsiteX16" fmla="*/ 2274446 w 2571523"/>
                <a:gd name="connsiteY16" fmla="*/ 1305068 h 1305068"/>
                <a:gd name="connsiteX17" fmla="*/ 297077 w 2571523"/>
                <a:gd name="connsiteY17" fmla="*/ 1305068 h 1305068"/>
                <a:gd name="connsiteX18" fmla="*/ 0 w 2571523"/>
                <a:gd name="connsiteY18" fmla="*/ 1007991 h 1305068"/>
                <a:gd name="connsiteX19" fmla="*/ 50736 w 2571523"/>
                <a:gd name="connsiteY19" fmla="*/ 841893 h 1305068"/>
                <a:gd name="connsiteX20" fmla="*/ 84873 w 2571523"/>
                <a:gd name="connsiteY20" fmla="*/ 800518 h 1305068"/>
                <a:gd name="connsiteX21" fmla="*/ 84739 w 2571523"/>
                <a:gd name="connsiteY21" fmla="*/ 800319 h 1305068"/>
                <a:gd name="connsiteX22" fmla="*/ 62784 w 2571523"/>
                <a:gd name="connsiteY22" fmla="*/ 691575 h 1305068"/>
                <a:gd name="connsiteX23" fmla="*/ 233411 w 2571523"/>
                <a:gd name="connsiteY23" fmla="*/ 434159 h 1305068"/>
                <a:gd name="connsiteX24" fmla="*/ 262460 w 2571523"/>
                <a:gd name="connsiteY24" fmla="*/ 425141 h 1305068"/>
                <a:gd name="connsiteX25" fmla="*/ 267359 w 2571523"/>
                <a:gd name="connsiteY25" fmla="*/ 376539 h 1305068"/>
                <a:gd name="connsiteX26" fmla="*/ 626670 w 2571523"/>
                <a:gd name="connsiteY26" fmla="*/ 83692 h 1305068"/>
                <a:gd name="connsiteX27" fmla="*/ 735734 w 2571523"/>
                <a:gd name="connsiteY27" fmla="*/ 100181 h 1305068"/>
                <a:gd name="connsiteX28" fmla="*/ 804925 w 2571523"/>
                <a:gd name="connsiteY28" fmla="*/ 133443 h 1305068"/>
                <a:gd name="connsiteX29" fmla="*/ 839726 w 2571523"/>
                <a:gd name="connsiteY29" fmla="*/ 81826 h 1305068"/>
                <a:gd name="connsiteX30" fmla="*/ 1037271 w 2571523"/>
                <a:gd name="connsiteY30" fmla="*/ 0 h 130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71523" h="1305068">
                  <a:moveTo>
                    <a:pt x="1037271" y="0"/>
                  </a:moveTo>
                  <a:cubicBezTo>
                    <a:pt x="1114417" y="0"/>
                    <a:pt x="1184260" y="31270"/>
                    <a:pt x="1234816" y="81826"/>
                  </a:cubicBezTo>
                  <a:lnTo>
                    <a:pt x="1266623" y="129003"/>
                  </a:lnTo>
                  <a:lnTo>
                    <a:pt x="1272931" y="123798"/>
                  </a:lnTo>
                  <a:cubicBezTo>
                    <a:pt x="1317519" y="93675"/>
                    <a:pt x="1371271" y="76086"/>
                    <a:pt x="1429130" y="76086"/>
                  </a:cubicBezTo>
                  <a:cubicBezTo>
                    <a:pt x="1544849" y="76086"/>
                    <a:pt x="1644136" y="146443"/>
                    <a:pt x="1686547" y="246713"/>
                  </a:cubicBezTo>
                  <a:lnTo>
                    <a:pt x="1695194" y="289545"/>
                  </a:lnTo>
                  <a:lnTo>
                    <a:pt x="1695714" y="289115"/>
                  </a:lnTo>
                  <a:cubicBezTo>
                    <a:pt x="1740302" y="258992"/>
                    <a:pt x="1794054" y="241403"/>
                    <a:pt x="1851913" y="241403"/>
                  </a:cubicBezTo>
                  <a:cubicBezTo>
                    <a:pt x="1967632" y="241403"/>
                    <a:pt x="2066919" y="311760"/>
                    <a:pt x="2109330" y="412030"/>
                  </a:cubicBezTo>
                  <a:lnTo>
                    <a:pt x="2120534" y="467526"/>
                  </a:lnTo>
                  <a:lnTo>
                    <a:pt x="2155778" y="463973"/>
                  </a:lnTo>
                  <a:cubicBezTo>
                    <a:pt x="2310070" y="463973"/>
                    <a:pt x="2435149" y="589052"/>
                    <a:pt x="2435149" y="743344"/>
                  </a:cubicBezTo>
                  <a:lnTo>
                    <a:pt x="2432351" y="757203"/>
                  </a:lnTo>
                  <a:lnTo>
                    <a:pt x="2440545" y="761650"/>
                  </a:lnTo>
                  <a:cubicBezTo>
                    <a:pt x="2519568" y="815037"/>
                    <a:pt x="2571523" y="905447"/>
                    <a:pt x="2571523" y="1007991"/>
                  </a:cubicBezTo>
                  <a:cubicBezTo>
                    <a:pt x="2571523" y="1172062"/>
                    <a:pt x="2438517" y="1305068"/>
                    <a:pt x="2274446" y="1305068"/>
                  </a:cubicBezTo>
                  <a:lnTo>
                    <a:pt x="297077" y="1305068"/>
                  </a:lnTo>
                  <a:cubicBezTo>
                    <a:pt x="133006" y="1305068"/>
                    <a:pt x="0" y="1172062"/>
                    <a:pt x="0" y="1007991"/>
                  </a:cubicBezTo>
                  <a:cubicBezTo>
                    <a:pt x="0" y="946465"/>
                    <a:pt x="18704" y="889307"/>
                    <a:pt x="50736" y="841893"/>
                  </a:cubicBezTo>
                  <a:lnTo>
                    <a:pt x="84873" y="800518"/>
                  </a:lnTo>
                  <a:lnTo>
                    <a:pt x="84739" y="800319"/>
                  </a:lnTo>
                  <a:cubicBezTo>
                    <a:pt x="70602" y="766895"/>
                    <a:pt x="62784" y="730148"/>
                    <a:pt x="62784" y="691575"/>
                  </a:cubicBezTo>
                  <a:cubicBezTo>
                    <a:pt x="62784" y="575856"/>
                    <a:pt x="133141" y="476569"/>
                    <a:pt x="233411" y="434159"/>
                  </a:cubicBezTo>
                  <a:lnTo>
                    <a:pt x="262460" y="425141"/>
                  </a:lnTo>
                  <a:lnTo>
                    <a:pt x="267359" y="376539"/>
                  </a:lnTo>
                  <a:cubicBezTo>
                    <a:pt x="301559" y="209411"/>
                    <a:pt x="449433" y="83692"/>
                    <a:pt x="626670" y="83692"/>
                  </a:cubicBezTo>
                  <a:cubicBezTo>
                    <a:pt x="664649" y="83692"/>
                    <a:pt x="701281" y="89465"/>
                    <a:pt x="735734" y="100181"/>
                  </a:cubicBezTo>
                  <a:lnTo>
                    <a:pt x="804925" y="133443"/>
                  </a:lnTo>
                  <a:lnTo>
                    <a:pt x="839726" y="81826"/>
                  </a:lnTo>
                  <a:cubicBezTo>
                    <a:pt x="890282" y="31270"/>
                    <a:pt x="960125" y="0"/>
                    <a:pt x="1037271" y="0"/>
                  </a:cubicBezTo>
                  <a:close/>
                </a:path>
              </a:pathLst>
            </a:cu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자유형 21"/>
            <p:cNvSpPr/>
            <p:nvPr/>
          </p:nvSpPr>
          <p:spPr>
            <a:xfrm rot="5400000" flipH="1">
              <a:off x="9363633" y="2871604"/>
              <a:ext cx="2122626" cy="1077249"/>
            </a:xfrm>
            <a:custGeom>
              <a:avLst/>
              <a:gdLst>
                <a:gd name="connsiteX0" fmla="*/ 1037271 w 2571523"/>
                <a:gd name="connsiteY0" fmla="*/ 0 h 1305068"/>
                <a:gd name="connsiteX1" fmla="*/ 1234816 w 2571523"/>
                <a:gd name="connsiteY1" fmla="*/ 81826 h 1305068"/>
                <a:gd name="connsiteX2" fmla="*/ 1266623 w 2571523"/>
                <a:gd name="connsiteY2" fmla="*/ 129003 h 1305068"/>
                <a:gd name="connsiteX3" fmla="*/ 1272931 w 2571523"/>
                <a:gd name="connsiteY3" fmla="*/ 123798 h 1305068"/>
                <a:gd name="connsiteX4" fmla="*/ 1429130 w 2571523"/>
                <a:gd name="connsiteY4" fmla="*/ 76086 h 1305068"/>
                <a:gd name="connsiteX5" fmla="*/ 1686547 w 2571523"/>
                <a:gd name="connsiteY5" fmla="*/ 246713 h 1305068"/>
                <a:gd name="connsiteX6" fmla="*/ 1695194 w 2571523"/>
                <a:gd name="connsiteY6" fmla="*/ 289545 h 1305068"/>
                <a:gd name="connsiteX7" fmla="*/ 1695714 w 2571523"/>
                <a:gd name="connsiteY7" fmla="*/ 289115 h 1305068"/>
                <a:gd name="connsiteX8" fmla="*/ 1851913 w 2571523"/>
                <a:gd name="connsiteY8" fmla="*/ 241403 h 1305068"/>
                <a:gd name="connsiteX9" fmla="*/ 2109330 w 2571523"/>
                <a:gd name="connsiteY9" fmla="*/ 412030 h 1305068"/>
                <a:gd name="connsiteX10" fmla="*/ 2120534 w 2571523"/>
                <a:gd name="connsiteY10" fmla="*/ 467526 h 1305068"/>
                <a:gd name="connsiteX11" fmla="*/ 2155778 w 2571523"/>
                <a:gd name="connsiteY11" fmla="*/ 463973 h 1305068"/>
                <a:gd name="connsiteX12" fmla="*/ 2435149 w 2571523"/>
                <a:gd name="connsiteY12" fmla="*/ 743344 h 1305068"/>
                <a:gd name="connsiteX13" fmla="*/ 2432351 w 2571523"/>
                <a:gd name="connsiteY13" fmla="*/ 757203 h 1305068"/>
                <a:gd name="connsiteX14" fmla="*/ 2440545 w 2571523"/>
                <a:gd name="connsiteY14" fmla="*/ 761650 h 1305068"/>
                <a:gd name="connsiteX15" fmla="*/ 2571523 w 2571523"/>
                <a:gd name="connsiteY15" fmla="*/ 1007991 h 1305068"/>
                <a:gd name="connsiteX16" fmla="*/ 2274446 w 2571523"/>
                <a:gd name="connsiteY16" fmla="*/ 1305068 h 1305068"/>
                <a:gd name="connsiteX17" fmla="*/ 297077 w 2571523"/>
                <a:gd name="connsiteY17" fmla="*/ 1305068 h 1305068"/>
                <a:gd name="connsiteX18" fmla="*/ 0 w 2571523"/>
                <a:gd name="connsiteY18" fmla="*/ 1007991 h 1305068"/>
                <a:gd name="connsiteX19" fmla="*/ 50736 w 2571523"/>
                <a:gd name="connsiteY19" fmla="*/ 841893 h 1305068"/>
                <a:gd name="connsiteX20" fmla="*/ 84873 w 2571523"/>
                <a:gd name="connsiteY20" fmla="*/ 800518 h 1305068"/>
                <a:gd name="connsiteX21" fmla="*/ 84739 w 2571523"/>
                <a:gd name="connsiteY21" fmla="*/ 800319 h 1305068"/>
                <a:gd name="connsiteX22" fmla="*/ 62784 w 2571523"/>
                <a:gd name="connsiteY22" fmla="*/ 691575 h 1305068"/>
                <a:gd name="connsiteX23" fmla="*/ 233411 w 2571523"/>
                <a:gd name="connsiteY23" fmla="*/ 434159 h 1305068"/>
                <a:gd name="connsiteX24" fmla="*/ 262460 w 2571523"/>
                <a:gd name="connsiteY24" fmla="*/ 425141 h 1305068"/>
                <a:gd name="connsiteX25" fmla="*/ 267359 w 2571523"/>
                <a:gd name="connsiteY25" fmla="*/ 376539 h 1305068"/>
                <a:gd name="connsiteX26" fmla="*/ 626670 w 2571523"/>
                <a:gd name="connsiteY26" fmla="*/ 83692 h 1305068"/>
                <a:gd name="connsiteX27" fmla="*/ 735734 w 2571523"/>
                <a:gd name="connsiteY27" fmla="*/ 100181 h 1305068"/>
                <a:gd name="connsiteX28" fmla="*/ 804925 w 2571523"/>
                <a:gd name="connsiteY28" fmla="*/ 133443 h 1305068"/>
                <a:gd name="connsiteX29" fmla="*/ 839726 w 2571523"/>
                <a:gd name="connsiteY29" fmla="*/ 81826 h 1305068"/>
                <a:gd name="connsiteX30" fmla="*/ 1037271 w 2571523"/>
                <a:gd name="connsiteY30" fmla="*/ 0 h 130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71523" h="1305068">
                  <a:moveTo>
                    <a:pt x="1037271" y="0"/>
                  </a:moveTo>
                  <a:cubicBezTo>
                    <a:pt x="1114417" y="0"/>
                    <a:pt x="1184260" y="31270"/>
                    <a:pt x="1234816" y="81826"/>
                  </a:cubicBezTo>
                  <a:lnTo>
                    <a:pt x="1266623" y="129003"/>
                  </a:lnTo>
                  <a:lnTo>
                    <a:pt x="1272931" y="123798"/>
                  </a:lnTo>
                  <a:cubicBezTo>
                    <a:pt x="1317519" y="93675"/>
                    <a:pt x="1371271" y="76086"/>
                    <a:pt x="1429130" y="76086"/>
                  </a:cubicBezTo>
                  <a:cubicBezTo>
                    <a:pt x="1544849" y="76086"/>
                    <a:pt x="1644136" y="146443"/>
                    <a:pt x="1686547" y="246713"/>
                  </a:cubicBezTo>
                  <a:lnTo>
                    <a:pt x="1695194" y="289545"/>
                  </a:lnTo>
                  <a:lnTo>
                    <a:pt x="1695714" y="289115"/>
                  </a:lnTo>
                  <a:cubicBezTo>
                    <a:pt x="1740302" y="258992"/>
                    <a:pt x="1794054" y="241403"/>
                    <a:pt x="1851913" y="241403"/>
                  </a:cubicBezTo>
                  <a:cubicBezTo>
                    <a:pt x="1967632" y="241403"/>
                    <a:pt x="2066919" y="311760"/>
                    <a:pt x="2109330" y="412030"/>
                  </a:cubicBezTo>
                  <a:lnTo>
                    <a:pt x="2120534" y="467526"/>
                  </a:lnTo>
                  <a:lnTo>
                    <a:pt x="2155778" y="463973"/>
                  </a:lnTo>
                  <a:cubicBezTo>
                    <a:pt x="2310070" y="463973"/>
                    <a:pt x="2435149" y="589052"/>
                    <a:pt x="2435149" y="743344"/>
                  </a:cubicBezTo>
                  <a:lnTo>
                    <a:pt x="2432351" y="757203"/>
                  </a:lnTo>
                  <a:lnTo>
                    <a:pt x="2440545" y="761650"/>
                  </a:lnTo>
                  <a:cubicBezTo>
                    <a:pt x="2519568" y="815037"/>
                    <a:pt x="2571523" y="905447"/>
                    <a:pt x="2571523" y="1007991"/>
                  </a:cubicBezTo>
                  <a:cubicBezTo>
                    <a:pt x="2571523" y="1172062"/>
                    <a:pt x="2438517" y="1305068"/>
                    <a:pt x="2274446" y="1305068"/>
                  </a:cubicBezTo>
                  <a:lnTo>
                    <a:pt x="297077" y="1305068"/>
                  </a:lnTo>
                  <a:cubicBezTo>
                    <a:pt x="133006" y="1305068"/>
                    <a:pt x="0" y="1172062"/>
                    <a:pt x="0" y="1007991"/>
                  </a:cubicBezTo>
                  <a:cubicBezTo>
                    <a:pt x="0" y="946465"/>
                    <a:pt x="18704" y="889307"/>
                    <a:pt x="50736" y="841893"/>
                  </a:cubicBezTo>
                  <a:lnTo>
                    <a:pt x="84873" y="800518"/>
                  </a:lnTo>
                  <a:lnTo>
                    <a:pt x="84739" y="800319"/>
                  </a:lnTo>
                  <a:cubicBezTo>
                    <a:pt x="70602" y="766895"/>
                    <a:pt x="62784" y="730148"/>
                    <a:pt x="62784" y="691575"/>
                  </a:cubicBezTo>
                  <a:cubicBezTo>
                    <a:pt x="62784" y="575856"/>
                    <a:pt x="133141" y="476569"/>
                    <a:pt x="233411" y="434159"/>
                  </a:cubicBezTo>
                  <a:lnTo>
                    <a:pt x="262460" y="425141"/>
                  </a:lnTo>
                  <a:lnTo>
                    <a:pt x="267359" y="376539"/>
                  </a:lnTo>
                  <a:cubicBezTo>
                    <a:pt x="301559" y="209411"/>
                    <a:pt x="449433" y="83692"/>
                    <a:pt x="626670" y="83692"/>
                  </a:cubicBezTo>
                  <a:cubicBezTo>
                    <a:pt x="664649" y="83692"/>
                    <a:pt x="701281" y="89465"/>
                    <a:pt x="735734" y="100181"/>
                  </a:cubicBezTo>
                  <a:lnTo>
                    <a:pt x="804925" y="133443"/>
                  </a:lnTo>
                  <a:lnTo>
                    <a:pt x="839726" y="81826"/>
                  </a:lnTo>
                  <a:cubicBezTo>
                    <a:pt x="890282" y="31270"/>
                    <a:pt x="960125" y="0"/>
                    <a:pt x="1037271" y="0"/>
                  </a:cubicBezTo>
                  <a:close/>
                </a:path>
              </a:pathLst>
            </a:custGeom>
            <a:solidFill>
              <a:srgbClr val="FF70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하트 28"/>
            <p:cNvSpPr/>
            <p:nvPr/>
          </p:nvSpPr>
          <p:spPr>
            <a:xfrm>
              <a:off x="10408298" y="3247225"/>
              <a:ext cx="433593" cy="366885"/>
            </a:xfrm>
            <a:prstGeom prst="hear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1" name="그룹 40"/>
            <p:cNvGrpSpPr/>
            <p:nvPr/>
          </p:nvGrpSpPr>
          <p:grpSpPr>
            <a:xfrm>
              <a:off x="9967480" y="3569475"/>
              <a:ext cx="510710" cy="707302"/>
              <a:chOff x="5538459" y="1279884"/>
              <a:chExt cx="1361969" cy="1886243"/>
            </a:xfrm>
          </p:grpSpPr>
          <p:cxnSp>
            <p:nvCxnSpPr>
              <p:cNvPr id="30" name="직선 연결선 29"/>
              <p:cNvCxnSpPr/>
              <p:nvPr/>
            </p:nvCxnSpPr>
            <p:spPr>
              <a:xfrm>
                <a:off x="5538459" y="1640563"/>
                <a:ext cx="159425" cy="167784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/>
              <p:cNvCxnSpPr/>
              <p:nvPr/>
            </p:nvCxnSpPr>
            <p:spPr>
              <a:xfrm>
                <a:off x="5854581" y="1340173"/>
                <a:ext cx="79937" cy="210759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/>
              <p:cNvCxnSpPr/>
              <p:nvPr/>
            </p:nvCxnSpPr>
            <p:spPr>
              <a:xfrm>
                <a:off x="6253101" y="1279884"/>
                <a:ext cx="0" cy="210758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/>
              <p:cNvCxnSpPr/>
              <p:nvPr/>
            </p:nvCxnSpPr>
            <p:spPr>
              <a:xfrm flipH="1">
                <a:off x="6560139" y="1360268"/>
                <a:ext cx="106436" cy="213226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/>
              <p:cNvCxnSpPr/>
              <p:nvPr/>
            </p:nvCxnSpPr>
            <p:spPr>
              <a:xfrm flipH="1">
                <a:off x="6745989" y="1735589"/>
                <a:ext cx="154439" cy="103312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그룹 34"/>
              <p:cNvGrpSpPr/>
              <p:nvPr/>
            </p:nvGrpSpPr>
            <p:grpSpPr>
              <a:xfrm>
                <a:off x="5720202" y="1656153"/>
                <a:ext cx="958719" cy="1509974"/>
                <a:chOff x="6523881" y="2613527"/>
                <a:chExt cx="431537" cy="679667"/>
              </a:xfrm>
              <a:solidFill>
                <a:schemeClr val="tx1"/>
              </a:solidFill>
            </p:grpSpPr>
            <p:sp>
              <p:nvSpPr>
                <p:cNvPr id="36" name="자유형 35"/>
                <p:cNvSpPr>
                  <a:spLocks/>
                </p:cNvSpPr>
                <p:nvPr/>
              </p:nvSpPr>
              <p:spPr bwMode="auto">
                <a:xfrm>
                  <a:off x="6659583" y="3211853"/>
                  <a:ext cx="186255" cy="81341"/>
                </a:xfrm>
                <a:custGeom>
                  <a:avLst/>
                  <a:gdLst>
                    <a:gd name="connsiteX0" fmla="*/ 328229 w 1015350"/>
                    <a:gd name="connsiteY0" fmla="*/ 274214 h 443420"/>
                    <a:gd name="connsiteX1" fmla="*/ 698660 w 1015350"/>
                    <a:gd name="connsiteY1" fmla="*/ 274214 h 443420"/>
                    <a:gd name="connsiteX2" fmla="*/ 328229 w 1015350"/>
                    <a:gd name="connsiteY2" fmla="*/ 274214 h 443420"/>
                    <a:gd name="connsiteX3" fmla="*/ 138457 w 1015350"/>
                    <a:gd name="connsiteY3" fmla="*/ 0 h 443420"/>
                    <a:gd name="connsiteX4" fmla="*/ 437568 w 1015350"/>
                    <a:gd name="connsiteY4" fmla="*/ 0 h 443420"/>
                    <a:gd name="connsiteX5" fmla="*/ 448596 w 1015350"/>
                    <a:gd name="connsiteY5" fmla="*/ 0 h 443420"/>
                    <a:gd name="connsiteX6" fmla="*/ 457669 w 1015350"/>
                    <a:gd name="connsiteY6" fmla="*/ 0 h 443420"/>
                    <a:gd name="connsiteX7" fmla="*/ 461343 w 1015350"/>
                    <a:gd name="connsiteY7" fmla="*/ 0 h 443420"/>
                    <a:gd name="connsiteX8" fmla="*/ 503227 w 1015350"/>
                    <a:gd name="connsiteY8" fmla="*/ 0 h 443420"/>
                    <a:gd name="connsiteX9" fmla="*/ 512002 w 1015350"/>
                    <a:gd name="connsiteY9" fmla="*/ 0 h 443420"/>
                    <a:gd name="connsiteX10" fmla="*/ 517396 w 1015350"/>
                    <a:gd name="connsiteY10" fmla="*/ 0 h 443420"/>
                    <a:gd name="connsiteX11" fmla="*/ 560498 w 1015350"/>
                    <a:gd name="connsiteY11" fmla="*/ 0 h 443420"/>
                    <a:gd name="connsiteX12" fmla="*/ 565794 w 1015350"/>
                    <a:gd name="connsiteY12" fmla="*/ 0 h 443420"/>
                    <a:gd name="connsiteX13" fmla="*/ 574191 w 1015350"/>
                    <a:gd name="connsiteY13" fmla="*/ 0 h 443420"/>
                    <a:gd name="connsiteX14" fmla="*/ 581568 w 1015350"/>
                    <a:gd name="connsiteY14" fmla="*/ 0 h 443420"/>
                    <a:gd name="connsiteX15" fmla="*/ 876893 w 1015350"/>
                    <a:gd name="connsiteY15" fmla="*/ 0 h 443420"/>
                    <a:gd name="connsiteX16" fmla="*/ 1015350 w 1015350"/>
                    <a:gd name="connsiteY16" fmla="*/ 137107 h 443420"/>
                    <a:gd name="connsiteX17" fmla="*/ 876893 w 1015350"/>
                    <a:gd name="connsiteY17" fmla="*/ 274213 h 443420"/>
                    <a:gd name="connsiteX18" fmla="*/ 138457 w 1015350"/>
                    <a:gd name="connsiteY18" fmla="*/ 274213 h 443420"/>
                    <a:gd name="connsiteX19" fmla="*/ 0 w 1015350"/>
                    <a:gd name="connsiteY19" fmla="*/ 137107 h 443420"/>
                    <a:gd name="connsiteX20" fmla="*/ 138457 w 1015350"/>
                    <a:gd name="connsiteY20" fmla="*/ 0 h 44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15350" h="443420">
                      <a:moveTo>
                        <a:pt x="328229" y="274214"/>
                      </a:moveTo>
                      <a:lnTo>
                        <a:pt x="698660" y="274214"/>
                      </a:lnTo>
                      <a:cubicBezTo>
                        <a:pt x="652356" y="499822"/>
                        <a:pt x="374533" y="499822"/>
                        <a:pt x="328229" y="274214"/>
                      </a:cubicBezTo>
                      <a:close/>
                      <a:moveTo>
                        <a:pt x="138457" y="0"/>
                      </a:moveTo>
                      <a:cubicBezTo>
                        <a:pt x="274029" y="0"/>
                        <a:pt x="370480" y="0"/>
                        <a:pt x="437568" y="0"/>
                      </a:cubicBezTo>
                      <a:lnTo>
                        <a:pt x="448596" y="0"/>
                      </a:lnTo>
                      <a:cubicBezTo>
                        <a:pt x="448390" y="0"/>
                        <a:pt x="451821" y="0"/>
                        <a:pt x="457669" y="0"/>
                      </a:cubicBezTo>
                      <a:lnTo>
                        <a:pt x="461343" y="0"/>
                      </a:lnTo>
                      <a:cubicBezTo>
                        <a:pt x="470041" y="0"/>
                        <a:pt x="483596" y="0"/>
                        <a:pt x="503227" y="0"/>
                      </a:cubicBezTo>
                      <a:lnTo>
                        <a:pt x="512002" y="0"/>
                      </a:lnTo>
                      <a:lnTo>
                        <a:pt x="517396" y="0"/>
                      </a:lnTo>
                      <a:cubicBezTo>
                        <a:pt x="537478" y="0"/>
                        <a:pt x="551439" y="0"/>
                        <a:pt x="560498" y="0"/>
                      </a:cubicBezTo>
                      <a:lnTo>
                        <a:pt x="565794" y="0"/>
                      </a:lnTo>
                      <a:lnTo>
                        <a:pt x="574191" y="0"/>
                      </a:lnTo>
                      <a:lnTo>
                        <a:pt x="581568" y="0"/>
                      </a:lnTo>
                      <a:cubicBezTo>
                        <a:pt x="647574" y="0"/>
                        <a:pt x="742763" y="0"/>
                        <a:pt x="876893" y="0"/>
                      </a:cubicBezTo>
                      <a:cubicBezTo>
                        <a:pt x="957660" y="0"/>
                        <a:pt x="1015350" y="45702"/>
                        <a:pt x="1015350" y="137107"/>
                      </a:cubicBezTo>
                      <a:cubicBezTo>
                        <a:pt x="1015350" y="228511"/>
                        <a:pt x="957660" y="274213"/>
                        <a:pt x="876893" y="274213"/>
                      </a:cubicBezTo>
                      <a:cubicBezTo>
                        <a:pt x="542289" y="274213"/>
                        <a:pt x="473061" y="274213"/>
                        <a:pt x="138457" y="274213"/>
                      </a:cubicBezTo>
                      <a:cubicBezTo>
                        <a:pt x="69229" y="274213"/>
                        <a:pt x="0" y="228511"/>
                        <a:pt x="0" y="137107"/>
                      </a:cubicBezTo>
                      <a:cubicBezTo>
                        <a:pt x="0" y="45702"/>
                        <a:pt x="69229" y="0"/>
                        <a:pt x="13845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7" name="Freeform 7"/>
                <p:cNvSpPr>
                  <a:spLocks/>
                </p:cNvSpPr>
                <p:nvPr/>
              </p:nvSpPr>
              <p:spPr bwMode="auto">
                <a:xfrm>
                  <a:off x="6623602" y="3143902"/>
                  <a:ext cx="260334" cy="51184"/>
                </a:xfrm>
                <a:custGeom>
                  <a:avLst/>
                  <a:gdLst>
                    <a:gd name="T0" fmla="*/ 93 w 123"/>
                    <a:gd name="T1" fmla="*/ 0 h 24"/>
                    <a:gd name="T2" fmla="*/ 29 w 123"/>
                    <a:gd name="T3" fmla="*/ 0 h 24"/>
                    <a:gd name="T4" fmla="*/ 17 w 123"/>
                    <a:gd name="T5" fmla="*/ 12 h 24"/>
                    <a:gd name="T6" fmla="*/ 29 w 123"/>
                    <a:gd name="T7" fmla="*/ 24 h 24"/>
                    <a:gd name="T8" fmla="*/ 93 w 123"/>
                    <a:gd name="T9" fmla="*/ 24 h 24"/>
                    <a:gd name="T10" fmla="*/ 105 w 123"/>
                    <a:gd name="T11" fmla="*/ 12 h 24"/>
                    <a:gd name="T12" fmla="*/ 93 w 123"/>
                    <a:gd name="T13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3" h="24">
                      <a:moveTo>
                        <a:pt x="93" y="0"/>
                      </a:moveTo>
                      <a:cubicBezTo>
                        <a:pt x="0" y="0"/>
                        <a:pt x="123" y="0"/>
                        <a:pt x="29" y="0"/>
                      </a:cubicBezTo>
                      <a:cubicBezTo>
                        <a:pt x="23" y="0"/>
                        <a:pt x="17" y="4"/>
                        <a:pt x="17" y="12"/>
                      </a:cubicBezTo>
                      <a:cubicBezTo>
                        <a:pt x="17" y="20"/>
                        <a:pt x="23" y="24"/>
                        <a:pt x="29" y="24"/>
                      </a:cubicBezTo>
                      <a:cubicBezTo>
                        <a:pt x="123" y="24"/>
                        <a:pt x="0" y="24"/>
                        <a:pt x="93" y="24"/>
                      </a:cubicBezTo>
                      <a:cubicBezTo>
                        <a:pt x="100" y="24"/>
                        <a:pt x="105" y="20"/>
                        <a:pt x="105" y="12"/>
                      </a:cubicBezTo>
                      <a:cubicBezTo>
                        <a:pt x="105" y="4"/>
                        <a:pt x="100" y="0"/>
                        <a:pt x="9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8" name="Freeform 8"/>
                <p:cNvSpPr>
                  <a:spLocks noEditPoints="1"/>
                </p:cNvSpPr>
                <p:nvPr/>
              </p:nvSpPr>
              <p:spPr bwMode="auto">
                <a:xfrm>
                  <a:off x="6523881" y="2613527"/>
                  <a:ext cx="431537" cy="513608"/>
                </a:xfrm>
                <a:custGeom>
                  <a:avLst/>
                  <a:gdLst>
                    <a:gd name="T0" fmla="*/ 105 w 204"/>
                    <a:gd name="T1" fmla="*/ 2 h 244"/>
                    <a:gd name="T2" fmla="*/ 15 w 204"/>
                    <a:gd name="T3" fmla="*/ 120 h 244"/>
                    <a:gd name="T4" fmla="*/ 64 w 204"/>
                    <a:gd name="T5" fmla="*/ 234 h 244"/>
                    <a:gd name="T6" fmla="*/ 64 w 204"/>
                    <a:gd name="T7" fmla="*/ 233 h 244"/>
                    <a:gd name="T8" fmla="*/ 76 w 204"/>
                    <a:gd name="T9" fmla="*/ 244 h 244"/>
                    <a:gd name="T10" fmla="*/ 140 w 204"/>
                    <a:gd name="T11" fmla="*/ 244 h 244"/>
                    <a:gd name="T12" fmla="*/ 152 w 204"/>
                    <a:gd name="T13" fmla="*/ 233 h 244"/>
                    <a:gd name="T14" fmla="*/ 204 w 204"/>
                    <a:gd name="T15" fmla="*/ 97 h 244"/>
                    <a:gd name="T16" fmla="*/ 105 w 204"/>
                    <a:gd name="T17" fmla="*/ 2 h 244"/>
                    <a:gd name="T18" fmla="*/ 136 w 204"/>
                    <a:gd name="T19" fmla="*/ 116 h 244"/>
                    <a:gd name="T20" fmla="*/ 128 w 204"/>
                    <a:gd name="T21" fmla="*/ 114 h 244"/>
                    <a:gd name="T22" fmla="*/ 128 w 204"/>
                    <a:gd name="T23" fmla="*/ 232 h 244"/>
                    <a:gd name="T24" fmla="*/ 120 w 204"/>
                    <a:gd name="T25" fmla="*/ 232 h 244"/>
                    <a:gd name="T26" fmla="*/ 120 w 204"/>
                    <a:gd name="T27" fmla="*/ 106 h 244"/>
                    <a:gd name="T28" fmla="*/ 112 w 204"/>
                    <a:gd name="T29" fmla="*/ 98 h 244"/>
                    <a:gd name="T30" fmla="*/ 112 w 204"/>
                    <a:gd name="T31" fmla="*/ 112 h 244"/>
                    <a:gd name="T32" fmla="*/ 110 w 204"/>
                    <a:gd name="T33" fmla="*/ 116 h 244"/>
                    <a:gd name="T34" fmla="*/ 106 w 204"/>
                    <a:gd name="T35" fmla="*/ 115 h 244"/>
                    <a:gd name="T36" fmla="*/ 96 w 204"/>
                    <a:gd name="T37" fmla="*/ 108 h 244"/>
                    <a:gd name="T38" fmla="*/ 96 w 204"/>
                    <a:gd name="T39" fmla="*/ 232 h 244"/>
                    <a:gd name="T40" fmla="*/ 88 w 204"/>
                    <a:gd name="T41" fmla="*/ 232 h 244"/>
                    <a:gd name="T42" fmla="*/ 88 w 204"/>
                    <a:gd name="T43" fmla="*/ 114 h 244"/>
                    <a:gd name="T44" fmla="*/ 80 w 204"/>
                    <a:gd name="T45" fmla="*/ 116 h 244"/>
                    <a:gd name="T46" fmla="*/ 64 w 204"/>
                    <a:gd name="T47" fmla="*/ 100 h 244"/>
                    <a:gd name="T48" fmla="*/ 80 w 204"/>
                    <a:gd name="T49" fmla="*/ 84 h 244"/>
                    <a:gd name="T50" fmla="*/ 96 w 204"/>
                    <a:gd name="T51" fmla="*/ 98 h 244"/>
                    <a:gd name="T52" fmla="*/ 104 w 204"/>
                    <a:gd name="T53" fmla="*/ 104 h 244"/>
                    <a:gd name="T54" fmla="*/ 104 w 204"/>
                    <a:gd name="T55" fmla="*/ 88 h 244"/>
                    <a:gd name="T56" fmla="*/ 107 w 204"/>
                    <a:gd name="T57" fmla="*/ 84 h 244"/>
                    <a:gd name="T58" fmla="*/ 111 w 204"/>
                    <a:gd name="T59" fmla="*/ 85 h 244"/>
                    <a:gd name="T60" fmla="*/ 121 w 204"/>
                    <a:gd name="T61" fmla="*/ 95 h 244"/>
                    <a:gd name="T62" fmla="*/ 136 w 204"/>
                    <a:gd name="T63" fmla="*/ 84 h 244"/>
                    <a:gd name="T64" fmla="*/ 152 w 204"/>
                    <a:gd name="T65" fmla="*/ 100 h 244"/>
                    <a:gd name="T66" fmla="*/ 136 w 204"/>
                    <a:gd name="T67" fmla="*/ 116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04" h="244">
                      <a:moveTo>
                        <a:pt x="105" y="2"/>
                      </a:moveTo>
                      <a:cubicBezTo>
                        <a:pt x="42" y="3"/>
                        <a:pt x="0" y="59"/>
                        <a:pt x="15" y="120"/>
                      </a:cubicBezTo>
                      <a:cubicBezTo>
                        <a:pt x="25" y="165"/>
                        <a:pt x="64" y="174"/>
                        <a:pt x="64" y="234"/>
                      </a:cubicBezTo>
                      <a:cubicBezTo>
                        <a:pt x="64" y="233"/>
                        <a:pt x="64" y="233"/>
                        <a:pt x="64" y="233"/>
                      </a:cubicBezTo>
                      <a:cubicBezTo>
                        <a:pt x="64" y="241"/>
                        <a:pt x="70" y="244"/>
                        <a:pt x="76" y="244"/>
                      </a:cubicBezTo>
                      <a:cubicBezTo>
                        <a:pt x="140" y="244"/>
                        <a:pt x="140" y="244"/>
                        <a:pt x="140" y="244"/>
                      </a:cubicBezTo>
                      <a:cubicBezTo>
                        <a:pt x="147" y="244"/>
                        <a:pt x="152" y="241"/>
                        <a:pt x="152" y="233"/>
                      </a:cubicBezTo>
                      <a:cubicBezTo>
                        <a:pt x="152" y="165"/>
                        <a:pt x="204" y="164"/>
                        <a:pt x="204" y="97"/>
                      </a:cubicBezTo>
                      <a:cubicBezTo>
                        <a:pt x="204" y="43"/>
                        <a:pt x="160" y="0"/>
                        <a:pt x="105" y="2"/>
                      </a:cubicBezTo>
                      <a:close/>
                      <a:moveTo>
                        <a:pt x="136" y="116"/>
                      </a:moveTo>
                      <a:cubicBezTo>
                        <a:pt x="133" y="116"/>
                        <a:pt x="130" y="115"/>
                        <a:pt x="128" y="114"/>
                      </a:cubicBezTo>
                      <a:cubicBezTo>
                        <a:pt x="128" y="232"/>
                        <a:pt x="128" y="232"/>
                        <a:pt x="128" y="232"/>
                      </a:cubicBezTo>
                      <a:cubicBezTo>
                        <a:pt x="120" y="232"/>
                        <a:pt x="120" y="232"/>
                        <a:pt x="120" y="232"/>
                      </a:cubicBezTo>
                      <a:cubicBezTo>
                        <a:pt x="120" y="106"/>
                        <a:pt x="120" y="106"/>
                        <a:pt x="120" y="106"/>
                      </a:cubicBezTo>
                      <a:cubicBezTo>
                        <a:pt x="112" y="98"/>
                        <a:pt x="112" y="98"/>
                        <a:pt x="112" y="98"/>
                      </a:cubicBezTo>
                      <a:cubicBezTo>
                        <a:pt x="112" y="112"/>
                        <a:pt x="112" y="112"/>
                        <a:pt x="112" y="112"/>
                      </a:cubicBezTo>
                      <a:cubicBezTo>
                        <a:pt x="112" y="114"/>
                        <a:pt x="111" y="115"/>
                        <a:pt x="110" y="116"/>
                      </a:cubicBezTo>
                      <a:cubicBezTo>
                        <a:pt x="108" y="116"/>
                        <a:pt x="107" y="116"/>
                        <a:pt x="106" y="115"/>
                      </a:cubicBezTo>
                      <a:cubicBezTo>
                        <a:pt x="96" y="108"/>
                        <a:pt x="96" y="108"/>
                        <a:pt x="96" y="108"/>
                      </a:cubicBezTo>
                      <a:cubicBezTo>
                        <a:pt x="96" y="232"/>
                        <a:pt x="96" y="232"/>
                        <a:pt x="96" y="232"/>
                      </a:cubicBezTo>
                      <a:cubicBezTo>
                        <a:pt x="88" y="232"/>
                        <a:pt x="88" y="232"/>
                        <a:pt x="88" y="232"/>
                      </a:cubicBezTo>
                      <a:cubicBezTo>
                        <a:pt x="88" y="114"/>
                        <a:pt x="88" y="114"/>
                        <a:pt x="88" y="114"/>
                      </a:cubicBezTo>
                      <a:cubicBezTo>
                        <a:pt x="86" y="115"/>
                        <a:pt x="83" y="116"/>
                        <a:pt x="80" y="116"/>
                      </a:cubicBezTo>
                      <a:cubicBezTo>
                        <a:pt x="71" y="116"/>
                        <a:pt x="64" y="109"/>
                        <a:pt x="64" y="100"/>
                      </a:cubicBezTo>
                      <a:cubicBezTo>
                        <a:pt x="64" y="91"/>
                        <a:pt x="71" y="84"/>
                        <a:pt x="80" y="84"/>
                      </a:cubicBezTo>
                      <a:cubicBezTo>
                        <a:pt x="88" y="84"/>
                        <a:pt x="95" y="90"/>
                        <a:pt x="96" y="98"/>
                      </a:cubicBezTo>
                      <a:cubicBezTo>
                        <a:pt x="104" y="104"/>
                        <a:pt x="104" y="104"/>
                        <a:pt x="104" y="104"/>
                      </a:cubicBezTo>
                      <a:cubicBezTo>
                        <a:pt x="104" y="88"/>
                        <a:pt x="104" y="88"/>
                        <a:pt x="104" y="88"/>
                      </a:cubicBezTo>
                      <a:cubicBezTo>
                        <a:pt x="104" y="86"/>
                        <a:pt x="105" y="85"/>
                        <a:pt x="107" y="84"/>
                      </a:cubicBezTo>
                      <a:cubicBezTo>
                        <a:pt x="108" y="84"/>
                        <a:pt x="110" y="84"/>
                        <a:pt x="111" y="85"/>
                      </a:cubicBezTo>
                      <a:cubicBezTo>
                        <a:pt x="121" y="95"/>
                        <a:pt x="121" y="95"/>
                        <a:pt x="121" y="95"/>
                      </a:cubicBezTo>
                      <a:cubicBezTo>
                        <a:pt x="123" y="89"/>
                        <a:pt x="129" y="84"/>
                        <a:pt x="136" y="84"/>
                      </a:cubicBezTo>
                      <a:cubicBezTo>
                        <a:pt x="145" y="84"/>
                        <a:pt x="152" y="91"/>
                        <a:pt x="152" y="100"/>
                      </a:cubicBezTo>
                      <a:cubicBezTo>
                        <a:pt x="152" y="109"/>
                        <a:pt x="145" y="116"/>
                        <a:pt x="136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9" name="Freeform 9"/>
                <p:cNvSpPr>
                  <a:spLocks/>
                </p:cNvSpPr>
                <p:nvPr/>
              </p:nvSpPr>
              <p:spPr bwMode="auto">
                <a:xfrm>
                  <a:off x="6676551" y="2807674"/>
                  <a:ext cx="33535" cy="33535"/>
                </a:xfrm>
                <a:custGeom>
                  <a:avLst/>
                  <a:gdLst>
                    <a:gd name="T0" fmla="*/ 16 w 16"/>
                    <a:gd name="T1" fmla="*/ 8 h 16"/>
                    <a:gd name="T2" fmla="*/ 8 w 16"/>
                    <a:gd name="T3" fmla="*/ 0 h 16"/>
                    <a:gd name="T4" fmla="*/ 0 w 16"/>
                    <a:gd name="T5" fmla="*/ 8 h 16"/>
                    <a:gd name="T6" fmla="*/ 8 w 16"/>
                    <a:gd name="T7" fmla="*/ 16 h 16"/>
                    <a:gd name="T8" fmla="*/ 16 w 16"/>
                    <a:gd name="T9" fmla="*/ 8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6">
                      <a:moveTo>
                        <a:pt x="16" y="8"/>
                      </a:moveTo>
                      <a:cubicBezTo>
                        <a:pt x="16" y="4"/>
                        <a:pt x="13" y="0"/>
                        <a:pt x="8" y="0"/>
                      </a:cubicBez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2"/>
                        <a:pt x="4" y="16"/>
                        <a:pt x="8" y="16"/>
                      </a:cubicBezTo>
                      <a:cubicBezTo>
                        <a:pt x="12" y="16"/>
                        <a:pt x="16" y="13"/>
                        <a:pt x="16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0" name="Oval 10"/>
                <p:cNvSpPr>
                  <a:spLocks noChangeArrowheads="1"/>
                </p:cNvSpPr>
                <p:nvPr/>
              </p:nvSpPr>
              <p:spPr bwMode="auto">
                <a:xfrm>
                  <a:off x="6794805" y="2807674"/>
                  <a:ext cx="33535" cy="335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42" name="그룹 41"/>
            <p:cNvGrpSpPr/>
            <p:nvPr/>
          </p:nvGrpSpPr>
          <p:grpSpPr>
            <a:xfrm rot="1894438">
              <a:off x="10019162" y="2640708"/>
              <a:ext cx="458997" cy="499355"/>
              <a:chOff x="-3259138" y="6929438"/>
              <a:chExt cx="4694238" cy="5106988"/>
            </a:xfrm>
            <a:solidFill>
              <a:schemeClr val="tx1"/>
            </a:solidFill>
          </p:grpSpPr>
          <p:sp>
            <p:nvSpPr>
              <p:cNvPr id="43" name="Freeform 157"/>
              <p:cNvSpPr>
                <a:spLocks noEditPoints="1"/>
              </p:cNvSpPr>
              <p:nvPr/>
            </p:nvSpPr>
            <p:spPr bwMode="auto">
              <a:xfrm>
                <a:off x="-3259138" y="6929438"/>
                <a:ext cx="4694238" cy="5106988"/>
              </a:xfrm>
              <a:custGeom>
                <a:avLst/>
                <a:gdLst>
                  <a:gd name="T0" fmla="*/ 525 w 1249"/>
                  <a:gd name="T1" fmla="*/ 1359 h 1359"/>
                  <a:gd name="T2" fmla="*/ 525 w 1249"/>
                  <a:gd name="T3" fmla="*/ 1359 h 1359"/>
                  <a:gd name="T4" fmla="*/ 52 w 1249"/>
                  <a:gd name="T5" fmla="*/ 1185 h 1359"/>
                  <a:gd name="T6" fmla="*/ 20 w 1249"/>
                  <a:gd name="T7" fmla="*/ 1058 h 1359"/>
                  <a:gd name="T8" fmla="*/ 102 w 1249"/>
                  <a:gd name="T9" fmla="*/ 961 h 1359"/>
                  <a:gd name="T10" fmla="*/ 149 w 1249"/>
                  <a:gd name="T11" fmla="*/ 812 h 1359"/>
                  <a:gd name="T12" fmla="*/ 58 w 1249"/>
                  <a:gd name="T13" fmla="*/ 313 h 1359"/>
                  <a:gd name="T14" fmla="*/ 408 w 1249"/>
                  <a:gd name="T15" fmla="*/ 17 h 1359"/>
                  <a:gd name="T16" fmla="*/ 546 w 1249"/>
                  <a:gd name="T17" fmla="*/ 0 h 1359"/>
                  <a:gd name="T18" fmla="*/ 1189 w 1249"/>
                  <a:gd name="T19" fmla="*/ 573 h 1359"/>
                  <a:gd name="T20" fmla="*/ 632 w 1249"/>
                  <a:gd name="T21" fmla="*/ 1350 h 1359"/>
                  <a:gd name="T22" fmla="*/ 525 w 1249"/>
                  <a:gd name="T23" fmla="*/ 1359 h 1359"/>
                  <a:gd name="T24" fmla="*/ 546 w 1249"/>
                  <a:gd name="T25" fmla="*/ 76 h 1359"/>
                  <a:gd name="T26" fmla="*/ 426 w 1249"/>
                  <a:gd name="T27" fmla="*/ 90 h 1359"/>
                  <a:gd name="T28" fmla="*/ 130 w 1249"/>
                  <a:gd name="T29" fmla="*/ 339 h 1359"/>
                  <a:gd name="T30" fmla="*/ 211 w 1249"/>
                  <a:gd name="T31" fmla="*/ 767 h 1359"/>
                  <a:gd name="T32" fmla="*/ 149 w 1249"/>
                  <a:gd name="T33" fmla="*/ 1020 h 1359"/>
                  <a:gd name="T34" fmla="*/ 94 w 1249"/>
                  <a:gd name="T35" fmla="*/ 1076 h 1359"/>
                  <a:gd name="T36" fmla="*/ 112 w 1249"/>
                  <a:gd name="T37" fmla="*/ 1138 h 1359"/>
                  <a:gd name="T38" fmla="*/ 525 w 1249"/>
                  <a:gd name="T39" fmla="*/ 1283 h 1359"/>
                  <a:gd name="T40" fmla="*/ 525 w 1249"/>
                  <a:gd name="T41" fmla="*/ 1283 h 1359"/>
                  <a:gd name="T42" fmla="*/ 620 w 1249"/>
                  <a:gd name="T43" fmla="*/ 1275 h 1359"/>
                  <a:gd name="T44" fmla="*/ 1114 w 1249"/>
                  <a:gd name="T45" fmla="*/ 585 h 1359"/>
                  <a:gd name="T46" fmla="*/ 546 w 1249"/>
                  <a:gd name="T47" fmla="*/ 76 h 1359"/>
                  <a:gd name="T48" fmla="*/ 431 w 1249"/>
                  <a:gd name="T49" fmla="*/ 1042 h 1359"/>
                  <a:gd name="T50" fmla="*/ 313 w 1249"/>
                  <a:gd name="T51" fmla="*/ 943 h 1359"/>
                  <a:gd name="T52" fmla="*/ 412 w 1249"/>
                  <a:gd name="T53" fmla="*/ 805 h 1359"/>
                  <a:gd name="T54" fmla="*/ 431 w 1249"/>
                  <a:gd name="T55" fmla="*/ 804 h 1359"/>
                  <a:gd name="T56" fmla="*/ 549 w 1249"/>
                  <a:gd name="T57" fmla="*/ 904 h 1359"/>
                  <a:gd name="T58" fmla="*/ 450 w 1249"/>
                  <a:gd name="T59" fmla="*/ 1041 h 1359"/>
                  <a:gd name="T60" fmla="*/ 431 w 1249"/>
                  <a:gd name="T61" fmla="*/ 1042 h 1359"/>
                  <a:gd name="T62" fmla="*/ 431 w 1249"/>
                  <a:gd name="T63" fmla="*/ 879 h 1359"/>
                  <a:gd name="T64" fmla="*/ 424 w 1249"/>
                  <a:gd name="T65" fmla="*/ 880 h 1359"/>
                  <a:gd name="T66" fmla="*/ 388 w 1249"/>
                  <a:gd name="T67" fmla="*/ 930 h 1359"/>
                  <a:gd name="T68" fmla="*/ 438 w 1249"/>
                  <a:gd name="T69" fmla="*/ 966 h 1359"/>
                  <a:gd name="T70" fmla="*/ 474 w 1249"/>
                  <a:gd name="T71" fmla="*/ 916 h 1359"/>
                  <a:gd name="T72" fmla="*/ 431 w 1249"/>
                  <a:gd name="T73" fmla="*/ 879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49" h="1359">
                    <a:moveTo>
                      <a:pt x="525" y="1359"/>
                    </a:moveTo>
                    <a:cubicBezTo>
                      <a:pt x="525" y="1359"/>
                      <a:pt x="525" y="1359"/>
                      <a:pt x="525" y="1359"/>
                    </a:cubicBezTo>
                    <a:cubicBezTo>
                      <a:pt x="333" y="1359"/>
                      <a:pt x="130" y="1284"/>
                      <a:pt x="52" y="1185"/>
                    </a:cubicBezTo>
                    <a:cubicBezTo>
                      <a:pt x="20" y="1144"/>
                      <a:pt x="9" y="1100"/>
                      <a:pt x="20" y="1058"/>
                    </a:cubicBezTo>
                    <a:cubicBezTo>
                      <a:pt x="30" y="1017"/>
                      <a:pt x="67" y="988"/>
                      <a:pt x="102" y="961"/>
                    </a:cubicBezTo>
                    <a:cubicBezTo>
                      <a:pt x="169" y="909"/>
                      <a:pt x="199" y="880"/>
                      <a:pt x="149" y="812"/>
                    </a:cubicBezTo>
                    <a:cubicBezTo>
                      <a:pt x="33" y="653"/>
                      <a:pt x="0" y="471"/>
                      <a:pt x="58" y="313"/>
                    </a:cubicBezTo>
                    <a:cubicBezTo>
                      <a:pt x="113" y="165"/>
                      <a:pt x="240" y="57"/>
                      <a:pt x="408" y="17"/>
                    </a:cubicBezTo>
                    <a:cubicBezTo>
                      <a:pt x="454" y="6"/>
                      <a:pt x="500" y="0"/>
                      <a:pt x="546" y="0"/>
                    </a:cubicBezTo>
                    <a:cubicBezTo>
                      <a:pt x="859" y="0"/>
                      <a:pt x="1135" y="246"/>
                      <a:pt x="1189" y="573"/>
                    </a:cubicBezTo>
                    <a:cubicBezTo>
                      <a:pt x="1249" y="941"/>
                      <a:pt x="1000" y="1289"/>
                      <a:pt x="632" y="1350"/>
                    </a:cubicBezTo>
                    <a:cubicBezTo>
                      <a:pt x="598" y="1356"/>
                      <a:pt x="562" y="1359"/>
                      <a:pt x="525" y="1359"/>
                    </a:cubicBezTo>
                    <a:close/>
                    <a:moveTo>
                      <a:pt x="546" y="76"/>
                    </a:moveTo>
                    <a:cubicBezTo>
                      <a:pt x="506" y="76"/>
                      <a:pt x="466" y="81"/>
                      <a:pt x="426" y="90"/>
                    </a:cubicBezTo>
                    <a:cubicBezTo>
                      <a:pt x="283" y="125"/>
                      <a:pt x="175" y="216"/>
                      <a:pt x="130" y="339"/>
                    </a:cubicBezTo>
                    <a:cubicBezTo>
                      <a:pt x="80" y="473"/>
                      <a:pt x="110" y="629"/>
                      <a:pt x="211" y="767"/>
                    </a:cubicBezTo>
                    <a:cubicBezTo>
                      <a:pt x="306" y="898"/>
                      <a:pt x="208" y="975"/>
                      <a:pt x="149" y="1020"/>
                    </a:cubicBezTo>
                    <a:cubicBezTo>
                      <a:pt x="125" y="1039"/>
                      <a:pt x="97" y="1060"/>
                      <a:pt x="94" y="1076"/>
                    </a:cubicBezTo>
                    <a:cubicBezTo>
                      <a:pt x="89" y="1096"/>
                      <a:pt x="95" y="1116"/>
                      <a:pt x="112" y="1138"/>
                    </a:cubicBezTo>
                    <a:cubicBezTo>
                      <a:pt x="175" y="1219"/>
                      <a:pt x="357" y="1283"/>
                      <a:pt x="525" y="1283"/>
                    </a:cubicBezTo>
                    <a:cubicBezTo>
                      <a:pt x="525" y="1283"/>
                      <a:pt x="525" y="1283"/>
                      <a:pt x="525" y="1283"/>
                    </a:cubicBezTo>
                    <a:cubicBezTo>
                      <a:pt x="558" y="1283"/>
                      <a:pt x="590" y="1280"/>
                      <a:pt x="620" y="1275"/>
                    </a:cubicBezTo>
                    <a:cubicBezTo>
                      <a:pt x="946" y="1221"/>
                      <a:pt x="1168" y="912"/>
                      <a:pt x="1114" y="585"/>
                    </a:cubicBezTo>
                    <a:cubicBezTo>
                      <a:pt x="1066" y="300"/>
                      <a:pt x="817" y="76"/>
                      <a:pt x="546" y="76"/>
                    </a:cubicBezTo>
                    <a:close/>
                    <a:moveTo>
                      <a:pt x="431" y="1042"/>
                    </a:moveTo>
                    <a:cubicBezTo>
                      <a:pt x="372" y="1042"/>
                      <a:pt x="323" y="1000"/>
                      <a:pt x="313" y="943"/>
                    </a:cubicBezTo>
                    <a:cubicBezTo>
                      <a:pt x="302" y="878"/>
                      <a:pt x="346" y="816"/>
                      <a:pt x="412" y="805"/>
                    </a:cubicBezTo>
                    <a:cubicBezTo>
                      <a:pt x="418" y="804"/>
                      <a:pt x="425" y="804"/>
                      <a:pt x="431" y="804"/>
                    </a:cubicBezTo>
                    <a:cubicBezTo>
                      <a:pt x="490" y="804"/>
                      <a:pt x="539" y="846"/>
                      <a:pt x="549" y="904"/>
                    </a:cubicBezTo>
                    <a:cubicBezTo>
                      <a:pt x="560" y="968"/>
                      <a:pt x="515" y="1030"/>
                      <a:pt x="450" y="1041"/>
                    </a:cubicBezTo>
                    <a:cubicBezTo>
                      <a:pt x="444" y="1042"/>
                      <a:pt x="437" y="1042"/>
                      <a:pt x="431" y="1042"/>
                    </a:cubicBezTo>
                    <a:close/>
                    <a:moveTo>
                      <a:pt x="431" y="879"/>
                    </a:moveTo>
                    <a:cubicBezTo>
                      <a:pt x="429" y="879"/>
                      <a:pt x="426" y="880"/>
                      <a:pt x="424" y="880"/>
                    </a:cubicBezTo>
                    <a:cubicBezTo>
                      <a:pt x="400" y="884"/>
                      <a:pt x="384" y="906"/>
                      <a:pt x="388" y="930"/>
                    </a:cubicBezTo>
                    <a:cubicBezTo>
                      <a:pt x="392" y="954"/>
                      <a:pt x="414" y="970"/>
                      <a:pt x="438" y="966"/>
                    </a:cubicBezTo>
                    <a:cubicBezTo>
                      <a:pt x="462" y="962"/>
                      <a:pt x="478" y="940"/>
                      <a:pt x="474" y="916"/>
                    </a:cubicBezTo>
                    <a:cubicBezTo>
                      <a:pt x="470" y="895"/>
                      <a:pt x="452" y="879"/>
                      <a:pt x="431" y="8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ea typeface="HY강B" panose="02030600000101010101" pitchFamily="18" charset="-127"/>
                </a:endParaRPr>
              </a:p>
            </p:txBody>
          </p:sp>
          <p:sp>
            <p:nvSpPr>
              <p:cNvPr id="44" name="Freeform 158"/>
              <p:cNvSpPr>
                <a:spLocks/>
              </p:cNvSpPr>
              <p:nvPr/>
            </p:nvSpPr>
            <p:spPr bwMode="auto">
              <a:xfrm>
                <a:off x="-34925" y="9123363"/>
                <a:ext cx="841375" cy="846138"/>
              </a:xfrm>
              <a:custGeom>
                <a:avLst/>
                <a:gdLst>
                  <a:gd name="T0" fmla="*/ 215 w 224"/>
                  <a:gd name="T1" fmla="*/ 96 h 225"/>
                  <a:gd name="T2" fmla="*/ 129 w 224"/>
                  <a:gd name="T3" fmla="*/ 216 h 225"/>
                  <a:gd name="T4" fmla="*/ 9 w 224"/>
                  <a:gd name="T5" fmla="*/ 130 h 225"/>
                  <a:gd name="T6" fmla="*/ 95 w 224"/>
                  <a:gd name="T7" fmla="*/ 10 h 225"/>
                  <a:gd name="T8" fmla="*/ 215 w 224"/>
                  <a:gd name="T9" fmla="*/ 96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25">
                    <a:moveTo>
                      <a:pt x="215" y="96"/>
                    </a:moveTo>
                    <a:cubicBezTo>
                      <a:pt x="224" y="152"/>
                      <a:pt x="186" y="206"/>
                      <a:pt x="129" y="216"/>
                    </a:cubicBezTo>
                    <a:cubicBezTo>
                      <a:pt x="72" y="225"/>
                      <a:pt x="19" y="186"/>
                      <a:pt x="9" y="130"/>
                    </a:cubicBezTo>
                    <a:cubicBezTo>
                      <a:pt x="0" y="73"/>
                      <a:pt x="38" y="19"/>
                      <a:pt x="95" y="10"/>
                    </a:cubicBezTo>
                    <a:cubicBezTo>
                      <a:pt x="152" y="0"/>
                      <a:pt x="206" y="39"/>
                      <a:pt x="215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ea typeface="HY강B" panose="02030600000101010101" pitchFamily="18" charset="-127"/>
                </a:endParaRPr>
              </a:p>
            </p:txBody>
          </p:sp>
          <p:sp>
            <p:nvSpPr>
              <p:cNvPr id="45" name="Freeform 159"/>
              <p:cNvSpPr>
                <a:spLocks/>
              </p:cNvSpPr>
              <p:nvPr/>
            </p:nvSpPr>
            <p:spPr bwMode="auto">
              <a:xfrm>
                <a:off x="-530225" y="10175875"/>
                <a:ext cx="844550" cy="841375"/>
              </a:xfrm>
              <a:custGeom>
                <a:avLst/>
                <a:gdLst>
                  <a:gd name="T0" fmla="*/ 215 w 225"/>
                  <a:gd name="T1" fmla="*/ 95 h 224"/>
                  <a:gd name="T2" fmla="*/ 129 w 225"/>
                  <a:gd name="T3" fmla="*/ 215 h 224"/>
                  <a:gd name="T4" fmla="*/ 9 w 225"/>
                  <a:gd name="T5" fmla="*/ 129 h 224"/>
                  <a:gd name="T6" fmla="*/ 95 w 225"/>
                  <a:gd name="T7" fmla="*/ 9 h 224"/>
                  <a:gd name="T8" fmla="*/ 215 w 225"/>
                  <a:gd name="T9" fmla="*/ 9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5" h="224">
                    <a:moveTo>
                      <a:pt x="215" y="95"/>
                    </a:moveTo>
                    <a:cubicBezTo>
                      <a:pt x="225" y="152"/>
                      <a:pt x="186" y="205"/>
                      <a:pt x="129" y="215"/>
                    </a:cubicBezTo>
                    <a:cubicBezTo>
                      <a:pt x="72" y="224"/>
                      <a:pt x="19" y="186"/>
                      <a:pt x="9" y="129"/>
                    </a:cubicBezTo>
                    <a:cubicBezTo>
                      <a:pt x="0" y="72"/>
                      <a:pt x="38" y="18"/>
                      <a:pt x="95" y="9"/>
                    </a:cubicBezTo>
                    <a:cubicBezTo>
                      <a:pt x="152" y="0"/>
                      <a:pt x="206" y="38"/>
                      <a:pt x="2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ea typeface="HY강B" panose="02030600000101010101" pitchFamily="18" charset="-127"/>
                </a:endParaRPr>
              </a:p>
            </p:txBody>
          </p:sp>
          <p:sp>
            <p:nvSpPr>
              <p:cNvPr id="46" name="Freeform 160"/>
              <p:cNvSpPr>
                <a:spLocks/>
              </p:cNvSpPr>
              <p:nvPr/>
            </p:nvSpPr>
            <p:spPr bwMode="auto">
              <a:xfrm>
                <a:off x="-463550" y="8008938"/>
                <a:ext cx="846138" cy="841375"/>
              </a:xfrm>
              <a:custGeom>
                <a:avLst/>
                <a:gdLst>
                  <a:gd name="T0" fmla="*/ 216 w 225"/>
                  <a:gd name="T1" fmla="*/ 95 h 224"/>
                  <a:gd name="T2" fmla="*/ 130 w 225"/>
                  <a:gd name="T3" fmla="*/ 215 h 224"/>
                  <a:gd name="T4" fmla="*/ 10 w 225"/>
                  <a:gd name="T5" fmla="*/ 129 h 224"/>
                  <a:gd name="T6" fmla="*/ 96 w 225"/>
                  <a:gd name="T7" fmla="*/ 9 h 224"/>
                  <a:gd name="T8" fmla="*/ 216 w 225"/>
                  <a:gd name="T9" fmla="*/ 9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5" h="224">
                    <a:moveTo>
                      <a:pt x="216" y="95"/>
                    </a:moveTo>
                    <a:cubicBezTo>
                      <a:pt x="225" y="152"/>
                      <a:pt x="187" y="205"/>
                      <a:pt x="130" y="215"/>
                    </a:cubicBezTo>
                    <a:cubicBezTo>
                      <a:pt x="73" y="224"/>
                      <a:pt x="19" y="186"/>
                      <a:pt x="10" y="129"/>
                    </a:cubicBezTo>
                    <a:cubicBezTo>
                      <a:pt x="0" y="72"/>
                      <a:pt x="39" y="18"/>
                      <a:pt x="96" y="9"/>
                    </a:cubicBezTo>
                    <a:cubicBezTo>
                      <a:pt x="152" y="0"/>
                      <a:pt x="206" y="38"/>
                      <a:pt x="216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ea typeface="HY강B" panose="02030600000101010101" pitchFamily="18" charset="-127"/>
                </a:endParaRPr>
              </a:p>
            </p:txBody>
          </p:sp>
          <p:sp>
            <p:nvSpPr>
              <p:cNvPr id="47" name="Freeform 161"/>
              <p:cNvSpPr>
                <a:spLocks/>
              </p:cNvSpPr>
              <p:nvPr/>
            </p:nvSpPr>
            <p:spPr bwMode="auto">
              <a:xfrm>
                <a:off x="-1470025" y="7421563"/>
                <a:ext cx="846138" cy="842963"/>
              </a:xfrm>
              <a:custGeom>
                <a:avLst/>
                <a:gdLst>
                  <a:gd name="T0" fmla="*/ 215 w 225"/>
                  <a:gd name="T1" fmla="*/ 95 h 224"/>
                  <a:gd name="T2" fmla="*/ 129 w 225"/>
                  <a:gd name="T3" fmla="*/ 215 h 224"/>
                  <a:gd name="T4" fmla="*/ 9 w 225"/>
                  <a:gd name="T5" fmla="*/ 129 h 224"/>
                  <a:gd name="T6" fmla="*/ 95 w 225"/>
                  <a:gd name="T7" fmla="*/ 9 h 224"/>
                  <a:gd name="T8" fmla="*/ 215 w 225"/>
                  <a:gd name="T9" fmla="*/ 9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5" h="224">
                    <a:moveTo>
                      <a:pt x="215" y="95"/>
                    </a:moveTo>
                    <a:cubicBezTo>
                      <a:pt x="225" y="152"/>
                      <a:pt x="186" y="205"/>
                      <a:pt x="129" y="215"/>
                    </a:cubicBezTo>
                    <a:cubicBezTo>
                      <a:pt x="73" y="224"/>
                      <a:pt x="19" y="186"/>
                      <a:pt x="9" y="129"/>
                    </a:cubicBezTo>
                    <a:cubicBezTo>
                      <a:pt x="0" y="72"/>
                      <a:pt x="38" y="18"/>
                      <a:pt x="95" y="9"/>
                    </a:cubicBezTo>
                    <a:cubicBezTo>
                      <a:pt x="152" y="0"/>
                      <a:pt x="206" y="38"/>
                      <a:pt x="2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ea typeface="HY강B" panose="02030600000101010101" pitchFamily="18" charset="-127"/>
                </a:endParaRPr>
              </a:p>
            </p:txBody>
          </p:sp>
          <p:sp>
            <p:nvSpPr>
              <p:cNvPr id="48" name="Freeform 162"/>
              <p:cNvSpPr>
                <a:spLocks/>
              </p:cNvSpPr>
              <p:nvPr/>
            </p:nvSpPr>
            <p:spPr bwMode="auto">
              <a:xfrm>
                <a:off x="-2627313" y="7685088"/>
                <a:ext cx="844550" cy="846138"/>
              </a:xfrm>
              <a:custGeom>
                <a:avLst/>
                <a:gdLst>
                  <a:gd name="T0" fmla="*/ 215 w 225"/>
                  <a:gd name="T1" fmla="*/ 95 h 225"/>
                  <a:gd name="T2" fmla="*/ 130 w 225"/>
                  <a:gd name="T3" fmla="*/ 215 h 225"/>
                  <a:gd name="T4" fmla="*/ 10 w 225"/>
                  <a:gd name="T5" fmla="*/ 129 h 225"/>
                  <a:gd name="T6" fmla="*/ 96 w 225"/>
                  <a:gd name="T7" fmla="*/ 9 h 225"/>
                  <a:gd name="T8" fmla="*/ 215 w 225"/>
                  <a:gd name="T9" fmla="*/ 95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5" h="225">
                    <a:moveTo>
                      <a:pt x="215" y="95"/>
                    </a:moveTo>
                    <a:cubicBezTo>
                      <a:pt x="225" y="152"/>
                      <a:pt x="187" y="206"/>
                      <a:pt x="130" y="215"/>
                    </a:cubicBezTo>
                    <a:cubicBezTo>
                      <a:pt x="73" y="225"/>
                      <a:pt x="19" y="186"/>
                      <a:pt x="10" y="129"/>
                    </a:cubicBezTo>
                    <a:cubicBezTo>
                      <a:pt x="0" y="72"/>
                      <a:pt x="39" y="19"/>
                      <a:pt x="96" y="9"/>
                    </a:cubicBezTo>
                    <a:cubicBezTo>
                      <a:pt x="152" y="0"/>
                      <a:pt x="206" y="38"/>
                      <a:pt x="215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ea typeface="HY강B" panose="02030600000101010101" pitchFamily="18" charset="-127"/>
                </a:endParaRPr>
              </a:p>
            </p:txBody>
          </p:sp>
        </p:grpSp>
        <p:grpSp>
          <p:nvGrpSpPr>
            <p:cNvPr id="49" name="그룹 48"/>
            <p:cNvGrpSpPr/>
            <p:nvPr/>
          </p:nvGrpSpPr>
          <p:grpSpPr>
            <a:xfrm>
              <a:off x="9904125" y="3011498"/>
              <a:ext cx="452606" cy="422751"/>
              <a:chOff x="3502083" y="950107"/>
              <a:chExt cx="1045053" cy="976119"/>
            </a:xfrm>
            <a:solidFill>
              <a:schemeClr val="tx1"/>
            </a:solidFill>
          </p:grpSpPr>
          <p:sp>
            <p:nvSpPr>
              <p:cNvPr id="50" name="Freeform 133"/>
              <p:cNvSpPr>
                <a:spLocks/>
              </p:cNvSpPr>
              <p:nvPr/>
            </p:nvSpPr>
            <p:spPr bwMode="auto">
              <a:xfrm>
                <a:off x="4228197" y="1704715"/>
                <a:ext cx="318939" cy="221511"/>
              </a:xfrm>
              <a:custGeom>
                <a:avLst/>
                <a:gdLst>
                  <a:gd name="T0" fmla="*/ 21 w 36"/>
                  <a:gd name="T1" fmla="*/ 2 h 25"/>
                  <a:gd name="T2" fmla="*/ 13 w 36"/>
                  <a:gd name="T3" fmla="*/ 0 h 25"/>
                  <a:gd name="T4" fmla="*/ 13 w 36"/>
                  <a:gd name="T5" fmla="*/ 4 h 25"/>
                  <a:gd name="T6" fmla="*/ 7 w 36"/>
                  <a:gd name="T7" fmla="*/ 10 h 25"/>
                  <a:gd name="T8" fmla="*/ 3 w 36"/>
                  <a:gd name="T9" fmla="*/ 11 h 25"/>
                  <a:gd name="T10" fmla="*/ 36 w 36"/>
                  <a:gd name="T11" fmla="*/ 25 h 25"/>
                  <a:gd name="T12" fmla="*/ 21 w 36"/>
                  <a:gd name="T1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5">
                    <a:moveTo>
                      <a:pt x="21" y="2"/>
                    </a:moveTo>
                    <a:cubicBezTo>
                      <a:pt x="18" y="0"/>
                      <a:pt x="16" y="0"/>
                      <a:pt x="13" y="0"/>
                    </a:cubicBezTo>
                    <a:cubicBezTo>
                      <a:pt x="14" y="1"/>
                      <a:pt x="14" y="3"/>
                      <a:pt x="13" y="4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4" y="11"/>
                      <a:pt x="3" y="11"/>
                    </a:cubicBezTo>
                    <a:cubicBezTo>
                      <a:pt x="0" y="25"/>
                      <a:pt x="26" y="25"/>
                      <a:pt x="36" y="25"/>
                    </a:cubicBezTo>
                    <a:cubicBezTo>
                      <a:pt x="29" y="18"/>
                      <a:pt x="29" y="7"/>
                      <a:pt x="21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HY강B" panose="02030600000101010101" pitchFamily="18" charset="-127"/>
                </a:endParaRPr>
              </a:p>
            </p:txBody>
          </p:sp>
          <p:sp>
            <p:nvSpPr>
              <p:cNvPr id="51" name="Freeform 134"/>
              <p:cNvSpPr>
                <a:spLocks/>
              </p:cNvSpPr>
              <p:nvPr/>
            </p:nvSpPr>
            <p:spPr bwMode="auto">
              <a:xfrm>
                <a:off x="4210734" y="1659677"/>
                <a:ext cx="133274" cy="142466"/>
              </a:xfrm>
              <a:custGeom>
                <a:avLst/>
                <a:gdLst>
                  <a:gd name="T0" fmla="*/ 15 w 15"/>
                  <a:gd name="T1" fmla="*/ 5 h 16"/>
                  <a:gd name="T2" fmla="*/ 14 w 15"/>
                  <a:gd name="T3" fmla="*/ 5 h 16"/>
                  <a:gd name="T4" fmla="*/ 14 w 15"/>
                  <a:gd name="T5" fmla="*/ 4 h 16"/>
                  <a:gd name="T6" fmla="*/ 11 w 15"/>
                  <a:gd name="T7" fmla="*/ 1 h 16"/>
                  <a:gd name="T8" fmla="*/ 8 w 15"/>
                  <a:gd name="T9" fmla="*/ 1 h 16"/>
                  <a:gd name="T10" fmla="*/ 1 w 15"/>
                  <a:gd name="T11" fmla="*/ 8 h 16"/>
                  <a:gd name="T12" fmla="*/ 1 w 15"/>
                  <a:gd name="T13" fmla="*/ 11 h 16"/>
                  <a:gd name="T14" fmla="*/ 2 w 15"/>
                  <a:gd name="T15" fmla="*/ 12 h 16"/>
                  <a:gd name="T16" fmla="*/ 2 w 15"/>
                  <a:gd name="T17" fmla="*/ 12 h 16"/>
                  <a:gd name="T18" fmla="*/ 5 w 15"/>
                  <a:gd name="T19" fmla="*/ 15 h 16"/>
                  <a:gd name="T20" fmla="*/ 5 w 15"/>
                  <a:gd name="T21" fmla="*/ 15 h 16"/>
                  <a:gd name="T22" fmla="*/ 8 w 15"/>
                  <a:gd name="T23" fmla="*/ 15 h 16"/>
                  <a:gd name="T24" fmla="*/ 14 w 15"/>
                  <a:gd name="T25" fmla="*/ 8 h 16"/>
                  <a:gd name="T26" fmla="*/ 15 w 15"/>
                  <a:gd name="T27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16">
                    <a:moveTo>
                      <a:pt x="15" y="5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0"/>
                      <a:pt x="8" y="0"/>
                      <a:pt x="8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9"/>
                      <a:pt x="0" y="10"/>
                      <a:pt x="1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6"/>
                      <a:pt x="7" y="15"/>
                      <a:pt x="8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7"/>
                      <a:pt x="15" y="6"/>
                      <a:pt x="15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HY강B" panose="02030600000101010101" pitchFamily="18" charset="-127"/>
                </a:endParaRPr>
              </a:p>
            </p:txBody>
          </p:sp>
          <p:sp>
            <p:nvSpPr>
              <p:cNvPr id="52" name="Freeform 137"/>
              <p:cNvSpPr>
                <a:spLocks/>
              </p:cNvSpPr>
              <p:nvPr/>
            </p:nvSpPr>
            <p:spPr bwMode="auto">
              <a:xfrm>
                <a:off x="3502083" y="950107"/>
                <a:ext cx="779424" cy="781262"/>
              </a:xfrm>
              <a:custGeom>
                <a:avLst/>
                <a:gdLst>
                  <a:gd name="T0" fmla="*/ 75 w 88"/>
                  <a:gd name="T1" fmla="*/ 65 h 88"/>
                  <a:gd name="T2" fmla="*/ 27 w 88"/>
                  <a:gd name="T3" fmla="*/ 16 h 88"/>
                  <a:gd name="T4" fmla="*/ 11 w 88"/>
                  <a:gd name="T5" fmla="*/ 1 h 88"/>
                  <a:gd name="T6" fmla="*/ 7 w 88"/>
                  <a:gd name="T7" fmla="*/ 1 h 88"/>
                  <a:gd name="T8" fmla="*/ 1 w 88"/>
                  <a:gd name="T9" fmla="*/ 7 h 88"/>
                  <a:gd name="T10" fmla="*/ 1 w 88"/>
                  <a:gd name="T11" fmla="*/ 11 h 88"/>
                  <a:gd name="T12" fmla="*/ 19 w 88"/>
                  <a:gd name="T13" fmla="*/ 29 h 88"/>
                  <a:gd name="T14" fmla="*/ 45 w 88"/>
                  <a:gd name="T15" fmla="*/ 55 h 88"/>
                  <a:gd name="T16" fmla="*/ 60 w 88"/>
                  <a:gd name="T17" fmla="*/ 71 h 88"/>
                  <a:gd name="T18" fmla="*/ 67 w 88"/>
                  <a:gd name="T19" fmla="*/ 78 h 88"/>
                  <a:gd name="T20" fmla="*/ 78 w 88"/>
                  <a:gd name="T21" fmla="*/ 88 h 88"/>
                  <a:gd name="T22" fmla="*/ 88 w 88"/>
                  <a:gd name="T23" fmla="*/ 78 h 88"/>
                  <a:gd name="T24" fmla="*/ 75 w 88"/>
                  <a:gd name="T25" fmla="*/ 6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88">
                    <a:moveTo>
                      <a:pt x="75" y="65"/>
                    </a:moveTo>
                    <a:cubicBezTo>
                      <a:pt x="27" y="16"/>
                      <a:pt x="27" y="16"/>
                      <a:pt x="27" y="16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0"/>
                      <a:pt x="8" y="0"/>
                      <a:pt x="7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10"/>
                      <a:pt x="1" y="11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45" y="55"/>
                      <a:pt x="45" y="55"/>
                      <a:pt x="45" y="55"/>
                    </a:cubicBezTo>
                    <a:cubicBezTo>
                      <a:pt x="60" y="71"/>
                      <a:pt x="60" y="71"/>
                      <a:pt x="60" y="71"/>
                    </a:cubicBezTo>
                    <a:cubicBezTo>
                      <a:pt x="67" y="78"/>
                      <a:pt x="67" y="78"/>
                      <a:pt x="67" y="78"/>
                    </a:cubicBezTo>
                    <a:cubicBezTo>
                      <a:pt x="78" y="88"/>
                      <a:pt x="78" y="88"/>
                      <a:pt x="78" y="88"/>
                    </a:cubicBezTo>
                    <a:cubicBezTo>
                      <a:pt x="88" y="78"/>
                      <a:pt x="88" y="78"/>
                      <a:pt x="88" y="78"/>
                    </a:cubicBezTo>
                    <a:lnTo>
                      <a:pt x="75" y="65"/>
                    </a:lnTo>
                    <a:close/>
                  </a:path>
                </a:pathLst>
              </a:custGeom>
              <a:grpFill/>
              <a:ln w="381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HY강B" panose="02030600000101010101" pitchFamily="18" charset="-127"/>
                </a:endParaRPr>
              </a:p>
            </p:txBody>
          </p:sp>
        </p:grpSp>
      </p:grpSp>
      <p:grpSp>
        <p:nvGrpSpPr>
          <p:cNvPr id="82" name="그룹 81"/>
          <p:cNvGrpSpPr/>
          <p:nvPr/>
        </p:nvGrpSpPr>
        <p:grpSpPr>
          <a:xfrm>
            <a:off x="1039748" y="1981657"/>
            <a:ext cx="2221858" cy="2122626"/>
            <a:chOff x="943375" y="2257495"/>
            <a:chExt cx="2221858" cy="2122626"/>
          </a:xfrm>
        </p:grpSpPr>
        <p:grpSp>
          <p:nvGrpSpPr>
            <p:cNvPr id="19" name="그룹 18"/>
            <p:cNvGrpSpPr/>
            <p:nvPr/>
          </p:nvGrpSpPr>
          <p:grpSpPr>
            <a:xfrm>
              <a:off x="943375" y="2257495"/>
              <a:ext cx="2221858" cy="2122626"/>
              <a:chOff x="885785" y="1867734"/>
              <a:chExt cx="2691742" cy="2571524"/>
            </a:xfrm>
          </p:grpSpPr>
          <p:sp>
            <p:nvSpPr>
              <p:cNvPr id="17" name="자유형 16"/>
              <p:cNvSpPr/>
              <p:nvPr/>
            </p:nvSpPr>
            <p:spPr>
              <a:xfrm rot="16200000">
                <a:off x="252557" y="2500962"/>
                <a:ext cx="2571523" cy="1305068"/>
              </a:xfrm>
              <a:custGeom>
                <a:avLst/>
                <a:gdLst>
                  <a:gd name="connsiteX0" fmla="*/ 1037271 w 2571523"/>
                  <a:gd name="connsiteY0" fmla="*/ 0 h 1305068"/>
                  <a:gd name="connsiteX1" fmla="*/ 1234816 w 2571523"/>
                  <a:gd name="connsiteY1" fmla="*/ 81826 h 1305068"/>
                  <a:gd name="connsiteX2" fmla="*/ 1266623 w 2571523"/>
                  <a:gd name="connsiteY2" fmla="*/ 129003 h 1305068"/>
                  <a:gd name="connsiteX3" fmla="*/ 1272931 w 2571523"/>
                  <a:gd name="connsiteY3" fmla="*/ 123798 h 1305068"/>
                  <a:gd name="connsiteX4" fmla="*/ 1429130 w 2571523"/>
                  <a:gd name="connsiteY4" fmla="*/ 76086 h 1305068"/>
                  <a:gd name="connsiteX5" fmla="*/ 1686547 w 2571523"/>
                  <a:gd name="connsiteY5" fmla="*/ 246713 h 1305068"/>
                  <a:gd name="connsiteX6" fmla="*/ 1695194 w 2571523"/>
                  <a:gd name="connsiteY6" fmla="*/ 289545 h 1305068"/>
                  <a:gd name="connsiteX7" fmla="*/ 1695714 w 2571523"/>
                  <a:gd name="connsiteY7" fmla="*/ 289115 h 1305068"/>
                  <a:gd name="connsiteX8" fmla="*/ 1851913 w 2571523"/>
                  <a:gd name="connsiteY8" fmla="*/ 241403 h 1305068"/>
                  <a:gd name="connsiteX9" fmla="*/ 2109330 w 2571523"/>
                  <a:gd name="connsiteY9" fmla="*/ 412030 h 1305068"/>
                  <a:gd name="connsiteX10" fmla="*/ 2120534 w 2571523"/>
                  <a:gd name="connsiteY10" fmla="*/ 467526 h 1305068"/>
                  <a:gd name="connsiteX11" fmla="*/ 2155778 w 2571523"/>
                  <a:gd name="connsiteY11" fmla="*/ 463973 h 1305068"/>
                  <a:gd name="connsiteX12" fmla="*/ 2435149 w 2571523"/>
                  <a:gd name="connsiteY12" fmla="*/ 743344 h 1305068"/>
                  <a:gd name="connsiteX13" fmla="*/ 2432351 w 2571523"/>
                  <a:gd name="connsiteY13" fmla="*/ 757203 h 1305068"/>
                  <a:gd name="connsiteX14" fmla="*/ 2440545 w 2571523"/>
                  <a:gd name="connsiteY14" fmla="*/ 761650 h 1305068"/>
                  <a:gd name="connsiteX15" fmla="*/ 2571523 w 2571523"/>
                  <a:gd name="connsiteY15" fmla="*/ 1007991 h 1305068"/>
                  <a:gd name="connsiteX16" fmla="*/ 2274446 w 2571523"/>
                  <a:gd name="connsiteY16" fmla="*/ 1305068 h 1305068"/>
                  <a:gd name="connsiteX17" fmla="*/ 297077 w 2571523"/>
                  <a:gd name="connsiteY17" fmla="*/ 1305068 h 1305068"/>
                  <a:gd name="connsiteX18" fmla="*/ 0 w 2571523"/>
                  <a:gd name="connsiteY18" fmla="*/ 1007991 h 1305068"/>
                  <a:gd name="connsiteX19" fmla="*/ 50736 w 2571523"/>
                  <a:gd name="connsiteY19" fmla="*/ 841893 h 1305068"/>
                  <a:gd name="connsiteX20" fmla="*/ 84873 w 2571523"/>
                  <a:gd name="connsiteY20" fmla="*/ 800518 h 1305068"/>
                  <a:gd name="connsiteX21" fmla="*/ 84739 w 2571523"/>
                  <a:gd name="connsiteY21" fmla="*/ 800319 h 1305068"/>
                  <a:gd name="connsiteX22" fmla="*/ 62784 w 2571523"/>
                  <a:gd name="connsiteY22" fmla="*/ 691575 h 1305068"/>
                  <a:gd name="connsiteX23" fmla="*/ 233411 w 2571523"/>
                  <a:gd name="connsiteY23" fmla="*/ 434159 h 1305068"/>
                  <a:gd name="connsiteX24" fmla="*/ 262460 w 2571523"/>
                  <a:gd name="connsiteY24" fmla="*/ 425141 h 1305068"/>
                  <a:gd name="connsiteX25" fmla="*/ 267359 w 2571523"/>
                  <a:gd name="connsiteY25" fmla="*/ 376539 h 1305068"/>
                  <a:gd name="connsiteX26" fmla="*/ 626670 w 2571523"/>
                  <a:gd name="connsiteY26" fmla="*/ 83692 h 1305068"/>
                  <a:gd name="connsiteX27" fmla="*/ 735734 w 2571523"/>
                  <a:gd name="connsiteY27" fmla="*/ 100181 h 1305068"/>
                  <a:gd name="connsiteX28" fmla="*/ 804925 w 2571523"/>
                  <a:gd name="connsiteY28" fmla="*/ 133443 h 1305068"/>
                  <a:gd name="connsiteX29" fmla="*/ 839726 w 2571523"/>
                  <a:gd name="connsiteY29" fmla="*/ 81826 h 1305068"/>
                  <a:gd name="connsiteX30" fmla="*/ 1037271 w 2571523"/>
                  <a:gd name="connsiteY30" fmla="*/ 0 h 130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71523" h="1305068">
                    <a:moveTo>
                      <a:pt x="1037271" y="0"/>
                    </a:moveTo>
                    <a:cubicBezTo>
                      <a:pt x="1114417" y="0"/>
                      <a:pt x="1184260" y="31270"/>
                      <a:pt x="1234816" y="81826"/>
                    </a:cubicBezTo>
                    <a:lnTo>
                      <a:pt x="1266623" y="129003"/>
                    </a:lnTo>
                    <a:lnTo>
                      <a:pt x="1272931" y="123798"/>
                    </a:lnTo>
                    <a:cubicBezTo>
                      <a:pt x="1317519" y="93675"/>
                      <a:pt x="1371271" y="76086"/>
                      <a:pt x="1429130" y="76086"/>
                    </a:cubicBezTo>
                    <a:cubicBezTo>
                      <a:pt x="1544849" y="76086"/>
                      <a:pt x="1644136" y="146443"/>
                      <a:pt x="1686547" y="246713"/>
                    </a:cubicBezTo>
                    <a:lnTo>
                      <a:pt x="1695194" y="289545"/>
                    </a:lnTo>
                    <a:lnTo>
                      <a:pt x="1695714" y="289115"/>
                    </a:lnTo>
                    <a:cubicBezTo>
                      <a:pt x="1740302" y="258992"/>
                      <a:pt x="1794054" y="241403"/>
                      <a:pt x="1851913" y="241403"/>
                    </a:cubicBezTo>
                    <a:cubicBezTo>
                      <a:pt x="1967632" y="241403"/>
                      <a:pt x="2066919" y="311760"/>
                      <a:pt x="2109330" y="412030"/>
                    </a:cubicBezTo>
                    <a:lnTo>
                      <a:pt x="2120534" y="467526"/>
                    </a:lnTo>
                    <a:lnTo>
                      <a:pt x="2155778" y="463973"/>
                    </a:lnTo>
                    <a:cubicBezTo>
                      <a:pt x="2310070" y="463973"/>
                      <a:pt x="2435149" y="589052"/>
                      <a:pt x="2435149" y="743344"/>
                    </a:cubicBezTo>
                    <a:lnTo>
                      <a:pt x="2432351" y="757203"/>
                    </a:lnTo>
                    <a:lnTo>
                      <a:pt x="2440545" y="761650"/>
                    </a:lnTo>
                    <a:cubicBezTo>
                      <a:pt x="2519568" y="815037"/>
                      <a:pt x="2571523" y="905447"/>
                      <a:pt x="2571523" y="1007991"/>
                    </a:cubicBezTo>
                    <a:cubicBezTo>
                      <a:pt x="2571523" y="1172062"/>
                      <a:pt x="2438517" y="1305068"/>
                      <a:pt x="2274446" y="1305068"/>
                    </a:cubicBezTo>
                    <a:lnTo>
                      <a:pt x="297077" y="1305068"/>
                    </a:lnTo>
                    <a:cubicBezTo>
                      <a:pt x="133006" y="1305068"/>
                      <a:pt x="0" y="1172062"/>
                      <a:pt x="0" y="1007991"/>
                    </a:cubicBezTo>
                    <a:cubicBezTo>
                      <a:pt x="0" y="946465"/>
                      <a:pt x="18704" y="889307"/>
                      <a:pt x="50736" y="841893"/>
                    </a:cubicBezTo>
                    <a:lnTo>
                      <a:pt x="84873" y="800518"/>
                    </a:lnTo>
                    <a:lnTo>
                      <a:pt x="84739" y="800319"/>
                    </a:lnTo>
                    <a:cubicBezTo>
                      <a:pt x="70602" y="766895"/>
                      <a:pt x="62784" y="730148"/>
                      <a:pt x="62784" y="691575"/>
                    </a:cubicBezTo>
                    <a:cubicBezTo>
                      <a:pt x="62784" y="575856"/>
                      <a:pt x="133141" y="476569"/>
                      <a:pt x="233411" y="434159"/>
                    </a:cubicBezTo>
                    <a:lnTo>
                      <a:pt x="262460" y="425141"/>
                    </a:lnTo>
                    <a:lnTo>
                      <a:pt x="267359" y="376539"/>
                    </a:lnTo>
                    <a:cubicBezTo>
                      <a:pt x="301559" y="209411"/>
                      <a:pt x="449433" y="83692"/>
                      <a:pt x="626670" y="83692"/>
                    </a:cubicBezTo>
                    <a:cubicBezTo>
                      <a:pt x="664649" y="83692"/>
                      <a:pt x="701281" y="89465"/>
                      <a:pt x="735734" y="100181"/>
                    </a:cubicBezTo>
                    <a:lnTo>
                      <a:pt x="804925" y="133443"/>
                    </a:lnTo>
                    <a:lnTo>
                      <a:pt x="839726" y="81826"/>
                    </a:lnTo>
                    <a:cubicBezTo>
                      <a:pt x="890282" y="31270"/>
                      <a:pt x="960125" y="0"/>
                      <a:pt x="1037271" y="0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자유형 17"/>
              <p:cNvSpPr/>
              <p:nvPr/>
            </p:nvSpPr>
            <p:spPr>
              <a:xfrm rot="5400000" flipH="1">
                <a:off x="1639231" y="2500962"/>
                <a:ext cx="2571524" cy="1305068"/>
              </a:xfrm>
              <a:custGeom>
                <a:avLst/>
                <a:gdLst>
                  <a:gd name="connsiteX0" fmla="*/ 1037271 w 2571523"/>
                  <a:gd name="connsiteY0" fmla="*/ 0 h 1305068"/>
                  <a:gd name="connsiteX1" fmla="*/ 1234816 w 2571523"/>
                  <a:gd name="connsiteY1" fmla="*/ 81826 h 1305068"/>
                  <a:gd name="connsiteX2" fmla="*/ 1266623 w 2571523"/>
                  <a:gd name="connsiteY2" fmla="*/ 129003 h 1305068"/>
                  <a:gd name="connsiteX3" fmla="*/ 1272931 w 2571523"/>
                  <a:gd name="connsiteY3" fmla="*/ 123798 h 1305068"/>
                  <a:gd name="connsiteX4" fmla="*/ 1429130 w 2571523"/>
                  <a:gd name="connsiteY4" fmla="*/ 76086 h 1305068"/>
                  <a:gd name="connsiteX5" fmla="*/ 1686547 w 2571523"/>
                  <a:gd name="connsiteY5" fmla="*/ 246713 h 1305068"/>
                  <a:gd name="connsiteX6" fmla="*/ 1695194 w 2571523"/>
                  <a:gd name="connsiteY6" fmla="*/ 289545 h 1305068"/>
                  <a:gd name="connsiteX7" fmla="*/ 1695714 w 2571523"/>
                  <a:gd name="connsiteY7" fmla="*/ 289115 h 1305068"/>
                  <a:gd name="connsiteX8" fmla="*/ 1851913 w 2571523"/>
                  <a:gd name="connsiteY8" fmla="*/ 241403 h 1305068"/>
                  <a:gd name="connsiteX9" fmla="*/ 2109330 w 2571523"/>
                  <a:gd name="connsiteY9" fmla="*/ 412030 h 1305068"/>
                  <a:gd name="connsiteX10" fmla="*/ 2120534 w 2571523"/>
                  <a:gd name="connsiteY10" fmla="*/ 467526 h 1305068"/>
                  <a:gd name="connsiteX11" fmla="*/ 2155778 w 2571523"/>
                  <a:gd name="connsiteY11" fmla="*/ 463973 h 1305068"/>
                  <a:gd name="connsiteX12" fmla="*/ 2435149 w 2571523"/>
                  <a:gd name="connsiteY12" fmla="*/ 743344 h 1305068"/>
                  <a:gd name="connsiteX13" fmla="*/ 2432351 w 2571523"/>
                  <a:gd name="connsiteY13" fmla="*/ 757203 h 1305068"/>
                  <a:gd name="connsiteX14" fmla="*/ 2440545 w 2571523"/>
                  <a:gd name="connsiteY14" fmla="*/ 761650 h 1305068"/>
                  <a:gd name="connsiteX15" fmla="*/ 2571523 w 2571523"/>
                  <a:gd name="connsiteY15" fmla="*/ 1007991 h 1305068"/>
                  <a:gd name="connsiteX16" fmla="*/ 2274446 w 2571523"/>
                  <a:gd name="connsiteY16" fmla="*/ 1305068 h 1305068"/>
                  <a:gd name="connsiteX17" fmla="*/ 297077 w 2571523"/>
                  <a:gd name="connsiteY17" fmla="*/ 1305068 h 1305068"/>
                  <a:gd name="connsiteX18" fmla="*/ 0 w 2571523"/>
                  <a:gd name="connsiteY18" fmla="*/ 1007991 h 1305068"/>
                  <a:gd name="connsiteX19" fmla="*/ 50736 w 2571523"/>
                  <a:gd name="connsiteY19" fmla="*/ 841893 h 1305068"/>
                  <a:gd name="connsiteX20" fmla="*/ 84873 w 2571523"/>
                  <a:gd name="connsiteY20" fmla="*/ 800518 h 1305068"/>
                  <a:gd name="connsiteX21" fmla="*/ 84739 w 2571523"/>
                  <a:gd name="connsiteY21" fmla="*/ 800319 h 1305068"/>
                  <a:gd name="connsiteX22" fmla="*/ 62784 w 2571523"/>
                  <a:gd name="connsiteY22" fmla="*/ 691575 h 1305068"/>
                  <a:gd name="connsiteX23" fmla="*/ 233411 w 2571523"/>
                  <a:gd name="connsiteY23" fmla="*/ 434159 h 1305068"/>
                  <a:gd name="connsiteX24" fmla="*/ 262460 w 2571523"/>
                  <a:gd name="connsiteY24" fmla="*/ 425141 h 1305068"/>
                  <a:gd name="connsiteX25" fmla="*/ 267359 w 2571523"/>
                  <a:gd name="connsiteY25" fmla="*/ 376539 h 1305068"/>
                  <a:gd name="connsiteX26" fmla="*/ 626670 w 2571523"/>
                  <a:gd name="connsiteY26" fmla="*/ 83692 h 1305068"/>
                  <a:gd name="connsiteX27" fmla="*/ 735734 w 2571523"/>
                  <a:gd name="connsiteY27" fmla="*/ 100181 h 1305068"/>
                  <a:gd name="connsiteX28" fmla="*/ 804925 w 2571523"/>
                  <a:gd name="connsiteY28" fmla="*/ 133443 h 1305068"/>
                  <a:gd name="connsiteX29" fmla="*/ 839726 w 2571523"/>
                  <a:gd name="connsiteY29" fmla="*/ 81826 h 1305068"/>
                  <a:gd name="connsiteX30" fmla="*/ 1037271 w 2571523"/>
                  <a:gd name="connsiteY30" fmla="*/ 0 h 130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71523" h="1305068">
                    <a:moveTo>
                      <a:pt x="1037271" y="0"/>
                    </a:moveTo>
                    <a:cubicBezTo>
                      <a:pt x="1114417" y="0"/>
                      <a:pt x="1184260" y="31270"/>
                      <a:pt x="1234816" y="81826"/>
                    </a:cubicBezTo>
                    <a:lnTo>
                      <a:pt x="1266623" y="129003"/>
                    </a:lnTo>
                    <a:lnTo>
                      <a:pt x="1272931" y="123798"/>
                    </a:lnTo>
                    <a:cubicBezTo>
                      <a:pt x="1317519" y="93675"/>
                      <a:pt x="1371271" y="76086"/>
                      <a:pt x="1429130" y="76086"/>
                    </a:cubicBezTo>
                    <a:cubicBezTo>
                      <a:pt x="1544849" y="76086"/>
                      <a:pt x="1644136" y="146443"/>
                      <a:pt x="1686547" y="246713"/>
                    </a:cubicBezTo>
                    <a:lnTo>
                      <a:pt x="1695194" y="289545"/>
                    </a:lnTo>
                    <a:lnTo>
                      <a:pt x="1695714" y="289115"/>
                    </a:lnTo>
                    <a:cubicBezTo>
                      <a:pt x="1740302" y="258992"/>
                      <a:pt x="1794054" y="241403"/>
                      <a:pt x="1851913" y="241403"/>
                    </a:cubicBezTo>
                    <a:cubicBezTo>
                      <a:pt x="1967632" y="241403"/>
                      <a:pt x="2066919" y="311760"/>
                      <a:pt x="2109330" y="412030"/>
                    </a:cubicBezTo>
                    <a:lnTo>
                      <a:pt x="2120534" y="467526"/>
                    </a:lnTo>
                    <a:lnTo>
                      <a:pt x="2155778" y="463973"/>
                    </a:lnTo>
                    <a:cubicBezTo>
                      <a:pt x="2310070" y="463973"/>
                      <a:pt x="2435149" y="589052"/>
                      <a:pt x="2435149" y="743344"/>
                    </a:cubicBezTo>
                    <a:lnTo>
                      <a:pt x="2432351" y="757203"/>
                    </a:lnTo>
                    <a:lnTo>
                      <a:pt x="2440545" y="761650"/>
                    </a:lnTo>
                    <a:cubicBezTo>
                      <a:pt x="2519568" y="815037"/>
                      <a:pt x="2571523" y="905447"/>
                      <a:pt x="2571523" y="1007991"/>
                    </a:cubicBezTo>
                    <a:cubicBezTo>
                      <a:pt x="2571523" y="1172062"/>
                      <a:pt x="2438517" y="1305068"/>
                      <a:pt x="2274446" y="1305068"/>
                    </a:cubicBezTo>
                    <a:lnTo>
                      <a:pt x="297077" y="1305068"/>
                    </a:lnTo>
                    <a:cubicBezTo>
                      <a:pt x="133006" y="1305068"/>
                      <a:pt x="0" y="1172062"/>
                      <a:pt x="0" y="1007991"/>
                    </a:cubicBezTo>
                    <a:cubicBezTo>
                      <a:pt x="0" y="946465"/>
                      <a:pt x="18704" y="889307"/>
                      <a:pt x="50736" y="841893"/>
                    </a:cubicBezTo>
                    <a:lnTo>
                      <a:pt x="84873" y="800518"/>
                    </a:lnTo>
                    <a:lnTo>
                      <a:pt x="84739" y="800319"/>
                    </a:lnTo>
                    <a:cubicBezTo>
                      <a:pt x="70602" y="766895"/>
                      <a:pt x="62784" y="730148"/>
                      <a:pt x="62784" y="691575"/>
                    </a:cubicBezTo>
                    <a:cubicBezTo>
                      <a:pt x="62784" y="575856"/>
                      <a:pt x="133141" y="476569"/>
                      <a:pt x="233411" y="434159"/>
                    </a:cubicBezTo>
                    <a:lnTo>
                      <a:pt x="262460" y="425141"/>
                    </a:lnTo>
                    <a:lnTo>
                      <a:pt x="267359" y="376539"/>
                    </a:lnTo>
                    <a:cubicBezTo>
                      <a:pt x="301559" y="209411"/>
                      <a:pt x="449433" y="83692"/>
                      <a:pt x="626670" y="83692"/>
                    </a:cubicBezTo>
                    <a:cubicBezTo>
                      <a:pt x="664649" y="83692"/>
                      <a:pt x="701281" y="89465"/>
                      <a:pt x="735734" y="100181"/>
                    </a:cubicBezTo>
                    <a:lnTo>
                      <a:pt x="804925" y="133443"/>
                    </a:lnTo>
                    <a:lnTo>
                      <a:pt x="839726" y="81826"/>
                    </a:lnTo>
                    <a:cubicBezTo>
                      <a:pt x="890282" y="31270"/>
                      <a:pt x="960125" y="0"/>
                      <a:pt x="1037271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64" name="그룹 63"/>
            <p:cNvGrpSpPr/>
            <p:nvPr/>
          </p:nvGrpSpPr>
          <p:grpSpPr>
            <a:xfrm>
              <a:off x="1405202" y="2451574"/>
              <a:ext cx="496077" cy="587203"/>
              <a:chOff x="4602153" y="1460529"/>
              <a:chExt cx="572751" cy="677962"/>
            </a:xfrm>
          </p:grpSpPr>
          <p:sp>
            <p:nvSpPr>
              <p:cNvPr id="53" name="타원 52"/>
              <p:cNvSpPr/>
              <p:nvPr/>
            </p:nvSpPr>
            <p:spPr>
              <a:xfrm>
                <a:off x="4793070" y="1460529"/>
                <a:ext cx="286376" cy="28637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5" name="타원 54"/>
              <p:cNvSpPr/>
              <p:nvPr/>
            </p:nvSpPr>
            <p:spPr>
              <a:xfrm>
                <a:off x="4793070" y="1756657"/>
                <a:ext cx="381834" cy="381834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3" name="자유형 62"/>
              <p:cNvSpPr/>
              <p:nvPr/>
            </p:nvSpPr>
            <p:spPr>
              <a:xfrm>
                <a:off x="4602153" y="1582257"/>
                <a:ext cx="381834" cy="381834"/>
              </a:xfrm>
              <a:custGeom>
                <a:avLst/>
                <a:gdLst>
                  <a:gd name="connsiteX0" fmla="*/ 120576 w 381834"/>
                  <a:gd name="connsiteY0" fmla="*/ 31508 h 381834"/>
                  <a:gd name="connsiteX1" fmla="*/ 70331 w 381834"/>
                  <a:gd name="connsiteY1" fmla="*/ 81753 h 381834"/>
                  <a:gd name="connsiteX2" fmla="*/ 120576 w 381834"/>
                  <a:gd name="connsiteY2" fmla="*/ 131998 h 381834"/>
                  <a:gd name="connsiteX3" fmla="*/ 170821 w 381834"/>
                  <a:gd name="connsiteY3" fmla="*/ 81753 h 381834"/>
                  <a:gd name="connsiteX4" fmla="*/ 120576 w 381834"/>
                  <a:gd name="connsiteY4" fmla="*/ 31508 h 381834"/>
                  <a:gd name="connsiteX5" fmla="*/ 190917 w 381834"/>
                  <a:gd name="connsiteY5" fmla="*/ 0 h 381834"/>
                  <a:gd name="connsiteX6" fmla="*/ 381834 w 381834"/>
                  <a:gd name="connsiteY6" fmla="*/ 190917 h 381834"/>
                  <a:gd name="connsiteX7" fmla="*/ 190917 w 381834"/>
                  <a:gd name="connsiteY7" fmla="*/ 381834 h 381834"/>
                  <a:gd name="connsiteX8" fmla="*/ 0 w 381834"/>
                  <a:gd name="connsiteY8" fmla="*/ 190917 h 381834"/>
                  <a:gd name="connsiteX9" fmla="*/ 190917 w 381834"/>
                  <a:gd name="connsiteY9" fmla="*/ 0 h 381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834" h="381834">
                    <a:moveTo>
                      <a:pt x="120576" y="31508"/>
                    </a:moveTo>
                    <a:cubicBezTo>
                      <a:pt x="92826" y="31508"/>
                      <a:pt x="70331" y="54003"/>
                      <a:pt x="70331" y="81753"/>
                    </a:cubicBezTo>
                    <a:cubicBezTo>
                      <a:pt x="70331" y="109503"/>
                      <a:pt x="92826" y="131998"/>
                      <a:pt x="120576" y="131998"/>
                    </a:cubicBezTo>
                    <a:cubicBezTo>
                      <a:pt x="148326" y="131998"/>
                      <a:pt x="170821" y="109503"/>
                      <a:pt x="170821" y="81753"/>
                    </a:cubicBezTo>
                    <a:cubicBezTo>
                      <a:pt x="170821" y="54003"/>
                      <a:pt x="148326" y="31508"/>
                      <a:pt x="120576" y="31508"/>
                    </a:cubicBezTo>
                    <a:close/>
                    <a:moveTo>
                      <a:pt x="190917" y="0"/>
                    </a:moveTo>
                    <a:cubicBezTo>
                      <a:pt x="296358" y="0"/>
                      <a:pt x="381834" y="85476"/>
                      <a:pt x="381834" y="190917"/>
                    </a:cubicBezTo>
                    <a:cubicBezTo>
                      <a:pt x="276393" y="190917"/>
                      <a:pt x="190917" y="276393"/>
                      <a:pt x="190917" y="381834"/>
                    </a:cubicBezTo>
                    <a:cubicBezTo>
                      <a:pt x="85476" y="381834"/>
                      <a:pt x="0" y="296358"/>
                      <a:pt x="0" y="190917"/>
                    </a:cubicBezTo>
                    <a:cubicBezTo>
                      <a:pt x="0" y="85476"/>
                      <a:pt x="85476" y="0"/>
                      <a:pt x="19091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74" name="그룹 73"/>
            <p:cNvGrpSpPr/>
            <p:nvPr/>
          </p:nvGrpSpPr>
          <p:grpSpPr>
            <a:xfrm>
              <a:off x="1185338" y="3139676"/>
              <a:ext cx="509242" cy="469314"/>
              <a:chOff x="5074418" y="1384389"/>
              <a:chExt cx="733530" cy="676016"/>
            </a:xfrm>
          </p:grpSpPr>
          <p:cxnSp>
            <p:nvCxnSpPr>
              <p:cNvPr id="66" name="직선 화살표 연결선 65"/>
              <p:cNvCxnSpPr/>
              <p:nvPr/>
            </p:nvCxnSpPr>
            <p:spPr>
              <a:xfrm flipV="1">
                <a:off x="5084466" y="1384389"/>
                <a:ext cx="0" cy="67601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직선 화살표 연결선 68"/>
              <p:cNvCxnSpPr/>
              <p:nvPr/>
            </p:nvCxnSpPr>
            <p:spPr>
              <a:xfrm>
                <a:off x="5074418" y="2059912"/>
                <a:ext cx="73353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자유형 72"/>
              <p:cNvSpPr/>
              <p:nvPr/>
            </p:nvSpPr>
            <p:spPr>
              <a:xfrm>
                <a:off x="5084466" y="1497204"/>
                <a:ext cx="723482" cy="562708"/>
              </a:xfrm>
              <a:custGeom>
                <a:avLst/>
                <a:gdLst>
                  <a:gd name="connsiteX0" fmla="*/ 0 w 502418"/>
                  <a:gd name="connsiteY0" fmla="*/ 562708 h 562708"/>
                  <a:gd name="connsiteX1" fmla="*/ 130629 w 502418"/>
                  <a:gd name="connsiteY1" fmla="*/ 361741 h 562708"/>
                  <a:gd name="connsiteX2" fmla="*/ 311499 w 502418"/>
                  <a:gd name="connsiteY2" fmla="*/ 331596 h 562708"/>
                  <a:gd name="connsiteX3" fmla="*/ 361741 w 502418"/>
                  <a:gd name="connsiteY3" fmla="*/ 190919 h 562708"/>
                  <a:gd name="connsiteX4" fmla="*/ 502418 w 502418"/>
                  <a:gd name="connsiteY4" fmla="*/ 0 h 562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418" h="562708">
                    <a:moveTo>
                      <a:pt x="0" y="562708"/>
                    </a:moveTo>
                    <a:lnTo>
                      <a:pt x="130629" y="361741"/>
                    </a:lnTo>
                    <a:lnTo>
                      <a:pt x="311499" y="331596"/>
                    </a:lnTo>
                    <a:lnTo>
                      <a:pt x="361741" y="190919"/>
                    </a:lnTo>
                    <a:lnTo>
                      <a:pt x="502418" y="0"/>
                    </a:lnTo>
                  </a:path>
                </a:pathLst>
              </a:custGeom>
              <a:noFill/>
              <a:ln w="28575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1" name="그룹 80"/>
            <p:cNvGrpSpPr/>
            <p:nvPr/>
          </p:nvGrpSpPr>
          <p:grpSpPr>
            <a:xfrm>
              <a:off x="1526364" y="3723827"/>
              <a:ext cx="359847" cy="497269"/>
              <a:chOff x="5692775" y="2868613"/>
              <a:chExt cx="806450" cy="1114425"/>
            </a:xfrm>
          </p:grpSpPr>
          <p:sp>
            <p:nvSpPr>
              <p:cNvPr id="79" name="Freeform 6"/>
              <p:cNvSpPr>
                <a:spLocks noEditPoints="1"/>
              </p:cNvSpPr>
              <p:nvPr/>
            </p:nvSpPr>
            <p:spPr bwMode="auto">
              <a:xfrm>
                <a:off x="5692775" y="2868613"/>
                <a:ext cx="806450" cy="1114425"/>
              </a:xfrm>
              <a:custGeom>
                <a:avLst/>
                <a:gdLst>
                  <a:gd name="T0" fmla="*/ 106 w 212"/>
                  <a:gd name="T1" fmla="*/ 294 h 294"/>
                  <a:gd name="T2" fmla="*/ 0 w 212"/>
                  <a:gd name="T3" fmla="*/ 188 h 294"/>
                  <a:gd name="T4" fmla="*/ 76 w 212"/>
                  <a:gd name="T5" fmla="*/ 86 h 294"/>
                  <a:gd name="T6" fmla="*/ 76 w 212"/>
                  <a:gd name="T7" fmla="*/ 50 h 294"/>
                  <a:gd name="T8" fmla="*/ 69 w 212"/>
                  <a:gd name="T9" fmla="*/ 50 h 294"/>
                  <a:gd name="T10" fmla="*/ 69 w 212"/>
                  <a:gd name="T11" fmla="*/ 0 h 294"/>
                  <a:gd name="T12" fmla="*/ 142 w 212"/>
                  <a:gd name="T13" fmla="*/ 0 h 294"/>
                  <a:gd name="T14" fmla="*/ 142 w 212"/>
                  <a:gd name="T15" fmla="*/ 50 h 294"/>
                  <a:gd name="T16" fmla="*/ 136 w 212"/>
                  <a:gd name="T17" fmla="*/ 50 h 294"/>
                  <a:gd name="T18" fmla="*/ 136 w 212"/>
                  <a:gd name="T19" fmla="*/ 86 h 294"/>
                  <a:gd name="T20" fmla="*/ 212 w 212"/>
                  <a:gd name="T21" fmla="*/ 188 h 294"/>
                  <a:gd name="T22" fmla="*/ 106 w 212"/>
                  <a:gd name="T23" fmla="*/ 294 h 294"/>
                  <a:gd name="T24" fmla="*/ 85 w 212"/>
                  <a:gd name="T25" fmla="*/ 34 h 294"/>
                  <a:gd name="T26" fmla="*/ 92 w 212"/>
                  <a:gd name="T27" fmla="*/ 34 h 294"/>
                  <a:gd name="T28" fmla="*/ 92 w 212"/>
                  <a:gd name="T29" fmla="*/ 99 h 294"/>
                  <a:gd name="T30" fmla="*/ 86 w 212"/>
                  <a:gd name="T31" fmla="*/ 100 h 294"/>
                  <a:gd name="T32" fmla="*/ 16 w 212"/>
                  <a:gd name="T33" fmla="*/ 188 h 294"/>
                  <a:gd name="T34" fmla="*/ 106 w 212"/>
                  <a:gd name="T35" fmla="*/ 278 h 294"/>
                  <a:gd name="T36" fmla="*/ 196 w 212"/>
                  <a:gd name="T37" fmla="*/ 188 h 294"/>
                  <a:gd name="T38" fmla="*/ 126 w 212"/>
                  <a:gd name="T39" fmla="*/ 100 h 294"/>
                  <a:gd name="T40" fmla="*/ 120 w 212"/>
                  <a:gd name="T41" fmla="*/ 99 h 294"/>
                  <a:gd name="T42" fmla="*/ 120 w 212"/>
                  <a:gd name="T43" fmla="*/ 34 h 294"/>
                  <a:gd name="T44" fmla="*/ 126 w 212"/>
                  <a:gd name="T45" fmla="*/ 34 h 294"/>
                  <a:gd name="T46" fmla="*/ 126 w 212"/>
                  <a:gd name="T47" fmla="*/ 16 h 294"/>
                  <a:gd name="T48" fmla="*/ 85 w 212"/>
                  <a:gd name="T49" fmla="*/ 16 h 294"/>
                  <a:gd name="T50" fmla="*/ 85 w 212"/>
                  <a:gd name="T51" fmla="*/ 3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2" h="294">
                    <a:moveTo>
                      <a:pt x="106" y="294"/>
                    </a:moveTo>
                    <a:cubicBezTo>
                      <a:pt x="47" y="294"/>
                      <a:pt x="0" y="246"/>
                      <a:pt x="0" y="188"/>
                    </a:cubicBezTo>
                    <a:cubicBezTo>
                      <a:pt x="0" y="140"/>
                      <a:pt x="31" y="99"/>
                      <a:pt x="76" y="86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69" y="50"/>
                      <a:pt x="69" y="50"/>
                      <a:pt x="69" y="5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42" y="50"/>
                      <a:pt x="142" y="50"/>
                      <a:pt x="142" y="50"/>
                    </a:cubicBezTo>
                    <a:cubicBezTo>
                      <a:pt x="136" y="50"/>
                      <a:pt x="136" y="50"/>
                      <a:pt x="136" y="50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181" y="99"/>
                      <a:pt x="212" y="140"/>
                      <a:pt x="212" y="188"/>
                    </a:cubicBezTo>
                    <a:cubicBezTo>
                      <a:pt x="212" y="246"/>
                      <a:pt x="164" y="294"/>
                      <a:pt x="106" y="294"/>
                    </a:cubicBezTo>
                    <a:close/>
                    <a:moveTo>
                      <a:pt x="85" y="34"/>
                    </a:moveTo>
                    <a:cubicBezTo>
                      <a:pt x="92" y="34"/>
                      <a:pt x="92" y="34"/>
                      <a:pt x="92" y="34"/>
                    </a:cubicBezTo>
                    <a:cubicBezTo>
                      <a:pt x="92" y="99"/>
                      <a:pt x="92" y="99"/>
                      <a:pt x="92" y="99"/>
                    </a:cubicBezTo>
                    <a:cubicBezTo>
                      <a:pt x="86" y="100"/>
                      <a:pt x="86" y="100"/>
                      <a:pt x="86" y="100"/>
                    </a:cubicBezTo>
                    <a:cubicBezTo>
                      <a:pt x="44" y="110"/>
                      <a:pt x="16" y="146"/>
                      <a:pt x="16" y="188"/>
                    </a:cubicBezTo>
                    <a:cubicBezTo>
                      <a:pt x="16" y="238"/>
                      <a:pt x="56" y="278"/>
                      <a:pt x="106" y="278"/>
                    </a:cubicBezTo>
                    <a:cubicBezTo>
                      <a:pt x="155" y="278"/>
                      <a:pt x="196" y="238"/>
                      <a:pt x="196" y="188"/>
                    </a:cubicBezTo>
                    <a:cubicBezTo>
                      <a:pt x="196" y="146"/>
                      <a:pt x="167" y="110"/>
                      <a:pt x="126" y="100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20" y="34"/>
                      <a:pt x="120" y="34"/>
                      <a:pt x="120" y="34"/>
                    </a:cubicBezTo>
                    <a:cubicBezTo>
                      <a:pt x="126" y="34"/>
                      <a:pt x="126" y="34"/>
                      <a:pt x="126" y="34"/>
                    </a:cubicBezTo>
                    <a:cubicBezTo>
                      <a:pt x="126" y="16"/>
                      <a:pt x="126" y="16"/>
                      <a:pt x="126" y="16"/>
                    </a:cubicBezTo>
                    <a:cubicBezTo>
                      <a:pt x="85" y="16"/>
                      <a:pt x="85" y="16"/>
                      <a:pt x="85" y="16"/>
                    </a:cubicBezTo>
                    <a:lnTo>
                      <a:pt x="85" y="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" name="Freeform 7"/>
              <p:cNvSpPr>
                <a:spLocks/>
              </p:cNvSpPr>
              <p:nvPr/>
            </p:nvSpPr>
            <p:spPr bwMode="auto">
              <a:xfrm>
                <a:off x="5821363" y="3444876"/>
                <a:ext cx="544513" cy="409575"/>
              </a:xfrm>
              <a:custGeom>
                <a:avLst/>
                <a:gdLst>
                  <a:gd name="T0" fmla="*/ 9 w 143"/>
                  <a:gd name="T1" fmla="*/ 0 h 108"/>
                  <a:gd name="T2" fmla="*/ 0 w 143"/>
                  <a:gd name="T3" fmla="*/ 36 h 108"/>
                  <a:gd name="T4" fmla="*/ 71 w 143"/>
                  <a:gd name="T5" fmla="*/ 108 h 108"/>
                  <a:gd name="T6" fmla="*/ 143 w 143"/>
                  <a:gd name="T7" fmla="*/ 36 h 108"/>
                  <a:gd name="T8" fmla="*/ 134 w 143"/>
                  <a:gd name="T9" fmla="*/ 0 h 108"/>
                  <a:gd name="T10" fmla="*/ 9 w 143"/>
                  <a:gd name="T11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108">
                    <a:moveTo>
                      <a:pt x="9" y="0"/>
                    </a:moveTo>
                    <a:cubicBezTo>
                      <a:pt x="3" y="11"/>
                      <a:pt x="0" y="23"/>
                      <a:pt x="0" y="36"/>
                    </a:cubicBezTo>
                    <a:cubicBezTo>
                      <a:pt x="0" y="76"/>
                      <a:pt x="32" y="108"/>
                      <a:pt x="71" y="108"/>
                    </a:cubicBezTo>
                    <a:cubicBezTo>
                      <a:pt x="111" y="108"/>
                      <a:pt x="143" y="76"/>
                      <a:pt x="143" y="36"/>
                    </a:cubicBezTo>
                    <a:cubicBezTo>
                      <a:pt x="143" y="23"/>
                      <a:pt x="140" y="11"/>
                      <a:pt x="134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85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양쪽 모서리가 둥근 사각형 13"/>
          <p:cNvSpPr/>
          <p:nvPr/>
        </p:nvSpPr>
        <p:spPr>
          <a:xfrm rot="10800000">
            <a:off x="6797857" y="2064691"/>
            <a:ext cx="4569225" cy="3925048"/>
          </a:xfrm>
          <a:prstGeom prst="round2SameRect">
            <a:avLst>
              <a:gd name="adj1" fmla="val 6881"/>
              <a:gd name="adj2" fmla="val 0"/>
            </a:avLst>
          </a:prstGeom>
          <a:solidFill>
            <a:schemeClr val="bg1">
              <a:lumMod val="65000"/>
              <a:lumOff val="3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부제목 2"/>
          <p:cNvSpPr txBox="1">
            <a:spLocks/>
          </p:cNvSpPr>
          <p:nvPr/>
        </p:nvSpPr>
        <p:spPr>
          <a:xfrm>
            <a:off x="9506536" y="140946"/>
            <a:ext cx="2549628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 smtClean="0">
                <a:solidFill>
                  <a:prstClr val="white"/>
                </a:solidFill>
                <a:latin typeface="맑은 고딕" panose="020F0502020204030204"/>
              </a:rPr>
              <a:t>학습정리</a:t>
            </a:r>
            <a:endParaRPr lang="ko-KR" altLang="en-US" sz="2000" b="1" dirty="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9506536" y="591675"/>
            <a:ext cx="259200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3"/>
          <p:cNvGrpSpPr/>
          <p:nvPr/>
        </p:nvGrpSpPr>
        <p:grpSpPr>
          <a:xfrm>
            <a:off x="9157125" y="183827"/>
            <a:ext cx="472274" cy="748722"/>
            <a:chOff x="9157125" y="183827"/>
            <a:chExt cx="472274" cy="748722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9226465" y="532079"/>
              <a:ext cx="322527" cy="185452"/>
            </a:xfrm>
            <a:custGeom>
              <a:avLst/>
              <a:gdLst>
                <a:gd name="T0" fmla="*/ 121 w 240"/>
                <a:gd name="T1" fmla="*/ 0 h 138"/>
                <a:gd name="T2" fmla="*/ 240 w 240"/>
                <a:gd name="T3" fmla="*/ 69 h 138"/>
                <a:gd name="T4" fmla="*/ 121 w 240"/>
                <a:gd name="T5" fmla="*/ 138 h 138"/>
                <a:gd name="T6" fmla="*/ 0 w 240"/>
                <a:gd name="T7" fmla="*/ 72 h 138"/>
                <a:gd name="T8" fmla="*/ 121 w 240"/>
                <a:gd name="T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138">
                  <a:moveTo>
                    <a:pt x="121" y="0"/>
                  </a:moveTo>
                  <a:lnTo>
                    <a:pt x="240" y="69"/>
                  </a:lnTo>
                  <a:lnTo>
                    <a:pt x="121" y="138"/>
                  </a:lnTo>
                  <a:lnTo>
                    <a:pt x="0" y="7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3BE1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9200932" y="506545"/>
              <a:ext cx="373593" cy="236520"/>
            </a:xfrm>
            <a:custGeom>
              <a:avLst/>
              <a:gdLst>
                <a:gd name="T0" fmla="*/ 59 w 117"/>
                <a:gd name="T1" fmla="*/ 74 h 74"/>
                <a:gd name="T2" fmla="*/ 55 w 117"/>
                <a:gd name="T3" fmla="*/ 73 h 74"/>
                <a:gd name="T4" fmla="*/ 4 w 117"/>
                <a:gd name="T5" fmla="*/ 45 h 74"/>
                <a:gd name="T6" fmla="*/ 0 w 117"/>
                <a:gd name="T7" fmla="*/ 38 h 74"/>
                <a:gd name="T8" fmla="*/ 4 w 117"/>
                <a:gd name="T9" fmla="*/ 31 h 74"/>
                <a:gd name="T10" fmla="*/ 55 w 117"/>
                <a:gd name="T11" fmla="*/ 1 h 74"/>
                <a:gd name="T12" fmla="*/ 63 w 117"/>
                <a:gd name="T13" fmla="*/ 1 h 74"/>
                <a:gd name="T14" fmla="*/ 113 w 117"/>
                <a:gd name="T15" fmla="*/ 30 h 74"/>
                <a:gd name="T16" fmla="*/ 117 w 117"/>
                <a:gd name="T17" fmla="*/ 37 h 74"/>
                <a:gd name="T18" fmla="*/ 113 w 117"/>
                <a:gd name="T19" fmla="*/ 44 h 74"/>
                <a:gd name="T20" fmla="*/ 63 w 117"/>
                <a:gd name="T21" fmla="*/ 73 h 74"/>
                <a:gd name="T22" fmla="*/ 59 w 117"/>
                <a:gd name="T23" fmla="*/ 74 h 74"/>
                <a:gd name="T24" fmla="*/ 24 w 117"/>
                <a:gd name="T25" fmla="*/ 38 h 74"/>
                <a:gd name="T26" fmla="*/ 59 w 117"/>
                <a:gd name="T27" fmla="*/ 57 h 74"/>
                <a:gd name="T28" fmla="*/ 93 w 117"/>
                <a:gd name="T29" fmla="*/ 37 h 74"/>
                <a:gd name="T30" fmla="*/ 59 w 117"/>
                <a:gd name="T31" fmla="*/ 18 h 74"/>
                <a:gd name="T32" fmla="*/ 24 w 117"/>
                <a:gd name="T33" fmla="*/ 3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7" h="74">
                  <a:moveTo>
                    <a:pt x="59" y="74"/>
                  </a:moveTo>
                  <a:cubicBezTo>
                    <a:pt x="57" y="74"/>
                    <a:pt x="56" y="74"/>
                    <a:pt x="55" y="73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2" y="43"/>
                    <a:pt x="0" y="41"/>
                    <a:pt x="0" y="38"/>
                  </a:cubicBezTo>
                  <a:cubicBezTo>
                    <a:pt x="0" y="35"/>
                    <a:pt x="2" y="32"/>
                    <a:pt x="4" y="3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7" y="0"/>
                    <a:pt x="60" y="0"/>
                    <a:pt x="63" y="1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6" y="32"/>
                    <a:pt x="117" y="34"/>
                    <a:pt x="117" y="37"/>
                  </a:cubicBezTo>
                  <a:cubicBezTo>
                    <a:pt x="117" y="40"/>
                    <a:pt x="116" y="43"/>
                    <a:pt x="113" y="44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1" y="74"/>
                    <a:pt x="60" y="74"/>
                    <a:pt x="59" y="74"/>
                  </a:cubicBezTo>
                  <a:close/>
                  <a:moveTo>
                    <a:pt x="24" y="38"/>
                  </a:moveTo>
                  <a:cubicBezTo>
                    <a:pt x="59" y="57"/>
                    <a:pt x="59" y="57"/>
                    <a:pt x="59" y="5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59" y="18"/>
                    <a:pt x="59" y="18"/>
                    <a:pt x="59" y="18"/>
                  </a:cubicBezTo>
                  <a:lnTo>
                    <a:pt x="24" y="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9386385" y="622117"/>
              <a:ext cx="162607" cy="280867"/>
            </a:xfrm>
            <a:custGeom>
              <a:avLst/>
              <a:gdLst>
                <a:gd name="T0" fmla="*/ 121 w 121"/>
                <a:gd name="T1" fmla="*/ 0 h 209"/>
                <a:gd name="T2" fmla="*/ 121 w 121"/>
                <a:gd name="T3" fmla="*/ 140 h 209"/>
                <a:gd name="T4" fmla="*/ 0 w 121"/>
                <a:gd name="T5" fmla="*/ 209 h 209"/>
                <a:gd name="T6" fmla="*/ 0 w 121"/>
                <a:gd name="T7" fmla="*/ 71 h 209"/>
                <a:gd name="T8" fmla="*/ 121 w 121"/>
                <a:gd name="T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209">
                  <a:moveTo>
                    <a:pt x="121" y="0"/>
                  </a:moveTo>
                  <a:lnTo>
                    <a:pt x="121" y="140"/>
                  </a:lnTo>
                  <a:lnTo>
                    <a:pt x="0" y="209"/>
                  </a:lnTo>
                  <a:lnTo>
                    <a:pt x="0" y="71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3BE1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9363540" y="599272"/>
              <a:ext cx="215018" cy="333277"/>
            </a:xfrm>
            <a:custGeom>
              <a:avLst/>
              <a:gdLst>
                <a:gd name="T0" fmla="*/ 8 w 67"/>
                <a:gd name="T1" fmla="*/ 104 h 104"/>
                <a:gd name="T2" fmla="*/ 4 w 67"/>
                <a:gd name="T3" fmla="*/ 103 h 104"/>
                <a:gd name="T4" fmla="*/ 0 w 67"/>
                <a:gd name="T5" fmla="*/ 96 h 104"/>
                <a:gd name="T6" fmla="*/ 0 w 67"/>
                <a:gd name="T7" fmla="*/ 37 h 104"/>
                <a:gd name="T8" fmla="*/ 4 w 67"/>
                <a:gd name="T9" fmla="*/ 30 h 104"/>
                <a:gd name="T10" fmla="*/ 54 w 67"/>
                <a:gd name="T11" fmla="*/ 1 h 104"/>
                <a:gd name="T12" fmla="*/ 62 w 67"/>
                <a:gd name="T13" fmla="*/ 1 h 104"/>
                <a:gd name="T14" fmla="*/ 66 w 67"/>
                <a:gd name="T15" fmla="*/ 8 h 104"/>
                <a:gd name="T16" fmla="*/ 67 w 67"/>
                <a:gd name="T17" fmla="*/ 67 h 104"/>
                <a:gd name="T18" fmla="*/ 63 w 67"/>
                <a:gd name="T19" fmla="*/ 74 h 104"/>
                <a:gd name="T20" fmla="*/ 12 w 67"/>
                <a:gd name="T21" fmla="*/ 103 h 104"/>
                <a:gd name="T22" fmla="*/ 8 w 67"/>
                <a:gd name="T23" fmla="*/ 104 h 104"/>
                <a:gd name="T24" fmla="*/ 16 w 67"/>
                <a:gd name="T25" fmla="*/ 42 h 104"/>
                <a:gd name="T26" fmla="*/ 16 w 67"/>
                <a:gd name="T27" fmla="*/ 82 h 104"/>
                <a:gd name="T28" fmla="*/ 51 w 67"/>
                <a:gd name="T29" fmla="*/ 62 h 104"/>
                <a:gd name="T30" fmla="*/ 50 w 67"/>
                <a:gd name="T31" fmla="*/ 22 h 104"/>
                <a:gd name="T32" fmla="*/ 16 w 67"/>
                <a:gd name="T33" fmla="*/ 4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104">
                  <a:moveTo>
                    <a:pt x="8" y="104"/>
                  </a:moveTo>
                  <a:cubicBezTo>
                    <a:pt x="7" y="104"/>
                    <a:pt x="5" y="104"/>
                    <a:pt x="4" y="103"/>
                  </a:cubicBezTo>
                  <a:cubicBezTo>
                    <a:pt x="2" y="101"/>
                    <a:pt x="0" y="99"/>
                    <a:pt x="0" y="9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5"/>
                    <a:pt x="1" y="32"/>
                    <a:pt x="4" y="30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7" y="0"/>
                    <a:pt x="60" y="0"/>
                    <a:pt x="62" y="1"/>
                  </a:cubicBezTo>
                  <a:cubicBezTo>
                    <a:pt x="65" y="3"/>
                    <a:pt x="66" y="5"/>
                    <a:pt x="66" y="8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7" y="69"/>
                    <a:pt x="65" y="72"/>
                    <a:pt x="63" y="74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4"/>
                    <a:pt x="10" y="104"/>
                    <a:pt x="8" y="104"/>
                  </a:cubicBezTo>
                  <a:close/>
                  <a:moveTo>
                    <a:pt x="16" y="42"/>
                  </a:moveTo>
                  <a:cubicBezTo>
                    <a:pt x="16" y="82"/>
                    <a:pt x="16" y="82"/>
                    <a:pt x="16" y="82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50" y="22"/>
                    <a:pt x="50" y="22"/>
                    <a:pt x="50" y="22"/>
                  </a:cubicBezTo>
                  <a:lnTo>
                    <a:pt x="16" y="4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9226465" y="628837"/>
              <a:ext cx="162607" cy="278179"/>
            </a:xfrm>
            <a:custGeom>
              <a:avLst/>
              <a:gdLst>
                <a:gd name="T0" fmla="*/ 121 w 121"/>
                <a:gd name="T1" fmla="*/ 66 h 207"/>
                <a:gd name="T2" fmla="*/ 121 w 121"/>
                <a:gd name="T3" fmla="*/ 207 h 207"/>
                <a:gd name="T4" fmla="*/ 3 w 121"/>
                <a:gd name="T5" fmla="*/ 138 h 207"/>
                <a:gd name="T6" fmla="*/ 0 w 121"/>
                <a:gd name="T7" fmla="*/ 0 h 207"/>
                <a:gd name="T8" fmla="*/ 121 w 121"/>
                <a:gd name="T9" fmla="*/ 6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207">
                  <a:moveTo>
                    <a:pt x="121" y="66"/>
                  </a:moveTo>
                  <a:lnTo>
                    <a:pt x="121" y="207"/>
                  </a:lnTo>
                  <a:lnTo>
                    <a:pt x="3" y="138"/>
                  </a:lnTo>
                  <a:lnTo>
                    <a:pt x="0" y="0"/>
                  </a:lnTo>
                  <a:lnTo>
                    <a:pt x="121" y="66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11"/>
            <p:cNvSpPr>
              <a:spLocks noEditPoints="1"/>
            </p:cNvSpPr>
            <p:nvPr/>
          </p:nvSpPr>
          <p:spPr bwMode="auto">
            <a:xfrm>
              <a:off x="9200932" y="599272"/>
              <a:ext cx="215018" cy="333277"/>
            </a:xfrm>
            <a:custGeom>
              <a:avLst/>
              <a:gdLst>
                <a:gd name="T0" fmla="*/ 59 w 67"/>
                <a:gd name="T1" fmla="*/ 104 h 104"/>
                <a:gd name="T2" fmla="*/ 55 w 67"/>
                <a:gd name="T3" fmla="*/ 103 h 104"/>
                <a:gd name="T4" fmla="*/ 5 w 67"/>
                <a:gd name="T5" fmla="*/ 74 h 104"/>
                <a:gd name="T6" fmla="*/ 1 w 67"/>
                <a:gd name="T7" fmla="*/ 67 h 104"/>
                <a:gd name="T8" fmla="*/ 0 w 67"/>
                <a:gd name="T9" fmla="*/ 9 h 104"/>
                <a:gd name="T10" fmla="*/ 4 w 67"/>
                <a:gd name="T11" fmla="*/ 2 h 104"/>
                <a:gd name="T12" fmla="*/ 12 w 67"/>
                <a:gd name="T13" fmla="*/ 2 h 104"/>
                <a:gd name="T14" fmla="*/ 63 w 67"/>
                <a:gd name="T15" fmla="*/ 30 h 104"/>
                <a:gd name="T16" fmla="*/ 67 w 67"/>
                <a:gd name="T17" fmla="*/ 37 h 104"/>
                <a:gd name="T18" fmla="*/ 67 w 67"/>
                <a:gd name="T19" fmla="*/ 95 h 104"/>
                <a:gd name="T20" fmla="*/ 67 w 67"/>
                <a:gd name="T21" fmla="*/ 96 h 104"/>
                <a:gd name="T22" fmla="*/ 59 w 67"/>
                <a:gd name="T23" fmla="*/ 104 h 104"/>
                <a:gd name="T24" fmla="*/ 59 w 67"/>
                <a:gd name="T25" fmla="*/ 104 h 104"/>
                <a:gd name="T26" fmla="*/ 17 w 67"/>
                <a:gd name="T27" fmla="*/ 62 h 104"/>
                <a:gd name="T28" fmla="*/ 51 w 67"/>
                <a:gd name="T29" fmla="*/ 82 h 104"/>
                <a:gd name="T30" fmla="*/ 51 w 67"/>
                <a:gd name="T31" fmla="*/ 42 h 104"/>
                <a:gd name="T32" fmla="*/ 16 w 67"/>
                <a:gd name="T33" fmla="*/ 22 h 104"/>
                <a:gd name="T34" fmla="*/ 17 w 67"/>
                <a:gd name="T35" fmla="*/ 6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104">
                  <a:moveTo>
                    <a:pt x="59" y="104"/>
                  </a:moveTo>
                  <a:cubicBezTo>
                    <a:pt x="58" y="104"/>
                    <a:pt x="56" y="104"/>
                    <a:pt x="55" y="103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2" y="73"/>
                    <a:pt x="1" y="70"/>
                    <a:pt x="1" y="6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2" y="3"/>
                    <a:pt x="4" y="2"/>
                  </a:cubicBezTo>
                  <a:cubicBezTo>
                    <a:pt x="7" y="0"/>
                    <a:pt x="10" y="0"/>
                    <a:pt x="12" y="2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2"/>
                    <a:pt x="67" y="34"/>
                    <a:pt x="67" y="37"/>
                  </a:cubicBezTo>
                  <a:cubicBezTo>
                    <a:pt x="67" y="95"/>
                    <a:pt x="67" y="95"/>
                    <a:pt x="67" y="95"/>
                  </a:cubicBezTo>
                  <a:cubicBezTo>
                    <a:pt x="67" y="95"/>
                    <a:pt x="67" y="96"/>
                    <a:pt x="67" y="96"/>
                  </a:cubicBezTo>
                  <a:cubicBezTo>
                    <a:pt x="67" y="100"/>
                    <a:pt x="64" y="104"/>
                    <a:pt x="59" y="104"/>
                  </a:cubicBezTo>
                  <a:cubicBezTo>
                    <a:pt x="59" y="104"/>
                    <a:pt x="59" y="104"/>
                    <a:pt x="59" y="104"/>
                  </a:cubicBezTo>
                  <a:close/>
                  <a:moveTo>
                    <a:pt x="17" y="62"/>
                  </a:moveTo>
                  <a:cubicBezTo>
                    <a:pt x="51" y="82"/>
                    <a:pt x="51" y="82"/>
                    <a:pt x="51" y="8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7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자유형 10"/>
            <p:cNvSpPr/>
            <p:nvPr/>
          </p:nvSpPr>
          <p:spPr>
            <a:xfrm>
              <a:off x="9157125" y="183827"/>
              <a:ext cx="472274" cy="380591"/>
            </a:xfrm>
            <a:custGeom>
              <a:avLst/>
              <a:gdLst>
                <a:gd name="connsiteX0" fmla="*/ 1832207 w 2393955"/>
                <a:gd name="connsiteY0" fmla="*/ 210 h 1929218"/>
                <a:gd name="connsiteX1" fmla="*/ 1929243 w 2393955"/>
                <a:gd name="connsiteY1" fmla="*/ 6602 h 1929218"/>
                <a:gd name="connsiteX2" fmla="*/ 2393955 w 2393955"/>
                <a:gd name="connsiteY2" fmla="*/ 82724 h 1929218"/>
                <a:gd name="connsiteX3" fmla="*/ 2227522 w 2393955"/>
                <a:gd name="connsiteY3" fmla="*/ 523237 h 1929218"/>
                <a:gd name="connsiteX4" fmla="*/ 1973728 w 2393955"/>
                <a:gd name="connsiteY4" fmla="*/ 812430 h 1929218"/>
                <a:gd name="connsiteX5" fmla="*/ 1969528 w 2393955"/>
                <a:gd name="connsiteY5" fmla="*/ 814435 h 1929218"/>
                <a:gd name="connsiteX6" fmla="*/ 1965691 w 2393955"/>
                <a:gd name="connsiteY6" fmla="*/ 817070 h 1929218"/>
                <a:gd name="connsiteX7" fmla="*/ 1588344 w 2393955"/>
                <a:gd name="connsiteY7" fmla="*/ 892266 h 1929218"/>
                <a:gd name="connsiteX8" fmla="*/ 1255990 w 2393955"/>
                <a:gd name="connsiteY8" fmla="*/ 837825 h 1929218"/>
                <a:gd name="connsiteX9" fmla="*/ 1255990 w 2393955"/>
                <a:gd name="connsiteY9" fmla="*/ 1929218 h 1929218"/>
                <a:gd name="connsiteX10" fmla="*/ 1125362 w 2393955"/>
                <a:gd name="connsiteY10" fmla="*/ 1929218 h 1929218"/>
                <a:gd name="connsiteX11" fmla="*/ 1125362 w 2393955"/>
                <a:gd name="connsiteY11" fmla="*/ 858869 h 1929218"/>
                <a:gd name="connsiteX12" fmla="*/ 805611 w 2393955"/>
                <a:gd name="connsiteY12" fmla="*/ 911245 h 1929218"/>
                <a:gd name="connsiteX13" fmla="*/ 428265 w 2393955"/>
                <a:gd name="connsiteY13" fmla="*/ 836050 h 1929218"/>
                <a:gd name="connsiteX14" fmla="*/ 424428 w 2393955"/>
                <a:gd name="connsiteY14" fmla="*/ 833415 h 1929218"/>
                <a:gd name="connsiteX15" fmla="*/ 420228 w 2393955"/>
                <a:gd name="connsiteY15" fmla="*/ 831410 h 1929218"/>
                <a:gd name="connsiteX16" fmla="*/ 166433 w 2393955"/>
                <a:gd name="connsiteY16" fmla="*/ 542216 h 1929218"/>
                <a:gd name="connsiteX17" fmla="*/ 0 w 2393955"/>
                <a:gd name="connsiteY17" fmla="*/ 101703 h 1929218"/>
                <a:gd name="connsiteX18" fmla="*/ 464712 w 2393955"/>
                <a:gd name="connsiteY18" fmla="*/ 25581 h 1929218"/>
                <a:gd name="connsiteX19" fmla="*/ 842059 w 2393955"/>
                <a:gd name="connsiteY19" fmla="*/ 100777 h 1929218"/>
                <a:gd name="connsiteX20" fmla="*/ 845895 w 2393955"/>
                <a:gd name="connsiteY20" fmla="*/ 103412 h 1929218"/>
                <a:gd name="connsiteX21" fmla="*/ 850096 w 2393955"/>
                <a:gd name="connsiteY21" fmla="*/ 105417 h 1929218"/>
                <a:gd name="connsiteX22" fmla="*/ 1103890 w 2393955"/>
                <a:gd name="connsiteY22" fmla="*/ 394610 h 1929218"/>
                <a:gd name="connsiteX23" fmla="*/ 1193392 w 2393955"/>
                <a:gd name="connsiteY23" fmla="*/ 631505 h 1929218"/>
                <a:gd name="connsiteX24" fmla="*/ 1290065 w 2393955"/>
                <a:gd name="connsiteY24" fmla="*/ 375631 h 1929218"/>
                <a:gd name="connsiteX25" fmla="*/ 1543860 w 2393955"/>
                <a:gd name="connsiteY25" fmla="*/ 86437 h 1929218"/>
                <a:gd name="connsiteX26" fmla="*/ 1548061 w 2393955"/>
                <a:gd name="connsiteY26" fmla="*/ 84433 h 1929218"/>
                <a:gd name="connsiteX27" fmla="*/ 1551897 w 2393955"/>
                <a:gd name="connsiteY27" fmla="*/ 81797 h 1929218"/>
                <a:gd name="connsiteX28" fmla="*/ 1832207 w 2393955"/>
                <a:gd name="connsiteY28" fmla="*/ 210 h 192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393955" h="1929218">
                  <a:moveTo>
                    <a:pt x="1832207" y="210"/>
                  </a:moveTo>
                  <a:cubicBezTo>
                    <a:pt x="1864675" y="-703"/>
                    <a:pt x="1897161" y="1347"/>
                    <a:pt x="1929243" y="6602"/>
                  </a:cubicBezTo>
                  <a:lnTo>
                    <a:pt x="2393955" y="82724"/>
                  </a:lnTo>
                  <a:lnTo>
                    <a:pt x="2227522" y="523237"/>
                  </a:lnTo>
                  <a:cubicBezTo>
                    <a:pt x="2181564" y="644881"/>
                    <a:pt x="2087941" y="746489"/>
                    <a:pt x="1973728" y="812430"/>
                  </a:cubicBezTo>
                  <a:lnTo>
                    <a:pt x="1969528" y="814435"/>
                  </a:lnTo>
                  <a:lnTo>
                    <a:pt x="1965691" y="817070"/>
                  </a:lnTo>
                  <a:cubicBezTo>
                    <a:pt x="1851477" y="883012"/>
                    <a:pt x="1716670" y="913288"/>
                    <a:pt x="1588344" y="892266"/>
                  </a:cubicBezTo>
                  <a:lnTo>
                    <a:pt x="1255990" y="837825"/>
                  </a:lnTo>
                  <a:lnTo>
                    <a:pt x="1255990" y="1929218"/>
                  </a:lnTo>
                  <a:lnTo>
                    <a:pt x="1125362" y="1929218"/>
                  </a:lnTo>
                  <a:lnTo>
                    <a:pt x="1125362" y="858869"/>
                  </a:lnTo>
                  <a:lnTo>
                    <a:pt x="805611" y="911245"/>
                  </a:lnTo>
                  <a:cubicBezTo>
                    <a:pt x="677285" y="932267"/>
                    <a:pt x="542478" y="901991"/>
                    <a:pt x="428265" y="836050"/>
                  </a:cubicBezTo>
                  <a:lnTo>
                    <a:pt x="424428" y="833415"/>
                  </a:lnTo>
                  <a:lnTo>
                    <a:pt x="420228" y="831410"/>
                  </a:lnTo>
                  <a:cubicBezTo>
                    <a:pt x="306014" y="765468"/>
                    <a:pt x="212391" y="663860"/>
                    <a:pt x="166433" y="542216"/>
                  </a:cubicBezTo>
                  <a:lnTo>
                    <a:pt x="0" y="101703"/>
                  </a:lnTo>
                  <a:lnTo>
                    <a:pt x="464712" y="25581"/>
                  </a:lnTo>
                  <a:cubicBezTo>
                    <a:pt x="593039" y="4560"/>
                    <a:pt x="727845" y="34835"/>
                    <a:pt x="842059" y="100777"/>
                  </a:cubicBezTo>
                  <a:lnTo>
                    <a:pt x="845895" y="103412"/>
                  </a:lnTo>
                  <a:lnTo>
                    <a:pt x="850096" y="105417"/>
                  </a:lnTo>
                  <a:cubicBezTo>
                    <a:pt x="964310" y="171358"/>
                    <a:pt x="1057931" y="272967"/>
                    <a:pt x="1103890" y="394610"/>
                  </a:cubicBezTo>
                  <a:lnTo>
                    <a:pt x="1193392" y="631505"/>
                  </a:lnTo>
                  <a:lnTo>
                    <a:pt x="1290065" y="375631"/>
                  </a:lnTo>
                  <a:cubicBezTo>
                    <a:pt x="1336024" y="253987"/>
                    <a:pt x="1429646" y="152379"/>
                    <a:pt x="1543860" y="86437"/>
                  </a:cubicBezTo>
                  <a:lnTo>
                    <a:pt x="1548061" y="84433"/>
                  </a:lnTo>
                  <a:lnTo>
                    <a:pt x="1551897" y="81797"/>
                  </a:lnTo>
                  <a:cubicBezTo>
                    <a:pt x="1637557" y="32341"/>
                    <a:pt x="1734801" y="2948"/>
                    <a:pt x="1832207" y="21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862195" y="2064692"/>
            <a:ext cx="44321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en-US" altLang="ko-KR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6781698" y="2064691"/>
            <a:ext cx="45853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그룹 15"/>
          <p:cNvGrpSpPr/>
          <p:nvPr/>
        </p:nvGrpSpPr>
        <p:grpSpPr>
          <a:xfrm>
            <a:off x="6532745" y="1576120"/>
            <a:ext cx="1850491" cy="496715"/>
            <a:chOff x="6258228" y="1797709"/>
            <a:chExt cx="2158185" cy="754272"/>
          </a:xfrm>
        </p:grpSpPr>
        <p:sp>
          <p:nvSpPr>
            <p:cNvPr id="17" name="대각선 방향의 모서리가 잘린 사각형 16"/>
            <p:cNvSpPr/>
            <p:nvPr/>
          </p:nvSpPr>
          <p:spPr>
            <a:xfrm>
              <a:off x="6258228" y="1812966"/>
              <a:ext cx="2158185" cy="739015"/>
            </a:xfrm>
            <a:prstGeom prst="snip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rgbClr val="FFB200"/>
                </a:gs>
                <a:gs pos="99000">
                  <a:srgbClr val="FF709C"/>
                </a:gs>
              </a:gsLst>
              <a:lin ang="0" scaled="0"/>
            </a:gradFill>
            <a:ln w="34925" cap="flat" cmpd="sng" algn="ctr">
              <a:solidFill>
                <a:srgbClr val="E7E6E6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8" name="자유형 17"/>
            <p:cNvSpPr/>
            <p:nvPr/>
          </p:nvSpPr>
          <p:spPr>
            <a:xfrm>
              <a:off x="6973075" y="1797709"/>
              <a:ext cx="1443337" cy="739014"/>
            </a:xfrm>
            <a:custGeom>
              <a:avLst/>
              <a:gdLst>
                <a:gd name="connsiteX0" fmla="*/ 0 w 1443337"/>
                <a:gd name="connsiteY0" fmla="*/ 0 h 739014"/>
                <a:gd name="connsiteX1" fmla="*/ 1073830 w 1443337"/>
                <a:gd name="connsiteY1" fmla="*/ 0 h 739014"/>
                <a:gd name="connsiteX2" fmla="*/ 1443337 w 1443337"/>
                <a:gd name="connsiteY2" fmla="*/ 369507 h 739014"/>
                <a:gd name="connsiteX3" fmla="*/ 1443337 w 1443337"/>
                <a:gd name="connsiteY3" fmla="*/ 739014 h 739014"/>
                <a:gd name="connsiteX4" fmla="*/ 613289 w 1443337"/>
                <a:gd name="connsiteY4" fmla="*/ 739014 h 73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337" h="739014">
                  <a:moveTo>
                    <a:pt x="0" y="0"/>
                  </a:moveTo>
                  <a:lnTo>
                    <a:pt x="1073830" y="0"/>
                  </a:lnTo>
                  <a:lnTo>
                    <a:pt x="1443337" y="369507"/>
                  </a:lnTo>
                  <a:lnTo>
                    <a:pt x="1443337" y="739014"/>
                  </a:lnTo>
                  <a:lnTo>
                    <a:pt x="613289" y="739014"/>
                  </a:lnTo>
                  <a:close/>
                </a:path>
              </a:pathLst>
            </a:custGeom>
            <a:solidFill>
              <a:sysClr val="window" lastClr="FFFFFF">
                <a:alpha val="14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6459800" y="1907429"/>
              <a:ext cx="1755040" cy="607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학습 </a:t>
              </a:r>
              <a:r>
                <a:rPr kumimoji="0" lang="ko-KR" altLang="en-US" sz="20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정리</a:t>
              </a:r>
              <a:endParaRPr kumimoji="0" lang="ko-KR" altLang="en-US" sz="20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846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6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6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그룹 126"/>
          <p:cNvGrpSpPr/>
          <p:nvPr/>
        </p:nvGrpSpPr>
        <p:grpSpPr>
          <a:xfrm>
            <a:off x="9375259" y="882473"/>
            <a:ext cx="1307860" cy="1249449"/>
            <a:chOff x="885785" y="1867734"/>
            <a:chExt cx="2691742" cy="2571524"/>
          </a:xfrm>
          <a:solidFill>
            <a:srgbClr val="7730E0"/>
          </a:solidFill>
        </p:grpSpPr>
        <p:sp>
          <p:nvSpPr>
            <p:cNvPr id="152" name="자유형 151"/>
            <p:cNvSpPr/>
            <p:nvPr/>
          </p:nvSpPr>
          <p:spPr>
            <a:xfrm rot="16200000">
              <a:off x="252557" y="2500962"/>
              <a:ext cx="2571523" cy="1305068"/>
            </a:xfrm>
            <a:custGeom>
              <a:avLst/>
              <a:gdLst>
                <a:gd name="connsiteX0" fmla="*/ 1037271 w 2571523"/>
                <a:gd name="connsiteY0" fmla="*/ 0 h 1305068"/>
                <a:gd name="connsiteX1" fmla="*/ 1234816 w 2571523"/>
                <a:gd name="connsiteY1" fmla="*/ 81826 h 1305068"/>
                <a:gd name="connsiteX2" fmla="*/ 1266623 w 2571523"/>
                <a:gd name="connsiteY2" fmla="*/ 129003 h 1305068"/>
                <a:gd name="connsiteX3" fmla="*/ 1272931 w 2571523"/>
                <a:gd name="connsiteY3" fmla="*/ 123798 h 1305068"/>
                <a:gd name="connsiteX4" fmla="*/ 1429130 w 2571523"/>
                <a:gd name="connsiteY4" fmla="*/ 76086 h 1305068"/>
                <a:gd name="connsiteX5" fmla="*/ 1686547 w 2571523"/>
                <a:gd name="connsiteY5" fmla="*/ 246713 h 1305068"/>
                <a:gd name="connsiteX6" fmla="*/ 1695194 w 2571523"/>
                <a:gd name="connsiteY6" fmla="*/ 289545 h 1305068"/>
                <a:gd name="connsiteX7" fmla="*/ 1695714 w 2571523"/>
                <a:gd name="connsiteY7" fmla="*/ 289115 h 1305068"/>
                <a:gd name="connsiteX8" fmla="*/ 1851913 w 2571523"/>
                <a:gd name="connsiteY8" fmla="*/ 241403 h 1305068"/>
                <a:gd name="connsiteX9" fmla="*/ 2109330 w 2571523"/>
                <a:gd name="connsiteY9" fmla="*/ 412030 h 1305068"/>
                <a:gd name="connsiteX10" fmla="*/ 2120534 w 2571523"/>
                <a:gd name="connsiteY10" fmla="*/ 467526 h 1305068"/>
                <a:gd name="connsiteX11" fmla="*/ 2155778 w 2571523"/>
                <a:gd name="connsiteY11" fmla="*/ 463973 h 1305068"/>
                <a:gd name="connsiteX12" fmla="*/ 2435149 w 2571523"/>
                <a:gd name="connsiteY12" fmla="*/ 743344 h 1305068"/>
                <a:gd name="connsiteX13" fmla="*/ 2432351 w 2571523"/>
                <a:gd name="connsiteY13" fmla="*/ 757203 h 1305068"/>
                <a:gd name="connsiteX14" fmla="*/ 2440545 w 2571523"/>
                <a:gd name="connsiteY14" fmla="*/ 761650 h 1305068"/>
                <a:gd name="connsiteX15" fmla="*/ 2571523 w 2571523"/>
                <a:gd name="connsiteY15" fmla="*/ 1007991 h 1305068"/>
                <a:gd name="connsiteX16" fmla="*/ 2274446 w 2571523"/>
                <a:gd name="connsiteY16" fmla="*/ 1305068 h 1305068"/>
                <a:gd name="connsiteX17" fmla="*/ 297077 w 2571523"/>
                <a:gd name="connsiteY17" fmla="*/ 1305068 h 1305068"/>
                <a:gd name="connsiteX18" fmla="*/ 0 w 2571523"/>
                <a:gd name="connsiteY18" fmla="*/ 1007991 h 1305068"/>
                <a:gd name="connsiteX19" fmla="*/ 50736 w 2571523"/>
                <a:gd name="connsiteY19" fmla="*/ 841893 h 1305068"/>
                <a:gd name="connsiteX20" fmla="*/ 84873 w 2571523"/>
                <a:gd name="connsiteY20" fmla="*/ 800518 h 1305068"/>
                <a:gd name="connsiteX21" fmla="*/ 84739 w 2571523"/>
                <a:gd name="connsiteY21" fmla="*/ 800319 h 1305068"/>
                <a:gd name="connsiteX22" fmla="*/ 62784 w 2571523"/>
                <a:gd name="connsiteY22" fmla="*/ 691575 h 1305068"/>
                <a:gd name="connsiteX23" fmla="*/ 233411 w 2571523"/>
                <a:gd name="connsiteY23" fmla="*/ 434159 h 1305068"/>
                <a:gd name="connsiteX24" fmla="*/ 262460 w 2571523"/>
                <a:gd name="connsiteY24" fmla="*/ 425141 h 1305068"/>
                <a:gd name="connsiteX25" fmla="*/ 267359 w 2571523"/>
                <a:gd name="connsiteY25" fmla="*/ 376539 h 1305068"/>
                <a:gd name="connsiteX26" fmla="*/ 626670 w 2571523"/>
                <a:gd name="connsiteY26" fmla="*/ 83692 h 1305068"/>
                <a:gd name="connsiteX27" fmla="*/ 735734 w 2571523"/>
                <a:gd name="connsiteY27" fmla="*/ 100181 h 1305068"/>
                <a:gd name="connsiteX28" fmla="*/ 804925 w 2571523"/>
                <a:gd name="connsiteY28" fmla="*/ 133443 h 1305068"/>
                <a:gd name="connsiteX29" fmla="*/ 839726 w 2571523"/>
                <a:gd name="connsiteY29" fmla="*/ 81826 h 1305068"/>
                <a:gd name="connsiteX30" fmla="*/ 1037271 w 2571523"/>
                <a:gd name="connsiteY30" fmla="*/ 0 h 130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71523" h="1305068">
                  <a:moveTo>
                    <a:pt x="1037271" y="0"/>
                  </a:moveTo>
                  <a:cubicBezTo>
                    <a:pt x="1114417" y="0"/>
                    <a:pt x="1184260" y="31270"/>
                    <a:pt x="1234816" y="81826"/>
                  </a:cubicBezTo>
                  <a:lnTo>
                    <a:pt x="1266623" y="129003"/>
                  </a:lnTo>
                  <a:lnTo>
                    <a:pt x="1272931" y="123798"/>
                  </a:lnTo>
                  <a:cubicBezTo>
                    <a:pt x="1317519" y="93675"/>
                    <a:pt x="1371271" y="76086"/>
                    <a:pt x="1429130" y="76086"/>
                  </a:cubicBezTo>
                  <a:cubicBezTo>
                    <a:pt x="1544849" y="76086"/>
                    <a:pt x="1644136" y="146443"/>
                    <a:pt x="1686547" y="246713"/>
                  </a:cubicBezTo>
                  <a:lnTo>
                    <a:pt x="1695194" y="289545"/>
                  </a:lnTo>
                  <a:lnTo>
                    <a:pt x="1695714" y="289115"/>
                  </a:lnTo>
                  <a:cubicBezTo>
                    <a:pt x="1740302" y="258992"/>
                    <a:pt x="1794054" y="241403"/>
                    <a:pt x="1851913" y="241403"/>
                  </a:cubicBezTo>
                  <a:cubicBezTo>
                    <a:pt x="1967632" y="241403"/>
                    <a:pt x="2066919" y="311760"/>
                    <a:pt x="2109330" y="412030"/>
                  </a:cubicBezTo>
                  <a:lnTo>
                    <a:pt x="2120534" y="467526"/>
                  </a:lnTo>
                  <a:lnTo>
                    <a:pt x="2155778" y="463973"/>
                  </a:lnTo>
                  <a:cubicBezTo>
                    <a:pt x="2310070" y="463973"/>
                    <a:pt x="2435149" y="589052"/>
                    <a:pt x="2435149" y="743344"/>
                  </a:cubicBezTo>
                  <a:lnTo>
                    <a:pt x="2432351" y="757203"/>
                  </a:lnTo>
                  <a:lnTo>
                    <a:pt x="2440545" y="761650"/>
                  </a:lnTo>
                  <a:cubicBezTo>
                    <a:pt x="2519568" y="815037"/>
                    <a:pt x="2571523" y="905447"/>
                    <a:pt x="2571523" y="1007991"/>
                  </a:cubicBezTo>
                  <a:cubicBezTo>
                    <a:pt x="2571523" y="1172062"/>
                    <a:pt x="2438517" y="1305068"/>
                    <a:pt x="2274446" y="1305068"/>
                  </a:cubicBezTo>
                  <a:lnTo>
                    <a:pt x="297077" y="1305068"/>
                  </a:lnTo>
                  <a:cubicBezTo>
                    <a:pt x="133006" y="1305068"/>
                    <a:pt x="0" y="1172062"/>
                    <a:pt x="0" y="1007991"/>
                  </a:cubicBezTo>
                  <a:cubicBezTo>
                    <a:pt x="0" y="946465"/>
                    <a:pt x="18704" y="889307"/>
                    <a:pt x="50736" y="841893"/>
                  </a:cubicBezTo>
                  <a:lnTo>
                    <a:pt x="84873" y="800518"/>
                  </a:lnTo>
                  <a:lnTo>
                    <a:pt x="84739" y="800319"/>
                  </a:lnTo>
                  <a:cubicBezTo>
                    <a:pt x="70602" y="766895"/>
                    <a:pt x="62784" y="730148"/>
                    <a:pt x="62784" y="691575"/>
                  </a:cubicBezTo>
                  <a:cubicBezTo>
                    <a:pt x="62784" y="575856"/>
                    <a:pt x="133141" y="476569"/>
                    <a:pt x="233411" y="434159"/>
                  </a:cubicBezTo>
                  <a:lnTo>
                    <a:pt x="262460" y="425141"/>
                  </a:lnTo>
                  <a:lnTo>
                    <a:pt x="267359" y="376539"/>
                  </a:lnTo>
                  <a:cubicBezTo>
                    <a:pt x="301559" y="209411"/>
                    <a:pt x="449433" y="83692"/>
                    <a:pt x="626670" y="83692"/>
                  </a:cubicBezTo>
                  <a:cubicBezTo>
                    <a:pt x="664649" y="83692"/>
                    <a:pt x="701281" y="89465"/>
                    <a:pt x="735734" y="100181"/>
                  </a:cubicBezTo>
                  <a:lnTo>
                    <a:pt x="804925" y="133443"/>
                  </a:lnTo>
                  <a:lnTo>
                    <a:pt x="839726" y="81826"/>
                  </a:lnTo>
                  <a:cubicBezTo>
                    <a:pt x="890282" y="31270"/>
                    <a:pt x="960125" y="0"/>
                    <a:pt x="103727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3" name="자유형 152"/>
            <p:cNvSpPr/>
            <p:nvPr/>
          </p:nvSpPr>
          <p:spPr>
            <a:xfrm rot="5400000" flipH="1">
              <a:off x="1639231" y="2500962"/>
              <a:ext cx="2571524" cy="1305068"/>
            </a:xfrm>
            <a:custGeom>
              <a:avLst/>
              <a:gdLst>
                <a:gd name="connsiteX0" fmla="*/ 1037271 w 2571523"/>
                <a:gd name="connsiteY0" fmla="*/ 0 h 1305068"/>
                <a:gd name="connsiteX1" fmla="*/ 1234816 w 2571523"/>
                <a:gd name="connsiteY1" fmla="*/ 81826 h 1305068"/>
                <a:gd name="connsiteX2" fmla="*/ 1266623 w 2571523"/>
                <a:gd name="connsiteY2" fmla="*/ 129003 h 1305068"/>
                <a:gd name="connsiteX3" fmla="*/ 1272931 w 2571523"/>
                <a:gd name="connsiteY3" fmla="*/ 123798 h 1305068"/>
                <a:gd name="connsiteX4" fmla="*/ 1429130 w 2571523"/>
                <a:gd name="connsiteY4" fmla="*/ 76086 h 1305068"/>
                <a:gd name="connsiteX5" fmla="*/ 1686547 w 2571523"/>
                <a:gd name="connsiteY5" fmla="*/ 246713 h 1305068"/>
                <a:gd name="connsiteX6" fmla="*/ 1695194 w 2571523"/>
                <a:gd name="connsiteY6" fmla="*/ 289545 h 1305068"/>
                <a:gd name="connsiteX7" fmla="*/ 1695714 w 2571523"/>
                <a:gd name="connsiteY7" fmla="*/ 289115 h 1305068"/>
                <a:gd name="connsiteX8" fmla="*/ 1851913 w 2571523"/>
                <a:gd name="connsiteY8" fmla="*/ 241403 h 1305068"/>
                <a:gd name="connsiteX9" fmla="*/ 2109330 w 2571523"/>
                <a:gd name="connsiteY9" fmla="*/ 412030 h 1305068"/>
                <a:gd name="connsiteX10" fmla="*/ 2120534 w 2571523"/>
                <a:gd name="connsiteY10" fmla="*/ 467526 h 1305068"/>
                <a:gd name="connsiteX11" fmla="*/ 2155778 w 2571523"/>
                <a:gd name="connsiteY11" fmla="*/ 463973 h 1305068"/>
                <a:gd name="connsiteX12" fmla="*/ 2435149 w 2571523"/>
                <a:gd name="connsiteY12" fmla="*/ 743344 h 1305068"/>
                <a:gd name="connsiteX13" fmla="*/ 2432351 w 2571523"/>
                <a:gd name="connsiteY13" fmla="*/ 757203 h 1305068"/>
                <a:gd name="connsiteX14" fmla="*/ 2440545 w 2571523"/>
                <a:gd name="connsiteY14" fmla="*/ 761650 h 1305068"/>
                <a:gd name="connsiteX15" fmla="*/ 2571523 w 2571523"/>
                <a:gd name="connsiteY15" fmla="*/ 1007991 h 1305068"/>
                <a:gd name="connsiteX16" fmla="*/ 2274446 w 2571523"/>
                <a:gd name="connsiteY16" fmla="*/ 1305068 h 1305068"/>
                <a:gd name="connsiteX17" fmla="*/ 297077 w 2571523"/>
                <a:gd name="connsiteY17" fmla="*/ 1305068 h 1305068"/>
                <a:gd name="connsiteX18" fmla="*/ 0 w 2571523"/>
                <a:gd name="connsiteY18" fmla="*/ 1007991 h 1305068"/>
                <a:gd name="connsiteX19" fmla="*/ 50736 w 2571523"/>
                <a:gd name="connsiteY19" fmla="*/ 841893 h 1305068"/>
                <a:gd name="connsiteX20" fmla="*/ 84873 w 2571523"/>
                <a:gd name="connsiteY20" fmla="*/ 800518 h 1305068"/>
                <a:gd name="connsiteX21" fmla="*/ 84739 w 2571523"/>
                <a:gd name="connsiteY21" fmla="*/ 800319 h 1305068"/>
                <a:gd name="connsiteX22" fmla="*/ 62784 w 2571523"/>
                <a:gd name="connsiteY22" fmla="*/ 691575 h 1305068"/>
                <a:gd name="connsiteX23" fmla="*/ 233411 w 2571523"/>
                <a:gd name="connsiteY23" fmla="*/ 434159 h 1305068"/>
                <a:gd name="connsiteX24" fmla="*/ 262460 w 2571523"/>
                <a:gd name="connsiteY24" fmla="*/ 425141 h 1305068"/>
                <a:gd name="connsiteX25" fmla="*/ 267359 w 2571523"/>
                <a:gd name="connsiteY25" fmla="*/ 376539 h 1305068"/>
                <a:gd name="connsiteX26" fmla="*/ 626670 w 2571523"/>
                <a:gd name="connsiteY26" fmla="*/ 83692 h 1305068"/>
                <a:gd name="connsiteX27" fmla="*/ 735734 w 2571523"/>
                <a:gd name="connsiteY27" fmla="*/ 100181 h 1305068"/>
                <a:gd name="connsiteX28" fmla="*/ 804925 w 2571523"/>
                <a:gd name="connsiteY28" fmla="*/ 133443 h 1305068"/>
                <a:gd name="connsiteX29" fmla="*/ 839726 w 2571523"/>
                <a:gd name="connsiteY29" fmla="*/ 81826 h 1305068"/>
                <a:gd name="connsiteX30" fmla="*/ 1037271 w 2571523"/>
                <a:gd name="connsiteY30" fmla="*/ 0 h 130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71523" h="1305068">
                  <a:moveTo>
                    <a:pt x="1037271" y="0"/>
                  </a:moveTo>
                  <a:cubicBezTo>
                    <a:pt x="1114417" y="0"/>
                    <a:pt x="1184260" y="31270"/>
                    <a:pt x="1234816" y="81826"/>
                  </a:cubicBezTo>
                  <a:lnTo>
                    <a:pt x="1266623" y="129003"/>
                  </a:lnTo>
                  <a:lnTo>
                    <a:pt x="1272931" y="123798"/>
                  </a:lnTo>
                  <a:cubicBezTo>
                    <a:pt x="1317519" y="93675"/>
                    <a:pt x="1371271" y="76086"/>
                    <a:pt x="1429130" y="76086"/>
                  </a:cubicBezTo>
                  <a:cubicBezTo>
                    <a:pt x="1544849" y="76086"/>
                    <a:pt x="1644136" y="146443"/>
                    <a:pt x="1686547" y="246713"/>
                  </a:cubicBezTo>
                  <a:lnTo>
                    <a:pt x="1695194" y="289545"/>
                  </a:lnTo>
                  <a:lnTo>
                    <a:pt x="1695714" y="289115"/>
                  </a:lnTo>
                  <a:cubicBezTo>
                    <a:pt x="1740302" y="258992"/>
                    <a:pt x="1794054" y="241403"/>
                    <a:pt x="1851913" y="241403"/>
                  </a:cubicBezTo>
                  <a:cubicBezTo>
                    <a:pt x="1967632" y="241403"/>
                    <a:pt x="2066919" y="311760"/>
                    <a:pt x="2109330" y="412030"/>
                  </a:cubicBezTo>
                  <a:lnTo>
                    <a:pt x="2120534" y="467526"/>
                  </a:lnTo>
                  <a:lnTo>
                    <a:pt x="2155778" y="463973"/>
                  </a:lnTo>
                  <a:cubicBezTo>
                    <a:pt x="2310070" y="463973"/>
                    <a:pt x="2435149" y="589052"/>
                    <a:pt x="2435149" y="743344"/>
                  </a:cubicBezTo>
                  <a:lnTo>
                    <a:pt x="2432351" y="757203"/>
                  </a:lnTo>
                  <a:lnTo>
                    <a:pt x="2440545" y="761650"/>
                  </a:lnTo>
                  <a:cubicBezTo>
                    <a:pt x="2519568" y="815037"/>
                    <a:pt x="2571523" y="905447"/>
                    <a:pt x="2571523" y="1007991"/>
                  </a:cubicBezTo>
                  <a:cubicBezTo>
                    <a:pt x="2571523" y="1172062"/>
                    <a:pt x="2438517" y="1305068"/>
                    <a:pt x="2274446" y="1305068"/>
                  </a:cubicBezTo>
                  <a:lnTo>
                    <a:pt x="297077" y="1305068"/>
                  </a:lnTo>
                  <a:cubicBezTo>
                    <a:pt x="133006" y="1305068"/>
                    <a:pt x="0" y="1172062"/>
                    <a:pt x="0" y="1007991"/>
                  </a:cubicBezTo>
                  <a:cubicBezTo>
                    <a:pt x="0" y="946465"/>
                    <a:pt x="18704" y="889307"/>
                    <a:pt x="50736" y="841893"/>
                  </a:cubicBezTo>
                  <a:lnTo>
                    <a:pt x="84873" y="800518"/>
                  </a:lnTo>
                  <a:lnTo>
                    <a:pt x="84739" y="800319"/>
                  </a:lnTo>
                  <a:cubicBezTo>
                    <a:pt x="70602" y="766895"/>
                    <a:pt x="62784" y="730148"/>
                    <a:pt x="62784" y="691575"/>
                  </a:cubicBezTo>
                  <a:cubicBezTo>
                    <a:pt x="62784" y="575856"/>
                    <a:pt x="133141" y="476569"/>
                    <a:pt x="233411" y="434159"/>
                  </a:cubicBezTo>
                  <a:lnTo>
                    <a:pt x="262460" y="425141"/>
                  </a:lnTo>
                  <a:lnTo>
                    <a:pt x="267359" y="376539"/>
                  </a:lnTo>
                  <a:cubicBezTo>
                    <a:pt x="301559" y="209411"/>
                    <a:pt x="449433" y="83692"/>
                    <a:pt x="626670" y="83692"/>
                  </a:cubicBezTo>
                  <a:cubicBezTo>
                    <a:pt x="664649" y="83692"/>
                    <a:pt x="701281" y="89465"/>
                    <a:pt x="735734" y="100181"/>
                  </a:cubicBezTo>
                  <a:lnTo>
                    <a:pt x="804925" y="133443"/>
                  </a:lnTo>
                  <a:lnTo>
                    <a:pt x="839726" y="81826"/>
                  </a:lnTo>
                  <a:cubicBezTo>
                    <a:pt x="890282" y="31270"/>
                    <a:pt x="960125" y="0"/>
                    <a:pt x="103727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677845" y="5865306"/>
            <a:ext cx="7068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smtClean="0">
                <a:ea typeface="HY강B" panose="02030600000101010101" pitchFamily="18" charset="-127"/>
              </a:rPr>
              <a:t>본</a:t>
            </a:r>
            <a:r>
              <a:rPr lang="en-US" altLang="ko-KR" dirty="0" smtClean="0">
                <a:ea typeface="HY강B" panose="02030600000101010101" pitchFamily="18" charset="-127"/>
              </a:rPr>
              <a:t> PPT </a:t>
            </a:r>
            <a:r>
              <a:rPr lang="ko-KR" altLang="ko-KR" dirty="0" smtClean="0">
                <a:ea typeface="HY강B" panose="02030600000101010101" pitchFamily="18" charset="-127"/>
              </a:rPr>
              <a:t>템플릿은 </a:t>
            </a:r>
            <a:r>
              <a:rPr lang="ko-KR" altLang="ko-KR" dirty="0">
                <a:ea typeface="HY강B" panose="02030600000101010101" pitchFamily="18" charset="-127"/>
              </a:rPr>
              <a:t>㈜ 재미의 소유이며</a:t>
            </a:r>
            <a:r>
              <a:rPr lang="en-US" altLang="ko-KR" dirty="0">
                <a:ea typeface="HY강B" panose="02030600000101010101" pitchFamily="18" charset="-127"/>
              </a:rPr>
              <a:t> </a:t>
            </a:r>
            <a:r>
              <a:rPr lang="ko-KR" altLang="ko-KR" dirty="0">
                <a:ea typeface="HY강B" panose="02030600000101010101" pitchFamily="18" charset="-127"/>
              </a:rPr>
              <a:t>타 용도로 사용하실 수 없습니다</a:t>
            </a:r>
            <a:r>
              <a:rPr lang="en-US" altLang="ko-KR" dirty="0">
                <a:ea typeface="HY강B" panose="02030600000101010101" pitchFamily="18" charset="-127"/>
              </a:rPr>
              <a:t>.</a:t>
            </a:r>
            <a:endParaRPr lang="ko-KR" altLang="ko-KR" dirty="0">
              <a:ea typeface="HY강B" panose="02030600000101010101" pitchFamily="18" charset="-127"/>
            </a:endParaRPr>
          </a:p>
          <a:p>
            <a:pPr algn="ctr"/>
            <a:r>
              <a:rPr lang="ko-KR" altLang="ko-KR" dirty="0">
                <a:ea typeface="HY강B" panose="02030600000101010101" pitchFamily="18" charset="-127"/>
              </a:rPr>
              <a:t>ⓒ </a:t>
            </a:r>
            <a:r>
              <a:rPr lang="en-US" altLang="ko-KR" dirty="0" smtClean="0">
                <a:ea typeface="HY강B" panose="02030600000101010101" pitchFamily="18" charset="-127"/>
              </a:rPr>
              <a:t>Copyright 2016 </a:t>
            </a:r>
            <a:r>
              <a:rPr lang="en-US" altLang="ko-KR" dirty="0">
                <a:ea typeface="HY강B" panose="02030600000101010101" pitchFamily="18" charset="-127"/>
              </a:rPr>
              <a:t>XEMI all right reserved</a:t>
            </a:r>
            <a:endParaRPr lang="ko-KR" altLang="ko-KR" dirty="0">
              <a:ea typeface="HY강B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504" y="27025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ea typeface="HY강B" panose="02030600000101010101" pitchFamily="18" charset="-127"/>
              </a:rPr>
              <a:t>사용소스</a:t>
            </a:r>
            <a:endParaRPr lang="ko-KR" altLang="en-US" sz="2400" dirty="0">
              <a:ea typeface="HY강B" panose="02030600000101010101" pitchFamily="18" charset="-127"/>
            </a:endParaRPr>
          </a:p>
        </p:txBody>
      </p:sp>
      <p:grpSp>
        <p:nvGrpSpPr>
          <p:cNvPr id="137" name="그룹 136"/>
          <p:cNvGrpSpPr/>
          <p:nvPr/>
        </p:nvGrpSpPr>
        <p:grpSpPr>
          <a:xfrm>
            <a:off x="6408292" y="4577576"/>
            <a:ext cx="5448836" cy="728639"/>
            <a:chOff x="5604058" y="-1446954"/>
            <a:chExt cx="7141893" cy="955040"/>
          </a:xfrm>
        </p:grpSpPr>
        <p:sp>
          <p:nvSpPr>
            <p:cNvPr id="131" name="타원 130"/>
            <p:cNvSpPr/>
            <p:nvPr/>
          </p:nvSpPr>
          <p:spPr>
            <a:xfrm>
              <a:off x="5604058" y="-1446954"/>
              <a:ext cx="955040" cy="955040"/>
            </a:xfrm>
            <a:prstGeom prst="ellipse">
              <a:avLst/>
            </a:prstGeom>
            <a:solidFill>
              <a:srgbClr val="FF70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132" name="타원 131"/>
            <p:cNvSpPr/>
            <p:nvPr/>
          </p:nvSpPr>
          <p:spPr>
            <a:xfrm>
              <a:off x="6841429" y="-1446954"/>
              <a:ext cx="955040" cy="955040"/>
            </a:xfrm>
            <a:prstGeom prst="ellipse">
              <a:avLst/>
            </a:prstGeom>
            <a:solidFill>
              <a:srgbClr val="FFB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133" name="타원 132"/>
            <p:cNvSpPr/>
            <p:nvPr/>
          </p:nvSpPr>
          <p:spPr>
            <a:xfrm>
              <a:off x="8078800" y="-1446954"/>
              <a:ext cx="955040" cy="955040"/>
            </a:xfrm>
            <a:prstGeom prst="ellipse">
              <a:avLst/>
            </a:prstGeom>
            <a:solidFill>
              <a:srgbClr val="773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134" name="타원 133"/>
            <p:cNvSpPr/>
            <p:nvPr/>
          </p:nvSpPr>
          <p:spPr>
            <a:xfrm>
              <a:off x="11790911" y="-1446954"/>
              <a:ext cx="955040" cy="955040"/>
            </a:xfrm>
            <a:prstGeom prst="ellipse">
              <a:avLst/>
            </a:prstGeom>
            <a:solidFill>
              <a:srgbClr val="3BE1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135" name="타원 134"/>
            <p:cNvSpPr/>
            <p:nvPr/>
          </p:nvSpPr>
          <p:spPr>
            <a:xfrm>
              <a:off x="10553542" y="-1446954"/>
              <a:ext cx="955040" cy="955040"/>
            </a:xfrm>
            <a:prstGeom prst="ellipse">
              <a:avLst/>
            </a:prstGeom>
            <a:solidFill>
              <a:srgbClr val="A3CF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HY강B" panose="02030600000101010101" pitchFamily="18" charset="-127"/>
              </a:endParaRPr>
            </a:p>
          </p:txBody>
        </p:sp>
        <p:sp>
          <p:nvSpPr>
            <p:cNvPr id="136" name="타원 135"/>
            <p:cNvSpPr/>
            <p:nvPr/>
          </p:nvSpPr>
          <p:spPr>
            <a:xfrm>
              <a:off x="9316171" y="-1446954"/>
              <a:ext cx="955040" cy="955040"/>
            </a:xfrm>
            <a:prstGeom prst="ellipse">
              <a:avLst/>
            </a:prstGeom>
            <a:solidFill>
              <a:srgbClr val="81AD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HY강B" panose="02030600000101010101" pitchFamily="18" charset="-127"/>
              </a:endParaRPr>
            </a:p>
          </p:txBody>
        </p:sp>
      </p:grpSp>
      <p:pic>
        <p:nvPicPr>
          <p:cNvPr id="76" name="그림 7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64" y="1674918"/>
            <a:ext cx="1598683" cy="2066592"/>
          </a:xfrm>
          <a:prstGeom prst="rect">
            <a:avLst/>
          </a:prstGeom>
        </p:spPr>
      </p:pic>
      <p:pic>
        <p:nvPicPr>
          <p:cNvPr id="77" name="그림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91" y="3176213"/>
            <a:ext cx="682026" cy="544603"/>
          </a:xfrm>
          <a:prstGeom prst="rect">
            <a:avLst/>
          </a:prstGeom>
        </p:spPr>
      </p:pic>
      <p:sp>
        <p:nvSpPr>
          <p:cNvPr id="87" name="직사각형 86"/>
          <p:cNvSpPr/>
          <p:nvPr/>
        </p:nvSpPr>
        <p:spPr>
          <a:xfrm>
            <a:off x="2346152" y="1349674"/>
            <a:ext cx="1707226" cy="179937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94" name="그룹 93"/>
          <p:cNvGrpSpPr/>
          <p:nvPr/>
        </p:nvGrpSpPr>
        <p:grpSpPr>
          <a:xfrm>
            <a:off x="3713484" y="4740142"/>
            <a:ext cx="2158185" cy="739015"/>
            <a:chOff x="6258228" y="1797708"/>
            <a:chExt cx="2158185" cy="739015"/>
          </a:xfrm>
        </p:grpSpPr>
        <p:sp>
          <p:nvSpPr>
            <p:cNvPr id="95" name="대각선 방향의 모서리가 잘린 사각형 94"/>
            <p:cNvSpPr/>
            <p:nvPr/>
          </p:nvSpPr>
          <p:spPr>
            <a:xfrm>
              <a:off x="6258228" y="1797708"/>
              <a:ext cx="2158185" cy="739015"/>
            </a:xfrm>
            <a:prstGeom prst="snip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rgbClr val="3EEAB9"/>
                </a:gs>
                <a:gs pos="99000">
                  <a:srgbClr val="2D78FF">
                    <a:lumMod val="50000"/>
                  </a:srgbClr>
                </a:gs>
              </a:gsLst>
              <a:lin ang="0" scaled="0"/>
            </a:gradFill>
            <a:ln w="34925" cap="flat" cmpd="sng" algn="ctr">
              <a:solidFill>
                <a:srgbClr val="E7E6E6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96" name="자유형 95"/>
            <p:cNvSpPr/>
            <p:nvPr/>
          </p:nvSpPr>
          <p:spPr>
            <a:xfrm>
              <a:off x="6973075" y="1797709"/>
              <a:ext cx="1443337" cy="739014"/>
            </a:xfrm>
            <a:custGeom>
              <a:avLst/>
              <a:gdLst>
                <a:gd name="connsiteX0" fmla="*/ 0 w 1443337"/>
                <a:gd name="connsiteY0" fmla="*/ 0 h 739014"/>
                <a:gd name="connsiteX1" fmla="*/ 1073830 w 1443337"/>
                <a:gd name="connsiteY1" fmla="*/ 0 h 739014"/>
                <a:gd name="connsiteX2" fmla="*/ 1443337 w 1443337"/>
                <a:gd name="connsiteY2" fmla="*/ 369507 h 739014"/>
                <a:gd name="connsiteX3" fmla="*/ 1443337 w 1443337"/>
                <a:gd name="connsiteY3" fmla="*/ 739014 h 739014"/>
                <a:gd name="connsiteX4" fmla="*/ 613289 w 1443337"/>
                <a:gd name="connsiteY4" fmla="*/ 739014 h 73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337" h="739014">
                  <a:moveTo>
                    <a:pt x="0" y="0"/>
                  </a:moveTo>
                  <a:lnTo>
                    <a:pt x="1073830" y="0"/>
                  </a:lnTo>
                  <a:lnTo>
                    <a:pt x="1443337" y="369507"/>
                  </a:lnTo>
                  <a:lnTo>
                    <a:pt x="1443337" y="739014"/>
                  </a:lnTo>
                  <a:lnTo>
                    <a:pt x="613289" y="739014"/>
                  </a:lnTo>
                  <a:close/>
                </a:path>
              </a:pathLst>
            </a:custGeom>
            <a:solidFill>
              <a:sysClr val="window" lastClr="FFFFFF">
                <a:alpha val="14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97" name="직사각형 96"/>
            <p:cNvSpPr/>
            <p:nvPr/>
          </p:nvSpPr>
          <p:spPr>
            <a:xfrm>
              <a:off x="6459800" y="1907429"/>
              <a:ext cx="17550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텍스트</a:t>
              </a: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118" name="Freeform 5"/>
          <p:cNvSpPr>
            <a:spLocks/>
          </p:cNvSpPr>
          <p:nvPr/>
        </p:nvSpPr>
        <p:spPr bwMode="auto">
          <a:xfrm>
            <a:off x="8095428" y="1550960"/>
            <a:ext cx="1560684" cy="1712535"/>
          </a:xfrm>
          <a:custGeom>
            <a:avLst/>
            <a:gdLst>
              <a:gd name="T0" fmla="*/ 274 w 311"/>
              <a:gd name="T1" fmla="*/ 341 h 341"/>
              <a:gd name="T2" fmla="*/ 258 w 311"/>
              <a:gd name="T3" fmla="*/ 341 h 341"/>
              <a:gd name="T4" fmla="*/ 258 w 311"/>
              <a:gd name="T5" fmla="*/ 224 h 341"/>
              <a:gd name="T6" fmla="*/ 261 w 311"/>
              <a:gd name="T7" fmla="*/ 218 h 341"/>
              <a:gd name="T8" fmla="*/ 295 w 311"/>
              <a:gd name="T9" fmla="*/ 134 h 341"/>
              <a:gd name="T10" fmla="*/ 176 w 311"/>
              <a:gd name="T11" fmla="*/ 16 h 341"/>
              <a:gd name="T12" fmla="*/ 58 w 311"/>
              <a:gd name="T13" fmla="*/ 134 h 341"/>
              <a:gd name="T14" fmla="*/ 58 w 311"/>
              <a:gd name="T15" fmla="*/ 140 h 341"/>
              <a:gd name="T16" fmla="*/ 57 w 311"/>
              <a:gd name="T17" fmla="*/ 144 h 341"/>
              <a:gd name="T18" fmla="*/ 23 w 311"/>
              <a:gd name="T19" fmla="*/ 203 h 341"/>
              <a:gd name="T20" fmla="*/ 38 w 311"/>
              <a:gd name="T21" fmla="*/ 203 h 341"/>
              <a:gd name="T22" fmla="*/ 46 w 311"/>
              <a:gd name="T23" fmla="*/ 211 h 341"/>
              <a:gd name="T24" fmla="*/ 46 w 311"/>
              <a:gd name="T25" fmla="*/ 261 h 341"/>
              <a:gd name="T26" fmla="*/ 72 w 311"/>
              <a:gd name="T27" fmla="*/ 287 h 341"/>
              <a:gd name="T28" fmla="*/ 127 w 311"/>
              <a:gd name="T29" fmla="*/ 287 h 341"/>
              <a:gd name="T30" fmla="*/ 135 w 311"/>
              <a:gd name="T31" fmla="*/ 295 h 341"/>
              <a:gd name="T32" fmla="*/ 135 w 311"/>
              <a:gd name="T33" fmla="*/ 341 h 341"/>
              <a:gd name="T34" fmla="*/ 119 w 311"/>
              <a:gd name="T35" fmla="*/ 341 h 341"/>
              <a:gd name="T36" fmla="*/ 119 w 311"/>
              <a:gd name="T37" fmla="*/ 303 h 341"/>
              <a:gd name="T38" fmla="*/ 72 w 311"/>
              <a:gd name="T39" fmla="*/ 303 h 341"/>
              <a:gd name="T40" fmla="*/ 30 w 311"/>
              <a:gd name="T41" fmla="*/ 261 h 341"/>
              <a:gd name="T42" fmla="*/ 30 w 311"/>
              <a:gd name="T43" fmla="*/ 219 h 341"/>
              <a:gd name="T44" fmla="*/ 9 w 311"/>
              <a:gd name="T45" fmla="*/ 219 h 341"/>
              <a:gd name="T46" fmla="*/ 2 w 311"/>
              <a:gd name="T47" fmla="*/ 215 h 341"/>
              <a:gd name="T48" fmla="*/ 2 w 311"/>
              <a:gd name="T49" fmla="*/ 207 h 341"/>
              <a:gd name="T50" fmla="*/ 42 w 311"/>
              <a:gd name="T51" fmla="*/ 138 h 341"/>
              <a:gd name="T52" fmla="*/ 42 w 311"/>
              <a:gd name="T53" fmla="*/ 134 h 341"/>
              <a:gd name="T54" fmla="*/ 176 w 311"/>
              <a:gd name="T55" fmla="*/ 0 h 341"/>
              <a:gd name="T56" fmla="*/ 311 w 311"/>
              <a:gd name="T57" fmla="*/ 134 h 341"/>
              <a:gd name="T58" fmla="*/ 274 w 311"/>
              <a:gd name="T59" fmla="*/ 227 h 341"/>
              <a:gd name="T60" fmla="*/ 274 w 311"/>
              <a:gd name="T61" fmla="*/ 341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11" h="341">
                <a:moveTo>
                  <a:pt x="274" y="341"/>
                </a:moveTo>
                <a:cubicBezTo>
                  <a:pt x="258" y="341"/>
                  <a:pt x="258" y="341"/>
                  <a:pt x="258" y="341"/>
                </a:cubicBezTo>
                <a:cubicBezTo>
                  <a:pt x="258" y="224"/>
                  <a:pt x="258" y="224"/>
                  <a:pt x="258" y="224"/>
                </a:cubicBezTo>
                <a:cubicBezTo>
                  <a:pt x="258" y="222"/>
                  <a:pt x="259" y="220"/>
                  <a:pt x="261" y="218"/>
                </a:cubicBezTo>
                <a:cubicBezTo>
                  <a:pt x="283" y="196"/>
                  <a:pt x="295" y="166"/>
                  <a:pt x="295" y="134"/>
                </a:cubicBezTo>
                <a:cubicBezTo>
                  <a:pt x="295" y="69"/>
                  <a:pt x="242" y="16"/>
                  <a:pt x="176" y="16"/>
                </a:cubicBezTo>
                <a:cubicBezTo>
                  <a:pt x="111" y="16"/>
                  <a:pt x="58" y="69"/>
                  <a:pt x="58" y="134"/>
                </a:cubicBezTo>
                <a:cubicBezTo>
                  <a:pt x="58" y="136"/>
                  <a:pt x="58" y="138"/>
                  <a:pt x="58" y="140"/>
                </a:cubicBezTo>
                <a:cubicBezTo>
                  <a:pt x="58" y="141"/>
                  <a:pt x="57" y="143"/>
                  <a:pt x="57" y="144"/>
                </a:cubicBezTo>
                <a:cubicBezTo>
                  <a:pt x="23" y="203"/>
                  <a:pt x="23" y="203"/>
                  <a:pt x="23" y="203"/>
                </a:cubicBezTo>
                <a:cubicBezTo>
                  <a:pt x="38" y="203"/>
                  <a:pt x="38" y="203"/>
                  <a:pt x="38" y="203"/>
                </a:cubicBezTo>
                <a:cubicBezTo>
                  <a:pt x="43" y="203"/>
                  <a:pt x="46" y="207"/>
                  <a:pt x="46" y="211"/>
                </a:cubicBezTo>
                <a:cubicBezTo>
                  <a:pt x="46" y="261"/>
                  <a:pt x="46" y="261"/>
                  <a:pt x="46" y="261"/>
                </a:cubicBezTo>
                <a:cubicBezTo>
                  <a:pt x="46" y="276"/>
                  <a:pt x="58" y="287"/>
                  <a:pt x="72" y="287"/>
                </a:cubicBezTo>
                <a:cubicBezTo>
                  <a:pt x="127" y="287"/>
                  <a:pt x="127" y="287"/>
                  <a:pt x="127" y="287"/>
                </a:cubicBezTo>
                <a:cubicBezTo>
                  <a:pt x="131" y="287"/>
                  <a:pt x="135" y="291"/>
                  <a:pt x="135" y="295"/>
                </a:cubicBezTo>
                <a:cubicBezTo>
                  <a:pt x="135" y="341"/>
                  <a:pt x="135" y="341"/>
                  <a:pt x="135" y="341"/>
                </a:cubicBezTo>
                <a:cubicBezTo>
                  <a:pt x="119" y="341"/>
                  <a:pt x="119" y="341"/>
                  <a:pt x="119" y="341"/>
                </a:cubicBezTo>
                <a:cubicBezTo>
                  <a:pt x="119" y="303"/>
                  <a:pt x="119" y="303"/>
                  <a:pt x="119" y="303"/>
                </a:cubicBezTo>
                <a:cubicBezTo>
                  <a:pt x="72" y="303"/>
                  <a:pt x="72" y="303"/>
                  <a:pt x="72" y="303"/>
                </a:cubicBezTo>
                <a:cubicBezTo>
                  <a:pt x="49" y="303"/>
                  <a:pt x="30" y="285"/>
                  <a:pt x="30" y="261"/>
                </a:cubicBezTo>
                <a:cubicBezTo>
                  <a:pt x="30" y="219"/>
                  <a:pt x="30" y="219"/>
                  <a:pt x="30" y="219"/>
                </a:cubicBezTo>
                <a:cubicBezTo>
                  <a:pt x="9" y="219"/>
                  <a:pt x="9" y="219"/>
                  <a:pt x="9" y="219"/>
                </a:cubicBezTo>
                <a:cubicBezTo>
                  <a:pt x="6" y="219"/>
                  <a:pt x="3" y="218"/>
                  <a:pt x="2" y="215"/>
                </a:cubicBezTo>
                <a:cubicBezTo>
                  <a:pt x="0" y="213"/>
                  <a:pt x="0" y="210"/>
                  <a:pt x="2" y="207"/>
                </a:cubicBezTo>
                <a:cubicBezTo>
                  <a:pt x="42" y="138"/>
                  <a:pt x="42" y="138"/>
                  <a:pt x="42" y="138"/>
                </a:cubicBezTo>
                <a:cubicBezTo>
                  <a:pt x="42" y="137"/>
                  <a:pt x="42" y="136"/>
                  <a:pt x="42" y="134"/>
                </a:cubicBezTo>
                <a:cubicBezTo>
                  <a:pt x="42" y="60"/>
                  <a:pt x="102" y="0"/>
                  <a:pt x="176" y="0"/>
                </a:cubicBezTo>
                <a:cubicBezTo>
                  <a:pt x="251" y="0"/>
                  <a:pt x="311" y="60"/>
                  <a:pt x="311" y="134"/>
                </a:cubicBezTo>
                <a:cubicBezTo>
                  <a:pt x="311" y="169"/>
                  <a:pt x="298" y="202"/>
                  <a:pt x="274" y="227"/>
                </a:cubicBezTo>
                <a:lnTo>
                  <a:pt x="274" y="3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28" name="직사각형 227"/>
          <p:cNvSpPr/>
          <p:nvPr/>
        </p:nvSpPr>
        <p:spPr>
          <a:xfrm>
            <a:off x="6313470" y="4110270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사용색상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7051305" y="1753579"/>
            <a:ext cx="906092" cy="1436478"/>
            <a:chOff x="569116" y="3986190"/>
            <a:chExt cx="1731958" cy="2745769"/>
          </a:xfrm>
        </p:grpSpPr>
        <p:sp>
          <p:nvSpPr>
            <p:cNvPr id="54" name="Freeform 6"/>
            <p:cNvSpPr>
              <a:spLocks/>
            </p:cNvSpPr>
            <p:nvPr/>
          </p:nvSpPr>
          <p:spPr bwMode="auto">
            <a:xfrm>
              <a:off x="823406" y="5263325"/>
              <a:ext cx="1182794" cy="680105"/>
            </a:xfrm>
            <a:custGeom>
              <a:avLst/>
              <a:gdLst>
                <a:gd name="T0" fmla="*/ 121 w 240"/>
                <a:gd name="T1" fmla="*/ 0 h 138"/>
                <a:gd name="T2" fmla="*/ 240 w 240"/>
                <a:gd name="T3" fmla="*/ 69 h 138"/>
                <a:gd name="T4" fmla="*/ 121 w 240"/>
                <a:gd name="T5" fmla="*/ 138 h 138"/>
                <a:gd name="T6" fmla="*/ 0 w 240"/>
                <a:gd name="T7" fmla="*/ 72 h 138"/>
                <a:gd name="T8" fmla="*/ 121 w 240"/>
                <a:gd name="T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138">
                  <a:moveTo>
                    <a:pt x="121" y="0"/>
                  </a:moveTo>
                  <a:lnTo>
                    <a:pt x="240" y="69"/>
                  </a:lnTo>
                  <a:lnTo>
                    <a:pt x="121" y="138"/>
                  </a:lnTo>
                  <a:lnTo>
                    <a:pt x="0" y="7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FB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Freeform 7"/>
            <p:cNvSpPr>
              <a:spLocks noEditPoints="1"/>
            </p:cNvSpPr>
            <p:nvPr/>
          </p:nvSpPr>
          <p:spPr bwMode="auto">
            <a:xfrm>
              <a:off x="729770" y="5169686"/>
              <a:ext cx="1370069" cy="867383"/>
            </a:xfrm>
            <a:custGeom>
              <a:avLst/>
              <a:gdLst>
                <a:gd name="T0" fmla="*/ 59 w 117"/>
                <a:gd name="T1" fmla="*/ 74 h 74"/>
                <a:gd name="T2" fmla="*/ 55 w 117"/>
                <a:gd name="T3" fmla="*/ 73 h 74"/>
                <a:gd name="T4" fmla="*/ 4 w 117"/>
                <a:gd name="T5" fmla="*/ 45 h 74"/>
                <a:gd name="T6" fmla="*/ 0 w 117"/>
                <a:gd name="T7" fmla="*/ 38 h 74"/>
                <a:gd name="T8" fmla="*/ 4 w 117"/>
                <a:gd name="T9" fmla="*/ 31 h 74"/>
                <a:gd name="T10" fmla="*/ 55 w 117"/>
                <a:gd name="T11" fmla="*/ 1 h 74"/>
                <a:gd name="T12" fmla="*/ 63 w 117"/>
                <a:gd name="T13" fmla="*/ 1 h 74"/>
                <a:gd name="T14" fmla="*/ 113 w 117"/>
                <a:gd name="T15" fmla="*/ 30 h 74"/>
                <a:gd name="T16" fmla="*/ 117 w 117"/>
                <a:gd name="T17" fmla="*/ 37 h 74"/>
                <a:gd name="T18" fmla="*/ 113 w 117"/>
                <a:gd name="T19" fmla="*/ 44 h 74"/>
                <a:gd name="T20" fmla="*/ 63 w 117"/>
                <a:gd name="T21" fmla="*/ 73 h 74"/>
                <a:gd name="T22" fmla="*/ 59 w 117"/>
                <a:gd name="T23" fmla="*/ 74 h 74"/>
                <a:gd name="T24" fmla="*/ 24 w 117"/>
                <a:gd name="T25" fmla="*/ 38 h 74"/>
                <a:gd name="T26" fmla="*/ 59 w 117"/>
                <a:gd name="T27" fmla="*/ 57 h 74"/>
                <a:gd name="T28" fmla="*/ 93 w 117"/>
                <a:gd name="T29" fmla="*/ 37 h 74"/>
                <a:gd name="T30" fmla="*/ 59 w 117"/>
                <a:gd name="T31" fmla="*/ 18 h 74"/>
                <a:gd name="T32" fmla="*/ 24 w 117"/>
                <a:gd name="T33" fmla="*/ 3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7" h="74">
                  <a:moveTo>
                    <a:pt x="59" y="74"/>
                  </a:moveTo>
                  <a:cubicBezTo>
                    <a:pt x="57" y="74"/>
                    <a:pt x="56" y="74"/>
                    <a:pt x="55" y="73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2" y="43"/>
                    <a:pt x="0" y="41"/>
                    <a:pt x="0" y="38"/>
                  </a:cubicBezTo>
                  <a:cubicBezTo>
                    <a:pt x="0" y="35"/>
                    <a:pt x="2" y="32"/>
                    <a:pt x="4" y="3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7" y="0"/>
                    <a:pt x="60" y="0"/>
                    <a:pt x="63" y="1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6" y="32"/>
                    <a:pt x="117" y="34"/>
                    <a:pt x="117" y="37"/>
                  </a:cubicBezTo>
                  <a:cubicBezTo>
                    <a:pt x="117" y="40"/>
                    <a:pt x="116" y="43"/>
                    <a:pt x="113" y="44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1" y="74"/>
                    <a:pt x="60" y="74"/>
                    <a:pt x="59" y="74"/>
                  </a:cubicBezTo>
                  <a:close/>
                  <a:moveTo>
                    <a:pt x="24" y="38"/>
                  </a:moveTo>
                  <a:cubicBezTo>
                    <a:pt x="59" y="57"/>
                    <a:pt x="59" y="57"/>
                    <a:pt x="59" y="5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59" y="18"/>
                    <a:pt x="59" y="18"/>
                    <a:pt x="59" y="18"/>
                  </a:cubicBezTo>
                  <a:lnTo>
                    <a:pt x="24" y="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Freeform 8"/>
            <p:cNvSpPr>
              <a:spLocks/>
            </p:cNvSpPr>
            <p:nvPr/>
          </p:nvSpPr>
          <p:spPr bwMode="auto">
            <a:xfrm>
              <a:off x="1409875" y="5593521"/>
              <a:ext cx="596325" cy="1030017"/>
            </a:xfrm>
            <a:custGeom>
              <a:avLst/>
              <a:gdLst>
                <a:gd name="T0" fmla="*/ 121 w 121"/>
                <a:gd name="T1" fmla="*/ 0 h 209"/>
                <a:gd name="T2" fmla="*/ 121 w 121"/>
                <a:gd name="T3" fmla="*/ 140 h 209"/>
                <a:gd name="T4" fmla="*/ 0 w 121"/>
                <a:gd name="T5" fmla="*/ 209 h 209"/>
                <a:gd name="T6" fmla="*/ 0 w 121"/>
                <a:gd name="T7" fmla="*/ 71 h 209"/>
                <a:gd name="T8" fmla="*/ 121 w 121"/>
                <a:gd name="T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209">
                  <a:moveTo>
                    <a:pt x="121" y="0"/>
                  </a:moveTo>
                  <a:lnTo>
                    <a:pt x="121" y="140"/>
                  </a:lnTo>
                  <a:lnTo>
                    <a:pt x="0" y="209"/>
                  </a:lnTo>
                  <a:lnTo>
                    <a:pt x="0" y="71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FB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Freeform 9"/>
            <p:cNvSpPr>
              <a:spLocks noEditPoints="1"/>
            </p:cNvSpPr>
            <p:nvPr/>
          </p:nvSpPr>
          <p:spPr bwMode="auto">
            <a:xfrm>
              <a:off x="1326095" y="5509739"/>
              <a:ext cx="788529" cy="1222220"/>
            </a:xfrm>
            <a:custGeom>
              <a:avLst/>
              <a:gdLst>
                <a:gd name="T0" fmla="*/ 8 w 67"/>
                <a:gd name="T1" fmla="*/ 104 h 104"/>
                <a:gd name="T2" fmla="*/ 4 w 67"/>
                <a:gd name="T3" fmla="*/ 103 h 104"/>
                <a:gd name="T4" fmla="*/ 0 w 67"/>
                <a:gd name="T5" fmla="*/ 96 h 104"/>
                <a:gd name="T6" fmla="*/ 0 w 67"/>
                <a:gd name="T7" fmla="*/ 37 h 104"/>
                <a:gd name="T8" fmla="*/ 4 w 67"/>
                <a:gd name="T9" fmla="*/ 30 h 104"/>
                <a:gd name="T10" fmla="*/ 54 w 67"/>
                <a:gd name="T11" fmla="*/ 1 h 104"/>
                <a:gd name="T12" fmla="*/ 62 w 67"/>
                <a:gd name="T13" fmla="*/ 1 h 104"/>
                <a:gd name="T14" fmla="*/ 66 w 67"/>
                <a:gd name="T15" fmla="*/ 8 h 104"/>
                <a:gd name="T16" fmla="*/ 67 w 67"/>
                <a:gd name="T17" fmla="*/ 67 h 104"/>
                <a:gd name="T18" fmla="*/ 63 w 67"/>
                <a:gd name="T19" fmla="*/ 74 h 104"/>
                <a:gd name="T20" fmla="*/ 12 w 67"/>
                <a:gd name="T21" fmla="*/ 103 h 104"/>
                <a:gd name="T22" fmla="*/ 8 w 67"/>
                <a:gd name="T23" fmla="*/ 104 h 104"/>
                <a:gd name="T24" fmla="*/ 16 w 67"/>
                <a:gd name="T25" fmla="*/ 42 h 104"/>
                <a:gd name="T26" fmla="*/ 16 w 67"/>
                <a:gd name="T27" fmla="*/ 82 h 104"/>
                <a:gd name="T28" fmla="*/ 51 w 67"/>
                <a:gd name="T29" fmla="*/ 62 h 104"/>
                <a:gd name="T30" fmla="*/ 50 w 67"/>
                <a:gd name="T31" fmla="*/ 22 h 104"/>
                <a:gd name="T32" fmla="*/ 16 w 67"/>
                <a:gd name="T33" fmla="*/ 4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104">
                  <a:moveTo>
                    <a:pt x="8" y="104"/>
                  </a:moveTo>
                  <a:cubicBezTo>
                    <a:pt x="7" y="104"/>
                    <a:pt x="5" y="104"/>
                    <a:pt x="4" y="103"/>
                  </a:cubicBezTo>
                  <a:cubicBezTo>
                    <a:pt x="2" y="101"/>
                    <a:pt x="0" y="99"/>
                    <a:pt x="0" y="9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5"/>
                    <a:pt x="1" y="32"/>
                    <a:pt x="4" y="30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7" y="0"/>
                    <a:pt x="60" y="0"/>
                    <a:pt x="62" y="1"/>
                  </a:cubicBezTo>
                  <a:cubicBezTo>
                    <a:pt x="65" y="3"/>
                    <a:pt x="66" y="5"/>
                    <a:pt x="66" y="8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7" y="69"/>
                    <a:pt x="65" y="72"/>
                    <a:pt x="63" y="74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4"/>
                    <a:pt x="10" y="104"/>
                    <a:pt x="8" y="104"/>
                  </a:cubicBezTo>
                  <a:close/>
                  <a:moveTo>
                    <a:pt x="16" y="42"/>
                  </a:moveTo>
                  <a:cubicBezTo>
                    <a:pt x="16" y="82"/>
                    <a:pt x="16" y="82"/>
                    <a:pt x="16" y="82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50" y="22"/>
                    <a:pt x="50" y="22"/>
                    <a:pt x="50" y="22"/>
                  </a:cubicBezTo>
                  <a:lnTo>
                    <a:pt x="16" y="4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Freeform 10"/>
            <p:cNvSpPr>
              <a:spLocks/>
            </p:cNvSpPr>
            <p:nvPr/>
          </p:nvSpPr>
          <p:spPr bwMode="auto">
            <a:xfrm>
              <a:off x="823406" y="5618162"/>
              <a:ext cx="596325" cy="1020160"/>
            </a:xfrm>
            <a:custGeom>
              <a:avLst/>
              <a:gdLst>
                <a:gd name="T0" fmla="*/ 121 w 121"/>
                <a:gd name="T1" fmla="*/ 66 h 207"/>
                <a:gd name="T2" fmla="*/ 121 w 121"/>
                <a:gd name="T3" fmla="*/ 207 h 207"/>
                <a:gd name="T4" fmla="*/ 3 w 121"/>
                <a:gd name="T5" fmla="*/ 138 h 207"/>
                <a:gd name="T6" fmla="*/ 0 w 121"/>
                <a:gd name="T7" fmla="*/ 0 h 207"/>
                <a:gd name="T8" fmla="*/ 121 w 121"/>
                <a:gd name="T9" fmla="*/ 6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207">
                  <a:moveTo>
                    <a:pt x="121" y="66"/>
                  </a:moveTo>
                  <a:lnTo>
                    <a:pt x="121" y="207"/>
                  </a:lnTo>
                  <a:lnTo>
                    <a:pt x="3" y="138"/>
                  </a:lnTo>
                  <a:lnTo>
                    <a:pt x="0" y="0"/>
                  </a:lnTo>
                  <a:lnTo>
                    <a:pt x="121" y="66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Freeform 11"/>
            <p:cNvSpPr>
              <a:spLocks noEditPoints="1"/>
            </p:cNvSpPr>
            <p:nvPr/>
          </p:nvSpPr>
          <p:spPr bwMode="auto">
            <a:xfrm>
              <a:off x="729770" y="5509739"/>
              <a:ext cx="788529" cy="1222220"/>
            </a:xfrm>
            <a:custGeom>
              <a:avLst/>
              <a:gdLst>
                <a:gd name="T0" fmla="*/ 59 w 67"/>
                <a:gd name="T1" fmla="*/ 104 h 104"/>
                <a:gd name="T2" fmla="*/ 55 w 67"/>
                <a:gd name="T3" fmla="*/ 103 h 104"/>
                <a:gd name="T4" fmla="*/ 5 w 67"/>
                <a:gd name="T5" fmla="*/ 74 h 104"/>
                <a:gd name="T6" fmla="*/ 1 w 67"/>
                <a:gd name="T7" fmla="*/ 67 h 104"/>
                <a:gd name="T8" fmla="*/ 0 w 67"/>
                <a:gd name="T9" fmla="*/ 9 h 104"/>
                <a:gd name="T10" fmla="*/ 4 w 67"/>
                <a:gd name="T11" fmla="*/ 2 h 104"/>
                <a:gd name="T12" fmla="*/ 12 w 67"/>
                <a:gd name="T13" fmla="*/ 2 h 104"/>
                <a:gd name="T14" fmla="*/ 63 w 67"/>
                <a:gd name="T15" fmla="*/ 30 h 104"/>
                <a:gd name="T16" fmla="*/ 67 w 67"/>
                <a:gd name="T17" fmla="*/ 37 h 104"/>
                <a:gd name="T18" fmla="*/ 67 w 67"/>
                <a:gd name="T19" fmla="*/ 95 h 104"/>
                <a:gd name="T20" fmla="*/ 67 w 67"/>
                <a:gd name="T21" fmla="*/ 96 h 104"/>
                <a:gd name="T22" fmla="*/ 59 w 67"/>
                <a:gd name="T23" fmla="*/ 104 h 104"/>
                <a:gd name="T24" fmla="*/ 59 w 67"/>
                <a:gd name="T25" fmla="*/ 104 h 104"/>
                <a:gd name="T26" fmla="*/ 17 w 67"/>
                <a:gd name="T27" fmla="*/ 62 h 104"/>
                <a:gd name="T28" fmla="*/ 51 w 67"/>
                <a:gd name="T29" fmla="*/ 82 h 104"/>
                <a:gd name="T30" fmla="*/ 51 w 67"/>
                <a:gd name="T31" fmla="*/ 42 h 104"/>
                <a:gd name="T32" fmla="*/ 16 w 67"/>
                <a:gd name="T33" fmla="*/ 22 h 104"/>
                <a:gd name="T34" fmla="*/ 17 w 67"/>
                <a:gd name="T35" fmla="*/ 6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104">
                  <a:moveTo>
                    <a:pt x="59" y="104"/>
                  </a:moveTo>
                  <a:cubicBezTo>
                    <a:pt x="58" y="104"/>
                    <a:pt x="56" y="104"/>
                    <a:pt x="55" y="103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2" y="73"/>
                    <a:pt x="1" y="70"/>
                    <a:pt x="1" y="6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2" y="3"/>
                    <a:pt x="4" y="2"/>
                  </a:cubicBezTo>
                  <a:cubicBezTo>
                    <a:pt x="7" y="0"/>
                    <a:pt x="10" y="0"/>
                    <a:pt x="12" y="2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5" y="32"/>
                    <a:pt x="67" y="34"/>
                    <a:pt x="67" y="37"/>
                  </a:cubicBezTo>
                  <a:cubicBezTo>
                    <a:pt x="67" y="95"/>
                    <a:pt x="67" y="95"/>
                    <a:pt x="67" y="95"/>
                  </a:cubicBezTo>
                  <a:cubicBezTo>
                    <a:pt x="67" y="95"/>
                    <a:pt x="67" y="96"/>
                    <a:pt x="67" y="96"/>
                  </a:cubicBezTo>
                  <a:cubicBezTo>
                    <a:pt x="67" y="100"/>
                    <a:pt x="64" y="104"/>
                    <a:pt x="59" y="104"/>
                  </a:cubicBezTo>
                  <a:cubicBezTo>
                    <a:pt x="59" y="104"/>
                    <a:pt x="59" y="104"/>
                    <a:pt x="59" y="104"/>
                  </a:cubicBezTo>
                  <a:close/>
                  <a:moveTo>
                    <a:pt x="17" y="62"/>
                  </a:moveTo>
                  <a:cubicBezTo>
                    <a:pt x="51" y="82"/>
                    <a:pt x="51" y="82"/>
                    <a:pt x="51" y="8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7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8" name="자유형 67"/>
            <p:cNvSpPr/>
            <p:nvPr/>
          </p:nvSpPr>
          <p:spPr>
            <a:xfrm>
              <a:off x="569116" y="3986190"/>
              <a:ext cx="1731958" cy="1395732"/>
            </a:xfrm>
            <a:custGeom>
              <a:avLst/>
              <a:gdLst>
                <a:gd name="connsiteX0" fmla="*/ 1832207 w 2393955"/>
                <a:gd name="connsiteY0" fmla="*/ 210 h 1929218"/>
                <a:gd name="connsiteX1" fmla="*/ 1929243 w 2393955"/>
                <a:gd name="connsiteY1" fmla="*/ 6602 h 1929218"/>
                <a:gd name="connsiteX2" fmla="*/ 2393955 w 2393955"/>
                <a:gd name="connsiteY2" fmla="*/ 82724 h 1929218"/>
                <a:gd name="connsiteX3" fmla="*/ 2227522 w 2393955"/>
                <a:gd name="connsiteY3" fmla="*/ 523237 h 1929218"/>
                <a:gd name="connsiteX4" fmla="*/ 1973728 w 2393955"/>
                <a:gd name="connsiteY4" fmla="*/ 812430 h 1929218"/>
                <a:gd name="connsiteX5" fmla="*/ 1969528 w 2393955"/>
                <a:gd name="connsiteY5" fmla="*/ 814435 h 1929218"/>
                <a:gd name="connsiteX6" fmla="*/ 1965691 w 2393955"/>
                <a:gd name="connsiteY6" fmla="*/ 817070 h 1929218"/>
                <a:gd name="connsiteX7" fmla="*/ 1588344 w 2393955"/>
                <a:gd name="connsiteY7" fmla="*/ 892266 h 1929218"/>
                <a:gd name="connsiteX8" fmla="*/ 1255990 w 2393955"/>
                <a:gd name="connsiteY8" fmla="*/ 837825 h 1929218"/>
                <a:gd name="connsiteX9" fmla="*/ 1255990 w 2393955"/>
                <a:gd name="connsiteY9" fmla="*/ 1929218 h 1929218"/>
                <a:gd name="connsiteX10" fmla="*/ 1125362 w 2393955"/>
                <a:gd name="connsiteY10" fmla="*/ 1929218 h 1929218"/>
                <a:gd name="connsiteX11" fmla="*/ 1125362 w 2393955"/>
                <a:gd name="connsiteY11" fmla="*/ 858869 h 1929218"/>
                <a:gd name="connsiteX12" fmla="*/ 805611 w 2393955"/>
                <a:gd name="connsiteY12" fmla="*/ 911245 h 1929218"/>
                <a:gd name="connsiteX13" fmla="*/ 428265 w 2393955"/>
                <a:gd name="connsiteY13" fmla="*/ 836050 h 1929218"/>
                <a:gd name="connsiteX14" fmla="*/ 424428 w 2393955"/>
                <a:gd name="connsiteY14" fmla="*/ 833415 h 1929218"/>
                <a:gd name="connsiteX15" fmla="*/ 420228 w 2393955"/>
                <a:gd name="connsiteY15" fmla="*/ 831410 h 1929218"/>
                <a:gd name="connsiteX16" fmla="*/ 166433 w 2393955"/>
                <a:gd name="connsiteY16" fmla="*/ 542216 h 1929218"/>
                <a:gd name="connsiteX17" fmla="*/ 0 w 2393955"/>
                <a:gd name="connsiteY17" fmla="*/ 101703 h 1929218"/>
                <a:gd name="connsiteX18" fmla="*/ 464712 w 2393955"/>
                <a:gd name="connsiteY18" fmla="*/ 25581 h 1929218"/>
                <a:gd name="connsiteX19" fmla="*/ 842059 w 2393955"/>
                <a:gd name="connsiteY19" fmla="*/ 100777 h 1929218"/>
                <a:gd name="connsiteX20" fmla="*/ 845895 w 2393955"/>
                <a:gd name="connsiteY20" fmla="*/ 103412 h 1929218"/>
                <a:gd name="connsiteX21" fmla="*/ 850096 w 2393955"/>
                <a:gd name="connsiteY21" fmla="*/ 105417 h 1929218"/>
                <a:gd name="connsiteX22" fmla="*/ 1103890 w 2393955"/>
                <a:gd name="connsiteY22" fmla="*/ 394610 h 1929218"/>
                <a:gd name="connsiteX23" fmla="*/ 1193392 w 2393955"/>
                <a:gd name="connsiteY23" fmla="*/ 631505 h 1929218"/>
                <a:gd name="connsiteX24" fmla="*/ 1290065 w 2393955"/>
                <a:gd name="connsiteY24" fmla="*/ 375631 h 1929218"/>
                <a:gd name="connsiteX25" fmla="*/ 1543860 w 2393955"/>
                <a:gd name="connsiteY25" fmla="*/ 86437 h 1929218"/>
                <a:gd name="connsiteX26" fmla="*/ 1548061 w 2393955"/>
                <a:gd name="connsiteY26" fmla="*/ 84433 h 1929218"/>
                <a:gd name="connsiteX27" fmla="*/ 1551897 w 2393955"/>
                <a:gd name="connsiteY27" fmla="*/ 81797 h 1929218"/>
                <a:gd name="connsiteX28" fmla="*/ 1832207 w 2393955"/>
                <a:gd name="connsiteY28" fmla="*/ 210 h 192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393955" h="1929218">
                  <a:moveTo>
                    <a:pt x="1832207" y="210"/>
                  </a:moveTo>
                  <a:cubicBezTo>
                    <a:pt x="1864675" y="-703"/>
                    <a:pt x="1897161" y="1347"/>
                    <a:pt x="1929243" y="6602"/>
                  </a:cubicBezTo>
                  <a:lnTo>
                    <a:pt x="2393955" y="82724"/>
                  </a:lnTo>
                  <a:lnTo>
                    <a:pt x="2227522" y="523237"/>
                  </a:lnTo>
                  <a:cubicBezTo>
                    <a:pt x="2181564" y="644881"/>
                    <a:pt x="2087941" y="746489"/>
                    <a:pt x="1973728" y="812430"/>
                  </a:cubicBezTo>
                  <a:lnTo>
                    <a:pt x="1969528" y="814435"/>
                  </a:lnTo>
                  <a:lnTo>
                    <a:pt x="1965691" y="817070"/>
                  </a:lnTo>
                  <a:cubicBezTo>
                    <a:pt x="1851477" y="883012"/>
                    <a:pt x="1716670" y="913288"/>
                    <a:pt x="1588344" y="892266"/>
                  </a:cubicBezTo>
                  <a:lnTo>
                    <a:pt x="1255990" y="837825"/>
                  </a:lnTo>
                  <a:lnTo>
                    <a:pt x="1255990" y="1929218"/>
                  </a:lnTo>
                  <a:lnTo>
                    <a:pt x="1125362" y="1929218"/>
                  </a:lnTo>
                  <a:lnTo>
                    <a:pt x="1125362" y="858869"/>
                  </a:lnTo>
                  <a:lnTo>
                    <a:pt x="805611" y="911245"/>
                  </a:lnTo>
                  <a:cubicBezTo>
                    <a:pt x="677285" y="932267"/>
                    <a:pt x="542478" y="901991"/>
                    <a:pt x="428265" y="836050"/>
                  </a:cubicBezTo>
                  <a:lnTo>
                    <a:pt x="424428" y="833415"/>
                  </a:lnTo>
                  <a:lnTo>
                    <a:pt x="420228" y="831410"/>
                  </a:lnTo>
                  <a:cubicBezTo>
                    <a:pt x="306014" y="765468"/>
                    <a:pt x="212391" y="663860"/>
                    <a:pt x="166433" y="542216"/>
                  </a:cubicBezTo>
                  <a:lnTo>
                    <a:pt x="0" y="101703"/>
                  </a:lnTo>
                  <a:lnTo>
                    <a:pt x="464712" y="25581"/>
                  </a:lnTo>
                  <a:cubicBezTo>
                    <a:pt x="593039" y="4560"/>
                    <a:pt x="727845" y="34835"/>
                    <a:pt x="842059" y="100777"/>
                  </a:cubicBezTo>
                  <a:lnTo>
                    <a:pt x="845895" y="103412"/>
                  </a:lnTo>
                  <a:lnTo>
                    <a:pt x="850096" y="105417"/>
                  </a:lnTo>
                  <a:cubicBezTo>
                    <a:pt x="964310" y="171358"/>
                    <a:pt x="1057931" y="272967"/>
                    <a:pt x="1103890" y="394610"/>
                  </a:cubicBezTo>
                  <a:lnTo>
                    <a:pt x="1193392" y="631505"/>
                  </a:lnTo>
                  <a:lnTo>
                    <a:pt x="1290065" y="375631"/>
                  </a:lnTo>
                  <a:cubicBezTo>
                    <a:pt x="1336024" y="253987"/>
                    <a:pt x="1429646" y="152379"/>
                    <a:pt x="1543860" y="86437"/>
                  </a:cubicBezTo>
                  <a:lnTo>
                    <a:pt x="1548061" y="84433"/>
                  </a:lnTo>
                  <a:lnTo>
                    <a:pt x="1551897" y="81797"/>
                  </a:lnTo>
                  <a:cubicBezTo>
                    <a:pt x="1637557" y="32341"/>
                    <a:pt x="1734801" y="2948"/>
                    <a:pt x="1832207" y="21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39" name="자유형 138"/>
          <p:cNvSpPr/>
          <p:nvPr/>
        </p:nvSpPr>
        <p:spPr>
          <a:xfrm>
            <a:off x="494470" y="1036324"/>
            <a:ext cx="653345" cy="616188"/>
          </a:xfrm>
          <a:custGeom>
            <a:avLst/>
            <a:gdLst/>
            <a:ahLst/>
            <a:cxnLst/>
            <a:rect l="l" t="t" r="r" b="b"/>
            <a:pathLst>
              <a:path w="312842" h="295050">
                <a:moveTo>
                  <a:pt x="311125" y="0"/>
                </a:moveTo>
                <a:cubicBezTo>
                  <a:pt x="313767" y="10770"/>
                  <a:pt x="313361" y="20930"/>
                  <a:pt x="309906" y="30481"/>
                </a:cubicBezTo>
                <a:cubicBezTo>
                  <a:pt x="305029" y="41453"/>
                  <a:pt x="296495" y="52426"/>
                  <a:pt x="284303" y="63399"/>
                </a:cubicBezTo>
                <a:cubicBezTo>
                  <a:pt x="276962" y="70663"/>
                  <a:pt x="270612" y="77775"/>
                  <a:pt x="265253" y="84735"/>
                </a:cubicBezTo>
                <a:cubicBezTo>
                  <a:pt x="259894" y="91694"/>
                  <a:pt x="255677" y="98807"/>
                  <a:pt x="252604" y="106071"/>
                </a:cubicBezTo>
                <a:cubicBezTo>
                  <a:pt x="248895" y="113412"/>
                  <a:pt x="247473" y="119457"/>
                  <a:pt x="248337" y="124207"/>
                </a:cubicBezTo>
                <a:cubicBezTo>
                  <a:pt x="249200" y="128956"/>
                  <a:pt x="252655" y="132258"/>
                  <a:pt x="258700" y="134113"/>
                </a:cubicBezTo>
                <a:cubicBezTo>
                  <a:pt x="267234" y="136500"/>
                  <a:pt x="274854" y="139955"/>
                  <a:pt x="281560" y="144476"/>
                </a:cubicBezTo>
                <a:cubicBezTo>
                  <a:pt x="288265" y="148997"/>
                  <a:pt x="294057" y="154890"/>
                  <a:pt x="298933" y="162154"/>
                </a:cubicBezTo>
                <a:cubicBezTo>
                  <a:pt x="303226" y="169520"/>
                  <a:pt x="306528" y="177648"/>
                  <a:pt x="308839" y="186538"/>
                </a:cubicBezTo>
                <a:cubicBezTo>
                  <a:pt x="311151" y="195428"/>
                  <a:pt x="312319" y="204775"/>
                  <a:pt x="312345" y="214580"/>
                </a:cubicBezTo>
                <a:cubicBezTo>
                  <a:pt x="312294" y="225603"/>
                  <a:pt x="310567" y="235865"/>
                  <a:pt x="307163" y="245365"/>
                </a:cubicBezTo>
                <a:cubicBezTo>
                  <a:pt x="303759" y="254864"/>
                  <a:pt x="298984" y="263297"/>
                  <a:pt x="292837" y="270663"/>
                </a:cubicBezTo>
                <a:cubicBezTo>
                  <a:pt x="286132" y="279147"/>
                  <a:pt x="278512" y="285344"/>
                  <a:pt x="269977" y="289256"/>
                </a:cubicBezTo>
                <a:cubicBezTo>
                  <a:pt x="261443" y="293167"/>
                  <a:pt x="251994" y="295098"/>
                  <a:pt x="241631" y="295047"/>
                </a:cubicBezTo>
                <a:cubicBezTo>
                  <a:pt x="220701" y="295250"/>
                  <a:pt x="204039" y="287529"/>
                  <a:pt x="191644" y="271882"/>
                </a:cubicBezTo>
                <a:cubicBezTo>
                  <a:pt x="177217" y="257455"/>
                  <a:pt x="169495" y="238761"/>
                  <a:pt x="168479" y="215799"/>
                </a:cubicBezTo>
                <a:cubicBezTo>
                  <a:pt x="167260" y="193650"/>
                  <a:pt x="170917" y="170892"/>
                  <a:pt x="179452" y="147524"/>
                </a:cubicBezTo>
                <a:cubicBezTo>
                  <a:pt x="183059" y="136500"/>
                  <a:pt x="187427" y="125629"/>
                  <a:pt x="192558" y="114910"/>
                </a:cubicBezTo>
                <a:cubicBezTo>
                  <a:pt x="197689" y="104191"/>
                  <a:pt x="203887" y="93930"/>
                  <a:pt x="211151" y="84125"/>
                </a:cubicBezTo>
                <a:cubicBezTo>
                  <a:pt x="223546" y="64618"/>
                  <a:pt x="238989" y="47549"/>
                  <a:pt x="257481" y="32919"/>
                </a:cubicBezTo>
                <a:cubicBezTo>
                  <a:pt x="265964" y="25604"/>
                  <a:pt x="274600" y="19203"/>
                  <a:pt x="283389" y="13716"/>
                </a:cubicBezTo>
                <a:cubicBezTo>
                  <a:pt x="292177" y="8230"/>
                  <a:pt x="301423" y="3658"/>
                  <a:pt x="311125" y="0"/>
                </a:cubicBezTo>
                <a:close/>
                <a:moveTo>
                  <a:pt x="142876" y="0"/>
                </a:moveTo>
                <a:cubicBezTo>
                  <a:pt x="145517" y="10770"/>
                  <a:pt x="145111" y="20930"/>
                  <a:pt x="141657" y="30481"/>
                </a:cubicBezTo>
                <a:cubicBezTo>
                  <a:pt x="136780" y="41453"/>
                  <a:pt x="128245" y="52426"/>
                  <a:pt x="116053" y="63399"/>
                </a:cubicBezTo>
                <a:cubicBezTo>
                  <a:pt x="108713" y="70663"/>
                  <a:pt x="102363" y="77775"/>
                  <a:pt x="97003" y="84735"/>
                </a:cubicBezTo>
                <a:cubicBezTo>
                  <a:pt x="91644" y="91694"/>
                  <a:pt x="87428" y="98807"/>
                  <a:pt x="84354" y="106071"/>
                </a:cubicBezTo>
                <a:cubicBezTo>
                  <a:pt x="80646" y="113412"/>
                  <a:pt x="79223" y="119457"/>
                  <a:pt x="80087" y="124207"/>
                </a:cubicBezTo>
                <a:cubicBezTo>
                  <a:pt x="80951" y="128956"/>
                  <a:pt x="84405" y="132258"/>
                  <a:pt x="90450" y="134113"/>
                </a:cubicBezTo>
                <a:cubicBezTo>
                  <a:pt x="98985" y="136500"/>
                  <a:pt x="106605" y="139955"/>
                  <a:pt x="113310" y="144476"/>
                </a:cubicBezTo>
                <a:cubicBezTo>
                  <a:pt x="120016" y="148997"/>
                  <a:pt x="125807" y="154890"/>
                  <a:pt x="130684" y="162154"/>
                </a:cubicBezTo>
                <a:cubicBezTo>
                  <a:pt x="134976" y="169520"/>
                  <a:pt x="138278" y="177648"/>
                  <a:pt x="140590" y="186538"/>
                </a:cubicBezTo>
                <a:cubicBezTo>
                  <a:pt x="142901" y="195428"/>
                  <a:pt x="144070" y="204775"/>
                  <a:pt x="144095" y="214580"/>
                </a:cubicBezTo>
                <a:cubicBezTo>
                  <a:pt x="144044" y="225603"/>
                  <a:pt x="142317" y="235865"/>
                  <a:pt x="138913" y="245365"/>
                </a:cubicBezTo>
                <a:cubicBezTo>
                  <a:pt x="135510" y="254864"/>
                  <a:pt x="130735" y="263297"/>
                  <a:pt x="124588" y="270663"/>
                </a:cubicBezTo>
                <a:cubicBezTo>
                  <a:pt x="117882" y="279147"/>
                  <a:pt x="110262" y="285344"/>
                  <a:pt x="101728" y="289256"/>
                </a:cubicBezTo>
                <a:cubicBezTo>
                  <a:pt x="93193" y="293167"/>
                  <a:pt x="83745" y="295098"/>
                  <a:pt x="73381" y="295047"/>
                </a:cubicBezTo>
                <a:cubicBezTo>
                  <a:pt x="52452" y="295250"/>
                  <a:pt x="35789" y="287529"/>
                  <a:pt x="23394" y="271882"/>
                </a:cubicBezTo>
                <a:cubicBezTo>
                  <a:pt x="8967" y="257455"/>
                  <a:pt x="1245" y="238761"/>
                  <a:pt x="229" y="215799"/>
                </a:cubicBezTo>
                <a:cubicBezTo>
                  <a:pt x="-990" y="193650"/>
                  <a:pt x="2668" y="170892"/>
                  <a:pt x="11202" y="147524"/>
                </a:cubicBezTo>
                <a:cubicBezTo>
                  <a:pt x="14809" y="136500"/>
                  <a:pt x="19178" y="125629"/>
                  <a:pt x="24309" y="114910"/>
                </a:cubicBezTo>
                <a:cubicBezTo>
                  <a:pt x="29439" y="104191"/>
                  <a:pt x="35637" y="93930"/>
                  <a:pt x="42901" y="84125"/>
                </a:cubicBezTo>
                <a:cubicBezTo>
                  <a:pt x="55297" y="64618"/>
                  <a:pt x="70740" y="47549"/>
                  <a:pt x="89231" y="32919"/>
                </a:cubicBezTo>
                <a:cubicBezTo>
                  <a:pt x="97715" y="25604"/>
                  <a:pt x="106351" y="19203"/>
                  <a:pt x="115139" y="13716"/>
                </a:cubicBezTo>
                <a:cubicBezTo>
                  <a:pt x="123927" y="8230"/>
                  <a:pt x="133173" y="3658"/>
                  <a:pt x="14287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0" name="자유형 139"/>
          <p:cNvSpPr/>
          <p:nvPr/>
        </p:nvSpPr>
        <p:spPr>
          <a:xfrm>
            <a:off x="1486529" y="1028103"/>
            <a:ext cx="654759" cy="616180"/>
          </a:xfrm>
          <a:custGeom>
            <a:avLst/>
            <a:gdLst/>
            <a:ahLst/>
            <a:cxnLst/>
            <a:rect l="l" t="t" r="r" b="b"/>
            <a:pathLst>
              <a:path w="313519" h="295046">
                <a:moveTo>
                  <a:pt x="240365" y="0"/>
                </a:moveTo>
                <a:cubicBezTo>
                  <a:pt x="259872" y="0"/>
                  <a:pt x="276941" y="7315"/>
                  <a:pt x="291571" y="21945"/>
                </a:cubicBezTo>
                <a:cubicBezTo>
                  <a:pt x="303763" y="37998"/>
                  <a:pt x="311078" y="57099"/>
                  <a:pt x="313517" y="79248"/>
                </a:cubicBezTo>
                <a:cubicBezTo>
                  <a:pt x="313567" y="90855"/>
                  <a:pt x="312856" y="102387"/>
                  <a:pt x="311383" y="113842"/>
                </a:cubicBezTo>
                <a:cubicBezTo>
                  <a:pt x="309910" y="125298"/>
                  <a:pt x="307370" y="136525"/>
                  <a:pt x="303763" y="147523"/>
                </a:cubicBezTo>
                <a:cubicBezTo>
                  <a:pt x="295025" y="170484"/>
                  <a:pt x="284459" y="191617"/>
                  <a:pt x="272064" y="210921"/>
                </a:cubicBezTo>
                <a:cubicBezTo>
                  <a:pt x="264799" y="220675"/>
                  <a:pt x="257383" y="229819"/>
                  <a:pt x="249813" y="238353"/>
                </a:cubicBezTo>
                <a:cubicBezTo>
                  <a:pt x="242244" y="246888"/>
                  <a:pt x="234218" y="254812"/>
                  <a:pt x="225734" y="262128"/>
                </a:cubicBezTo>
                <a:cubicBezTo>
                  <a:pt x="207446" y="276758"/>
                  <a:pt x="189158" y="287731"/>
                  <a:pt x="170870" y="295046"/>
                </a:cubicBezTo>
                <a:cubicBezTo>
                  <a:pt x="167009" y="285089"/>
                  <a:pt x="167416" y="274523"/>
                  <a:pt x="172089" y="263347"/>
                </a:cubicBezTo>
                <a:cubicBezTo>
                  <a:pt x="173918" y="258521"/>
                  <a:pt x="176966" y="253542"/>
                  <a:pt x="181233" y="248412"/>
                </a:cubicBezTo>
                <a:cubicBezTo>
                  <a:pt x="185501" y="243281"/>
                  <a:pt x="190987" y="237693"/>
                  <a:pt x="197693" y="231648"/>
                </a:cubicBezTo>
                <a:cubicBezTo>
                  <a:pt x="212323" y="218033"/>
                  <a:pt x="223296" y="203809"/>
                  <a:pt x="230611" y="188976"/>
                </a:cubicBezTo>
                <a:cubicBezTo>
                  <a:pt x="233659" y="181711"/>
                  <a:pt x="234573" y="175818"/>
                  <a:pt x="233354" y="171297"/>
                </a:cubicBezTo>
                <a:cubicBezTo>
                  <a:pt x="232135" y="166776"/>
                  <a:pt x="228782" y="163322"/>
                  <a:pt x="223296" y="160934"/>
                </a:cubicBezTo>
                <a:cubicBezTo>
                  <a:pt x="206024" y="157073"/>
                  <a:pt x="193019" y="147726"/>
                  <a:pt x="184281" y="132892"/>
                </a:cubicBezTo>
                <a:cubicBezTo>
                  <a:pt x="174528" y="118465"/>
                  <a:pt x="169651" y="100990"/>
                  <a:pt x="169651" y="80467"/>
                </a:cubicBezTo>
                <a:cubicBezTo>
                  <a:pt x="169626" y="69545"/>
                  <a:pt x="171200" y="59385"/>
                  <a:pt x="174375" y="49987"/>
                </a:cubicBezTo>
                <a:cubicBezTo>
                  <a:pt x="177550" y="40589"/>
                  <a:pt x="182478" y="31648"/>
                  <a:pt x="189158" y="23164"/>
                </a:cubicBezTo>
                <a:cubicBezTo>
                  <a:pt x="195254" y="15798"/>
                  <a:pt x="202569" y="10109"/>
                  <a:pt x="211104" y="6095"/>
                </a:cubicBezTo>
                <a:cubicBezTo>
                  <a:pt x="219638" y="2082"/>
                  <a:pt x="229392" y="50"/>
                  <a:pt x="240365" y="0"/>
                </a:cubicBezTo>
                <a:close/>
                <a:moveTo>
                  <a:pt x="72115" y="0"/>
                </a:moveTo>
                <a:cubicBezTo>
                  <a:pt x="91622" y="0"/>
                  <a:pt x="108691" y="7315"/>
                  <a:pt x="123321" y="21945"/>
                </a:cubicBezTo>
                <a:cubicBezTo>
                  <a:pt x="135513" y="37998"/>
                  <a:pt x="142829" y="57099"/>
                  <a:pt x="145267" y="79248"/>
                </a:cubicBezTo>
                <a:cubicBezTo>
                  <a:pt x="145318" y="90855"/>
                  <a:pt x="144607" y="102387"/>
                  <a:pt x="143133" y="113842"/>
                </a:cubicBezTo>
                <a:cubicBezTo>
                  <a:pt x="141660" y="125298"/>
                  <a:pt x="139120" y="136525"/>
                  <a:pt x="135513" y="147523"/>
                </a:cubicBezTo>
                <a:cubicBezTo>
                  <a:pt x="126776" y="170484"/>
                  <a:pt x="116209" y="191617"/>
                  <a:pt x="103814" y="210921"/>
                </a:cubicBezTo>
                <a:cubicBezTo>
                  <a:pt x="96550" y="220675"/>
                  <a:pt x="89133" y="229819"/>
                  <a:pt x="81564" y="238353"/>
                </a:cubicBezTo>
                <a:cubicBezTo>
                  <a:pt x="73995" y="246888"/>
                  <a:pt x="65968" y="254812"/>
                  <a:pt x="57485" y="262128"/>
                </a:cubicBezTo>
                <a:cubicBezTo>
                  <a:pt x="39197" y="276758"/>
                  <a:pt x="20909" y="287731"/>
                  <a:pt x="2621" y="295046"/>
                </a:cubicBezTo>
                <a:cubicBezTo>
                  <a:pt x="-1240" y="285089"/>
                  <a:pt x="-834" y="274523"/>
                  <a:pt x="3840" y="263347"/>
                </a:cubicBezTo>
                <a:cubicBezTo>
                  <a:pt x="5669" y="258521"/>
                  <a:pt x="8717" y="253542"/>
                  <a:pt x="12984" y="248412"/>
                </a:cubicBezTo>
                <a:cubicBezTo>
                  <a:pt x="17251" y="243281"/>
                  <a:pt x="22737" y="237693"/>
                  <a:pt x="29443" y="231648"/>
                </a:cubicBezTo>
                <a:cubicBezTo>
                  <a:pt x="44073" y="218033"/>
                  <a:pt x="55046" y="203809"/>
                  <a:pt x="62361" y="188976"/>
                </a:cubicBezTo>
                <a:cubicBezTo>
                  <a:pt x="65409" y="181711"/>
                  <a:pt x="66324" y="175818"/>
                  <a:pt x="65105" y="171297"/>
                </a:cubicBezTo>
                <a:cubicBezTo>
                  <a:pt x="63885" y="166776"/>
                  <a:pt x="60533" y="163322"/>
                  <a:pt x="55046" y="160934"/>
                </a:cubicBezTo>
                <a:cubicBezTo>
                  <a:pt x="37774" y="157073"/>
                  <a:pt x="24769" y="147726"/>
                  <a:pt x="16032" y="132892"/>
                </a:cubicBezTo>
                <a:cubicBezTo>
                  <a:pt x="6278" y="118465"/>
                  <a:pt x="1401" y="100990"/>
                  <a:pt x="1401" y="80467"/>
                </a:cubicBezTo>
                <a:cubicBezTo>
                  <a:pt x="1376" y="69545"/>
                  <a:pt x="2951" y="59385"/>
                  <a:pt x="6126" y="49987"/>
                </a:cubicBezTo>
                <a:cubicBezTo>
                  <a:pt x="9301" y="40589"/>
                  <a:pt x="14228" y="31648"/>
                  <a:pt x="20909" y="23164"/>
                </a:cubicBezTo>
                <a:cubicBezTo>
                  <a:pt x="27005" y="15798"/>
                  <a:pt x="34320" y="10109"/>
                  <a:pt x="42854" y="6095"/>
                </a:cubicBezTo>
                <a:cubicBezTo>
                  <a:pt x="51389" y="2082"/>
                  <a:pt x="61142" y="50"/>
                  <a:pt x="7211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1" name="그림 1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06" y="2879004"/>
            <a:ext cx="2594741" cy="36676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42" name="그룹 141"/>
          <p:cNvGrpSpPr/>
          <p:nvPr/>
        </p:nvGrpSpPr>
        <p:grpSpPr>
          <a:xfrm>
            <a:off x="11050678" y="2320305"/>
            <a:ext cx="806450" cy="1114425"/>
            <a:chOff x="5692775" y="2868613"/>
            <a:chExt cx="806450" cy="1114425"/>
          </a:xfrm>
        </p:grpSpPr>
        <p:sp>
          <p:nvSpPr>
            <p:cNvPr id="143" name="Freeform 6"/>
            <p:cNvSpPr>
              <a:spLocks noEditPoints="1"/>
            </p:cNvSpPr>
            <p:nvPr/>
          </p:nvSpPr>
          <p:spPr bwMode="auto">
            <a:xfrm>
              <a:off x="5692775" y="2868613"/>
              <a:ext cx="806450" cy="1114425"/>
            </a:xfrm>
            <a:custGeom>
              <a:avLst/>
              <a:gdLst>
                <a:gd name="T0" fmla="*/ 106 w 212"/>
                <a:gd name="T1" fmla="*/ 294 h 294"/>
                <a:gd name="T2" fmla="*/ 0 w 212"/>
                <a:gd name="T3" fmla="*/ 188 h 294"/>
                <a:gd name="T4" fmla="*/ 76 w 212"/>
                <a:gd name="T5" fmla="*/ 86 h 294"/>
                <a:gd name="T6" fmla="*/ 76 w 212"/>
                <a:gd name="T7" fmla="*/ 50 h 294"/>
                <a:gd name="T8" fmla="*/ 69 w 212"/>
                <a:gd name="T9" fmla="*/ 50 h 294"/>
                <a:gd name="T10" fmla="*/ 69 w 212"/>
                <a:gd name="T11" fmla="*/ 0 h 294"/>
                <a:gd name="T12" fmla="*/ 142 w 212"/>
                <a:gd name="T13" fmla="*/ 0 h 294"/>
                <a:gd name="T14" fmla="*/ 142 w 212"/>
                <a:gd name="T15" fmla="*/ 50 h 294"/>
                <a:gd name="T16" fmla="*/ 136 w 212"/>
                <a:gd name="T17" fmla="*/ 50 h 294"/>
                <a:gd name="T18" fmla="*/ 136 w 212"/>
                <a:gd name="T19" fmla="*/ 86 h 294"/>
                <a:gd name="T20" fmla="*/ 212 w 212"/>
                <a:gd name="T21" fmla="*/ 188 h 294"/>
                <a:gd name="T22" fmla="*/ 106 w 212"/>
                <a:gd name="T23" fmla="*/ 294 h 294"/>
                <a:gd name="T24" fmla="*/ 85 w 212"/>
                <a:gd name="T25" fmla="*/ 34 h 294"/>
                <a:gd name="T26" fmla="*/ 92 w 212"/>
                <a:gd name="T27" fmla="*/ 34 h 294"/>
                <a:gd name="T28" fmla="*/ 92 w 212"/>
                <a:gd name="T29" fmla="*/ 99 h 294"/>
                <a:gd name="T30" fmla="*/ 86 w 212"/>
                <a:gd name="T31" fmla="*/ 100 h 294"/>
                <a:gd name="T32" fmla="*/ 16 w 212"/>
                <a:gd name="T33" fmla="*/ 188 h 294"/>
                <a:gd name="T34" fmla="*/ 106 w 212"/>
                <a:gd name="T35" fmla="*/ 278 h 294"/>
                <a:gd name="T36" fmla="*/ 196 w 212"/>
                <a:gd name="T37" fmla="*/ 188 h 294"/>
                <a:gd name="T38" fmla="*/ 126 w 212"/>
                <a:gd name="T39" fmla="*/ 100 h 294"/>
                <a:gd name="T40" fmla="*/ 120 w 212"/>
                <a:gd name="T41" fmla="*/ 99 h 294"/>
                <a:gd name="T42" fmla="*/ 120 w 212"/>
                <a:gd name="T43" fmla="*/ 34 h 294"/>
                <a:gd name="T44" fmla="*/ 126 w 212"/>
                <a:gd name="T45" fmla="*/ 34 h 294"/>
                <a:gd name="T46" fmla="*/ 126 w 212"/>
                <a:gd name="T47" fmla="*/ 16 h 294"/>
                <a:gd name="T48" fmla="*/ 85 w 212"/>
                <a:gd name="T49" fmla="*/ 16 h 294"/>
                <a:gd name="T50" fmla="*/ 85 w 212"/>
                <a:gd name="T51" fmla="*/ 3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2" h="294">
                  <a:moveTo>
                    <a:pt x="106" y="294"/>
                  </a:moveTo>
                  <a:cubicBezTo>
                    <a:pt x="47" y="294"/>
                    <a:pt x="0" y="246"/>
                    <a:pt x="0" y="188"/>
                  </a:cubicBezTo>
                  <a:cubicBezTo>
                    <a:pt x="0" y="140"/>
                    <a:pt x="31" y="99"/>
                    <a:pt x="76" y="86"/>
                  </a:cubicBezTo>
                  <a:cubicBezTo>
                    <a:pt x="76" y="50"/>
                    <a:pt x="76" y="50"/>
                    <a:pt x="76" y="50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50"/>
                    <a:pt x="142" y="50"/>
                    <a:pt x="142" y="50"/>
                  </a:cubicBezTo>
                  <a:cubicBezTo>
                    <a:pt x="136" y="50"/>
                    <a:pt x="136" y="50"/>
                    <a:pt x="136" y="50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81" y="99"/>
                    <a:pt x="212" y="140"/>
                    <a:pt x="212" y="188"/>
                  </a:cubicBezTo>
                  <a:cubicBezTo>
                    <a:pt x="212" y="246"/>
                    <a:pt x="164" y="294"/>
                    <a:pt x="106" y="294"/>
                  </a:cubicBezTo>
                  <a:close/>
                  <a:moveTo>
                    <a:pt x="85" y="34"/>
                  </a:moveTo>
                  <a:cubicBezTo>
                    <a:pt x="92" y="34"/>
                    <a:pt x="92" y="34"/>
                    <a:pt x="92" y="34"/>
                  </a:cubicBezTo>
                  <a:cubicBezTo>
                    <a:pt x="92" y="99"/>
                    <a:pt x="92" y="99"/>
                    <a:pt x="92" y="99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44" y="110"/>
                    <a:pt x="16" y="146"/>
                    <a:pt x="16" y="188"/>
                  </a:cubicBezTo>
                  <a:cubicBezTo>
                    <a:pt x="16" y="238"/>
                    <a:pt x="56" y="278"/>
                    <a:pt x="106" y="278"/>
                  </a:cubicBezTo>
                  <a:cubicBezTo>
                    <a:pt x="155" y="278"/>
                    <a:pt x="196" y="238"/>
                    <a:pt x="196" y="188"/>
                  </a:cubicBezTo>
                  <a:cubicBezTo>
                    <a:pt x="196" y="146"/>
                    <a:pt x="167" y="110"/>
                    <a:pt x="126" y="100"/>
                  </a:cubicBezTo>
                  <a:cubicBezTo>
                    <a:pt x="120" y="99"/>
                    <a:pt x="120" y="99"/>
                    <a:pt x="120" y="99"/>
                  </a:cubicBezTo>
                  <a:cubicBezTo>
                    <a:pt x="120" y="34"/>
                    <a:pt x="120" y="34"/>
                    <a:pt x="120" y="34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26" y="16"/>
                    <a:pt x="126" y="16"/>
                    <a:pt x="126" y="16"/>
                  </a:cubicBezTo>
                  <a:cubicBezTo>
                    <a:pt x="85" y="16"/>
                    <a:pt x="85" y="16"/>
                    <a:pt x="85" y="16"/>
                  </a:cubicBezTo>
                  <a:lnTo>
                    <a:pt x="85" y="3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4" name="Freeform 7"/>
            <p:cNvSpPr>
              <a:spLocks/>
            </p:cNvSpPr>
            <p:nvPr/>
          </p:nvSpPr>
          <p:spPr bwMode="auto">
            <a:xfrm>
              <a:off x="5821363" y="3444876"/>
              <a:ext cx="544513" cy="409575"/>
            </a:xfrm>
            <a:custGeom>
              <a:avLst/>
              <a:gdLst>
                <a:gd name="T0" fmla="*/ 9 w 143"/>
                <a:gd name="T1" fmla="*/ 0 h 108"/>
                <a:gd name="T2" fmla="*/ 0 w 143"/>
                <a:gd name="T3" fmla="*/ 36 h 108"/>
                <a:gd name="T4" fmla="*/ 71 w 143"/>
                <a:gd name="T5" fmla="*/ 108 h 108"/>
                <a:gd name="T6" fmla="*/ 143 w 143"/>
                <a:gd name="T7" fmla="*/ 36 h 108"/>
                <a:gd name="T8" fmla="*/ 134 w 143"/>
                <a:gd name="T9" fmla="*/ 0 h 108"/>
                <a:gd name="T10" fmla="*/ 9 w 143"/>
                <a:gd name="T1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108">
                  <a:moveTo>
                    <a:pt x="9" y="0"/>
                  </a:moveTo>
                  <a:cubicBezTo>
                    <a:pt x="3" y="11"/>
                    <a:pt x="0" y="23"/>
                    <a:pt x="0" y="36"/>
                  </a:cubicBezTo>
                  <a:cubicBezTo>
                    <a:pt x="0" y="76"/>
                    <a:pt x="32" y="108"/>
                    <a:pt x="71" y="108"/>
                  </a:cubicBezTo>
                  <a:cubicBezTo>
                    <a:pt x="111" y="108"/>
                    <a:pt x="143" y="76"/>
                    <a:pt x="143" y="36"/>
                  </a:cubicBezTo>
                  <a:cubicBezTo>
                    <a:pt x="143" y="23"/>
                    <a:pt x="140" y="11"/>
                    <a:pt x="134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3BE1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67" name="그룹 66"/>
          <p:cNvGrpSpPr/>
          <p:nvPr/>
        </p:nvGrpSpPr>
        <p:grpSpPr>
          <a:xfrm>
            <a:off x="5402866" y="1448254"/>
            <a:ext cx="1340301" cy="1856235"/>
            <a:chOff x="5538459" y="1279884"/>
            <a:chExt cx="1361969" cy="1886243"/>
          </a:xfrm>
        </p:grpSpPr>
        <p:cxnSp>
          <p:nvCxnSpPr>
            <p:cNvPr id="91" name="직선 연결선 90"/>
            <p:cNvCxnSpPr/>
            <p:nvPr/>
          </p:nvCxnSpPr>
          <p:spPr>
            <a:xfrm>
              <a:off x="5538459" y="1640563"/>
              <a:ext cx="159425" cy="167784"/>
            </a:xfrm>
            <a:prstGeom prst="line">
              <a:avLst/>
            </a:prstGeom>
            <a:ln w="571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/>
            <p:cNvCxnSpPr/>
            <p:nvPr/>
          </p:nvCxnSpPr>
          <p:spPr>
            <a:xfrm>
              <a:off x="5854581" y="1340173"/>
              <a:ext cx="79937" cy="210759"/>
            </a:xfrm>
            <a:prstGeom prst="line">
              <a:avLst/>
            </a:prstGeom>
            <a:ln w="571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/>
            <p:cNvCxnSpPr/>
            <p:nvPr/>
          </p:nvCxnSpPr>
          <p:spPr>
            <a:xfrm>
              <a:off x="6253101" y="1279884"/>
              <a:ext cx="0" cy="210758"/>
            </a:xfrm>
            <a:prstGeom prst="line">
              <a:avLst/>
            </a:prstGeom>
            <a:ln w="571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직선 연결선 110"/>
            <p:cNvCxnSpPr/>
            <p:nvPr/>
          </p:nvCxnSpPr>
          <p:spPr>
            <a:xfrm flipH="1">
              <a:off x="6560139" y="1360268"/>
              <a:ext cx="106436" cy="213226"/>
            </a:xfrm>
            <a:prstGeom prst="line">
              <a:avLst/>
            </a:prstGeom>
            <a:ln w="571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직선 연결선 118"/>
            <p:cNvCxnSpPr/>
            <p:nvPr/>
          </p:nvCxnSpPr>
          <p:spPr>
            <a:xfrm flipH="1">
              <a:off x="6745989" y="1735589"/>
              <a:ext cx="154439" cy="103312"/>
            </a:xfrm>
            <a:prstGeom prst="line">
              <a:avLst/>
            </a:prstGeom>
            <a:ln w="571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" name="그룹 119"/>
            <p:cNvGrpSpPr/>
            <p:nvPr/>
          </p:nvGrpSpPr>
          <p:grpSpPr>
            <a:xfrm>
              <a:off x="5720202" y="1656153"/>
              <a:ext cx="958719" cy="1509974"/>
              <a:chOff x="6523881" y="2613527"/>
              <a:chExt cx="431537" cy="679667"/>
            </a:xfrm>
            <a:solidFill>
              <a:schemeClr val="tx1"/>
            </a:solidFill>
          </p:grpSpPr>
          <p:sp>
            <p:nvSpPr>
              <p:cNvPr id="121" name="자유형 120"/>
              <p:cNvSpPr>
                <a:spLocks/>
              </p:cNvSpPr>
              <p:nvPr/>
            </p:nvSpPr>
            <p:spPr bwMode="auto">
              <a:xfrm>
                <a:off x="6659583" y="3211853"/>
                <a:ext cx="186255" cy="81341"/>
              </a:xfrm>
              <a:custGeom>
                <a:avLst/>
                <a:gdLst>
                  <a:gd name="connsiteX0" fmla="*/ 328229 w 1015350"/>
                  <a:gd name="connsiteY0" fmla="*/ 274214 h 443420"/>
                  <a:gd name="connsiteX1" fmla="*/ 698660 w 1015350"/>
                  <a:gd name="connsiteY1" fmla="*/ 274214 h 443420"/>
                  <a:gd name="connsiteX2" fmla="*/ 328229 w 1015350"/>
                  <a:gd name="connsiteY2" fmla="*/ 274214 h 443420"/>
                  <a:gd name="connsiteX3" fmla="*/ 138457 w 1015350"/>
                  <a:gd name="connsiteY3" fmla="*/ 0 h 443420"/>
                  <a:gd name="connsiteX4" fmla="*/ 437568 w 1015350"/>
                  <a:gd name="connsiteY4" fmla="*/ 0 h 443420"/>
                  <a:gd name="connsiteX5" fmla="*/ 448596 w 1015350"/>
                  <a:gd name="connsiteY5" fmla="*/ 0 h 443420"/>
                  <a:gd name="connsiteX6" fmla="*/ 457669 w 1015350"/>
                  <a:gd name="connsiteY6" fmla="*/ 0 h 443420"/>
                  <a:gd name="connsiteX7" fmla="*/ 461343 w 1015350"/>
                  <a:gd name="connsiteY7" fmla="*/ 0 h 443420"/>
                  <a:gd name="connsiteX8" fmla="*/ 503227 w 1015350"/>
                  <a:gd name="connsiteY8" fmla="*/ 0 h 443420"/>
                  <a:gd name="connsiteX9" fmla="*/ 512002 w 1015350"/>
                  <a:gd name="connsiteY9" fmla="*/ 0 h 443420"/>
                  <a:gd name="connsiteX10" fmla="*/ 517396 w 1015350"/>
                  <a:gd name="connsiteY10" fmla="*/ 0 h 443420"/>
                  <a:gd name="connsiteX11" fmla="*/ 560498 w 1015350"/>
                  <a:gd name="connsiteY11" fmla="*/ 0 h 443420"/>
                  <a:gd name="connsiteX12" fmla="*/ 565794 w 1015350"/>
                  <a:gd name="connsiteY12" fmla="*/ 0 h 443420"/>
                  <a:gd name="connsiteX13" fmla="*/ 574191 w 1015350"/>
                  <a:gd name="connsiteY13" fmla="*/ 0 h 443420"/>
                  <a:gd name="connsiteX14" fmla="*/ 581568 w 1015350"/>
                  <a:gd name="connsiteY14" fmla="*/ 0 h 443420"/>
                  <a:gd name="connsiteX15" fmla="*/ 876893 w 1015350"/>
                  <a:gd name="connsiteY15" fmla="*/ 0 h 443420"/>
                  <a:gd name="connsiteX16" fmla="*/ 1015350 w 1015350"/>
                  <a:gd name="connsiteY16" fmla="*/ 137107 h 443420"/>
                  <a:gd name="connsiteX17" fmla="*/ 876893 w 1015350"/>
                  <a:gd name="connsiteY17" fmla="*/ 274213 h 443420"/>
                  <a:gd name="connsiteX18" fmla="*/ 138457 w 1015350"/>
                  <a:gd name="connsiteY18" fmla="*/ 274213 h 443420"/>
                  <a:gd name="connsiteX19" fmla="*/ 0 w 1015350"/>
                  <a:gd name="connsiteY19" fmla="*/ 137107 h 443420"/>
                  <a:gd name="connsiteX20" fmla="*/ 138457 w 1015350"/>
                  <a:gd name="connsiteY20" fmla="*/ 0 h 443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5350" h="443420">
                    <a:moveTo>
                      <a:pt x="328229" y="274214"/>
                    </a:moveTo>
                    <a:lnTo>
                      <a:pt x="698660" y="274214"/>
                    </a:lnTo>
                    <a:cubicBezTo>
                      <a:pt x="652356" y="499822"/>
                      <a:pt x="374533" y="499822"/>
                      <a:pt x="328229" y="274214"/>
                    </a:cubicBezTo>
                    <a:close/>
                    <a:moveTo>
                      <a:pt x="138457" y="0"/>
                    </a:moveTo>
                    <a:cubicBezTo>
                      <a:pt x="274029" y="0"/>
                      <a:pt x="370480" y="0"/>
                      <a:pt x="437568" y="0"/>
                    </a:cubicBezTo>
                    <a:lnTo>
                      <a:pt x="448596" y="0"/>
                    </a:lnTo>
                    <a:cubicBezTo>
                      <a:pt x="448390" y="0"/>
                      <a:pt x="451821" y="0"/>
                      <a:pt x="457669" y="0"/>
                    </a:cubicBezTo>
                    <a:lnTo>
                      <a:pt x="461343" y="0"/>
                    </a:lnTo>
                    <a:cubicBezTo>
                      <a:pt x="470041" y="0"/>
                      <a:pt x="483596" y="0"/>
                      <a:pt x="503227" y="0"/>
                    </a:cubicBezTo>
                    <a:lnTo>
                      <a:pt x="512002" y="0"/>
                    </a:lnTo>
                    <a:lnTo>
                      <a:pt x="517396" y="0"/>
                    </a:lnTo>
                    <a:cubicBezTo>
                      <a:pt x="537478" y="0"/>
                      <a:pt x="551439" y="0"/>
                      <a:pt x="560498" y="0"/>
                    </a:cubicBezTo>
                    <a:lnTo>
                      <a:pt x="565794" y="0"/>
                    </a:lnTo>
                    <a:lnTo>
                      <a:pt x="574191" y="0"/>
                    </a:lnTo>
                    <a:lnTo>
                      <a:pt x="581568" y="0"/>
                    </a:lnTo>
                    <a:cubicBezTo>
                      <a:pt x="647574" y="0"/>
                      <a:pt x="742763" y="0"/>
                      <a:pt x="876893" y="0"/>
                    </a:cubicBezTo>
                    <a:cubicBezTo>
                      <a:pt x="957660" y="0"/>
                      <a:pt x="1015350" y="45702"/>
                      <a:pt x="1015350" y="137107"/>
                    </a:cubicBezTo>
                    <a:cubicBezTo>
                      <a:pt x="1015350" y="228511"/>
                      <a:pt x="957660" y="274213"/>
                      <a:pt x="876893" y="274213"/>
                    </a:cubicBezTo>
                    <a:cubicBezTo>
                      <a:pt x="542289" y="274213"/>
                      <a:pt x="473061" y="274213"/>
                      <a:pt x="138457" y="274213"/>
                    </a:cubicBezTo>
                    <a:cubicBezTo>
                      <a:pt x="69229" y="274213"/>
                      <a:pt x="0" y="228511"/>
                      <a:pt x="0" y="137107"/>
                    </a:cubicBezTo>
                    <a:cubicBezTo>
                      <a:pt x="0" y="45702"/>
                      <a:pt x="69229" y="0"/>
                      <a:pt x="1384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2" name="Freeform 7"/>
              <p:cNvSpPr>
                <a:spLocks/>
              </p:cNvSpPr>
              <p:nvPr/>
            </p:nvSpPr>
            <p:spPr bwMode="auto">
              <a:xfrm>
                <a:off x="6623602" y="3143902"/>
                <a:ext cx="260334" cy="51184"/>
              </a:xfrm>
              <a:custGeom>
                <a:avLst/>
                <a:gdLst>
                  <a:gd name="T0" fmla="*/ 93 w 123"/>
                  <a:gd name="T1" fmla="*/ 0 h 24"/>
                  <a:gd name="T2" fmla="*/ 29 w 123"/>
                  <a:gd name="T3" fmla="*/ 0 h 24"/>
                  <a:gd name="T4" fmla="*/ 17 w 123"/>
                  <a:gd name="T5" fmla="*/ 12 h 24"/>
                  <a:gd name="T6" fmla="*/ 29 w 123"/>
                  <a:gd name="T7" fmla="*/ 24 h 24"/>
                  <a:gd name="T8" fmla="*/ 93 w 123"/>
                  <a:gd name="T9" fmla="*/ 24 h 24"/>
                  <a:gd name="T10" fmla="*/ 105 w 123"/>
                  <a:gd name="T11" fmla="*/ 12 h 24"/>
                  <a:gd name="T12" fmla="*/ 93 w 123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3" h="24">
                    <a:moveTo>
                      <a:pt x="93" y="0"/>
                    </a:moveTo>
                    <a:cubicBezTo>
                      <a:pt x="0" y="0"/>
                      <a:pt x="123" y="0"/>
                      <a:pt x="29" y="0"/>
                    </a:cubicBezTo>
                    <a:cubicBezTo>
                      <a:pt x="23" y="0"/>
                      <a:pt x="17" y="4"/>
                      <a:pt x="17" y="12"/>
                    </a:cubicBezTo>
                    <a:cubicBezTo>
                      <a:pt x="17" y="20"/>
                      <a:pt x="23" y="24"/>
                      <a:pt x="29" y="24"/>
                    </a:cubicBezTo>
                    <a:cubicBezTo>
                      <a:pt x="123" y="24"/>
                      <a:pt x="0" y="24"/>
                      <a:pt x="93" y="24"/>
                    </a:cubicBezTo>
                    <a:cubicBezTo>
                      <a:pt x="100" y="24"/>
                      <a:pt x="105" y="20"/>
                      <a:pt x="105" y="12"/>
                    </a:cubicBezTo>
                    <a:cubicBezTo>
                      <a:pt x="105" y="4"/>
                      <a:pt x="100" y="0"/>
                      <a:pt x="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3" name="Freeform 8"/>
              <p:cNvSpPr>
                <a:spLocks noEditPoints="1"/>
              </p:cNvSpPr>
              <p:nvPr/>
            </p:nvSpPr>
            <p:spPr bwMode="auto">
              <a:xfrm>
                <a:off x="6523881" y="2613527"/>
                <a:ext cx="431537" cy="513608"/>
              </a:xfrm>
              <a:custGeom>
                <a:avLst/>
                <a:gdLst>
                  <a:gd name="T0" fmla="*/ 105 w 204"/>
                  <a:gd name="T1" fmla="*/ 2 h 244"/>
                  <a:gd name="T2" fmla="*/ 15 w 204"/>
                  <a:gd name="T3" fmla="*/ 120 h 244"/>
                  <a:gd name="T4" fmla="*/ 64 w 204"/>
                  <a:gd name="T5" fmla="*/ 234 h 244"/>
                  <a:gd name="T6" fmla="*/ 64 w 204"/>
                  <a:gd name="T7" fmla="*/ 233 h 244"/>
                  <a:gd name="T8" fmla="*/ 76 w 204"/>
                  <a:gd name="T9" fmla="*/ 244 h 244"/>
                  <a:gd name="T10" fmla="*/ 140 w 204"/>
                  <a:gd name="T11" fmla="*/ 244 h 244"/>
                  <a:gd name="T12" fmla="*/ 152 w 204"/>
                  <a:gd name="T13" fmla="*/ 233 h 244"/>
                  <a:gd name="T14" fmla="*/ 204 w 204"/>
                  <a:gd name="T15" fmla="*/ 97 h 244"/>
                  <a:gd name="T16" fmla="*/ 105 w 204"/>
                  <a:gd name="T17" fmla="*/ 2 h 244"/>
                  <a:gd name="T18" fmla="*/ 136 w 204"/>
                  <a:gd name="T19" fmla="*/ 116 h 244"/>
                  <a:gd name="T20" fmla="*/ 128 w 204"/>
                  <a:gd name="T21" fmla="*/ 114 h 244"/>
                  <a:gd name="T22" fmla="*/ 128 w 204"/>
                  <a:gd name="T23" fmla="*/ 232 h 244"/>
                  <a:gd name="T24" fmla="*/ 120 w 204"/>
                  <a:gd name="T25" fmla="*/ 232 h 244"/>
                  <a:gd name="T26" fmla="*/ 120 w 204"/>
                  <a:gd name="T27" fmla="*/ 106 h 244"/>
                  <a:gd name="T28" fmla="*/ 112 w 204"/>
                  <a:gd name="T29" fmla="*/ 98 h 244"/>
                  <a:gd name="T30" fmla="*/ 112 w 204"/>
                  <a:gd name="T31" fmla="*/ 112 h 244"/>
                  <a:gd name="T32" fmla="*/ 110 w 204"/>
                  <a:gd name="T33" fmla="*/ 116 h 244"/>
                  <a:gd name="T34" fmla="*/ 106 w 204"/>
                  <a:gd name="T35" fmla="*/ 115 h 244"/>
                  <a:gd name="T36" fmla="*/ 96 w 204"/>
                  <a:gd name="T37" fmla="*/ 108 h 244"/>
                  <a:gd name="T38" fmla="*/ 96 w 204"/>
                  <a:gd name="T39" fmla="*/ 232 h 244"/>
                  <a:gd name="T40" fmla="*/ 88 w 204"/>
                  <a:gd name="T41" fmla="*/ 232 h 244"/>
                  <a:gd name="T42" fmla="*/ 88 w 204"/>
                  <a:gd name="T43" fmla="*/ 114 h 244"/>
                  <a:gd name="T44" fmla="*/ 80 w 204"/>
                  <a:gd name="T45" fmla="*/ 116 h 244"/>
                  <a:gd name="T46" fmla="*/ 64 w 204"/>
                  <a:gd name="T47" fmla="*/ 100 h 244"/>
                  <a:gd name="T48" fmla="*/ 80 w 204"/>
                  <a:gd name="T49" fmla="*/ 84 h 244"/>
                  <a:gd name="T50" fmla="*/ 96 w 204"/>
                  <a:gd name="T51" fmla="*/ 98 h 244"/>
                  <a:gd name="T52" fmla="*/ 104 w 204"/>
                  <a:gd name="T53" fmla="*/ 104 h 244"/>
                  <a:gd name="T54" fmla="*/ 104 w 204"/>
                  <a:gd name="T55" fmla="*/ 88 h 244"/>
                  <a:gd name="T56" fmla="*/ 107 w 204"/>
                  <a:gd name="T57" fmla="*/ 84 h 244"/>
                  <a:gd name="T58" fmla="*/ 111 w 204"/>
                  <a:gd name="T59" fmla="*/ 85 h 244"/>
                  <a:gd name="T60" fmla="*/ 121 w 204"/>
                  <a:gd name="T61" fmla="*/ 95 h 244"/>
                  <a:gd name="T62" fmla="*/ 136 w 204"/>
                  <a:gd name="T63" fmla="*/ 84 h 244"/>
                  <a:gd name="T64" fmla="*/ 152 w 204"/>
                  <a:gd name="T65" fmla="*/ 100 h 244"/>
                  <a:gd name="T66" fmla="*/ 136 w 204"/>
                  <a:gd name="T67" fmla="*/ 116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04" h="244">
                    <a:moveTo>
                      <a:pt x="105" y="2"/>
                    </a:moveTo>
                    <a:cubicBezTo>
                      <a:pt x="42" y="3"/>
                      <a:pt x="0" y="59"/>
                      <a:pt x="15" y="120"/>
                    </a:cubicBezTo>
                    <a:cubicBezTo>
                      <a:pt x="25" y="165"/>
                      <a:pt x="64" y="174"/>
                      <a:pt x="64" y="234"/>
                    </a:cubicBezTo>
                    <a:cubicBezTo>
                      <a:pt x="64" y="233"/>
                      <a:pt x="64" y="233"/>
                      <a:pt x="64" y="233"/>
                    </a:cubicBezTo>
                    <a:cubicBezTo>
                      <a:pt x="64" y="241"/>
                      <a:pt x="70" y="244"/>
                      <a:pt x="76" y="244"/>
                    </a:cubicBezTo>
                    <a:cubicBezTo>
                      <a:pt x="140" y="244"/>
                      <a:pt x="140" y="244"/>
                      <a:pt x="140" y="244"/>
                    </a:cubicBezTo>
                    <a:cubicBezTo>
                      <a:pt x="147" y="244"/>
                      <a:pt x="152" y="241"/>
                      <a:pt x="152" y="233"/>
                    </a:cubicBezTo>
                    <a:cubicBezTo>
                      <a:pt x="152" y="165"/>
                      <a:pt x="204" y="164"/>
                      <a:pt x="204" y="97"/>
                    </a:cubicBezTo>
                    <a:cubicBezTo>
                      <a:pt x="204" y="43"/>
                      <a:pt x="160" y="0"/>
                      <a:pt x="105" y="2"/>
                    </a:cubicBezTo>
                    <a:close/>
                    <a:moveTo>
                      <a:pt x="136" y="116"/>
                    </a:moveTo>
                    <a:cubicBezTo>
                      <a:pt x="133" y="116"/>
                      <a:pt x="130" y="115"/>
                      <a:pt x="128" y="114"/>
                    </a:cubicBezTo>
                    <a:cubicBezTo>
                      <a:pt x="128" y="232"/>
                      <a:pt x="128" y="232"/>
                      <a:pt x="128" y="232"/>
                    </a:cubicBezTo>
                    <a:cubicBezTo>
                      <a:pt x="120" y="232"/>
                      <a:pt x="120" y="232"/>
                      <a:pt x="120" y="232"/>
                    </a:cubicBezTo>
                    <a:cubicBezTo>
                      <a:pt x="120" y="106"/>
                      <a:pt x="120" y="106"/>
                      <a:pt x="120" y="106"/>
                    </a:cubicBezTo>
                    <a:cubicBezTo>
                      <a:pt x="112" y="98"/>
                      <a:pt x="112" y="98"/>
                      <a:pt x="112" y="98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12" y="114"/>
                      <a:pt x="111" y="115"/>
                      <a:pt x="110" y="116"/>
                    </a:cubicBezTo>
                    <a:cubicBezTo>
                      <a:pt x="108" y="116"/>
                      <a:pt x="107" y="116"/>
                      <a:pt x="106" y="115"/>
                    </a:cubicBezTo>
                    <a:cubicBezTo>
                      <a:pt x="96" y="108"/>
                      <a:pt x="96" y="108"/>
                      <a:pt x="96" y="108"/>
                    </a:cubicBezTo>
                    <a:cubicBezTo>
                      <a:pt x="96" y="232"/>
                      <a:pt x="96" y="232"/>
                      <a:pt x="96" y="232"/>
                    </a:cubicBezTo>
                    <a:cubicBezTo>
                      <a:pt x="88" y="232"/>
                      <a:pt x="88" y="232"/>
                      <a:pt x="88" y="232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86" y="115"/>
                      <a:pt x="83" y="116"/>
                      <a:pt x="80" y="116"/>
                    </a:cubicBezTo>
                    <a:cubicBezTo>
                      <a:pt x="71" y="116"/>
                      <a:pt x="64" y="109"/>
                      <a:pt x="64" y="100"/>
                    </a:cubicBezTo>
                    <a:cubicBezTo>
                      <a:pt x="64" y="91"/>
                      <a:pt x="71" y="84"/>
                      <a:pt x="80" y="84"/>
                    </a:cubicBezTo>
                    <a:cubicBezTo>
                      <a:pt x="88" y="84"/>
                      <a:pt x="95" y="90"/>
                      <a:pt x="96" y="98"/>
                    </a:cubicBezTo>
                    <a:cubicBezTo>
                      <a:pt x="104" y="104"/>
                      <a:pt x="104" y="104"/>
                      <a:pt x="104" y="104"/>
                    </a:cubicBezTo>
                    <a:cubicBezTo>
                      <a:pt x="104" y="88"/>
                      <a:pt x="104" y="88"/>
                      <a:pt x="104" y="88"/>
                    </a:cubicBezTo>
                    <a:cubicBezTo>
                      <a:pt x="104" y="86"/>
                      <a:pt x="105" y="85"/>
                      <a:pt x="107" y="84"/>
                    </a:cubicBezTo>
                    <a:cubicBezTo>
                      <a:pt x="108" y="84"/>
                      <a:pt x="110" y="84"/>
                      <a:pt x="111" y="85"/>
                    </a:cubicBezTo>
                    <a:cubicBezTo>
                      <a:pt x="121" y="95"/>
                      <a:pt x="121" y="95"/>
                      <a:pt x="121" y="95"/>
                    </a:cubicBezTo>
                    <a:cubicBezTo>
                      <a:pt x="123" y="89"/>
                      <a:pt x="129" y="84"/>
                      <a:pt x="136" y="84"/>
                    </a:cubicBezTo>
                    <a:cubicBezTo>
                      <a:pt x="145" y="84"/>
                      <a:pt x="152" y="91"/>
                      <a:pt x="152" y="100"/>
                    </a:cubicBezTo>
                    <a:cubicBezTo>
                      <a:pt x="152" y="109"/>
                      <a:pt x="145" y="116"/>
                      <a:pt x="136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4" name="Freeform 9"/>
              <p:cNvSpPr>
                <a:spLocks/>
              </p:cNvSpPr>
              <p:nvPr/>
            </p:nvSpPr>
            <p:spPr bwMode="auto">
              <a:xfrm>
                <a:off x="6676551" y="2807674"/>
                <a:ext cx="33535" cy="33535"/>
              </a:xfrm>
              <a:custGeom>
                <a:avLst/>
                <a:gdLst>
                  <a:gd name="T0" fmla="*/ 16 w 16"/>
                  <a:gd name="T1" fmla="*/ 8 h 16"/>
                  <a:gd name="T2" fmla="*/ 8 w 16"/>
                  <a:gd name="T3" fmla="*/ 0 h 16"/>
                  <a:gd name="T4" fmla="*/ 0 w 16"/>
                  <a:gd name="T5" fmla="*/ 8 h 16"/>
                  <a:gd name="T6" fmla="*/ 8 w 16"/>
                  <a:gd name="T7" fmla="*/ 16 h 16"/>
                  <a:gd name="T8" fmla="*/ 16 w 16"/>
                  <a:gd name="T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6" y="8"/>
                    </a:moveTo>
                    <a:cubicBezTo>
                      <a:pt x="16" y="4"/>
                      <a:pt x="13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2"/>
                      <a:pt x="4" y="16"/>
                      <a:pt x="8" y="16"/>
                    </a:cubicBezTo>
                    <a:cubicBezTo>
                      <a:pt x="12" y="16"/>
                      <a:pt x="16" y="13"/>
                      <a:pt x="16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5" name="Oval 10"/>
              <p:cNvSpPr>
                <a:spLocks noChangeArrowheads="1"/>
              </p:cNvSpPr>
              <p:nvPr/>
            </p:nvSpPr>
            <p:spPr bwMode="auto">
              <a:xfrm>
                <a:off x="6794805" y="2807674"/>
                <a:ext cx="33535" cy="3353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128" name="그룹 127"/>
          <p:cNvGrpSpPr/>
          <p:nvPr/>
        </p:nvGrpSpPr>
        <p:grpSpPr>
          <a:xfrm>
            <a:off x="10996635" y="1134077"/>
            <a:ext cx="706723" cy="836543"/>
            <a:chOff x="4602153" y="1460529"/>
            <a:chExt cx="572751" cy="677962"/>
          </a:xfrm>
        </p:grpSpPr>
        <p:sp>
          <p:nvSpPr>
            <p:cNvPr id="149" name="타원 148"/>
            <p:cNvSpPr/>
            <p:nvPr/>
          </p:nvSpPr>
          <p:spPr>
            <a:xfrm>
              <a:off x="4793070" y="1460529"/>
              <a:ext cx="286376" cy="28637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0" name="타원 149"/>
            <p:cNvSpPr/>
            <p:nvPr/>
          </p:nvSpPr>
          <p:spPr>
            <a:xfrm>
              <a:off x="4793070" y="1756657"/>
              <a:ext cx="381834" cy="38183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1" name="자유형 150"/>
            <p:cNvSpPr/>
            <p:nvPr/>
          </p:nvSpPr>
          <p:spPr>
            <a:xfrm>
              <a:off x="4602153" y="1582257"/>
              <a:ext cx="381834" cy="381834"/>
            </a:xfrm>
            <a:custGeom>
              <a:avLst/>
              <a:gdLst>
                <a:gd name="connsiteX0" fmla="*/ 120576 w 381834"/>
                <a:gd name="connsiteY0" fmla="*/ 31508 h 381834"/>
                <a:gd name="connsiteX1" fmla="*/ 70331 w 381834"/>
                <a:gd name="connsiteY1" fmla="*/ 81753 h 381834"/>
                <a:gd name="connsiteX2" fmla="*/ 120576 w 381834"/>
                <a:gd name="connsiteY2" fmla="*/ 131998 h 381834"/>
                <a:gd name="connsiteX3" fmla="*/ 170821 w 381834"/>
                <a:gd name="connsiteY3" fmla="*/ 81753 h 381834"/>
                <a:gd name="connsiteX4" fmla="*/ 120576 w 381834"/>
                <a:gd name="connsiteY4" fmla="*/ 31508 h 381834"/>
                <a:gd name="connsiteX5" fmla="*/ 190917 w 381834"/>
                <a:gd name="connsiteY5" fmla="*/ 0 h 381834"/>
                <a:gd name="connsiteX6" fmla="*/ 381834 w 381834"/>
                <a:gd name="connsiteY6" fmla="*/ 190917 h 381834"/>
                <a:gd name="connsiteX7" fmla="*/ 190917 w 381834"/>
                <a:gd name="connsiteY7" fmla="*/ 381834 h 381834"/>
                <a:gd name="connsiteX8" fmla="*/ 0 w 381834"/>
                <a:gd name="connsiteY8" fmla="*/ 190917 h 381834"/>
                <a:gd name="connsiteX9" fmla="*/ 190917 w 381834"/>
                <a:gd name="connsiteY9" fmla="*/ 0 h 38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1834" h="381834">
                  <a:moveTo>
                    <a:pt x="120576" y="31508"/>
                  </a:moveTo>
                  <a:cubicBezTo>
                    <a:pt x="92826" y="31508"/>
                    <a:pt x="70331" y="54003"/>
                    <a:pt x="70331" y="81753"/>
                  </a:cubicBezTo>
                  <a:cubicBezTo>
                    <a:pt x="70331" y="109503"/>
                    <a:pt x="92826" y="131998"/>
                    <a:pt x="120576" y="131998"/>
                  </a:cubicBezTo>
                  <a:cubicBezTo>
                    <a:pt x="148326" y="131998"/>
                    <a:pt x="170821" y="109503"/>
                    <a:pt x="170821" y="81753"/>
                  </a:cubicBezTo>
                  <a:cubicBezTo>
                    <a:pt x="170821" y="54003"/>
                    <a:pt x="148326" y="31508"/>
                    <a:pt x="120576" y="31508"/>
                  </a:cubicBezTo>
                  <a:close/>
                  <a:moveTo>
                    <a:pt x="190917" y="0"/>
                  </a:moveTo>
                  <a:cubicBezTo>
                    <a:pt x="296358" y="0"/>
                    <a:pt x="381834" y="85476"/>
                    <a:pt x="381834" y="190917"/>
                  </a:cubicBezTo>
                  <a:cubicBezTo>
                    <a:pt x="276393" y="190917"/>
                    <a:pt x="190917" y="276393"/>
                    <a:pt x="190917" y="381834"/>
                  </a:cubicBezTo>
                  <a:cubicBezTo>
                    <a:pt x="85476" y="381834"/>
                    <a:pt x="0" y="296358"/>
                    <a:pt x="0" y="190917"/>
                  </a:cubicBezTo>
                  <a:cubicBezTo>
                    <a:pt x="0" y="85476"/>
                    <a:pt x="85476" y="0"/>
                    <a:pt x="19091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9" name="그룹 128"/>
          <p:cNvGrpSpPr/>
          <p:nvPr/>
        </p:nvGrpSpPr>
        <p:grpSpPr>
          <a:xfrm>
            <a:off x="9876666" y="2483439"/>
            <a:ext cx="794420" cy="732132"/>
            <a:chOff x="5074418" y="1384389"/>
            <a:chExt cx="733530" cy="676016"/>
          </a:xfrm>
        </p:grpSpPr>
        <p:cxnSp>
          <p:nvCxnSpPr>
            <p:cNvPr id="146" name="직선 화살표 연결선 145"/>
            <p:cNvCxnSpPr/>
            <p:nvPr/>
          </p:nvCxnSpPr>
          <p:spPr>
            <a:xfrm flipV="1">
              <a:off x="5084466" y="1384389"/>
              <a:ext cx="0" cy="6760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직선 화살표 연결선 146"/>
            <p:cNvCxnSpPr/>
            <p:nvPr/>
          </p:nvCxnSpPr>
          <p:spPr>
            <a:xfrm>
              <a:off x="5074418" y="2059912"/>
              <a:ext cx="73353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자유형 147"/>
            <p:cNvSpPr/>
            <p:nvPr/>
          </p:nvSpPr>
          <p:spPr>
            <a:xfrm>
              <a:off x="5084466" y="1497204"/>
              <a:ext cx="723482" cy="562708"/>
            </a:xfrm>
            <a:custGeom>
              <a:avLst/>
              <a:gdLst>
                <a:gd name="connsiteX0" fmla="*/ 0 w 502418"/>
                <a:gd name="connsiteY0" fmla="*/ 562708 h 562708"/>
                <a:gd name="connsiteX1" fmla="*/ 130629 w 502418"/>
                <a:gd name="connsiteY1" fmla="*/ 361741 h 562708"/>
                <a:gd name="connsiteX2" fmla="*/ 311499 w 502418"/>
                <a:gd name="connsiteY2" fmla="*/ 331596 h 562708"/>
                <a:gd name="connsiteX3" fmla="*/ 361741 w 502418"/>
                <a:gd name="connsiteY3" fmla="*/ 190919 h 562708"/>
                <a:gd name="connsiteX4" fmla="*/ 502418 w 502418"/>
                <a:gd name="connsiteY4" fmla="*/ 0 h 562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2418" h="562708">
                  <a:moveTo>
                    <a:pt x="0" y="562708"/>
                  </a:moveTo>
                  <a:lnTo>
                    <a:pt x="130629" y="361741"/>
                  </a:lnTo>
                  <a:lnTo>
                    <a:pt x="311499" y="331596"/>
                  </a:lnTo>
                  <a:lnTo>
                    <a:pt x="361741" y="190919"/>
                  </a:lnTo>
                  <a:lnTo>
                    <a:pt x="502418" y="0"/>
                  </a:lnTo>
                </a:path>
              </a:pathLst>
            </a:custGeom>
            <a:noFill/>
            <a:ln w="2857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353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868</TotalTime>
  <Words>291</Words>
  <Application>Microsoft Office PowerPoint</Application>
  <PresentationFormat>와이드스크린</PresentationFormat>
  <Paragraphs>64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6" baseType="lpstr">
      <vt:lpstr>HY강B</vt:lpstr>
      <vt:lpstr>맑은 고딕</vt:lpstr>
      <vt:lpstr>태룡고딕240</vt:lpstr>
      <vt:lpstr>Arial</vt:lpstr>
      <vt:lpstr>Calibri</vt:lpstr>
      <vt:lpstr>Wingdings</vt:lpstr>
      <vt:lpstr>Office Theme</vt:lpstr>
      <vt:lpstr>부제목을 입력하세요.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goni@xemi.co.kr</dc:creator>
  <cp:lastModifiedBy>goni@xemi.co.kr</cp:lastModifiedBy>
  <cp:revision>49</cp:revision>
  <dcterms:created xsi:type="dcterms:W3CDTF">2016-07-20T05:31:39Z</dcterms:created>
  <dcterms:modified xsi:type="dcterms:W3CDTF">2016-07-22T02:22:25Z</dcterms:modified>
</cp:coreProperties>
</file>