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70" r:id="rId2"/>
    <p:sldId id="259" r:id="rId3"/>
    <p:sldId id="260" r:id="rId4"/>
    <p:sldId id="274" r:id="rId5"/>
    <p:sldId id="275" r:id="rId6"/>
    <p:sldId id="277" r:id="rId7"/>
    <p:sldId id="273" r:id="rId8"/>
    <p:sldId id="276" r:id="rId9"/>
    <p:sldId id="26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B8E"/>
    <a:srgbClr val="5AD0D6"/>
    <a:srgbClr val="FF4D7D"/>
    <a:srgbClr val="277D96"/>
    <a:srgbClr val="4DD194"/>
    <a:srgbClr val="81ADFE"/>
    <a:srgbClr val="C7E640"/>
    <a:srgbClr val="A3CF1B"/>
    <a:srgbClr val="92B4FD"/>
    <a:srgbClr val="043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104"/>
      </p:cViewPr>
      <p:guideLst>
        <p:guide orient="horz" pos="210"/>
        <p:guide pos="7310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6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A7E6C-6371-4812-8F55-03BD6CF49DEE}" type="datetimeFigureOut">
              <a:rPr lang="ko-KR" altLang="en-US" smtClean="0"/>
              <a:t>2016-10-14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654D1-8F93-4B21-BBAF-C82FECE69A0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62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6B0F-6787-49CF-A99B-EDC49AC38343}" type="datetimeFigureOut">
              <a:rPr lang="ko-KR" altLang="en-US" smtClean="0"/>
              <a:t>2016-10-14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0DE6D-F609-4378-9D73-F838F1B4F7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008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4642338" y="0"/>
            <a:ext cx="754966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3000" r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4137094" y="0"/>
            <a:ext cx="6906043" cy="6858000"/>
          </a:xfrm>
          <a:prstGeom prst="rect">
            <a:avLst/>
          </a:prstGeom>
          <a:gradFill flip="none" rotWithShape="1">
            <a:gsLst>
              <a:gs pos="4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68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3" r="38027"/>
          <a:stretch/>
        </p:blipFill>
        <p:spPr>
          <a:xfrm>
            <a:off x="23362" y="5805154"/>
            <a:ext cx="12188581" cy="1129549"/>
          </a:xfrm>
          <a:prstGeom prst="rect">
            <a:avLst/>
          </a:prstGeom>
        </p:spPr>
      </p:pic>
      <p:sp>
        <p:nvSpPr>
          <p:cNvPr id="5" name="직사각형 4"/>
          <p:cNvSpPr/>
          <p:nvPr userDrawn="1"/>
        </p:nvSpPr>
        <p:spPr>
          <a:xfrm>
            <a:off x="29028" y="5805715"/>
            <a:ext cx="12182915" cy="1125012"/>
          </a:xfrm>
          <a:prstGeom prst="rect">
            <a:avLst/>
          </a:prstGeom>
          <a:gradFill flip="none" rotWithShape="1">
            <a:gsLst>
              <a:gs pos="96000">
                <a:srgbClr val="000000">
                  <a:alpha val="15000"/>
                </a:srgbClr>
              </a:gs>
              <a:gs pos="46000">
                <a:schemeClr val="bg1">
                  <a:alpha val="0"/>
                </a:schemeClr>
              </a:gs>
              <a:gs pos="100000">
                <a:schemeClr val="bg1"/>
              </a:gs>
              <a:gs pos="19000">
                <a:schemeClr val="bg1">
                  <a:alpha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-5666" y="-1"/>
            <a:ext cx="12197666" cy="6930727"/>
          </a:xfrm>
          <a:prstGeom prst="rect">
            <a:avLst/>
          </a:prstGeom>
          <a:gradFill flip="none" rotWithShape="1">
            <a:gsLst>
              <a:gs pos="29000">
                <a:sysClr val="windowText" lastClr="000000"/>
              </a:gs>
              <a:gs pos="100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 flipH="1">
            <a:off x="7008841" y="1536643"/>
            <a:ext cx="512274" cy="513645"/>
          </a:xfrm>
          <a:custGeom>
            <a:avLst/>
            <a:gdLst>
              <a:gd name="T0" fmla="*/ 390 w 473"/>
              <a:gd name="T1" fmla="*/ 421 h 475"/>
              <a:gd name="T2" fmla="*/ 371 w 473"/>
              <a:gd name="T3" fmla="*/ 353 h 475"/>
              <a:gd name="T4" fmla="*/ 347 w 473"/>
              <a:gd name="T5" fmla="*/ 471 h 475"/>
              <a:gd name="T6" fmla="*/ 254 w 473"/>
              <a:gd name="T7" fmla="*/ 396 h 475"/>
              <a:gd name="T8" fmla="*/ 311 w 473"/>
              <a:gd name="T9" fmla="*/ 327 h 475"/>
              <a:gd name="T10" fmla="*/ 398 w 473"/>
              <a:gd name="T11" fmla="*/ 376 h 475"/>
              <a:gd name="T12" fmla="*/ 386 w 473"/>
              <a:gd name="T13" fmla="*/ 319 h 475"/>
              <a:gd name="T14" fmla="*/ 471 w 473"/>
              <a:gd name="T15" fmla="*/ 282 h 475"/>
              <a:gd name="T16" fmla="*/ 394 w 473"/>
              <a:gd name="T17" fmla="*/ 198 h 475"/>
              <a:gd name="T18" fmla="*/ 352 w 473"/>
              <a:gd name="T19" fmla="*/ 77 h 475"/>
              <a:gd name="T20" fmla="*/ 260 w 473"/>
              <a:gd name="T21" fmla="*/ 2 h 475"/>
              <a:gd name="T22" fmla="*/ 270 w 473"/>
              <a:gd name="T23" fmla="*/ 5 h 475"/>
              <a:gd name="T24" fmla="*/ 319 w 473"/>
              <a:gd name="T25" fmla="*/ 108 h 475"/>
              <a:gd name="T26" fmla="*/ 298 w 473"/>
              <a:gd name="T27" fmla="*/ 184 h 475"/>
              <a:gd name="T28" fmla="*/ 191 w 473"/>
              <a:gd name="T29" fmla="*/ 123 h 475"/>
              <a:gd name="T30" fmla="*/ 219 w 473"/>
              <a:gd name="T31" fmla="*/ 46 h 475"/>
              <a:gd name="T32" fmla="*/ 215 w 473"/>
              <a:gd name="T33" fmla="*/ 47 h 475"/>
              <a:gd name="T34" fmla="*/ 162 w 473"/>
              <a:gd name="T35" fmla="*/ 97 h 475"/>
              <a:gd name="T36" fmla="*/ 77 w 473"/>
              <a:gd name="T37" fmla="*/ 138 h 475"/>
              <a:gd name="T38" fmla="*/ 32 w 473"/>
              <a:gd name="T39" fmla="*/ 215 h 475"/>
              <a:gd name="T40" fmla="*/ 48 w 473"/>
              <a:gd name="T41" fmla="*/ 294 h 475"/>
              <a:gd name="T42" fmla="*/ 144 w 473"/>
              <a:gd name="T43" fmla="*/ 348 h 475"/>
              <a:gd name="T44" fmla="*/ 209 w 473"/>
              <a:gd name="T45" fmla="*/ 463 h 475"/>
              <a:gd name="T46" fmla="*/ 289 w 473"/>
              <a:gd name="T47" fmla="*/ 445 h 475"/>
              <a:gd name="T48" fmla="*/ 452 w 473"/>
              <a:gd name="T49" fmla="*/ 317 h 475"/>
              <a:gd name="T50" fmla="*/ 344 w 473"/>
              <a:gd name="T51" fmla="*/ 99 h 475"/>
              <a:gd name="T52" fmla="*/ 339 w 473"/>
              <a:gd name="T53" fmla="*/ 118 h 475"/>
              <a:gd name="T54" fmla="*/ 220 w 473"/>
              <a:gd name="T55" fmla="*/ 375 h 475"/>
              <a:gd name="T56" fmla="*/ 226 w 473"/>
              <a:gd name="T57" fmla="*/ 324 h 475"/>
              <a:gd name="T58" fmla="*/ 342 w 473"/>
              <a:gd name="T59" fmla="*/ 321 h 475"/>
              <a:gd name="T60" fmla="*/ 324 w 473"/>
              <a:gd name="T61" fmla="*/ 262 h 475"/>
              <a:gd name="T62" fmla="*/ 368 w 473"/>
              <a:gd name="T63" fmla="*/ 196 h 475"/>
              <a:gd name="T64" fmla="*/ 467 w 473"/>
              <a:gd name="T65" fmla="*/ 257 h 475"/>
              <a:gd name="T66" fmla="*/ 374 w 473"/>
              <a:gd name="T67" fmla="*/ 317 h 475"/>
              <a:gd name="T68" fmla="*/ 295 w 473"/>
              <a:gd name="T69" fmla="*/ 187 h 475"/>
              <a:gd name="T70" fmla="*/ 252 w 473"/>
              <a:gd name="T71" fmla="*/ 186 h 475"/>
              <a:gd name="T72" fmla="*/ 291 w 473"/>
              <a:gd name="T73" fmla="*/ 323 h 475"/>
              <a:gd name="T74" fmla="*/ 161 w 473"/>
              <a:gd name="T75" fmla="*/ 312 h 475"/>
              <a:gd name="T76" fmla="*/ 180 w 473"/>
              <a:gd name="T77" fmla="*/ 189 h 475"/>
              <a:gd name="T78" fmla="*/ 99 w 473"/>
              <a:gd name="T79" fmla="*/ 198 h 475"/>
              <a:gd name="T80" fmla="*/ 149 w 473"/>
              <a:gd name="T81" fmla="*/ 264 h 475"/>
              <a:gd name="T82" fmla="*/ 218 w 473"/>
              <a:gd name="T83" fmla="*/ 147 h 475"/>
              <a:gd name="T84" fmla="*/ 213 w 473"/>
              <a:gd name="T85" fmla="*/ 182 h 475"/>
              <a:gd name="T86" fmla="*/ 152 w 473"/>
              <a:gd name="T87" fmla="*/ 106 h 475"/>
              <a:gd name="T88" fmla="*/ 136 w 473"/>
              <a:gd name="T89" fmla="*/ 110 h 475"/>
              <a:gd name="T90" fmla="*/ 86 w 473"/>
              <a:gd name="T91" fmla="*/ 186 h 475"/>
              <a:gd name="T92" fmla="*/ 119 w 473"/>
              <a:gd name="T93" fmla="*/ 109 h 475"/>
              <a:gd name="T94" fmla="*/ 172 w 473"/>
              <a:gd name="T95" fmla="*/ 153 h 475"/>
              <a:gd name="T96" fmla="*/ 70 w 473"/>
              <a:gd name="T97" fmla="*/ 202 h 475"/>
              <a:gd name="T98" fmla="*/ 72 w 473"/>
              <a:gd name="T99" fmla="*/ 297 h 475"/>
              <a:gd name="T100" fmla="*/ 47 w 473"/>
              <a:gd name="T101" fmla="*/ 210 h 475"/>
              <a:gd name="T102" fmla="*/ 150 w 473"/>
              <a:gd name="T103" fmla="*/ 305 h 475"/>
              <a:gd name="T104" fmla="*/ 166 w 473"/>
              <a:gd name="T105" fmla="*/ 429 h 475"/>
              <a:gd name="T106" fmla="*/ 148 w 473"/>
              <a:gd name="T107" fmla="*/ 349 h 475"/>
              <a:gd name="T108" fmla="*/ 211 w 473"/>
              <a:gd name="T109" fmla="*/ 370 h 475"/>
              <a:gd name="T110" fmla="*/ 188 w 473"/>
              <a:gd name="T111" fmla="*/ 271 h 475"/>
              <a:gd name="T112" fmla="*/ 265 w 473"/>
              <a:gd name="T113" fmla="*/ 245 h 475"/>
              <a:gd name="T114" fmla="*/ 228 w 473"/>
              <a:gd name="T115" fmla="*/ 223 h 475"/>
              <a:gd name="T116" fmla="*/ 230 w 473"/>
              <a:gd name="T117" fmla="*/ 279 h 475"/>
              <a:gd name="T118" fmla="*/ 233 w 473"/>
              <a:gd name="T119" fmla="*/ 262 h 475"/>
              <a:gd name="T120" fmla="*/ 238 w 473"/>
              <a:gd name="T121" fmla="*/ 250 h 475"/>
              <a:gd name="T122" fmla="*/ 202 w 473"/>
              <a:gd name="T123" fmla="*/ 270 h 475"/>
              <a:gd name="T124" fmla="*/ 221 w 473"/>
              <a:gd name="T125" fmla="*/ 289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3" h="475">
                <a:moveTo>
                  <a:pt x="460" y="247"/>
                </a:moveTo>
                <a:cubicBezTo>
                  <a:pt x="460" y="248"/>
                  <a:pt x="460" y="248"/>
                  <a:pt x="460" y="248"/>
                </a:cubicBezTo>
                <a:cubicBezTo>
                  <a:pt x="462" y="248"/>
                  <a:pt x="460" y="246"/>
                  <a:pt x="460" y="247"/>
                </a:cubicBezTo>
                <a:cubicBezTo>
                  <a:pt x="460" y="247"/>
                  <a:pt x="460" y="247"/>
                  <a:pt x="460" y="247"/>
                </a:cubicBezTo>
                <a:close/>
                <a:moveTo>
                  <a:pt x="345" y="217"/>
                </a:moveTo>
                <a:cubicBezTo>
                  <a:pt x="344" y="216"/>
                  <a:pt x="343" y="215"/>
                  <a:pt x="342" y="216"/>
                </a:cubicBezTo>
                <a:cubicBezTo>
                  <a:pt x="343" y="218"/>
                  <a:pt x="344" y="218"/>
                  <a:pt x="345" y="217"/>
                </a:cubicBezTo>
                <a:close/>
                <a:moveTo>
                  <a:pt x="226" y="45"/>
                </a:moveTo>
                <a:cubicBezTo>
                  <a:pt x="226" y="44"/>
                  <a:pt x="227" y="44"/>
                  <a:pt x="227" y="43"/>
                </a:cubicBezTo>
                <a:cubicBezTo>
                  <a:pt x="225" y="43"/>
                  <a:pt x="225" y="44"/>
                  <a:pt x="224" y="45"/>
                </a:cubicBezTo>
                <a:cubicBezTo>
                  <a:pt x="224" y="45"/>
                  <a:pt x="224" y="46"/>
                  <a:pt x="224" y="46"/>
                </a:cubicBezTo>
                <a:cubicBezTo>
                  <a:pt x="225" y="46"/>
                  <a:pt x="226" y="46"/>
                  <a:pt x="227" y="45"/>
                </a:cubicBezTo>
                <a:cubicBezTo>
                  <a:pt x="227" y="44"/>
                  <a:pt x="226" y="45"/>
                  <a:pt x="226" y="45"/>
                </a:cubicBezTo>
                <a:close/>
                <a:moveTo>
                  <a:pt x="225" y="47"/>
                </a:moveTo>
                <a:cubicBezTo>
                  <a:pt x="224" y="48"/>
                  <a:pt x="224" y="48"/>
                  <a:pt x="223" y="47"/>
                </a:cubicBezTo>
                <a:cubicBezTo>
                  <a:pt x="224" y="48"/>
                  <a:pt x="223" y="48"/>
                  <a:pt x="224" y="49"/>
                </a:cubicBezTo>
                <a:cubicBezTo>
                  <a:pt x="225" y="48"/>
                  <a:pt x="226" y="48"/>
                  <a:pt x="225" y="47"/>
                </a:cubicBezTo>
                <a:close/>
                <a:moveTo>
                  <a:pt x="222" y="53"/>
                </a:moveTo>
                <a:cubicBezTo>
                  <a:pt x="223" y="53"/>
                  <a:pt x="223" y="50"/>
                  <a:pt x="222" y="50"/>
                </a:cubicBezTo>
                <a:cubicBezTo>
                  <a:pt x="222" y="51"/>
                  <a:pt x="222" y="51"/>
                  <a:pt x="222" y="51"/>
                </a:cubicBezTo>
                <a:cubicBezTo>
                  <a:pt x="221" y="52"/>
                  <a:pt x="221" y="52"/>
                  <a:pt x="222" y="53"/>
                </a:cubicBezTo>
                <a:close/>
                <a:moveTo>
                  <a:pt x="219" y="58"/>
                </a:moveTo>
                <a:cubicBezTo>
                  <a:pt x="219" y="58"/>
                  <a:pt x="220" y="57"/>
                  <a:pt x="219" y="57"/>
                </a:cubicBezTo>
                <a:cubicBezTo>
                  <a:pt x="219" y="57"/>
                  <a:pt x="219" y="58"/>
                  <a:pt x="219" y="58"/>
                </a:cubicBezTo>
                <a:close/>
                <a:moveTo>
                  <a:pt x="151" y="110"/>
                </a:moveTo>
                <a:cubicBezTo>
                  <a:pt x="150" y="110"/>
                  <a:pt x="151" y="110"/>
                  <a:pt x="151" y="109"/>
                </a:cubicBezTo>
                <a:cubicBezTo>
                  <a:pt x="150" y="110"/>
                  <a:pt x="150" y="109"/>
                  <a:pt x="149" y="109"/>
                </a:cubicBezTo>
                <a:cubicBezTo>
                  <a:pt x="150" y="110"/>
                  <a:pt x="149" y="110"/>
                  <a:pt x="150" y="111"/>
                </a:cubicBezTo>
                <a:cubicBezTo>
                  <a:pt x="150" y="110"/>
                  <a:pt x="150" y="111"/>
                  <a:pt x="151" y="110"/>
                </a:cubicBezTo>
                <a:close/>
                <a:moveTo>
                  <a:pt x="368" y="467"/>
                </a:moveTo>
                <a:cubicBezTo>
                  <a:pt x="370" y="466"/>
                  <a:pt x="371" y="466"/>
                  <a:pt x="372" y="465"/>
                </a:cubicBezTo>
                <a:cubicBezTo>
                  <a:pt x="373" y="463"/>
                  <a:pt x="376" y="461"/>
                  <a:pt x="376" y="459"/>
                </a:cubicBezTo>
                <a:cubicBezTo>
                  <a:pt x="377" y="459"/>
                  <a:pt x="377" y="458"/>
                  <a:pt x="377" y="457"/>
                </a:cubicBezTo>
                <a:cubicBezTo>
                  <a:pt x="378" y="457"/>
                  <a:pt x="378" y="456"/>
                  <a:pt x="378" y="456"/>
                </a:cubicBezTo>
                <a:cubicBezTo>
                  <a:pt x="378" y="456"/>
                  <a:pt x="378" y="456"/>
                  <a:pt x="378" y="455"/>
                </a:cubicBezTo>
                <a:cubicBezTo>
                  <a:pt x="379" y="454"/>
                  <a:pt x="380" y="454"/>
                  <a:pt x="380" y="453"/>
                </a:cubicBezTo>
                <a:cubicBezTo>
                  <a:pt x="380" y="453"/>
                  <a:pt x="380" y="452"/>
                  <a:pt x="380" y="452"/>
                </a:cubicBezTo>
                <a:cubicBezTo>
                  <a:pt x="380" y="452"/>
                  <a:pt x="381" y="451"/>
                  <a:pt x="381" y="451"/>
                </a:cubicBezTo>
                <a:cubicBezTo>
                  <a:pt x="381" y="451"/>
                  <a:pt x="381" y="451"/>
                  <a:pt x="381" y="451"/>
                </a:cubicBezTo>
                <a:cubicBezTo>
                  <a:pt x="381" y="451"/>
                  <a:pt x="381" y="451"/>
                  <a:pt x="382" y="450"/>
                </a:cubicBezTo>
                <a:cubicBezTo>
                  <a:pt x="382" y="450"/>
                  <a:pt x="381" y="449"/>
                  <a:pt x="382" y="449"/>
                </a:cubicBezTo>
                <a:cubicBezTo>
                  <a:pt x="382" y="448"/>
                  <a:pt x="382" y="448"/>
                  <a:pt x="383" y="447"/>
                </a:cubicBezTo>
                <a:cubicBezTo>
                  <a:pt x="383" y="446"/>
                  <a:pt x="383" y="445"/>
                  <a:pt x="383" y="445"/>
                </a:cubicBezTo>
                <a:cubicBezTo>
                  <a:pt x="384" y="445"/>
                  <a:pt x="384" y="444"/>
                  <a:pt x="384" y="444"/>
                </a:cubicBezTo>
                <a:cubicBezTo>
                  <a:pt x="384" y="443"/>
                  <a:pt x="384" y="444"/>
                  <a:pt x="384" y="443"/>
                </a:cubicBezTo>
                <a:cubicBezTo>
                  <a:pt x="384" y="443"/>
                  <a:pt x="384" y="443"/>
                  <a:pt x="385" y="442"/>
                </a:cubicBezTo>
                <a:cubicBezTo>
                  <a:pt x="385" y="441"/>
                  <a:pt x="385" y="440"/>
                  <a:pt x="385" y="440"/>
                </a:cubicBezTo>
                <a:cubicBezTo>
                  <a:pt x="385" y="439"/>
                  <a:pt x="386" y="439"/>
                  <a:pt x="386" y="439"/>
                </a:cubicBezTo>
                <a:cubicBezTo>
                  <a:pt x="386" y="438"/>
                  <a:pt x="386" y="438"/>
                  <a:pt x="386" y="437"/>
                </a:cubicBezTo>
                <a:cubicBezTo>
                  <a:pt x="387" y="436"/>
                  <a:pt x="387" y="435"/>
                  <a:pt x="388" y="434"/>
                </a:cubicBezTo>
                <a:cubicBezTo>
                  <a:pt x="388" y="433"/>
                  <a:pt x="388" y="432"/>
                  <a:pt x="388" y="431"/>
                </a:cubicBezTo>
                <a:cubicBezTo>
                  <a:pt x="388" y="431"/>
                  <a:pt x="388" y="431"/>
                  <a:pt x="388" y="431"/>
                </a:cubicBezTo>
                <a:cubicBezTo>
                  <a:pt x="388" y="430"/>
                  <a:pt x="389" y="428"/>
                  <a:pt x="388" y="427"/>
                </a:cubicBezTo>
                <a:cubicBezTo>
                  <a:pt x="389" y="426"/>
                  <a:pt x="389" y="425"/>
                  <a:pt x="390" y="424"/>
                </a:cubicBezTo>
                <a:cubicBezTo>
                  <a:pt x="390" y="423"/>
                  <a:pt x="390" y="421"/>
                  <a:pt x="390" y="421"/>
                </a:cubicBezTo>
                <a:cubicBezTo>
                  <a:pt x="390" y="420"/>
                  <a:pt x="390" y="420"/>
                  <a:pt x="390" y="419"/>
                </a:cubicBezTo>
                <a:cubicBezTo>
                  <a:pt x="390" y="419"/>
                  <a:pt x="391" y="419"/>
                  <a:pt x="391" y="418"/>
                </a:cubicBezTo>
                <a:cubicBezTo>
                  <a:pt x="391" y="418"/>
                  <a:pt x="390" y="417"/>
                  <a:pt x="390" y="417"/>
                </a:cubicBezTo>
                <a:cubicBezTo>
                  <a:pt x="390" y="416"/>
                  <a:pt x="391" y="415"/>
                  <a:pt x="391" y="414"/>
                </a:cubicBezTo>
                <a:cubicBezTo>
                  <a:pt x="391" y="414"/>
                  <a:pt x="391" y="414"/>
                  <a:pt x="391" y="414"/>
                </a:cubicBezTo>
                <a:cubicBezTo>
                  <a:pt x="391" y="413"/>
                  <a:pt x="391" y="413"/>
                  <a:pt x="391" y="412"/>
                </a:cubicBezTo>
                <a:cubicBezTo>
                  <a:pt x="391" y="412"/>
                  <a:pt x="391" y="412"/>
                  <a:pt x="391" y="411"/>
                </a:cubicBezTo>
                <a:cubicBezTo>
                  <a:pt x="391" y="411"/>
                  <a:pt x="391" y="410"/>
                  <a:pt x="391" y="410"/>
                </a:cubicBezTo>
                <a:cubicBezTo>
                  <a:pt x="391" y="409"/>
                  <a:pt x="391" y="407"/>
                  <a:pt x="390" y="405"/>
                </a:cubicBezTo>
                <a:cubicBezTo>
                  <a:pt x="390" y="404"/>
                  <a:pt x="390" y="402"/>
                  <a:pt x="389" y="401"/>
                </a:cubicBezTo>
                <a:cubicBezTo>
                  <a:pt x="389" y="401"/>
                  <a:pt x="390" y="400"/>
                  <a:pt x="390" y="400"/>
                </a:cubicBezTo>
                <a:cubicBezTo>
                  <a:pt x="390" y="400"/>
                  <a:pt x="389" y="399"/>
                  <a:pt x="389" y="399"/>
                </a:cubicBezTo>
                <a:cubicBezTo>
                  <a:pt x="389" y="399"/>
                  <a:pt x="389" y="398"/>
                  <a:pt x="389" y="398"/>
                </a:cubicBezTo>
                <a:cubicBezTo>
                  <a:pt x="389" y="398"/>
                  <a:pt x="389" y="397"/>
                  <a:pt x="389" y="396"/>
                </a:cubicBezTo>
                <a:cubicBezTo>
                  <a:pt x="389" y="396"/>
                  <a:pt x="389" y="396"/>
                  <a:pt x="389" y="395"/>
                </a:cubicBezTo>
                <a:cubicBezTo>
                  <a:pt x="389" y="395"/>
                  <a:pt x="388" y="394"/>
                  <a:pt x="388" y="394"/>
                </a:cubicBezTo>
                <a:cubicBezTo>
                  <a:pt x="388" y="394"/>
                  <a:pt x="388" y="394"/>
                  <a:pt x="388" y="393"/>
                </a:cubicBezTo>
                <a:cubicBezTo>
                  <a:pt x="388" y="393"/>
                  <a:pt x="388" y="392"/>
                  <a:pt x="388" y="392"/>
                </a:cubicBezTo>
                <a:cubicBezTo>
                  <a:pt x="388" y="391"/>
                  <a:pt x="388" y="391"/>
                  <a:pt x="388" y="391"/>
                </a:cubicBezTo>
                <a:cubicBezTo>
                  <a:pt x="388" y="391"/>
                  <a:pt x="387" y="390"/>
                  <a:pt x="387" y="390"/>
                </a:cubicBezTo>
                <a:cubicBezTo>
                  <a:pt x="387" y="388"/>
                  <a:pt x="386" y="386"/>
                  <a:pt x="386" y="385"/>
                </a:cubicBezTo>
                <a:cubicBezTo>
                  <a:pt x="386" y="384"/>
                  <a:pt x="385" y="384"/>
                  <a:pt x="385" y="383"/>
                </a:cubicBezTo>
                <a:cubicBezTo>
                  <a:pt x="385" y="383"/>
                  <a:pt x="386" y="382"/>
                  <a:pt x="386" y="382"/>
                </a:cubicBezTo>
                <a:cubicBezTo>
                  <a:pt x="385" y="381"/>
                  <a:pt x="384" y="380"/>
                  <a:pt x="384" y="379"/>
                </a:cubicBezTo>
                <a:cubicBezTo>
                  <a:pt x="384" y="379"/>
                  <a:pt x="384" y="379"/>
                  <a:pt x="384" y="378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3" y="376"/>
                  <a:pt x="383" y="375"/>
                  <a:pt x="382" y="373"/>
                </a:cubicBezTo>
                <a:cubicBezTo>
                  <a:pt x="382" y="373"/>
                  <a:pt x="382" y="373"/>
                  <a:pt x="382" y="373"/>
                </a:cubicBezTo>
                <a:cubicBezTo>
                  <a:pt x="382" y="371"/>
                  <a:pt x="381" y="371"/>
                  <a:pt x="381" y="370"/>
                </a:cubicBezTo>
                <a:cubicBezTo>
                  <a:pt x="381" y="370"/>
                  <a:pt x="381" y="370"/>
                  <a:pt x="381" y="370"/>
                </a:cubicBezTo>
                <a:cubicBezTo>
                  <a:pt x="381" y="369"/>
                  <a:pt x="381" y="369"/>
                  <a:pt x="381" y="369"/>
                </a:cubicBezTo>
                <a:cubicBezTo>
                  <a:pt x="380" y="368"/>
                  <a:pt x="380" y="367"/>
                  <a:pt x="379" y="366"/>
                </a:cubicBezTo>
                <a:cubicBezTo>
                  <a:pt x="378" y="363"/>
                  <a:pt x="377" y="360"/>
                  <a:pt x="376" y="358"/>
                </a:cubicBezTo>
                <a:cubicBezTo>
                  <a:pt x="376" y="358"/>
                  <a:pt x="376" y="358"/>
                  <a:pt x="376" y="357"/>
                </a:cubicBezTo>
                <a:cubicBezTo>
                  <a:pt x="376" y="356"/>
                  <a:pt x="375" y="355"/>
                  <a:pt x="374" y="354"/>
                </a:cubicBezTo>
                <a:cubicBezTo>
                  <a:pt x="374" y="353"/>
                  <a:pt x="373" y="351"/>
                  <a:pt x="373" y="350"/>
                </a:cubicBezTo>
                <a:cubicBezTo>
                  <a:pt x="371" y="346"/>
                  <a:pt x="369" y="342"/>
                  <a:pt x="366" y="339"/>
                </a:cubicBezTo>
                <a:cubicBezTo>
                  <a:pt x="366" y="337"/>
                  <a:pt x="366" y="336"/>
                  <a:pt x="365" y="335"/>
                </a:cubicBezTo>
                <a:cubicBezTo>
                  <a:pt x="364" y="334"/>
                  <a:pt x="364" y="335"/>
                  <a:pt x="364" y="333"/>
                </a:cubicBezTo>
                <a:cubicBezTo>
                  <a:pt x="362" y="331"/>
                  <a:pt x="360" y="329"/>
                  <a:pt x="359" y="327"/>
                </a:cubicBezTo>
                <a:cubicBezTo>
                  <a:pt x="359" y="327"/>
                  <a:pt x="358" y="327"/>
                  <a:pt x="358" y="327"/>
                </a:cubicBezTo>
                <a:cubicBezTo>
                  <a:pt x="359" y="326"/>
                  <a:pt x="357" y="325"/>
                  <a:pt x="357" y="325"/>
                </a:cubicBezTo>
                <a:cubicBezTo>
                  <a:pt x="357" y="326"/>
                  <a:pt x="358" y="327"/>
                  <a:pt x="358" y="327"/>
                </a:cubicBezTo>
                <a:cubicBezTo>
                  <a:pt x="358" y="328"/>
                  <a:pt x="359" y="327"/>
                  <a:pt x="358" y="328"/>
                </a:cubicBezTo>
                <a:cubicBezTo>
                  <a:pt x="358" y="328"/>
                  <a:pt x="359" y="329"/>
                  <a:pt x="359" y="329"/>
                </a:cubicBezTo>
                <a:cubicBezTo>
                  <a:pt x="360" y="330"/>
                  <a:pt x="361" y="331"/>
                  <a:pt x="361" y="332"/>
                </a:cubicBezTo>
                <a:cubicBezTo>
                  <a:pt x="360" y="332"/>
                  <a:pt x="361" y="332"/>
                  <a:pt x="361" y="332"/>
                </a:cubicBezTo>
                <a:cubicBezTo>
                  <a:pt x="362" y="333"/>
                  <a:pt x="362" y="334"/>
                  <a:pt x="362" y="334"/>
                </a:cubicBezTo>
                <a:cubicBezTo>
                  <a:pt x="362" y="335"/>
                  <a:pt x="362" y="335"/>
                  <a:pt x="362" y="335"/>
                </a:cubicBezTo>
                <a:cubicBezTo>
                  <a:pt x="362" y="335"/>
                  <a:pt x="363" y="335"/>
                  <a:pt x="363" y="335"/>
                </a:cubicBezTo>
                <a:cubicBezTo>
                  <a:pt x="364" y="337"/>
                  <a:pt x="364" y="338"/>
                  <a:pt x="365" y="339"/>
                </a:cubicBezTo>
                <a:cubicBezTo>
                  <a:pt x="365" y="342"/>
                  <a:pt x="367" y="344"/>
                  <a:pt x="369" y="347"/>
                </a:cubicBezTo>
                <a:cubicBezTo>
                  <a:pt x="369" y="347"/>
                  <a:pt x="369" y="348"/>
                  <a:pt x="369" y="348"/>
                </a:cubicBezTo>
                <a:cubicBezTo>
                  <a:pt x="369" y="349"/>
                  <a:pt x="369" y="350"/>
                  <a:pt x="370" y="350"/>
                </a:cubicBezTo>
                <a:cubicBezTo>
                  <a:pt x="370" y="352"/>
                  <a:pt x="371" y="352"/>
                  <a:pt x="371" y="353"/>
                </a:cubicBezTo>
                <a:cubicBezTo>
                  <a:pt x="372" y="355"/>
                  <a:pt x="372" y="356"/>
                  <a:pt x="373" y="358"/>
                </a:cubicBezTo>
                <a:cubicBezTo>
                  <a:pt x="373" y="358"/>
                  <a:pt x="373" y="358"/>
                  <a:pt x="373" y="358"/>
                </a:cubicBezTo>
                <a:cubicBezTo>
                  <a:pt x="373" y="358"/>
                  <a:pt x="374" y="361"/>
                  <a:pt x="374" y="360"/>
                </a:cubicBezTo>
                <a:cubicBezTo>
                  <a:pt x="374" y="361"/>
                  <a:pt x="375" y="362"/>
                  <a:pt x="376" y="363"/>
                </a:cubicBezTo>
                <a:cubicBezTo>
                  <a:pt x="376" y="363"/>
                  <a:pt x="375" y="364"/>
                  <a:pt x="375" y="364"/>
                </a:cubicBezTo>
                <a:cubicBezTo>
                  <a:pt x="375" y="364"/>
                  <a:pt x="376" y="365"/>
                  <a:pt x="376" y="365"/>
                </a:cubicBezTo>
                <a:cubicBezTo>
                  <a:pt x="377" y="366"/>
                  <a:pt x="377" y="369"/>
                  <a:pt x="378" y="369"/>
                </a:cubicBezTo>
                <a:cubicBezTo>
                  <a:pt x="378" y="370"/>
                  <a:pt x="378" y="370"/>
                  <a:pt x="378" y="370"/>
                </a:cubicBezTo>
                <a:cubicBezTo>
                  <a:pt x="378" y="370"/>
                  <a:pt x="379" y="371"/>
                  <a:pt x="379" y="372"/>
                </a:cubicBezTo>
                <a:cubicBezTo>
                  <a:pt x="379" y="372"/>
                  <a:pt x="378" y="373"/>
                  <a:pt x="378" y="373"/>
                </a:cubicBezTo>
                <a:cubicBezTo>
                  <a:pt x="379" y="374"/>
                  <a:pt x="379" y="374"/>
                  <a:pt x="380" y="375"/>
                </a:cubicBezTo>
                <a:cubicBezTo>
                  <a:pt x="380" y="377"/>
                  <a:pt x="381" y="379"/>
                  <a:pt x="382" y="381"/>
                </a:cubicBezTo>
                <a:cubicBezTo>
                  <a:pt x="383" y="383"/>
                  <a:pt x="381" y="384"/>
                  <a:pt x="382" y="386"/>
                </a:cubicBezTo>
                <a:cubicBezTo>
                  <a:pt x="384" y="387"/>
                  <a:pt x="383" y="391"/>
                  <a:pt x="385" y="393"/>
                </a:cubicBezTo>
                <a:cubicBezTo>
                  <a:pt x="384" y="394"/>
                  <a:pt x="385" y="395"/>
                  <a:pt x="385" y="396"/>
                </a:cubicBezTo>
                <a:cubicBezTo>
                  <a:pt x="385" y="396"/>
                  <a:pt x="386" y="398"/>
                  <a:pt x="385" y="398"/>
                </a:cubicBezTo>
                <a:cubicBezTo>
                  <a:pt x="385" y="398"/>
                  <a:pt x="384" y="398"/>
                  <a:pt x="384" y="398"/>
                </a:cubicBezTo>
                <a:cubicBezTo>
                  <a:pt x="384" y="399"/>
                  <a:pt x="385" y="400"/>
                  <a:pt x="384" y="400"/>
                </a:cubicBezTo>
                <a:cubicBezTo>
                  <a:pt x="385" y="402"/>
                  <a:pt x="385" y="399"/>
                  <a:pt x="386" y="401"/>
                </a:cubicBezTo>
                <a:cubicBezTo>
                  <a:pt x="385" y="404"/>
                  <a:pt x="387" y="407"/>
                  <a:pt x="385" y="410"/>
                </a:cubicBezTo>
                <a:cubicBezTo>
                  <a:pt x="386" y="411"/>
                  <a:pt x="386" y="412"/>
                  <a:pt x="386" y="412"/>
                </a:cubicBezTo>
                <a:cubicBezTo>
                  <a:pt x="386" y="413"/>
                  <a:pt x="386" y="413"/>
                  <a:pt x="386" y="414"/>
                </a:cubicBezTo>
                <a:cubicBezTo>
                  <a:pt x="386" y="414"/>
                  <a:pt x="385" y="413"/>
                  <a:pt x="385" y="414"/>
                </a:cubicBezTo>
                <a:cubicBezTo>
                  <a:pt x="386" y="414"/>
                  <a:pt x="386" y="415"/>
                  <a:pt x="387" y="415"/>
                </a:cubicBezTo>
                <a:cubicBezTo>
                  <a:pt x="386" y="416"/>
                  <a:pt x="386" y="416"/>
                  <a:pt x="386" y="417"/>
                </a:cubicBezTo>
                <a:cubicBezTo>
                  <a:pt x="386" y="418"/>
                  <a:pt x="386" y="420"/>
                  <a:pt x="386" y="421"/>
                </a:cubicBezTo>
                <a:cubicBezTo>
                  <a:pt x="385" y="423"/>
                  <a:pt x="385" y="422"/>
                  <a:pt x="383" y="423"/>
                </a:cubicBezTo>
                <a:cubicBezTo>
                  <a:pt x="383" y="424"/>
                  <a:pt x="385" y="424"/>
                  <a:pt x="384" y="425"/>
                </a:cubicBezTo>
                <a:cubicBezTo>
                  <a:pt x="384" y="426"/>
                  <a:pt x="383" y="428"/>
                  <a:pt x="383" y="429"/>
                </a:cubicBezTo>
                <a:cubicBezTo>
                  <a:pt x="383" y="429"/>
                  <a:pt x="383" y="429"/>
                  <a:pt x="382" y="429"/>
                </a:cubicBezTo>
                <a:cubicBezTo>
                  <a:pt x="382" y="430"/>
                  <a:pt x="383" y="430"/>
                  <a:pt x="382" y="431"/>
                </a:cubicBezTo>
                <a:cubicBezTo>
                  <a:pt x="384" y="432"/>
                  <a:pt x="381" y="433"/>
                  <a:pt x="381" y="434"/>
                </a:cubicBezTo>
                <a:cubicBezTo>
                  <a:pt x="381" y="434"/>
                  <a:pt x="383" y="434"/>
                  <a:pt x="383" y="434"/>
                </a:cubicBezTo>
                <a:cubicBezTo>
                  <a:pt x="381" y="435"/>
                  <a:pt x="382" y="435"/>
                  <a:pt x="381" y="436"/>
                </a:cubicBezTo>
                <a:cubicBezTo>
                  <a:pt x="380" y="437"/>
                  <a:pt x="380" y="439"/>
                  <a:pt x="378" y="439"/>
                </a:cubicBezTo>
                <a:cubicBezTo>
                  <a:pt x="379" y="441"/>
                  <a:pt x="380" y="442"/>
                  <a:pt x="379" y="443"/>
                </a:cubicBezTo>
                <a:cubicBezTo>
                  <a:pt x="377" y="444"/>
                  <a:pt x="377" y="444"/>
                  <a:pt x="377" y="444"/>
                </a:cubicBezTo>
                <a:cubicBezTo>
                  <a:pt x="377" y="445"/>
                  <a:pt x="379" y="446"/>
                  <a:pt x="378" y="446"/>
                </a:cubicBezTo>
                <a:cubicBezTo>
                  <a:pt x="378" y="445"/>
                  <a:pt x="377" y="445"/>
                  <a:pt x="377" y="446"/>
                </a:cubicBezTo>
                <a:cubicBezTo>
                  <a:pt x="377" y="447"/>
                  <a:pt x="376" y="447"/>
                  <a:pt x="376" y="447"/>
                </a:cubicBezTo>
                <a:cubicBezTo>
                  <a:pt x="377" y="448"/>
                  <a:pt x="377" y="449"/>
                  <a:pt x="376" y="449"/>
                </a:cubicBezTo>
                <a:cubicBezTo>
                  <a:pt x="375" y="450"/>
                  <a:pt x="375" y="451"/>
                  <a:pt x="374" y="451"/>
                </a:cubicBezTo>
                <a:cubicBezTo>
                  <a:pt x="374" y="453"/>
                  <a:pt x="374" y="454"/>
                  <a:pt x="374" y="455"/>
                </a:cubicBezTo>
                <a:cubicBezTo>
                  <a:pt x="374" y="455"/>
                  <a:pt x="374" y="456"/>
                  <a:pt x="374" y="456"/>
                </a:cubicBezTo>
                <a:cubicBezTo>
                  <a:pt x="373" y="458"/>
                  <a:pt x="371" y="459"/>
                  <a:pt x="369" y="461"/>
                </a:cubicBezTo>
                <a:cubicBezTo>
                  <a:pt x="368" y="462"/>
                  <a:pt x="368" y="459"/>
                  <a:pt x="367" y="460"/>
                </a:cubicBezTo>
                <a:cubicBezTo>
                  <a:pt x="366" y="461"/>
                  <a:pt x="365" y="462"/>
                  <a:pt x="363" y="463"/>
                </a:cubicBezTo>
                <a:cubicBezTo>
                  <a:pt x="363" y="464"/>
                  <a:pt x="363" y="464"/>
                  <a:pt x="363" y="465"/>
                </a:cubicBezTo>
                <a:cubicBezTo>
                  <a:pt x="364" y="464"/>
                  <a:pt x="365" y="466"/>
                  <a:pt x="363" y="466"/>
                </a:cubicBezTo>
                <a:cubicBezTo>
                  <a:pt x="363" y="465"/>
                  <a:pt x="362" y="463"/>
                  <a:pt x="361" y="465"/>
                </a:cubicBezTo>
                <a:cubicBezTo>
                  <a:pt x="361" y="466"/>
                  <a:pt x="362" y="467"/>
                  <a:pt x="361" y="468"/>
                </a:cubicBezTo>
                <a:cubicBezTo>
                  <a:pt x="359" y="468"/>
                  <a:pt x="358" y="469"/>
                  <a:pt x="356" y="470"/>
                </a:cubicBezTo>
                <a:cubicBezTo>
                  <a:pt x="354" y="470"/>
                  <a:pt x="353" y="470"/>
                  <a:pt x="351" y="471"/>
                </a:cubicBezTo>
                <a:cubicBezTo>
                  <a:pt x="350" y="471"/>
                  <a:pt x="349" y="471"/>
                  <a:pt x="348" y="470"/>
                </a:cubicBezTo>
                <a:cubicBezTo>
                  <a:pt x="348" y="470"/>
                  <a:pt x="348" y="471"/>
                  <a:pt x="347" y="471"/>
                </a:cubicBezTo>
                <a:cubicBezTo>
                  <a:pt x="347" y="471"/>
                  <a:pt x="346" y="471"/>
                  <a:pt x="346" y="471"/>
                </a:cubicBezTo>
                <a:cubicBezTo>
                  <a:pt x="345" y="471"/>
                  <a:pt x="344" y="471"/>
                  <a:pt x="344" y="471"/>
                </a:cubicBezTo>
                <a:cubicBezTo>
                  <a:pt x="343" y="471"/>
                  <a:pt x="342" y="470"/>
                  <a:pt x="341" y="470"/>
                </a:cubicBezTo>
                <a:cubicBezTo>
                  <a:pt x="339" y="470"/>
                  <a:pt x="338" y="469"/>
                  <a:pt x="337" y="469"/>
                </a:cubicBezTo>
                <a:cubicBezTo>
                  <a:pt x="336" y="469"/>
                  <a:pt x="336" y="468"/>
                  <a:pt x="336" y="468"/>
                </a:cubicBezTo>
                <a:cubicBezTo>
                  <a:pt x="335" y="468"/>
                  <a:pt x="335" y="468"/>
                  <a:pt x="335" y="468"/>
                </a:cubicBezTo>
                <a:cubicBezTo>
                  <a:pt x="334" y="468"/>
                  <a:pt x="334" y="467"/>
                  <a:pt x="334" y="467"/>
                </a:cubicBezTo>
                <a:cubicBezTo>
                  <a:pt x="334" y="467"/>
                  <a:pt x="333" y="467"/>
                  <a:pt x="333" y="467"/>
                </a:cubicBezTo>
                <a:cubicBezTo>
                  <a:pt x="332" y="466"/>
                  <a:pt x="331" y="466"/>
                  <a:pt x="330" y="466"/>
                </a:cubicBezTo>
                <a:cubicBezTo>
                  <a:pt x="330" y="466"/>
                  <a:pt x="329" y="465"/>
                  <a:pt x="329" y="465"/>
                </a:cubicBezTo>
                <a:cubicBezTo>
                  <a:pt x="329" y="464"/>
                  <a:pt x="328" y="464"/>
                  <a:pt x="328" y="464"/>
                </a:cubicBezTo>
                <a:cubicBezTo>
                  <a:pt x="327" y="464"/>
                  <a:pt x="327" y="463"/>
                  <a:pt x="327" y="463"/>
                </a:cubicBezTo>
                <a:cubicBezTo>
                  <a:pt x="326" y="463"/>
                  <a:pt x="326" y="464"/>
                  <a:pt x="326" y="463"/>
                </a:cubicBezTo>
                <a:cubicBezTo>
                  <a:pt x="325" y="463"/>
                  <a:pt x="325" y="462"/>
                  <a:pt x="324" y="463"/>
                </a:cubicBezTo>
                <a:cubicBezTo>
                  <a:pt x="323" y="462"/>
                  <a:pt x="321" y="461"/>
                  <a:pt x="320" y="461"/>
                </a:cubicBezTo>
                <a:cubicBezTo>
                  <a:pt x="319" y="460"/>
                  <a:pt x="318" y="459"/>
                  <a:pt x="317" y="458"/>
                </a:cubicBezTo>
                <a:cubicBezTo>
                  <a:pt x="317" y="458"/>
                  <a:pt x="316" y="458"/>
                  <a:pt x="316" y="458"/>
                </a:cubicBezTo>
                <a:cubicBezTo>
                  <a:pt x="316" y="458"/>
                  <a:pt x="315" y="457"/>
                  <a:pt x="315" y="457"/>
                </a:cubicBezTo>
                <a:cubicBezTo>
                  <a:pt x="314" y="457"/>
                  <a:pt x="313" y="456"/>
                  <a:pt x="312" y="456"/>
                </a:cubicBezTo>
                <a:cubicBezTo>
                  <a:pt x="311" y="455"/>
                  <a:pt x="311" y="455"/>
                  <a:pt x="310" y="455"/>
                </a:cubicBezTo>
                <a:cubicBezTo>
                  <a:pt x="309" y="454"/>
                  <a:pt x="309" y="454"/>
                  <a:pt x="308" y="453"/>
                </a:cubicBezTo>
                <a:cubicBezTo>
                  <a:pt x="307" y="453"/>
                  <a:pt x="307" y="453"/>
                  <a:pt x="306" y="453"/>
                </a:cubicBezTo>
                <a:cubicBezTo>
                  <a:pt x="306" y="453"/>
                  <a:pt x="305" y="452"/>
                  <a:pt x="305" y="452"/>
                </a:cubicBezTo>
                <a:cubicBezTo>
                  <a:pt x="304" y="451"/>
                  <a:pt x="304" y="452"/>
                  <a:pt x="304" y="452"/>
                </a:cubicBezTo>
                <a:cubicBezTo>
                  <a:pt x="303" y="452"/>
                  <a:pt x="303" y="451"/>
                  <a:pt x="303" y="451"/>
                </a:cubicBezTo>
                <a:cubicBezTo>
                  <a:pt x="301" y="450"/>
                  <a:pt x="300" y="448"/>
                  <a:pt x="299" y="448"/>
                </a:cubicBezTo>
                <a:cubicBezTo>
                  <a:pt x="298" y="448"/>
                  <a:pt x="297" y="447"/>
                  <a:pt x="297" y="447"/>
                </a:cubicBezTo>
                <a:cubicBezTo>
                  <a:pt x="297" y="447"/>
                  <a:pt x="297" y="447"/>
                  <a:pt x="296" y="447"/>
                </a:cubicBezTo>
                <a:cubicBezTo>
                  <a:pt x="295" y="446"/>
                  <a:pt x="295" y="445"/>
                  <a:pt x="293" y="445"/>
                </a:cubicBezTo>
                <a:cubicBezTo>
                  <a:pt x="292" y="445"/>
                  <a:pt x="292" y="444"/>
                  <a:pt x="291" y="443"/>
                </a:cubicBezTo>
                <a:cubicBezTo>
                  <a:pt x="291" y="443"/>
                  <a:pt x="290" y="443"/>
                  <a:pt x="290" y="443"/>
                </a:cubicBezTo>
                <a:cubicBezTo>
                  <a:pt x="289" y="442"/>
                  <a:pt x="289" y="441"/>
                  <a:pt x="288" y="441"/>
                </a:cubicBezTo>
                <a:cubicBezTo>
                  <a:pt x="288" y="441"/>
                  <a:pt x="287" y="441"/>
                  <a:pt x="287" y="440"/>
                </a:cubicBezTo>
                <a:cubicBezTo>
                  <a:pt x="285" y="439"/>
                  <a:pt x="283" y="436"/>
                  <a:pt x="281" y="434"/>
                </a:cubicBezTo>
                <a:cubicBezTo>
                  <a:pt x="280" y="434"/>
                  <a:pt x="280" y="435"/>
                  <a:pt x="280" y="434"/>
                </a:cubicBezTo>
                <a:cubicBezTo>
                  <a:pt x="279" y="434"/>
                  <a:pt x="279" y="434"/>
                  <a:pt x="279" y="433"/>
                </a:cubicBezTo>
                <a:cubicBezTo>
                  <a:pt x="279" y="433"/>
                  <a:pt x="278" y="433"/>
                  <a:pt x="278" y="433"/>
                </a:cubicBezTo>
                <a:cubicBezTo>
                  <a:pt x="277" y="432"/>
                  <a:pt x="276" y="431"/>
                  <a:pt x="275" y="430"/>
                </a:cubicBezTo>
                <a:cubicBezTo>
                  <a:pt x="275" y="430"/>
                  <a:pt x="274" y="430"/>
                  <a:pt x="274" y="429"/>
                </a:cubicBezTo>
                <a:cubicBezTo>
                  <a:pt x="273" y="428"/>
                  <a:pt x="273" y="428"/>
                  <a:pt x="272" y="428"/>
                </a:cubicBezTo>
                <a:cubicBezTo>
                  <a:pt x="272" y="428"/>
                  <a:pt x="271" y="427"/>
                  <a:pt x="271" y="426"/>
                </a:cubicBezTo>
                <a:cubicBezTo>
                  <a:pt x="270" y="426"/>
                  <a:pt x="269" y="425"/>
                  <a:pt x="269" y="425"/>
                </a:cubicBezTo>
                <a:cubicBezTo>
                  <a:pt x="268" y="424"/>
                  <a:pt x="266" y="422"/>
                  <a:pt x="266" y="422"/>
                </a:cubicBezTo>
                <a:cubicBezTo>
                  <a:pt x="265" y="421"/>
                  <a:pt x="265" y="421"/>
                  <a:pt x="265" y="421"/>
                </a:cubicBezTo>
                <a:cubicBezTo>
                  <a:pt x="264" y="420"/>
                  <a:pt x="264" y="420"/>
                  <a:pt x="263" y="420"/>
                </a:cubicBezTo>
                <a:cubicBezTo>
                  <a:pt x="263" y="420"/>
                  <a:pt x="263" y="419"/>
                  <a:pt x="263" y="419"/>
                </a:cubicBezTo>
                <a:cubicBezTo>
                  <a:pt x="260" y="416"/>
                  <a:pt x="256" y="412"/>
                  <a:pt x="253" y="409"/>
                </a:cubicBezTo>
                <a:cubicBezTo>
                  <a:pt x="251" y="407"/>
                  <a:pt x="249" y="406"/>
                  <a:pt x="249" y="404"/>
                </a:cubicBezTo>
                <a:cubicBezTo>
                  <a:pt x="249" y="404"/>
                  <a:pt x="250" y="404"/>
                  <a:pt x="250" y="403"/>
                </a:cubicBezTo>
                <a:cubicBezTo>
                  <a:pt x="250" y="403"/>
                  <a:pt x="250" y="402"/>
                  <a:pt x="250" y="402"/>
                </a:cubicBezTo>
                <a:cubicBezTo>
                  <a:pt x="251" y="401"/>
                  <a:pt x="252" y="401"/>
                  <a:pt x="252" y="400"/>
                </a:cubicBezTo>
                <a:cubicBezTo>
                  <a:pt x="253" y="400"/>
                  <a:pt x="252" y="399"/>
                  <a:pt x="252" y="399"/>
                </a:cubicBezTo>
                <a:cubicBezTo>
                  <a:pt x="253" y="398"/>
                  <a:pt x="253" y="398"/>
                  <a:pt x="253" y="398"/>
                </a:cubicBezTo>
                <a:cubicBezTo>
                  <a:pt x="253" y="397"/>
                  <a:pt x="254" y="397"/>
                  <a:pt x="254" y="397"/>
                </a:cubicBezTo>
                <a:cubicBezTo>
                  <a:pt x="254" y="397"/>
                  <a:pt x="254" y="396"/>
                  <a:pt x="254" y="396"/>
                </a:cubicBezTo>
                <a:cubicBezTo>
                  <a:pt x="255" y="395"/>
                  <a:pt x="256" y="394"/>
                  <a:pt x="256" y="394"/>
                </a:cubicBezTo>
                <a:cubicBezTo>
                  <a:pt x="256" y="394"/>
                  <a:pt x="257" y="393"/>
                  <a:pt x="257" y="393"/>
                </a:cubicBezTo>
                <a:cubicBezTo>
                  <a:pt x="257" y="392"/>
                  <a:pt x="257" y="392"/>
                  <a:pt x="257" y="392"/>
                </a:cubicBezTo>
                <a:cubicBezTo>
                  <a:pt x="257" y="392"/>
                  <a:pt x="258" y="391"/>
                  <a:pt x="258" y="391"/>
                </a:cubicBezTo>
                <a:cubicBezTo>
                  <a:pt x="258" y="391"/>
                  <a:pt x="259" y="391"/>
                  <a:pt x="259" y="390"/>
                </a:cubicBezTo>
                <a:cubicBezTo>
                  <a:pt x="259" y="390"/>
                  <a:pt x="260" y="389"/>
                  <a:pt x="260" y="389"/>
                </a:cubicBezTo>
                <a:cubicBezTo>
                  <a:pt x="260" y="389"/>
                  <a:pt x="260" y="389"/>
                  <a:pt x="260" y="389"/>
                </a:cubicBezTo>
                <a:cubicBezTo>
                  <a:pt x="261" y="388"/>
                  <a:pt x="261" y="387"/>
                  <a:pt x="261" y="387"/>
                </a:cubicBezTo>
                <a:cubicBezTo>
                  <a:pt x="262" y="386"/>
                  <a:pt x="262" y="386"/>
                  <a:pt x="263" y="386"/>
                </a:cubicBezTo>
                <a:cubicBezTo>
                  <a:pt x="263" y="386"/>
                  <a:pt x="263" y="385"/>
                  <a:pt x="263" y="385"/>
                </a:cubicBezTo>
                <a:cubicBezTo>
                  <a:pt x="263" y="384"/>
                  <a:pt x="264" y="384"/>
                  <a:pt x="265" y="383"/>
                </a:cubicBezTo>
                <a:cubicBezTo>
                  <a:pt x="265" y="383"/>
                  <a:pt x="264" y="383"/>
                  <a:pt x="264" y="383"/>
                </a:cubicBezTo>
                <a:cubicBezTo>
                  <a:pt x="264" y="383"/>
                  <a:pt x="265" y="382"/>
                  <a:pt x="265" y="382"/>
                </a:cubicBezTo>
                <a:cubicBezTo>
                  <a:pt x="265" y="382"/>
                  <a:pt x="265" y="381"/>
                  <a:pt x="265" y="381"/>
                </a:cubicBezTo>
                <a:cubicBezTo>
                  <a:pt x="266" y="381"/>
                  <a:pt x="266" y="380"/>
                  <a:pt x="266" y="380"/>
                </a:cubicBezTo>
                <a:cubicBezTo>
                  <a:pt x="267" y="380"/>
                  <a:pt x="266" y="379"/>
                  <a:pt x="266" y="379"/>
                </a:cubicBezTo>
                <a:cubicBezTo>
                  <a:pt x="267" y="379"/>
                  <a:pt x="267" y="378"/>
                  <a:pt x="268" y="377"/>
                </a:cubicBezTo>
                <a:cubicBezTo>
                  <a:pt x="268" y="377"/>
                  <a:pt x="268" y="377"/>
                  <a:pt x="268" y="376"/>
                </a:cubicBezTo>
                <a:cubicBezTo>
                  <a:pt x="268" y="376"/>
                  <a:pt x="269" y="376"/>
                  <a:pt x="269" y="375"/>
                </a:cubicBezTo>
                <a:cubicBezTo>
                  <a:pt x="270" y="373"/>
                  <a:pt x="272" y="372"/>
                  <a:pt x="272" y="370"/>
                </a:cubicBezTo>
                <a:cubicBezTo>
                  <a:pt x="273" y="369"/>
                  <a:pt x="274" y="368"/>
                  <a:pt x="274" y="367"/>
                </a:cubicBezTo>
                <a:cubicBezTo>
                  <a:pt x="275" y="367"/>
                  <a:pt x="274" y="366"/>
                  <a:pt x="275" y="366"/>
                </a:cubicBezTo>
                <a:cubicBezTo>
                  <a:pt x="275" y="365"/>
                  <a:pt x="276" y="365"/>
                  <a:pt x="276" y="364"/>
                </a:cubicBezTo>
                <a:cubicBezTo>
                  <a:pt x="276" y="364"/>
                  <a:pt x="276" y="363"/>
                  <a:pt x="276" y="363"/>
                </a:cubicBezTo>
                <a:cubicBezTo>
                  <a:pt x="277" y="362"/>
                  <a:pt x="278" y="360"/>
                  <a:pt x="278" y="359"/>
                </a:cubicBezTo>
                <a:cubicBezTo>
                  <a:pt x="279" y="358"/>
                  <a:pt x="279" y="357"/>
                  <a:pt x="279" y="356"/>
                </a:cubicBezTo>
                <a:cubicBezTo>
                  <a:pt x="279" y="356"/>
                  <a:pt x="280" y="356"/>
                  <a:pt x="280" y="356"/>
                </a:cubicBezTo>
                <a:cubicBezTo>
                  <a:pt x="280" y="355"/>
                  <a:pt x="280" y="355"/>
                  <a:pt x="280" y="355"/>
                </a:cubicBezTo>
                <a:cubicBezTo>
                  <a:pt x="280" y="354"/>
                  <a:pt x="281" y="354"/>
                  <a:pt x="281" y="354"/>
                </a:cubicBezTo>
                <a:cubicBezTo>
                  <a:pt x="281" y="354"/>
                  <a:pt x="281" y="353"/>
                  <a:pt x="281" y="353"/>
                </a:cubicBezTo>
                <a:cubicBezTo>
                  <a:pt x="282" y="352"/>
                  <a:pt x="282" y="351"/>
                  <a:pt x="282" y="351"/>
                </a:cubicBezTo>
                <a:cubicBezTo>
                  <a:pt x="283" y="351"/>
                  <a:pt x="282" y="350"/>
                  <a:pt x="282" y="350"/>
                </a:cubicBezTo>
                <a:cubicBezTo>
                  <a:pt x="283" y="350"/>
                  <a:pt x="284" y="349"/>
                  <a:pt x="284" y="349"/>
                </a:cubicBezTo>
                <a:cubicBezTo>
                  <a:pt x="284" y="348"/>
                  <a:pt x="284" y="348"/>
                  <a:pt x="284" y="347"/>
                </a:cubicBezTo>
                <a:cubicBezTo>
                  <a:pt x="285" y="347"/>
                  <a:pt x="284" y="347"/>
                  <a:pt x="284" y="347"/>
                </a:cubicBezTo>
                <a:cubicBezTo>
                  <a:pt x="285" y="346"/>
                  <a:pt x="286" y="346"/>
                  <a:pt x="286" y="345"/>
                </a:cubicBezTo>
                <a:cubicBezTo>
                  <a:pt x="286" y="345"/>
                  <a:pt x="286" y="344"/>
                  <a:pt x="286" y="344"/>
                </a:cubicBezTo>
                <a:cubicBezTo>
                  <a:pt x="287" y="343"/>
                  <a:pt x="287" y="343"/>
                  <a:pt x="287" y="343"/>
                </a:cubicBezTo>
                <a:cubicBezTo>
                  <a:pt x="287" y="342"/>
                  <a:pt x="288" y="341"/>
                  <a:pt x="288" y="340"/>
                </a:cubicBezTo>
                <a:cubicBezTo>
                  <a:pt x="288" y="339"/>
                  <a:pt x="289" y="337"/>
                  <a:pt x="290" y="335"/>
                </a:cubicBezTo>
                <a:cubicBezTo>
                  <a:pt x="290" y="334"/>
                  <a:pt x="291" y="332"/>
                  <a:pt x="292" y="331"/>
                </a:cubicBezTo>
                <a:cubicBezTo>
                  <a:pt x="292" y="331"/>
                  <a:pt x="292" y="331"/>
                  <a:pt x="292" y="330"/>
                </a:cubicBezTo>
                <a:cubicBezTo>
                  <a:pt x="292" y="330"/>
                  <a:pt x="293" y="329"/>
                  <a:pt x="293" y="329"/>
                </a:cubicBezTo>
                <a:cubicBezTo>
                  <a:pt x="294" y="328"/>
                  <a:pt x="293" y="328"/>
                  <a:pt x="294" y="328"/>
                </a:cubicBezTo>
                <a:cubicBezTo>
                  <a:pt x="294" y="327"/>
                  <a:pt x="294" y="327"/>
                  <a:pt x="295" y="326"/>
                </a:cubicBezTo>
                <a:cubicBezTo>
                  <a:pt x="296" y="326"/>
                  <a:pt x="296" y="326"/>
                  <a:pt x="297" y="326"/>
                </a:cubicBezTo>
                <a:cubicBezTo>
                  <a:pt x="298" y="326"/>
                  <a:pt x="298" y="327"/>
                  <a:pt x="299" y="327"/>
                </a:cubicBezTo>
                <a:cubicBezTo>
                  <a:pt x="299" y="327"/>
                  <a:pt x="300" y="326"/>
                  <a:pt x="300" y="326"/>
                </a:cubicBezTo>
                <a:cubicBezTo>
                  <a:pt x="301" y="326"/>
                  <a:pt x="302" y="327"/>
                  <a:pt x="303" y="327"/>
                </a:cubicBezTo>
                <a:cubicBezTo>
                  <a:pt x="304" y="327"/>
                  <a:pt x="304" y="327"/>
                  <a:pt x="305" y="327"/>
                </a:cubicBezTo>
                <a:cubicBezTo>
                  <a:pt x="305" y="326"/>
                  <a:pt x="305" y="327"/>
                  <a:pt x="305" y="327"/>
                </a:cubicBezTo>
                <a:cubicBezTo>
                  <a:pt x="306" y="327"/>
                  <a:pt x="306" y="327"/>
                  <a:pt x="307" y="327"/>
                </a:cubicBezTo>
                <a:cubicBezTo>
                  <a:pt x="307" y="327"/>
                  <a:pt x="308" y="327"/>
                  <a:pt x="308" y="327"/>
                </a:cubicBezTo>
                <a:cubicBezTo>
                  <a:pt x="309" y="327"/>
                  <a:pt x="310" y="327"/>
                  <a:pt x="310" y="327"/>
                </a:cubicBezTo>
                <a:cubicBezTo>
                  <a:pt x="311" y="327"/>
                  <a:pt x="311" y="327"/>
                  <a:pt x="311" y="327"/>
                </a:cubicBezTo>
                <a:cubicBezTo>
                  <a:pt x="311" y="327"/>
                  <a:pt x="312" y="327"/>
                  <a:pt x="312" y="327"/>
                </a:cubicBezTo>
                <a:cubicBezTo>
                  <a:pt x="314" y="327"/>
                  <a:pt x="314" y="327"/>
                  <a:pt x="315" y="327"/>
                </a:cubicBezTo>
                <a:cubicBezTo>
                  <a:pt x="315" y="327"/>
                  <a:pt x="315" y="327"/>
                  <a:pt x="316" y="327"/>
                </a:cubicBezTo>
                <a:cubicBezTo>
                  <a:pt x="316" y="327"/>
                  <a:pt x="316" y="326"/>
                  <a:pt x="317" y="326"/>
                </a:cubicBezTo>
                <a:cubicBezTo>
                  <a:pt x="318" y="327"/>
                  <a:pt x="320" y="327"/>
                  <a:pt x="321" y="326"/>
                </a:cubicBezTo>
                <a:cubicBezTo>
                  <a:pt x="322" y="326"/>
                  <a:pt x="323" y="327"/>
                  <a:pt x="323" y="326"/>
                </a:cubicBezTo>
                <a:cubicBezTo>
                  <a:pt x="324" y="326"/>
                  <a:pt x="324" y="326"/>
                  <a:pt x="324" y="326"/>
                </a:cubicBezTo>
                <a:cubicBezTo>
                  <a:pt x="324" y="326"/>
                  <a:pt x="325" y="326"/>
                  <a:pt x="325" y="326"/>
                </a:cubicBezTo>
                <a:cubicBezTo>
                  <a:pt x="325" y="326"/>
                  <a:pt x="326" y="326"/>
                  <a:pt x="326" y="326"/>
                </a:cubicBezTo>
                <a:cubicBezTo>
                  <a:pt x="327" y="326"/>
                  <a:pt x="327" y="326"/>
                  <a:pt x="327" y="326"/>
                </a:cubicBezTo>
                <a:cubicBezTo>
                  <a:pt x="328" y="326"/>
                  <a:pt x="328" y="326"/>
                  <a:pt x="328" y="326"/>
                </a:cubicBezTo>
                <a:cubicBezTo>
                  <a:pt x="329" y="326"/>
                  <a:pt x="329" y="326"/>
                  <a:pt x="330" y="326"/>
                </a:cubicBezTo>
                <a:cubicBezTo>
                  <a:pt x="330" y="325"/>
                  <a:pt x="331" y="326"/>
                  <a:pt x="331" y="326"/>
                </a:cubicBezTo>
                <a:cubicBezTo>
                  <a:pt x="332" y="326"/>
                  <a:pt x="333" y="325"/>
                  <a:pt x="333" y="325"/>
                </a:cubicBezTo>
                <a:cubicBezTo>
                  <a:pt x="334" y="325"/>
                  <a:pt x="333" y="326"/>
                  <a:pt x="334" y="325"/>
                </a:cubicBezTo>
                <a:cubicBezTo>
                  <a:pt x="334" y="325"/>
                  <a:pt x="334" y="325"/>
                  <a:pt x="335" y="325"/>
                </a:cubicBezTo>
                <a:cubicBezTo>
                  <a:pt x="335" y="325"/>
                  <a:pt x="335" y="326"/>
                  <a:pt x="335" y="326"/>
                </a:cubicBezTo>
                <a:cubicBezTo>
                  <a:pt x="335" y="326"/>
                  <a:pt x="336" y="325"/>
                  <a:pt x="336" y="325"/>
                </a:cubicBezTo>
                <a:cubicBezTo>
                  <a:pt x="336" y="325"/>
                  <a:pt x="337" y="326"/>
                  <a:pt x="337" y="326"/>
                </a:cubicBezTo>
                <a:cubicBezTo>
                  <a:pt x="337" y="326"/>
                  <a:pt x="338" y="325"/>
                  <a:pt x="338" y="325"/>
                </a:cubicBezTo>
                <a:cubicBezTo>
                  <a:pt x="339" y="325"/>
                  <a:pt x="339" y="326"/>
                  <a:pt x="340" y="325"/>
                </a:cubicBezTo>
                <a:cubicBezTo>
                  <a:pt x="340" y="325"/>
                  <a:pt x="340" y="325"/>
                  <a:pt x="341" y="325"/>
                </a:cubicBezTo>
                <a:cubicBezTo>
                  <a:pt x="341" y="325"/>
                  <a:pt x="341" y="325"/>
                  <a:pt x="342" y="325"/>
                </a:cubicBezTo>
                <a:cubicBezTo>
                  <a:pt x="342" y="325"/>
                  <a:pt x="343" y="325"/>
                  <a:pt x="343" y="325"/>
                </a:cubicBezTo>
                <a:cubicBezTo>
                  <a:pt x="344" y="325"/>
                  <a:pt x="345" y="325"/>
                  <a:pt x="345" y="325"/>
                </a:cubicBezTo>
                <a:cubicBezTo>
                  <a:pt x="345" y="325"/>
                  <a:pt x="345" y="325"/>
                  <a:pt x="346" y="325"/>
                </a:cubicBezTo>
                <a:cubicBezTo>
                  <a:pt x="346" y="325"/>
                  <a:pt x="346" y="324"/>
                  <a:pt x="346" y="324"/>
                </a:cubicBezTo>
                <a:cubicBezTo>
                  <a:pt x="347" y="324"/>
                  <a:pt x="347" y="325"/>
                  <a:pt x="348" y="325"/>
                </a:cubicBezTo>
                <a:cubicBezTo>
                  <a:pt x="349" y="325"/>
                  <a:pt x="351" y="324"/>
                  <a:pt x="352" y="324"/>
                </a:cubicBezTo>
                <a:cubicBezTo>
                  <a:pt x="353" y="324"/>
                  <a:pt x="354" y="325"/>
                  <a:pt x="355" y="325"/>
                </a:cubicBezTo>
                <a:cubicBezTo>
                  <a:pt x="355" y="324"/>
                  <a:pt x="357" y="324"/>
                  <a:pt x="358" y="323"/>
                </a:cubicBezTo>
                <a:cubicBezTo>
                  <a:pt x="359" y="323"/>
                  <a:pt x="360" y="323"/>
                  <a:pt x="361" y="323"/>
                </a:cubicBezTo>
                <a:cubicBezTo>
                  <a:pt x="361" y="323"/>
                  <a:pt x="361" y="323"/>
                  <a:pt x="361" y="323"/>
                </a:cubicBezTo>
                <a:cubicBezTo>
                  <a:pt x="362" y="323"/>
                  <a:pt x="363" y="323"/>
                  <a:pt x="364" y="322"/>
                </a:cubicBezTo>
                <a:cubicBezTo>
                  <a:pt x="365" y="322"/>
                  <a:pt x="366" y="322"/>
                  <a:pt x="366" y="322"/>
                </a:cubicBezTo>
                <a:cubicBezTo>
                  <a:pt x="367" y="321"/>
                  <a:pt x="368" y="321"/>
                  <a:pt x="369" y="321"/>
                </a:cubicBezTo>
                <a:cubicBezTo>
                  <a:pt x="370" y="321"/>
                  <a:pt x="371" y="321"/>
                  <a:pt x="371" y="321"/>
                </a:cubicBezTo>
                <a:cubicBezTo>
                  <a:pt x="375" y="327"/>
                  <a:pt x="379" y="332"/>
                  <a:pt x="382" y="338"/>
                </a:cubicBezTo>
                <a:cubicBezTo>
                  <a:pt x="383" y="339"/>
                  <a:pt x="382" y="340"/>
                  <a:pt x="382" y="340"/>
                </a:cubicBezTo>
                <a:cubicBezTo>
                  <a:pt x="383" y="342"/>
                  <a:pt x="384" y="341"/>
                  <a:pt x="384" y="342"/>
                </a:cubicBezTo>
                <a:cubicBezTo>
                  <a:pt x="385" y="344"/>
                  <a:pt x="386" y="346"/>
                  <a:pt x="386" y="347"/>
                </a:cubicBezTo>
                <a:cubicBezTo>
                  <a:pt x="387" y="349"/>
                  <a:pt x="389" y="351"/>
                  <a:pt x="389" y="353"/>
                </a:cubicBezTo>
                <a:cubicBezTo>
                  <a:pt x="388" y="354"/>
                  <a:pt x="390" y="354"/>
                  <a:pt x="390" y="354"/>
                </a:cubicBezTo>
                <a:cubicBezTo>
                  <a:pt x="390" y="354"/>
                  <a:pt x="389" y="354"/>
                  <a:pt x="390" y="355"/>
                </a:cubicBezTo>
                <a:cubicBezTo>
                  <a:pt x="390" y="355"/>
                  <a:pt x="390" y="356"/>
                  <a:pt x="391" y="357"/>
                </a:cubicBezTo>
                <a:cubicBezTo>
                  <a:pt x="391" y="357"/>
                  <a:pt x="391" y="357"/>
                  <a:pt x="391" y="357"/>
                </a:cubicBezTo>
                <a:cubicBezTo>
                  <a:pt x="392" y="360"/>
                  <a:pt x="393" y="362"/>
                  <a:pt x="394" y="364"/>
                </a:cubicBezTo>
                <a:cubicBezTo>
                  <a:pt x="395" y="365"/>
                  <a:pt x="394" y="365"/>
                  <a:pt x="394" y="366"/>
                </a:cubicBezTo>
                <a:cubicBezTo>
                  <a:pt x="395" y="367"/>
                  <a:pt x="395" y="367"/>
                  <a:pt x="395" y="368"/>
                </a:cubicBezTo>
                <a:cubicBezTo>
                  <a:pt x="395" y="368"/>
                  <a:pt x="396" y="369"/>
                  <a:pt x="396" y="370"/>
                </a:cubicBezTo>
                <a:cubicBezTo>
                  <a:pt x="396" y="370"/>
                  <a:pt x="396" y="370"/>
                  <a:pt x="396" y="370"/>
                </a:cubicBezTo>
                <a:cubicBezTo>
                  <a:pt x="396" y="370"/>
                  <a:pt x="396" y="371"/>
                  <a:pt x="396" y="371"/>
                </a:cubicBezTo>
                <a:cubicBezTo>
                  <a:pt x="396" y="371"/>
                  <a:pt x="397" y="371"/>
                  <a:pt x="397" y="371"/>
                </a:cubicBezTo>
                <a:cubicBezTo>
                  <a:pt x="397" y="373"/>
                  <a:pt x="398" y="374"/>
                  <a:pt x="398" y="375"/>
                </a:cubicBezTo>
                <a:cubicBezTo>
                  <a:pt x="399" y="375"/>
                  <a:pt x="398" y="376"/>
                  <a:pt x="398" y="376"/>
                </a:cubicBezTo>
                <a:cubicBezTo>
                  <a:pt x="399" y="377"/>
                  <a:pt x="400" y="379"/>
                  <a:pt x="401" y="380"/>
                </a:cubicBezTo>
                <a:cubicBezTo>
                  <a:pt x="401" y="380"/>
                  <a:pt x="400" y="380"/>
                  <a:pt x="400" y="380"/>
                </a:cubicBezTo>
                <a:cubicBezTo>
                  <a:pt x="400" y="381"/>
                  <a:pt x="401" y="381"/>
                  <a:pt x="401" y="381"/>
                </a:cubicBezTo>
                <a:cubicBezTo>
                  <a:pt x="401" y="383"/>
                  <a:pt x="402" y="385"/>
                  <a:pt x="403" y="386"/>
                </a:cubicBezTo>
                <a:cubicBezTo>
                  <a:pt x="403" y="387"/>
                  <a:pt x="403" y="388"/>
                  <a:pt x="404" y="389"/>
                </a:cubicBezTo>
                <a:cubicBezTo>
                  <a:pt x="404" y="389"/>
                  <a:pt x="403" y="390"/>
                  <a:pt x="403" y="390"/>
                </a:cubicBezTo>
                <a:cubicBezTo>
                  <a:pt x="404" y="391"/>
                  <a:pt x="404" y="391"/>
                  <a:pt x="404" y="391"/>
                </a:cubicBezTo>
                <a:cubicBezTo>
                  <a:pt x="403" y="392"/>
                  <a:pt x="404" y="392"/>
                  <a:pt x="404" y="391"/>
                </a:cubicBezTo>
                <a:cubicBezTo>
                  <a:pt x="404" y="393"/>
                  <a:pt x="404" y="393"/>
                  <a:pt x="404" y="394"/>
                </a:cubicBezTo>
                <a:cubicBezTo>
                  <a:pt x="405" y="396"/>
                  <a:pt x="406" y="398"/>
                  <a:pt x="406" y="399"/>
                </a:cubicBezTo>
                <a:cubicBezTo>
                  <a:pt x="406" y="399"/>
                  <a:pt x="405" y="400"/>
                  <a:pt x="405" y="400"/>
                </a:cubicBezTo>
                <a:cubicBezTo>
                  <a:pt x="406" y="401"/>
                  <a:pt x="406" y="401"/>
                  <a:pt x="406" y="402"/>
                </a:cubicBezTo>
                <a:cubicBezTo>
                  <a:pt x="406" y="402"/>
                  <a:pt x="406" y="403"/>
                  <a:pt x="406" y="403"/>
                </a:cubicBezTo>
                <a:cubicBezTo>
                  <a:pt x="406" y="404"/>
                  <a:pt x="407" y="405"/>
                  <a:pt x="407" y="406"/>
                </a:cubicBezTo>
                <a:cubicBezTo>
                  <a:pt x="407" y="406"/>
                  <a:pt x="406" y="406"/>
                  <a:pt x="406" y="406"/>
                </a:cubicBezTo>
                <a:cubicBezTo>
                  <a:pt x="406" y="407"/>
                  <a:pt x="407" y="407"/>
                  <a:pt x="407" y="408"/>
                </a:cubicBezTo>
                <a:cubicBezTo>
                  <a:pt x="407" y="408"/>
                  <a:pt x="406" y="408"/>
                  <a:pt x="406" y="408"/>
                </a:cubicBezTo>
                <a:cubicBezTo>
                  <a:pt x="406" y="409"/>
                  <a:pt x="406" y="409"/>
                  <a:pt x="406" y="409"/>
                </a:cubicBezTo>
                <a:cubicBezTo>
                  <a:pt x="406" y="411"/>
                  <a:pt x="403" y="412"/>
                  <a:pt x="406" y="413"/>
                </a:cubicBezTo>
                <a:cubicBezTo>
                  <a:pt x="406" y="413"/>
                  <a:pt x="407" y="413"/>
                  <a:pt x="407" y="413"/>
                </a:cubicBezTo>
                <a:cubicBezTo>
                  <a:pt x="410" y="414"/>
                  <a:pt x="407" y="409"/>
                  <a:pt x="409" y="409"/>
                </a:cubicBezTo>
                <a:cubicBezTo>
                  <a:pt x="409" y="410"/>
                  <a:pt x="409" y="412"/>
                  <a:pt x="410" y="411"/>
                </a:cubicBezTo>
                <a:cubicBezTo>
                  <a:pt x="411" y="411"/>
                  <a:pt x="411" y="410"/>
                  <a:pt x="411" y="410"/>
                </a:cubicBezTo>
                <a:cubicBezTo>
                  <a:pt x="411" y="409"/>
                  <a:pt x="411" y="409"/>
                  <a:pt x="411" y="408"/>
                </a:cubicBezTo>
                <a:cubicBezTo>
                  <a:pt x="411" y="407"/>
                  <a:pt x="411" y="407"/>
                  <a:pt x="411" y="406"/>
                </a:cubicBezTo>
                <a:cubicBezTo>
                  <a:pt x="411" y="406"/>
                  <a:pt x="411" y="406"/>
                  <a:pt x="411" y="405"/>
                </a:cubicBezTo>
                <a:cubicBezTo>
                  <a:pt x="411" y="405"/>
                  <a:pt x="411" y="404"/>
                  <a:pt x="410" y="403"/>
                </a:cubicBezTo>
                <a:cubicBezTo>
                  <a:pt x="410" y="402"/>
                  <a:pt x="409" y="401"/>
                  <a:pt x="409" y="400"/>
                </a:cubicBezTo>
                <a:cubicBezTo>
                  <a:pt x="409" y="399"/>
                  <a:pt x="409" y="397"/>
                  <a:pt x="408" y="395"/>
                </a:cubicBezTo>
                <a:cubicBezTo>
                  <a:pt x="408" y="394"/>
                  <a:pt x="408" y="393"/>
                  <a:pt x="408" y="393"/>
                </a:cubicBezTo>
                <a:cubicBezTo>
                  <a:pt x="408" y="390"/>
                  <a:pt x="405" y="388"/>
                  <a:pt x="406" y="386"/>
                </a:cubicBezTo>
                <a:cubicBezTo>
                  <a:pt x="404" y="384"/>
                  <a:pt x="404" y="382"/>
                  <a:pt x="403" y="380"/>
                </a:cubicBezTo>
                <a:cubicBezTo>
                  <a:pt x="403" y="378"/>
                  <a:pt x="402" y="376"/>
                  <a:pt x="401" y="374"/>
                </a:cubicBezTo>
                <a:cubicBezTo>
                  <a:pt x="400" y="372"/>
                  <a:pt x="399" y="370"/>
                  <a:pt x="398" y="368"/>
                </a:cubicBezTo>
                <a:cubicBezTo>
                  <a:pt x="398" y="368"/>
                  <a:pt x="398" y="368"/>
                  <a:pt x="398" y="367"/>
                </a:cubicBezTo>
                <a:cubicBezTo>
                  <a:pt x="398" y="367"/>
                  <a:pt x="397" y="366"/>
                  <a:pt x="397" y="366"/>
                </a:cubicBezTo>
                <a:cubicBezTo>
                  <a:pt x="397" y="365"/>
                  <a:pt x="397" y="365"/>
                  <a:pt x="397" y="364"/>
                </a:cubicBezTo>
                <a:cubicBezTo>
                  <a:pt x="397" y="364"/>
                  <a:pt x="397" y="364"/>
                  <a:pt x="397" y="363"/>
                </a:cubicBezTo>
                <a:cubicBezTo>
                  <a:pt x="396" y="362"/>
                  <a:pt x="396" y="361"/>
                  <a:pt x="395" y="359"/>
                </a:cubicBezTo>
                <a:cubicBezTo>
                  <a:pt x="395" y="358"/>
                  <a:pt x="394" y="357"/>
                  <a:pt x="394" y="356"/>
                </a:cubicBezTo>
                <a:cubicBezTo>
                  <a:pt x="393" y="353"/>
                  <a:pt x="391" y="351"/>
                  <a:pt x="391" y="350"/>
                </a:cubicBezTo>
                <a:cubicBezTo>
                  <a:pt x="390" y="349"/>
                  <a:pt x="390" y="349"/>
                  <a:pt x="390" y="349"/>
                </a:cubicBezTo>
                <a:cubicBezTo>
                  <a:pt x="390" y="349"/>
                  <a:pt x="390" y="348"/>
                  <a:pt x="390" y="348"/>
                </a:cubicBezTo>
                <a:cubicBezTo>
                  <a:pt x="389" y="345"/>
                  <a:pt x="387" y="342"/>
                  <a:pt x="385" y="339"/>
                </a:cubicBezTo>
                <a:cubicBezTo>
                  <a:pt x="385" y="339"/>
                  <a:pt x="385" y="338"/>
                  <a:pt x="385" y="338"/>
                </a:cubicBezTo>
                <a:cubicBezTo>
                  <a:pt x="385" y="337"/>
                  <a:pt x="384" y="337"/>
                  <a:pt x="384" y="337"/>
                </a:cubicBezTo>
                <a:cubicBezTo>
                  <a:pt x="384" y="337"/>
                  <a:pt x="384" y="337"/>
                  <a:pt x="384" y="336"/>
                </a:cubicBezTo>
                <a:cubicBezTo>
                  <a:pt x="383" y="333"/>
                  <a:pt x="379" y="327"/>
                  <a:pt x="377" y="324"/>
                </a:cubicBezTo>
                <a:cubicBezTo>
                  <a:pt x="377" y="323"/>
                  <a:pt x="375" y="322"/>
                  <a:pt x="376" y="321"/>
                </a:cubicBezTo>
                <a:cubicBezTo>
                  <a:pt x="377" y="320"/>
                  <a:pt x="378" y="320"/>
                  <a:pt x="378" y="320"/>
                </a:cubicBezTo>
                <a:cubicBezTo>
                  <a:pt x="379" y="320"/>
                  <a:pt x="380" y="320"/>
                  <a:pt x="381" y="320"/>
                </a:cubicBezTo>
                <a:cubicBezTo>
                  <a:pt x="382" y="319"/>
                  <a:pt x="384" y="320"/>
                  <a:pt x="385" y="320"/>
                </a:cubicBezTo>
                <a:cubicBezTo>
                  <a:pt x="385" y="320"/>
                  <a:pt x="385" y="319"/>
                  <a:pt x="385" y="319"/>
                </a:cubicBezTo>
                <a:cubicBezTo>
                  <a:pt x="385" y="319"/>
                  <a:pt x="386" y="319"/>
                  <a:pt x="386" y="320"/>
                </a:cubicBezTo>
                <a:cubicBezTo>
                  <a:pt x="386" y="320"/>
                  <a:pt x="386" y="319"/>
                  <a:pt x="386" y="319"/>
                </a:cubicBezTo>
                <a:cubicBezTo>
                  <a:pt x="387" y="319"/>
                  <a:pt x="387" y="319"/>
                  <a:pt x="387" y="319"/>
                </a:cubicBezTo>
                <a:cubicBezTo>
                  <a:pt x="388" y="319"/>
                  <a:pt x="388" y="319"/>
                  <a:pt x="388" y="319"/>
                </a:cubicBezTo>
                <a:cubicBezTo>
                  <a:pt x="389" y="319"/>
                  <a:pt x="389" y="318"/>
                  <a:pt x="389" y="318"/>
                </a:cubicBezTo>
                <a:cubicBezTo>
                  <a:pt x="389" y="318"/>
                  <a:pt x="390" y="319"/>
                  <a:pt x="390" y="319"/>
                </a:cubicBezTo>
                <a:cubicBezTo>
                  <a:pt x="391" y="319"/>
                  <a:pt x="393" y="318"/>
                  <a:pt x="394" y="318"/>
                </a:cubicBezTo>
                <a:cubicBezTo>
                  <a:pt x="394" y="318"/>
                  <a:pt x="394" y="318"/>
                  <a:pt x="395" y="318"/>
                </a:cubicBezTo>
                <a:cubicBezTo>
                  <a:pt x="396" y="318"/>
                  <a:pt x="396" y="318"/>
                  <a:pt x="397" y="318"/>
                </a:cubicBezTo>
                <a:cubicBezTo>
                  <a:pt x="397" y="317"/>
                  <a:pt x="397" y="318"/>
                  <a:pt x="398" y="318"/>
                </a:cubicBezTo>
                <a:cubicBezTo>
                  <a:pt x="399" y="318"/>
                  <a:pt x="400" y="317"/>
                  <a:pt x="401" y="317"/>
                </a:cubicBezTo>
                <a:cubicBezTo>
                  <a:pt x="401" y="316"/>
                  <a:pt x="401" y="317"/>
                  <a:pt x="401" y="317"/>
                </a:cubicBezTo>
                <a:cubicBezTo>
                  <a:pt x="403" y="317"/>
                  <a:pt x="404" y="317"/>
                  <a:pt x="405" y="316"/>
                </a:cubicBezTo>
                <a:cubicBezTo>
                  <a:pt x="406" y="316"/>
                  <a:pt x="406" y="316"/>
                  <a:pt x="406" y="317"/>
                </a:cubicBezTo>
                <a:cubicBezTo>
                  <a:pt x="407" y="317"/>
                  <a:pt x="407" y="316"/>
                  <a:pt x="408" y="316"/>
                </a:cubicBezTo>
                <a:cubicBezTo>
                  <a:pt x="408" y="316"/>
                  <a:pt x="409" y="316"/>
                  <a:pt x="410" y="316"/>
                </a:cubicBezTo>
                <a:cubicBezTo>
                  <a:pt x="412" y="316"/>
                  <a:pt x="413" y="315"/>
                  <a:pt x="415" y="315"/>
                </a:cubicBezTo>
                <a:cubicBezTo>
                  <a:pt x="417" y="315"/>
                  <a:pt x="418" y="314"/>
                  <a:pt x="419" y="314"/>
                </a:cubicBezTo>
                <a:cubicBezTo>
                  <a:pt x="419" y="314"/>
                  <a:pt x="420" y="314"/>
                  <a:pt x="420" y="314"/>
                </a:cubicBezTo>
                <a:cubicBezTo>
                  <a:pt x="420" y="314"/>
                  <a:pt x="420" y="314"/>
                  <a:pt x="420" y="314"/>
                </a:cubicBezTo>
                <a:cubicBezTo>
                  <a:pt x="421" y="314"/>
                  <a:pt x="421" y="313"/>
                  <a:pt x="420" y="313"/>
                </a:cubicBezTo>
                <a:cubicBezTo>
                  <a:pt x="421" y="313"/>
                  <a:pt x="421" y="313"/>
                  <a:pt x="421" y="313"/>
                </a:cubicBezTo>
                <a:cubicBezTo>
                  <a:pt x="421" y="313"/>
                  <a:pt x="421" y="312"/>
                  <a:pt x="422" y="313"/>
                </a:cubicBezTo>
                <a:cubicBezTo>
                  <a:pt x="422" y="316"/>
                  <a:pt x="425" y="320"/>
                  <a:pt x="427" y="323"/>
                </a:cubicBezTo>
                <a:cubicBezTo>
                  <a:pt x="428" y="323"/>
                  <a:pt x="428" y="324"/>
                  <a:pt x="429" y="324"/>
                </a:cubicBezTo>
                <a:cubicBezTo>
                  <a:pt x="430" y="323"/>
                  <a:pt x="430" y="324"/>
                  <a:pt x="431" y="324"/>
                </a:cubicBezTo>
                <a:cubicBezTo>
                  <a:pt x="432" y="325"/>
                  <a:pt x="433" y="326"/>
                  <a:pt x="433" y="326"/>
                </a:cubicBezTo>
                <a:cubicBezTo>
                  <a:pt x="433" y="326"/>
                  <a:pt x="434" y="326"/>
                  <a:pt x="434" y="326"/>
                </a:cubicBezTo>
                <a:cubicBezTo>
                  <a:pt x="434" y="326"/>
                  <a:pt x="435" y="326"/>
                  <a:pt x="435" y="327"/>
                </a:cubicBezTo>
                <a:cubicBezTo>
                  <a:pt x="437" y="328"/>
                  <a:pt x="439" y="328"/>
                  <a:pt x="441" y="327"/>
                </a:cubicBezTo>
                <a:cubicBezTo>
                  <a:pt x="442" y="327"/>
                  <a:pt x="442" y="327"/>
                  <a:pt x="442" y="327"/>
                </a:cubicBezTo>
                <a:cubicBezTo>
                  <a:pt x="443" y="326"/>
                  <a:pt x="445" y="325"/>
                  <a:pt x="447" y="324"/>
                </a:cubicBezTo>
                <a:cubicBezTo>
                  <a:pt x="448" y="324"/>
                  <a:pt x="449" y="323"/>
                  <a:pt x="450" y="323"/>
                </a:cubicBezTo>
                <a:cubicBezTo>
                  <a:pt x="451" y="323"/>
                  <a:pt x="452" y="322"/>
                  <a:pt x="453" y="322"/>
                </a:cubicBezTo>
                <a:cubicBezTo>
                  <a:pt x="454" y="321"/>
                  <a:pt x="457" y="318"/>
                  <a:pt x="457" y="317"/>
                </a:cubicBezTo>
                <a:cubicBezTo>
                  <a:pt x="458" y="317"/>
                  <a:pt x="458" y="317"/>
                  <a:pt x="458" y="317"/>
                </a:cubicBezTo>
                <a:cubicBezTo>
                  <a:pt x="458" y="316"/>
                  <a:pt x="459" y="316"/>
                  <a:pt x="460" y="315"/>
                </a:cubicBezTo>
                <a:cubicBezTo>
                  <a:pt x="460" y="314"/>
                  <a:pt x="460" y="314"/>
                  <a:pt x="460" y="313"/>
                </a:cubicBezTo>
                <a:cubicBezTo>
                  <a:pt x="460" y="312"/>
                  <a:pt x="461" y="312"/>
                  <a:pt x="461" y="311"/>
                </a:cubicBezTo>
                <a:cubicBezTo>
                  <a:pt x="461" y="311"/>
                  <a:pt x="461" y="310"/>
                  <a:pt x="461" y="309"/>
                </a:cubicBezTo>
                <a:cubicBezTo>
                  <a:pt x="462" y="309"/>
                  <a:pt x="462" y="309"/>
                  <a:pt x="462" y="309"/>
                </a:cubicBezTo>
                <a:cubicBezTo>
                  <a:pt x="462" y="309"/>
                  <a:pt x="462" y="309"/>
                  <a:pt x="462" y="309"/>
                </a:cubicBezTo>
                <a:cubicBezTo>
                  <a:pt x="462" y="307"/>
                  <a:pt x="462" y="305"/>
                  <a:pt x="461" y="304"/>
                </a:cubicBezTo>
                <a:cubicBezTo>
                  <a:pt x="461" y="304"/>
                  <a:pt x="461" y="304"/>
                  <a:pt x="461" y="303"/>
                </a:cubicBezTo>
                <a:cubicBezTo>
                  <a:pt x="460" y="301"/>
                  <a:pt x="460" y="299"/>
                  <a:pt x="458" y="296"/>
                </a:cubicBezTo>
                <a:cubicBezTo>
                  <a:pt x="459" y="297"/>
                  <a:pt x="461" y="294"/>
                  <a:pt x="461" y="294"/>
                </a:cubicBezTo>
                <a:cubicBezTo>
                  <a:pt x="462" y="294"/>
                  <a:pt x="462" y="294"/>
                  <a:pt x="462" y="294"/>
                </a:cubicBezTo>
                <a:cubicBezTo>
                  <a:pt x="462" y="294"/>
                  <a:pt x="462" y="294"/>
                  <a:pt x="463" y="293"/>
                </a:cubicBezTo>
                <a:cubicBezTo>
                  <a:pt x="464" y="292"/>
                  <a:pt x="465" y="292"/>
                  <a:pt x="466" y="291"/>
                </a:cubicBezTo>
                <a:cubicBezTo>
                  <a:pt x="467" y="290"/>
                  <a:pt x="467" y="289"/>
                  <a:pt x="468" y="289"/>
                </a:cubicBezTo>
                <a:cubicBezTo>
                  <a:pt x="468" y="288"/>
                  <a:pt x="468" y="288"/>
                  <a:pt x="468" y="288"/>
                </a:cubicBezTo>
                <a:cubicBezTo>
                  <a:pt x="468" y="288"/>
                  <a:pt x="468" y="288"/>
                  <a:pt x="468" y="288"/>
                </a:cubicBezTo>
                <a:cubicBezTo>
                  <a:pt x="468" y="287"/>
                  <a:pt x="469" y="287"/>
                  <a:pt x="469" y="287"/>
                </a:cubicBezTo>
                <a:cubicBezTo>
                  <a:pt x="469" y="287"/>
                  <a:pt x="469" y="287"/>
                  <a:pt x="469" y="287"/>
                </a:cubicBezTo>
                <a:cubicBezTo>
                  <a:pt x="469" y="287"/>
                  <a:pt x="469" y="286"/>
                  <a:pt x="469" y="286"/>
                </a:cubicBezTo>
                <a:cubicBezTo>
                  <a:pt x="470" y="285"/>
                  <a:pt x="470" y="285"/>
                  <a:pt x="470" y="284"/>
                </a:cubicBezTo>
                <a:cubicBezTo>
                  <a:pt x="471" y="283"/>
                  <a:pt x="471" y="282"/>
                  <a:pt x="471" y="282"/>
                </a:cubicBezTo>
                <a:cubicBezTo>
                  <a:pt x="471" y="281"/>
                  <a:pt x="472" y="281"/>
                  <a:pt x="472" y="280"/>
                </a:cubicBezTo>
                <a:cubicBezTo>
                  <a:pt x="471" y="279"/>
                  <a:pt x="472" y="279"/>
                  <a:pt x="472" y="279"/>
                </a:cubicBezTo>
                <a:cubicBezTo>
                  <a:pt x="471" y="278"/>
                  <a:pt x="472" y="276"/>
                  <a:pt x="472" y="276"/>
                </a:cubicBezTo>
                <a:cubicBezTo>
                  <a:pt x="473" y="276"/>
                  <a:pt x="472" y="275"/>
                  <a:pt x="472" y="275"/>
                </a:cubicBezTo>
                <a:cubicBezTo>
                  <a:pt x="472" y="273"/>
                  <a:pt x="473" y="272"/>
                  <a:pt x="473" y="270"/>
                </a:cubicBezTo>
                <a:cubicBezTo>
                  <a:pt x="473" y="270"/>
                  <a:pt x="473" y="269"/>
                  <a:pt x="473" y="269"/>
                </a:cubicBezTo>
                <a:cubicBezTo>
                  <a:pt x="473" y="268"/>
                  <a:pt x="473" y="268"/>
                  <a:pt x="473" y="268"/>
                </a:cubicBezTo>
                <a:cubicBezTo>
                  <a:pt x="473" y="267"/>
                  <a:pt x="473" y="267"/>
                  <a:pt x="473" y="266"/>
                </a:cubicBezTo>
                <a:cubicBezTo>
                  <a:pt x="473" y="265"/>
                  <a:pt x="472" y="264"/>
                  <a:pt x="472" y="262"/>
                </a:cubicBezTo>
                <a:cubicBezTo>
                  <a:pt x="472" y="261"/>
                  <a:pt x="472" y="261"/>
                  <a:pt x="472" y="261"/>
                </a:cubicBezTo>
                <a:cubicBezTo>
                  <a:pt x="472" y="261"/>
                  <a:pt x="472" y="260"/>
                  <a:pt x="472" y="260"/>
                </a:cubicBezTo>
                <a:cubicBezTo>
                  <a:pt x="472" y="259"/>
                  <a:pt x="472" y="259"/>
                  <a:pt x="472" y="259"/>
                </a:cubicBezTo>
                <a:cubicBezTo>
                  <a:pt x="472" y="259"/>
                  <a:pt x="472" y="258"/>
                  <a:pt x="472" y="258"/>
                </a:cubicBezTo>
                <a:cubicBezTo>
                  <a:pt x="472" y="258"/>
                  <a:pt x="472" y="258"/>
                  <a:pt x="472" y="258"/>
                </a:cubicBezTo>
                <a:cubicBezTo>
                  <a:pt x="472" y="258"/>
                  <a:pt x="472" y="257"/>
                  <a:pt x="472" y="257"/>
                </a:cubicBezTo>
                <a:cubicBezTo>
                  <a:pt x="471" y="255"/>
                  <a:pt x="470" y="251"/>
                  <a:pt x="469" y="249"/>
                </a:cubicBezTo>
                <a:cubicBezTo>
                  <a:pt x="468" y="248"/>
                  <a:pt x="466" y="247"/>
                  <a:pt x="465" y="245"/>
                </a:cubicBezTo>
                <a:cubicBezTo>
                  <a:pt x="464" y="244"/>
                  <a:pt x="464" y="241"/>
                  <a:pt x="463" y="241"/>
                </a:cubicBezTo>
                <a:cubicBezTo>
                  <a:pt x="462" y="241"/>
                  <a:pt x="463" y="240"/>
                  <a:pt x="463" y="240"/>
                </a:cubicBezTo>
                <a:cubicBezTo>
                  <a:pt x="461" y="238"/>
                  <a:pt x="459" y="236"/>
                  <a:pt x="458" y="235"/>
                </a:cubicBezTo>
                <a:cubicBezTo>
                  <a:pt x="458" y="234"/>
                  <a:pt x="458" y="234"/>
                  <a:pt x="457" y="234"/>
                </a:cubicBezTo>
                <a:cubicBezTo>
                  <a:pt x="456" y="232"/>
                  <a:pt x="454" y="231"/>
                  <a:pt x="452" y="229"/>
                </a:cubicBezTo>
                <a:cubicBezTo>
                  <a:pt x="450" y="228"/>
                  <a:pt x="449" y="227"/>
                  <a:pt x="448" y="226"/>
                </a:cubicBezTo>
                <a:cubicBezTo>
                  <a:pt x="447" y="225"/>
                  <a:pt x="446" y="225"/>
                  <a:pt x="445" y="224"/>
                </a:cubicBezTo>
                <a:cubicBezTo>
                  <a:pt x="444" y="224"/>
                  <a:pt x="443" y="222"/>
                  <a:pt x="442" y="222"/>
                </a:cubicBezTo>
                <a:cubicBezTo>
                  <a:pt x="442" y="221"/>
                  <a:pt x="441" y="222"/>
                  <a:pt x="441" y="221"/>
                </a:cubicBezTo>
                <a:cubicBezTo>
                  <a:pt x="440" y="221"/>
                  <a:pt x="439" y="220"/>
                  <a:pt x="438" y="219"/>
                </a:cubicBezTo>
                <a:cubicBezTo>
                  <a:pt x="438" y="219"/>
                  <a:pt x="437" y="219"/>
                  <a:pt x="437" y="219"/>
                </a:cubicBezTo>
                <a:cubicBezTo>
                  <a:pt x="436" y="219"/>
                  <a:pt x="436" y="218"/>
                  <a:pt x="436" y="217"/>
                </a:cubicBezTo>
                <a:cubicBezTo>
                  <a:pt x="436" y="217"/>
                  <a:pt x="435" y="217"/>
                  <a:pt x="435" y="217"/>
                </a:cubicBezTo>
                <a:cubicBezTo>
                  <a:pt x="434" y="216"/>
                  <a:pt x="434" y="217"/>
                  <a:pt x="433" y="216"/>
                </a:cubicBezTo>
                <a:cubicBezTo>
                  <a:pt x="432" y="216"/>
                  <a:pt x="432" y="215"/>
                  <a:pt x="432" y="215"/>
                </a:cubicBezTo>
                <a:cubicBezTo>
                  <a:pt x="432" y="215"/>
                  <a:pt x="431" y="215"/>
                  <a:pt x="431" y="215"/>
                </a:cubicBezTo>
                <a:cubicBezTo>
                  <a:pt x="430" y="215"/>
                  <a:pt x="430" y="214"/>
                  <a:pt x="430" y="214"/>
                </a:cubicBezTo>
                <a:cubicBezTo>
                  <a:pt x="430" y="214"/>
                  <a:pt x="429" y="214"/>
                  <a:pt x="429" y="214"/>
                </a:cubicBezTo>
                <a:cubicBezTo>
                  <a:pt x="428" y="214"/>
                  <a:pt x="428" y="213"/>
                  <a:pt x="427" y="213"/>
                </a:cubicBezTo>
                <a:cubicBezTo>
                  <a:pt x="426" y="212"/>
                  <a:pt x="426" y="212"/>
                  <a:pt x="425" y="212"/>
                </a:cubicBezTo>
                <a:cubicBezTo>
                  <a:pt x="424" y="212"/>
                  <a:pt x="424" y="211"/>
                  <a:pt x="423" y="211"/>
                </a:cubicBezTo>
                <a:cubicBezTo>
                  <a:pt x="423" y="211"/>
                  <a:pt x="422" y="211"/>
                  <a:pt x="422" y="211"/>
                </a:cubicBezTo>
                <a:cubicBezTo>
                  <a:pt x="421" y="210"/>
                  <a:pt x="420" y="210"/>
                  <a:pt x="420" y="210"/>
                </a:cubicBezTo>
                <a:cubicBezTo>
                  <a:pt x="419" y="210"/>
                  <a:pt x="419" y="209"/>
                  <a:pt x="419" y="209"/>
                </a:cubicBezTo>
                <a:cubicBezTo>
                  <a:pt x="418" y="209"/>
                  <a:pt x="418" y="209"/>
                  <a:pt x="417" y="209"/>
                </a:cubicBezTo>
                <a:cubicBezTo>
                  <a:pt x="416" y="208"/>
                  <a:pt x="416" y="208"/>
                  <a:pt x="415" y="208"/>
                </a:cubicBezTo>
                <a:cubicBezTo>
                  <a:pt x="414" y="207"/>
                  <a:pt x="412" y="206"/>
                  <a:pt x="410" y="206"/>
                </a:cubicBezTo>
                <a:cubicBezTo>
                  <a:pt x="410" y="206"/>
                  <a:pt x="410" y="205"/>
                  <a:pt x="410" y="205"/>
                </a:cubicBezTo>
                <a:cubicBezTo>
                  <a:pt x="409" y="205"/>
                  <a:pt x="409" y="205"/>
                  <a:pt x="409" y="205"/>
                </a:cubicBezTo>
                <a:cubicBezTo>
                  <a:pt x="408" y="205"/>
                  <a:pt x="408" y="204"/>
                  <a:pt x="408" y="204"/>
                </a:cubicBezTo>
                <a:cubicBezTo>
                  <a:pt x="407" y="204"/>
                  <a:pt x="406" y="203"/>
                  <a:pt x="406" y="203"/>
                </a:cubicBezTo>
                <a:cubicBezTo>
                  <a:pt x="405" y="203"/>
                  <a:pt x="404" y="202"/>
                  <a:pt x="404" y="202"/>
                </a:cubicBezTo>
                <a:cubicBezTo>
                  <a:pt x="403" y="201"/>
                  <a:pt x="402" y="202"/>
                  <a:pt x="402" y="201"/>
                </a:cubicBezTo>
                <a:cubicBezTo>
                  <a:pt x="401" y="201"/>
                  <a:pt x="401" y="200"/>
                  <a:pt x="401" y="200"/>
                </a:cubicBezTo>
                <a:cubicBezTo>
                  <a:pt x="400" y="200"/>
                  <a:pt x="400" y="200"/>
                  <a:pt x="400" y="200"/>
                </a:cubicBezTo>
                <a:cubicBezTo>
                  <a:pt x="399" y="200"/>
                  <a:pt x="399" y="200"/>
                  <a:pt x="398" y="200"/>
                </a:cubicBezTo>
                <a:cubicBezTo>
                  <a:pt x="398" y="200"/>
                  <a:pt x="398" y="199"/>
                  <a:pt x="398" y="199"/>
                </a:cubicBezTo>
                <a:cubicBezTo>
                  <a:pt x="397" y="198"/>
                  <a:pt x="395" y="199"/>
                  <a:pt x="394" y="198"/>
                </a:cubicBezTo>
                <a:cubicBezTo>
                  <a:pt x="393" y="198"/>
                  <a:pt x="391" y="198"/>
                  <a:pt x="390" y="198"/>
                </a:cubicBezTo>
                <a:cubicBezTo>
                  <a:pt x="389" y="197"/>
                  <a:pt x="389" y="197"/>
                  <a:pt x="388" y="197"/>
                </a:cubicBezTo>
                <a:cubicBezTo>
                  <a:pt x="388" y="197"/>
                  <a:pt x="387" y="197"/>
                  <a:pt x="387" y="197"/>
                </a:cubicBezTo>
                <a:cubicBezTo>
                  <a:pt x="386" y="196"/>
                  <a:pt x="384" y="196"/>
                  <a:pt x="383" y="196"/>
                </a:cubicBezTo>
                <a:cubicBezTo>
                  <a:pt x="382" y="195"/>
                  <a:pt x="381" y="195"/>
                  <a:pt x="380" y="195"/>
                </a:cubicBezTo>
                <a:cubicBezTo>
                  <a:pt x="378" y="194"/>
                  <a:pt x="377" y="194"/>
                  <a:pt x="376" y="194"/>
                </a:cubicBezTo>
                <a:cubicBezTo>
                  <a:pt x="373" y="193"/>
                  <a:pt x="371" y="193"/>
                  <a:pt x="368" y="193"/>
                </a:cubicBezTo>
                <a:cubicBezTo>
                  <a:pt x="368" y="193"/>
                  <a:pt x="367" y="192"/>
                  <a:pt x="367" y="192"/>
                </a:cubicBezTo>
                <a:cubicBezTo>
                  <a:pt x="367" y="192"/>
                  <a:pt x="366" y="192"/>
                  <a:pt x="366" y="192"/>
                </a:cubicBezTo>
                <a:cubicBezTo>
                  <a:pt x="365" y="192"/>
                  <a:pt x="365" y="192"/>
                  <a:pt x="364" y="192"/>
                </a:cubicBezTo>
                <a:cubicBezTo>
                  <a:pt x="364" y="192"/>
                  <a:pt x="363" y="192"/>
                  <a:pt x="363" y="191"/>
                </a:cubicBezTo>
                <a:cubicBezTo>
                  <a:pt x="362" y="191"/>
                  <a:pt x="362" y="192"/>
                  <a:pt x="361" y="192"/>
                </a:cubicBezTo>
                <a:cubicBezTo>
                  <a:pt x="361" y="192"/>
                  <a:pt x="360" y="191"/>
                  <a:pt x="360" y="191"/>
                </a:cubicBezTo>
                <a:cubicBezTo>
                  <a:pt x="359" y="191"/>
                  <a:pt x="359" y="192"/>
                  <a:pt x="358" y="192"/>
                </a:cubicBezTo>
                <a:cubicBezTo>
                  <a:pt x="358" y="191"/>
                  <a:pt x="357" y="191"/>
                  <a:pt x="357" y="191"/>
                </a:cubicBezTo>
                <a:cubicBezTo>
                  <a:pt x="356" y="191"/>
                  <a:pt x="354" y="190"/>
                  <a:pt x="353" y="190"/>
                </a:cubicBezTo>
                <a:cubicBezTo>
                  <a:pt x="353" y="190"/>
                  <a:pt x="352" y="190"/>
                  <a:pt x="352" y="190"/>
                </a:cubicBezTo>
                <a:cubicBezTo>
                  <a:pt x="350" y="190"/>
                  <a:pt x="348" y="189"/>
                  <a:pt x="346" y="190"/>
                </a:cubicBezTo>
                <a:cubicBezTo>
                  <a:pt x="343" y="188"/>
                  <a:pt x="340" y="189"/>
                  <a:pt x="338" y="187"/>
                </a:cubicBezTo>
                <a:cubicBezTo>
                  <a:pt x="338" y="185"/>
                  <a:pt x="339" y="183"/>
                  <a:pt x="339" y="181"/>
                </a:cubicBezTo>
                <a:cubicBezTo>
                  <a:pt x="339" y="181"/>
                  <a:pt x="339" y="180"/>
                  <a:pt x="339" y="179"/>
                </a:cubicBezTo>
                <a:cubicBezTo>
                  <a:pt x="339" y="178"/>
                  <a:pt x="339" y="177"/>
                  <a:pt x="339" y="176"/>
                </a:cubicBezTo>
                <a:cubicBezTo>
                  <a:pt x="339" y="174"/>
                  <a:pt x="340" y="173"/>
                  <a:pt x="340" y="171"/>
                </a:cubicBezTo>
                <a:cubicBezTo>
                  <a:pt x="341" y="168"/>
                  <a:pt x="341" y="165"/>
                  <a:pt x="342" y="163"/>
                </a:cubicBezTo>
                <a:cubicBezTo>
                  <a:pt x="342" y="162"/>
                  <a:pt x="342" y="162"/>
                  <a:pt x="341" y="161"/>
                </a:cubicBezTo>
                <a:cubicBezTo>
                  <a:pt x="341" y="161"/>
                  <a:pt x="342" y="160"/>
                  <a:pt x="342" y="160"/>
                </a:cubicBezTo>
                <a:cubicBezTo>
                  <a:pt x="342" y="159"/>
                  <a:pt x="342" y="157"/>
                  <a:pt x="342" y="155"/>
                </a:cubicBezTo>
                <a:cubicBezTo>
                  <a:pt x="342" y="154"/>
                  <a:pt x="343" y="153"/>
                  <a:pt x="343" y="153"/>
                </a:cubicBezTo>
                <a:cubicBezTo>
                  <a:pt x="343" y="152"/>
                  <a:pt x="343" y="151"/>
                  <a:pt x="343" y="150"/>
                </a:cubicBezTo>
                <a:cubicBezTo>
                  <a:pt x="343" y="148"/>
                  <a:pt x="344" y="146"/>
                  <a:pt x="344" y="145"/>
                </a:cubicBezTo>
                <a:cubicBezTo>
                  <a:pt x="345" y="143"/>
                  <a:pt x="345" y="141"/>
                  <a:pt x="344" y="139"/>
                </a:cubicBezTo>
                <a:cubicBezTo>
                  <a:pt x="345" y="138"/>
                  <a:pt x="345" y="136"/>
                  <a:pt x="346" y="134"/>
                </a:cubicBezTo>
                <a:cubicBezTo>
                  <a:pt x="346" y="133"/>
                  <a:pt x="346" y="133"/>
                  <a:pt x="346" y="132"/>
                </a:cubicBezTo>
                <a:cubicBezTo>
                  <a:pt x="346" y="131"/>
                  <a:pt x="347" y="131"/>
                  <a:pt x="347" y="131"/>
                </a:cubicBezTo>
                <a:cubicBezTo>
                  <a:pt x="347" y="130"/>
                  <a:pt x="346" y="130"/>
                  <a:pt x="346" y="129"/>
                </a:cubicBezTo>
                <a:cubicBezTo>
                  <a:pt x="346" y="128"/>
                  <a:pt x="347" y="127"/>
                  <a:pt x="347" y="127"/>
                </a:cubicBezTo>
                <a:cubicBezTo>
                  <a:pt x="347" y="126"/>
                  <a:pt x="347" y="125"/>
                  <a:pt x="347" y="124"/>
                </a:cubicBezTo>
                <a:cubicBezTo>
                  <a:pt x="347" y="124"/>
                  <a:pt x="347" y="123"/>
                  <a:pt x="347" y="123"/>
                </a:cubicBezTo>
                <a:cubicBezTo>
                  <a:pt x="347" y="122"/>
                  <a:pt x="347" y="122"/>
                  <a:pt x="347" y="121"/>
                </a:cubicBezTo>
                <a:cubicBezTo>
                  <a:pt x="347" y="121"/>
                  <a:pt x="347" y="120"/>
                  <a:pt x="348" y="119"/>
                </a:cubicBezTo>
                <a:cubicBezTo>
                  <a:pt x="349" y="118"/>
                  <a:pt x="350" y="116"/>
                  <a:pt x="351" y="115"/>
                </a:cubicBezTo>
                <a:cubicBezTo>
                  <a:pt x="351" y="115"/>
                  <a:pt x="351" y="115"/>
                  <a:pt x="352" y="114"/>
                </a:cubicBezTo>
                <a:cubicBezTo>
                  <a:pt x="352" y="114"/>
                  <a:pt x="352" y="113"/>
                  <a:pt x="352" y="113"/>
                </a:cubicBezTo>
                <a:cubicBezTo>
                  <a:pt x="352" y="112"/>
                  <a:pt x="352" y="111"/>
                  <a:pt x="353" y="110"/>
                </a:cubicBezTo>
                <a:cubicBezTo>
                  <a:pt x="353" y="109"/>
                  <a:pt x="352" y="107"/>
                  <a:pt x="352" y="106"/>
                </a:cubicBezTo>
                <a:cubicBezTo>
                  <a:pt x="353" y="104"/>
                  <a:pt x="353" y="102"/>
                  <a:pt x="355" y="100"/>
                </a:cubicBezTo>
                <a:cubicBezTo>
                  <a:pt x="355" y="99"/>
                  <a:pt x="355" y="97"/>
                  <a:pt x="356" y="96"/>
                </a:cubicBezTo>
                <a:cubicBezTo>
                  <a:pt x="356" y="95"/>
                  <a:pt x="356" y="94"/>
                  <a:pt x="356" y="94"/>
                </a:cubicBezTo>
                <a:cubicBezTo>
                  <a:pt x="356" y="93"/>
                  <a:pt x="356" y="93"/>
                  <a:pt x="356" y="92"/>
                </a:cubicBezTo>
                <a:cubicBezTo>
                  <a:pt x="356" y="92"/>
                  <a:pt x="356" y="91"/>
                  <a:pt x="356" y="91"/>
                </a:cubicBezTo>
                <a:cubicBezTo>
                  <a:pt x="356" y="91"/>
                  <a:pt x="356" y="90"/>
                  <a:pt x="356" y="90"/>
                </a:cubicBezTo>
                <a:cubicBezTo>
                  <a:pt x="356" y="90"/>
                  <a:pt x="356" y="89"/>
                  <a:pt x="356" y="89"/>
                </a:cubicBezTo>
                <a:cubicBezTo>
                  <a:pt x="356" y="88"/>
                  <a:pt x="356" y="86"/>
                  <a:pt x="356" y="86"/>
                </a:cubicBezTo>
                <a:cubicBezTo>
                  <a:pt x="356" y="86"/>
                  <a:pt x="356" y="85"/>
                  <a:pt x="356" y="85"/>
                </a:cubicBezTo>
                <a:cubicBezTo>
                  <a:pt x="355" y="83"/>
                  <a:pt x="355" y="80"/>
                  <a:pt x="352" y="77"/>
                </a:cubicBezTo>
                <a:cubicBezTo>
                  <a:pt x="352" y="77"/>
                  <a:pt x="351" y="77"/>
                  <a:pt x="351" y="77"/>
                </a:cubicBezTo>
                <a:cubicBezTo>
                  <a:pt x="351" y="77"/>
                  <a:pt x="351" y="76"/>
                  <a:pt x="350" y="76"/>
                </a:cubicBezTo>
                <a:cubicBezTo>
                  <a:pt x="350" y="76"/>
                  <a:pt x="350" y="76"/>
                  <a:pt x="349" y="76"/>
                </a:cubicBezTo>
                <a:cubicBezTo>
                  <a:pt x="349" y="76"/>
                  <a:pt x="349" y="76"/>
                  <a:pt x="348" y="75"/>
                </a:cubicBezTo>
                <a:cubicBezTo>
                  <a:pt x="348" y="75"/>
                  <a:pt x="347" y="76"/>
                  <a:pt x="347" y="76"/>
                </a:cubicBezTo>
                <a:cubicBezTo>
                  <a:pt x="347" y="76"/>
                  <a:pt x="347" y="75"/>
                  <a:pt x="347" y="75"/>
                </a:cubicBezTo>
                <a:cubicBezTo>
                  <a:pt x="346" y="75"/>
                  <a:pt x="345" y="76"/>
                  <a:pt x="345" y="76"/>
                </a:cubicBezTo>
                <a:cubicBezTo>
                  <a:pt x="344" y="76"/>
                  <a:pt x="344" y="76"/>
                  <a:pt x="343" y="76"/>
                </a:cubicBezTo>
                <a:cubicBezTo>
                  <a:pt x="342" y="76"/>
                  <a:pt x="342" y="76"/>
                  <a:pt x="341" y="76"/>
                </a:cubicBezTo>
                <a:cubicBezTo>
                  <a:pt x="340" y="74"/>
                  <a:pt x="340" y="72"/>
                  <a:pt x="339" y="70"/>
                </a:cubicBezTo>
                <a:cubicBezTo>
                  <a:pt x="338" y="68"/>
                  <a:pt x="336" y="66"/>
                  <a:pt x="335" y="64"/>
                </a:cubicBezTo>
                <a:cubicBezTo>
                  <a:pt x="335" y="63"/>
                  <a:pt x="335" y="63"/>
                  <a:pt x="335" y="62"/>
                </a:cubicBezTo>
                <a:cubicBezTo>
                  <a:pt x="335" y="61"/>
                  <a:pt x="334" y="60"/>
                  <a:pt x="334" y="60"/>
                </a:cubicBezTo>
                <a:cubicBezTo>
                  <a:pt x="333" y="56"/>
                  <a:pt x="332" y="53"/>
                  <a:pt x="331" y="50"/>
                </a:cubicBezTo>
                <a:cubicBezTo>
                  <a:pt x="331" y="49"/>
                  <a:pt x="330" y="47"/>
                  <a:pt x="330" y="47"/>
                </a:cubicBezTo>
                <a:cubicBezTo>
                  <a:pt x="330" y="46"/>
                  <a:pt x="330" y="46"/>
                  <a:pt x="330" y="46"/>
                </a:cubicBezTo>
                <a:cubicBezTo>
                  <a:pt x="330" y="45"/>
                  <a:pt x="330" y="45"/>
                  <a:pt x="329" y="44"/>
                </a:cubicBezTo>
                <a:cubicBezTo>
                  <a:pt x="329" y="43"/>
                  <a:pt x="329" y="43"/>
                  <a:pt x="329" y="42"/>
                </a:cubicBezTo>
                <a:cubicBezTo>
                  <a:pt x="328" y="41"/>
                  <a:pt x="326" y="38"/>
                  <a:pt x="327" y="37"/>
                </a:cubicBezTo>
                <a:cubicBezTo>
                  <a:pt x="327" y="37"/>
                  <a:pt x="326" y="37"/>
                  <a:pt x="325" y="36"/>
                </a:cubicBezTo>
                <a:cubicBezTo>
                  <a:pt x="325" y="35"/>
                  <a:pt x="325" y="35"/>
                  <a:pt x="324" y="34"/>
                </a:cubicBezTo>
                <a:cubicBezTo>
                  <a:pt x="324" y="34"/>
                  <a:pt x="324" y="33"/>
                  <a:pt x="325" y="33"/>
                </a:cubicBezTo>
                <a:cubicBezTo>
                  <a:pt x="324" y="33"/>
                  <a:pt x="324" y="33"/>
                  <a:pt x="324" y="33"/>
                </a:cubicBezTo>
                <a:cubicBezTo>
                  <a:pt x="323" y="32"/>
                  <a:pt x="324" y="32"/>
                  <a:pt x="323" y="31"/>
                </a:cubicBezTo>
                <a:cubicBezTo>
                  <a:pt x="323" y="31"/>
                  <a:pt x="323" y="31"/>
                  <a:pt x="322" y="30"/>
                </a:cubicBezTo>
                <a:cubicBezTo>
                  <a:pt x="321" y="29"/>
                  <a:pt x="320" y="27"/>
                  <a:pt x="319" y="27"/>
                </a:cubicBezTo>
                <a:cubicBezTo>
                  <a:pt x="319" y="27"/>
                  <a:pt x="319" y="27"/>
                  <a:pt x="319" y="27"/>
                </a:cubicBezTo>
                <a:cubicBezTo>
                  <a:pt x="317" y="25"/>
                  <a:pt x="317" y="24"/>
                  <a:pt x="316" y="23"/>
                </a:cubicBezTo>
                <a:cubicBezTo>
                  <a:pt x="315" y="22"/>
                  <a:pt x="314" y="22"/>
                  <a:pt x="313" y="21"/>
                </a:cubicBezTo>
                <a:cubicBezTo>
                  <a:pt x="312" y="19"/>
                  <a:pt x="311" y="18"/>
                  <a:pt x="309" y="17"/>
                </a:cubicBezTo>
                <a:cubicBezTo>
                  <a:pt x="308" y="16"/>
                  <a:pt x="306" y="14"/>
                  <a:pt x="305" y="13"/>
                </a:cubicBezTo>
                <a:cubicBezTo>
                  <a:pt x="304" y="13"/>
                  <a:pt x="302" y="12"/>
                  <a:pt x="302" y="12"/>
                </a:cubicBezTo>
                <a:cubicBezTo>
                  <a:pt x="301" y="11"/>
                  <a:pt x="301" y="11"/>
                  <a:pt x="300" y="10"/>
                </a:cubicBezTo>
                <a:cubicBezTo>
                  <a:pt x="300" y="10"/>
                  <a:pt x="299" y="10"/>
                  <a:pt x="299" y="10"/>
                </a:cubicBezTo>
                <a:cubicBezTo>
                  <a:pt x="299" y="10"/>
                  <a:pt x="298" y="9"/>
                  <a:pt x="298" y="9"/>
                </a:cubicBezTo>
                <a:cubicBezTo>
                  <a:pt x="296" y="8"/>
                  <a:pt x="294" y="8"/>
                  <a:pt x="294" y="6"/>
                </a:cubicBezTo>
                <a:cubicBezTo>
                  <a:pt x="293" y="7"/>
                  <a:pt x="292" y="6"/>
                  <a:pt x="292" y="5"/>
                </a:cubicBezTo>
                <a:cubicBezTo>
                  <a:pt x="291" y="5"/>
                  <a:pt x="291" y="5"/>
                  <a:pt x="291" y="4"/>
                </a:cubicBezTo>
                <a:cubicBezTo>
                  <a:pt x="290" y="4"/>
                  <a:pt x="289" y="4"/>
                  <a:pt x="288" y="4"/>
                </a:cubicBezTo>
                <a:cubicBezTo>
                  <a:pt x="288" y="4"/>
                  <a:pt x="287" y="4"/>
                  <a:pt x="287" y="3"/>
                </a:cubicBezTo>
                <a:cubicBezTo>
                  <a:pt x="287" y="3"/>
                  <a:pt x="287" y="3"/>
                  <a:pt x="287" y="3"/>
                </a:cubicBezTo>
                <a:cubicBezTo>
                  <a:pt x="287" y="3"/>
                  <a:pt x="286" y="3"/>
                  <a:pt x="286" y="3"/>
                </a:cubicBezTo>
                <a:cubicBezTo>
                  <a:pt x="285" y="3"/>
                  <a:pt x="285" y="2"/>
                  <a:pt x="285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3" y="1"/>
                  <a:pt x="282" y="1"/>
                  <a:pt x="280" y="1"/>
                </a:cubicBezTo>
                <a:cubicBezTo>
                  <a:pt x="279" y="1"/>
                  <a:pt x="278" y="0"/>
                  <a:pt x="277" y="0"/>
                </a:cubicBezTo>
                <a:cubicBezTo>
                  <a:pt x="276" y="0"/>
                  <a:pt x="275" y="0"/>
                  <a:pt x="274" y="0"/>
                </a:cubicBezTo>
                <a:cubicBezTo>
                  <a:pt x="274" y="0"/>
                  <a:pt x="273" y="0"/>
                  <a:pt x="273" y="0"/>
                </a:cubicBezTo>
                <a:cubicBezTo>
                  <a:pt x="273" y="0"/>
                  <a:pt x="272" y="0"/>
                  <a:pt x="272" y="0"/>
                </a:cubicBezTo>
                <a:cubicBezTo>
                  <a:pt x="272" y="0"/>
                  <a:pt x="271" y="0"/>
                  <a:pt x="271" y="0"/>
                </a:cubicBezTo>
                <a:cubicBezTo>
                  <a:pt x="270" y="0"/>
                  <a:pt x="270" y="0"/>
                  <a:pt x="269" y="0"/>
                </a:cubicBezTo>
                <a:cubicBezTo>
                  <a:pt x="268" y="0"/>
                  <a:pt x="267" y="0"/>
                  <a:pt x="267" y="0"/>
                </a:cubicBezTo>
                <a:cubicBezTo>
                  <a:pt x="266" y="0"/>
                  <a:pt x="265" y="0"/>
                  <a:pt x="265" y="1"/>
                </a:cubicBezTo>
                <a:cubicBezTo>
                  <a:pt x="264" y="1"/>
                  <a:pt x="264" y="0"/>
                  <a:pt x="264" y="0"/>
                </a:cubicBezTo>
                <a:cubicBezTo>
                  <a:pt x="263" y="1"/>
                  <a:pt x="262" y="2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59" y="2"/>
                  <a:pt x="259" y="3"/>
                  <a:pt x="259" y="3"/>
                </a:cubicBezTo>
                <a:cubicBezTo>
                  <a:pt x="258" y="3"/>
                  <a:pt x="257" y="3"/>
                  <a:pt x="256" y="4"/>
                </a:cubicBezTo>
                <a:cubicBezTo>
                  <a:pt x="256" y="4"/>
                  <a:pt x="256" y="4"/>
                  <a:pt x="256" y="4"/>
                </a:cubicBezTo>
                <a:cubicBezTo>
                  <a:pt x="256" y="5"/>
                  <a:pt x="255" y="4"/>
                  <a:pt x="256" y="4"/>
                </a:cubicBezTo>
                <a:cubicBezTo>
                  <a:pt x="255" y="5"/>
                  <a:pt x="255" y="5"/>
                  <a:pt x="254" y="6"/>
                </a:cubicBezTo>
                <a:cubicBezTo>
                  <a:pt x="253" y="7"/>
                  <a:pt x="251" y="9"/>
                  <a:pt x="251" y="9"/>
                </a:cubicBezTo>
                <a:cubicBezTo>
                  <a:pt x="249" y="11"/>
                  <a:pt x="246" y="13"/>
                  <a:pt x="246" y="14"/>
                </a:cubicBezTo>
                <a:cubicBezTo>
                  <a:pt x="245" y="14"/>
                  <a:pt x="245" y="14"/>
                  <a:pt x="245" y="15"/>
                </a:cubicBezTo>
                <a:cubicBezTo>
                  <a:pt x="245" y="15"/>
                  <a:pt x="245" y="16"/>
                  <a:pt x="245" y="16"/>
                </a:cubicBezTo>
                <a:cubicBezTo>
                  <a:pt x="244" y="16"/>
                  <a:pt x="244" y="16"/>
                  <a:pt x="244" y="16"/>
                </a:cubicBezTo>
                <a:cubicBezTo>
                  <a:pt x="244" y="17"/>
                  <a:pt x="244" y="17"/>
                  <a:pt x="244" y="17"/>
                </a:cubicBezTo>
                <a:cubicBezTo>
                  <a:pt x="243" y="18"/>
                  <a:pt x="241" y="19"/>
                  <a:pt x="240" y="20"/>
                </a:cubicBezTo>
                <a:cubicBezTo>
                  <a:pt x="240" y="20"/>
                  <a:pt x="240" y="21"/>
                  <a:pt x="240" y="21"/>
                </a:cubicBezTo>
                <a:cubicBezTo>
                  <a:pt x="240" y="21"/>
                  <a:pt x="239" y="22"/>
                  <a:pt x="239" y="22"/>
                </a:cubicBezTo>
                <a:cubicBezTo>
                  <a:pt x="239" y="23"/>
                  <a:pt x="238" y="24"/>
                  <a:pt x="237" y="24"/>
                </a:cubicBezTo>
                <a:cubicBezTo>
                  <a:pt x="237" y="25"/>
                  <a:pt x="236" y="26"/>
                  <a:pt x="235" y="27"/>
                </a:cubicBezTo>
                <a:cubicBezTo>
                  <a:pt x="235" y="27"/>
                  <a:pt x="235" y="28"/>
                  <a:pt x="235" y="28"/>
                </a:cubicBezTo>
                <a:cubicBezTo>
                  <a:pt x="234" y="29"/>
                  <a:pt x="234" y="29"/>
                  <a:pt x="233" y="29"/>
                </a:cubicBezTo>
                <a:cubicBezTo>
                  <a:pt x="233" y="30"/>
                  <a:pt x="233" y="30"/>
                  <a:pt x="233" y="31"/>
                </a:cubicBezTo>
                <a:cubicBezTo>
                  <a:pt x="233" y="31"/>
                  <a:pt x="232" y="31"/>
                  <a:pt x="232" y="32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1" y="33"/>
                  <a:pt x="231" y="34"/>
                  <a:pt x="231" y="34"/>
                </a:cubicBezTo>
                <a:cubicBezTo>
                  <a:pt x="231" y="35"/>
                  <a:pt x="230" y="35"/>
                  <a:pt x="230" y="35"/>
                </a:cubicBezTo>
                <a:cubicBezTo>
                  <a:pt x="230" y="36"/>
                  <a:pt x="230" y="36"/>
                  <a:pt x="230" y="37"/>
                </a:cubicBezTo>
                <a:cubicBezTo>
                  <a:pt x="229" y="37"/>
                  <a:pt x="228" y="38"/>
                  <a:pt x="228" y="38"/>
                </a:cubicBezTo>
                <a:cubicBezTo>
                  <a:pt x="227" y="39"/>
                  <a:pt x="228" y="39"/>
                  <a:pt x="228" y="39"/>
                </a:cubicBezTo>
                <a:cubicBezTo>
                  <a:pt x="227" y="40"/>
                  <a:pt x="227" y="40"/>
                  <a:pt x="226" y="41"/>
                </a:cubicBezTo>
                <a:cubicBezTo>
                  <a:pt x="226" y="42"/>
                  <a:pt x="227" y="41"/>
                  <a:pt x="227" y="42"/>
                </a:cubicBezTo>
                <a:cubicBezTo>
                  <a:pt x="228" y="43"/>
                  <a:pt x="228" y="42"/>
                  <a:pt x="229" y="42"/>
                </a:cubicBezTo>
                <a:cubicBezTo>
                  <a:pt x="229" y="41"/>
                  <a:pt x="230" y="40"/>
                  <a:pt x="230" y="40"/>
                </a:cubicBezTo>
                <a:cubicBezTo>
                  <a:pt x="230" y="39"/>
                  <a:pt x="231" y="39"/>
                  <a:pt x="231" y="39"/>
                </a:cubicBezTo>
                <a:cubicBezTo>
                  <a:pt x="232" y="38"/>
                  <a:pt x="232" y="37"/>
                  <a:pt x="232" y="36"/>
                </a:cubicBezTo>
                <a:cubicBezTo>
                  <a:pt x="232" y="37"/>
                  <a:pt x="233" y="35"/>
                  <a:pt x="233" y="35"/>
                </a:cubicBezTo>
                <a:cubicBezTo>
                  <a:pt x="233" y="35"/>
                  <a:pt x="234" y="34"/>
                  <a:pt x="234" y="34"/>
                </a:cubicBezTo>
                <a:cubicBezTo>
                  <a:pt x="234" y="34"/>
                  <a:pt x="234" y="33"/>
                  <a:pt x="235" y="33"/>
                </a:cubicBezTo>
                <a:cubicBezTo>
                  <a:pt x="235" y="31"/>
                  <a:pt x="236" y="29"/>
                  <a:pt x="239" y="28"/>
                </a:cubicBezTo>
                <a:cubicBezTo>
                  <a:pt x="239" y="25"/>
                  <a:pt x="241" y="24"/>
                  <a:pt x="243" y="22"/>
                </a:cubicBezTo>
                <a:cubicBezTo>
                  <a:pt x="243" y="22"/>
                  <a:pt x="243" y="22"/>
                  <a:pt x="243" y="22"/>
                </a:cubicBezTo>
                <a:cubicBezTo>
                  <a:pt x="243" y="22"/>
                  <a:pt x="243" y="22"/>
                  <a:pt x="243" y="22"/>
                </a:cubicBezTo>
                <a:cubicBezTo>
                  <a:pt x="244" y="21"/>
                  <a:pt x="244" y="21"/>
                  <a:pt x="244" y="20"/>
                </a:cubicBezTo>
                <a:cubicBezTo>
                  <a:pt x="245" y="19"/>
                  <a:pt x="247" y="18"/>
                  <a:pt x="247" y="16"/>
                </a:cubicBezTo>
                <a:cubicBezTo>
                  <a:pt x="248" y="17"/>
                  <a:pt x="249" y="16"/>
                  <a:pt x="249" y="15"/>
                </a:cubicBezTo>
                <a:cubicBezTo>
                  <a:pt x="250" y="15"/>
                  <a:pt x="251" y="14"/>
                  <a:pt x="251" y="14"/>
                </a:cubicBezTo>
                <a:cubicBezTo>
                  <a:pt x="251" y="14"/>
                  <a:pt x="251" y="13"/>
                  <a:pt x="252" y="12"/>
                </a:cubicBezTo>
                <a:cubicBezTo>
                  <a:pt x="254" y="12"/>
                  <a:pt x="256" y="9"/>
                  <a:pt x="257" y="8"/>
                </a:cubicBezTo>
                <a:cubicBezTo>
                  <a:pt x="257" y="9"/>
                  <a:pt x="259" y="7"/>
                  <a:pt x="259" y="7"/>
                </a:cubicBezTo>
                <a:cubicBezTo>
                  <a:pt x="261" y="7"/>
                  <a:pt x="261" y="6"/>
                  <a:pt x="262" y="5"/>
                </a:cubicBezTo>
                <a:cubicBezTo>
                  <a:pt x="262" y="6"/>
                  <a:pt x="262" y="8"/>
                  <a:pt x="263" y="7"/>
                </a:cubicBezTo>
                <a:cubicBezTo>
                  <a:pt x="263" y="6"/>
                  <a:pt x="264" y="6"/>
                  <a:pt x="265" y="5"/>
                </a:cubicBezTo>
                <a:cubicBezTo>
                  <a:pt x="265" y="5"/>
                  <a:pt x="265" y="5"/>
                  <a:pt x="265" y="5"/>
                </a:cubicBezTo>
                <a:cubicBezTo>
                  <a:pt x="266" y="4"/>
                  <a:pt x="267" y="5"/>
                  <a:pt x="268" y="4"/>
                </a:cubicBezTo>
                <a:cubicBezTo>
                  <a:pt x="268" y="4"/>
                  <a:pt x="268" y="4"/>
                  <a:pt x="269" y="4"/>
                </a:cubicBezTo>
                <a:cubicBezTo>
                  <a:pt x="269" y="4"/>
                  <a:pt x="269" y="5"/>
                  <a:pt x="270" y="5"/>
                </a:cubicBezTo>
                <a:cubicBezTo>
                  <a:pt x="270" y="5"/>
                  <a:pt x="270" y="5"/>
                  <a:pt x="271" y="5"/>
                </a:cubicBezTo>
                <a:cubicBezTo>
                  <a:pt x="272" y="6"/>
                  <a:pt x="272" y="7"/>
                  <a:pt x="272" y="7"/>
                </a:cubicBezTo>
                <a:cubicBezTo>
                  <a:pt x="274" y="6"/>
                  <a:pt x="276" y="5"/>
                  <a:pt x="278" y="4"/>
                </a:cubicBezTo>
                <a:cubicBezTo>
                  <a:pt x="279" y="5"/>
                  <a:pt x="280" y="5"/>
                  <a:pt x="281" y="5"/>
                </a:cubicBezTo>
                <a:cubicBezTo>
                  <a:pt x="281" y="6"/>
                  <a:pt x="281" y="5"/>
                  <a:pt x="281" y="5"/>
                </a:cubicBezTo>
                <a:cubicBezTo>
                  <a:pt x="282" y="6"/>
                  <a:pt x="282" y="6"/>
                  <a:pt x="283" y="7"/>
                </a:cubicBezTo>
                <a:cubicBezTo>
                  <a:pt x="283" y="7"/>
                  <a:pt x="285" y="7"/>
                  <a:pt x="285" y="8"/>
                </a:cubicBezTo>
                <a:cubicBezTo>
                  <a:pt x="286" y="8"/>
                  <a:pt x="288" y="7"/>
                  <a:pt x="289" y="8"/>
                </a:cubicBezTo>
                <a:cubicBezTo>
                  <a:pt x="290" y="9"/>
                  <a:pt x="290" y="8"/>
                  <a:pt x="291" y="9"/>
                </a:cubicBezTo>
                <a:cubicBezTo>
                  <a:pt x="291" y="10"/>
                  <a:pt x="291" y="11"/>
                  <a:pt x="292" y="11"/>
                </a:cubicBezTo>
                <a:cubicBezTo>
                  <a:pt x="295" y="11"/>
                  <a:pt x="297" y="13"/>
                  <a:pt x="299" y="15"/>
                </a:cubicBezTo>
                <a:cubicBezTo>
                  <a:pt x="300" y="15"/>
                  <a:pt x="300" y="16"/>
                  <a:pt x="300" y="16"/>
                </a:cubicBezTo>
                <a:cubicBezTo>
                  <a:pt x="300" y="16"/>
                  <a:pt x="301" y="16"/>
                  <a:pt x="301" y="16"/>
                </a:cubicBezTo>
                <a:cubicBezTo>
                  <a:pt x="302" y="17"/>
                  <a:pt x="302" y="18"/>
                  <a:pt x="303" y="18"/>
                </a:cubicBezTo>
                <a:cubicBezTo>
                  <a:pt x="304" y="18"/>
                  <a:pt x="305" y="19"/>
                  <a:pt x="306" y="19"/>
                </a:cubicBezTo>
                <a:cubicBezTo>
                  <a:pt x="307" y="21"/>
                  <a:pt x="307" y="21"/>
                  <a:pt x="307" y="21"/>
                </a:cubicBezTo>
                <a:cubicBezTo>
                  <a:pt x="308" y="21"/>
                  <a:pt x="308" y="20"/>
                  <a:pt x="309" y="21"/>
                </a:cubicBezTo>
                <a:cubicBezTo>
                  <a:pt x="310" y="23"/>
                  <a:pt x="312" y="25"/>
                  <a:pt x="313" y="26"/>
                </a:cubicBezTo>
                <a:cubicBezTo>
                  <a:pt x="314" y="26"/>
                  <a:pt x="314" y="26"/>
                  <a:pt x="314" y="26"/>
                </a:cubicBezTo>
                <a:cubicBezTo>
                  <a:pt x="315" y="28"/>
                  <a:pt x="317" y="31"/>
                  <a:pt x="319" y="31"/>
                </a:cubicBezTo>
                <a:cubicBezTo>
                  <a:pt x="320" y="32"/>
                  <a:pt x="319" y="33"/>
                  <a:pt x="320" y="33"/>
                </a:cubicBezTo>
                <a:cubicBezTo>
                  <a:pt x="320" y="34"/>
                  <a:pt x="321" y="34"/>
                  <a:pt x="321" y="35"/>
                </a:cubicBezTo>
                <a:cubicBezTo>
                  <a:pt x="322" y="38"/>
                  <a:pt x="325" y="43"/>
                  <a:pt x="326" y="45"/>
                </a:cubicBezTo>
                <a:cubicBezTo>
                  <a:pt x="327" y="47"/>
                  <a:pt x="327" y="48"/>
                  <a:pt x="328" y="50"/>
                </a:cubicBezTo>
                <a:cubicBezTo>
                  <a:pt x="328" y="50"/>
                  <a:pt x="327" y="50"/>
                  <a:pt x="327" y="50"/>
                </a:cubicBezTo>
                <a:cubicBezTo>
                  <a:pt x="328" y="51"/>
                  <a:pt x="328" y="51"/>
                  <a:pt x="328" y="52"/>
                </a:cubicBezTo>
                <a:cubicBezTo>
                  <a:pt x="328" y="53"/>
                  <a:pt x="329" y="55"/>
                  <a:pt x="330" y="56"/>
                </a:cubicBezTo>
                <a:cubicBezTo>
                  <a:pt x="330" y="56"/>
                  <a:pt x="330" y="56"/>
                  <a:pt x="330" y="56"/>
                </a:cubicBezTo>
                <a:cubicBezTo>
                  <a:pt x="330" y="57"/>
                  <a:pt x="330" y="57"/>
                  <a:pt x="330" y="57"/>
                </a:cubicBezTo>
                <a:cubicBezTo>
                  <a:pt x="330" y="59"/>
                  <a:pt x="331" y="60"/>
                  <a:pt x="332" y="62"/>
                </a:cubicBezTo>
                <a:cubicBezTo>
                  <a:pt x="332" y="63"/>
                  <a:pt x="333" y="65"/>
                  <a:pt x="333" y="66"/>
                </a:cubicBezTo>
                <a:cubicBezTo>
                  <a:pt x="334" y="66"/>
                  <a:pt x="334" y="66"/>
                  <a:pt x="335" y="67"/>
                </a:cubicBezTo>
                <a:cubicBezTo>
                  <a:pt x="336" y="69"/>
                  <a:pt x="336" y="71"/>
                  <a:pt x="336" y="72"/>
                </a:cubicBezTo>
                <a:cubicBezTo>
                  <a:pt x="337" y="73"/>
                  <a:pt x="337" y="74"/>
                  <a:pt x="337" y="74"/>
                </a:cubicBezTo>
                <a:cubicBezTo>
                  <a:pt x="337" y="74"/>
                  <a:pt x="337" y="73"/>
                  <a:pt x="337" y="74"/>
                </a:cubicBezTo>
                <a:cubicBezTo>
                  <a:pt x="337" y="74"/>
                  <a:pt x="337" y="75"/>
                  <a:pt x="337" y="75"/>
                </a:cubicBezTo>
                <a:cubicBezTo>
                  <a:pt x="337" y="76"/>
                  <a:pt x="338" y="77"/>
                  <a:pt x="337" y="78"/>
                </a:cubicBezTo>
                <a:cubicBezTo>
                  <a:pt x="334" y="81"/>
                  <a:pt x="329" y="84"/>
                  <a:pt x="326" y="87"/>
                </a:cubicBezTo>
                <a:cubicBezTo>
                  <a:pt x="326" y="87"/>
                  <a:pt x="325" y="88"/>
                  <a:pt x="324" y="88"/>
                </a:cubicBezTo>
                <a:cubicBezTo>
                  <a:pt x="324" y="88"/>
                  <a:pt x="325" y="89"/>
                  <a:pt x="325" y="89"/>
                </a:cubicBezTo>
                <a:cubicBezTo>
                  <a:pt x="325" y="89"/>
                  <a:pt x="324" y="89"/>
                  <a:pt x="324" y="89"/>
                </a:cubicBezTo>
                <a:cubicBezTo>
                  <a:pt x="324" y="89"/>
                  <a:pt x="324" y="89"/>
                  <a:pt x="324" y="89"/>
                </a:cubicBezTo>
                <a:cubicBezTo>
                  <a:pt x="324" y="90"/>
                  <a:pt x="324" y="90"/>
                  <a:pt x="323" y="90"/>
                </a:cubicBezTo>
                <a:cubicBezTo>
                  <a:pt x="323" y="90"/>
                  <a:pt x="324" y="90"/>
                  <a:pt x="324" y="90"/>
                </a:cubicBezTo>
                <a:cubicBezTo>
                  <a:pt x="324" y="90"/>
                  <a:pt x="323" y="92"/>
                  <a:pt x="323" y="92"/>
                </a:cubicBezTo>
                <a:cubicBezTo>
                  <a:pt x="322" y="93"/>
                  <a:pt x="322" y="93"/>
                  <a:pt x="322" y="94"/>
                </a:cubicBezTo>
                <a:cubicBezTo>
                  <a:pt x="322" y="94"/>
                  <a:pt x="321" y="94"/>
                  <a:pt x="321" y="94"/>
                </a:cubicBezTo>
                <a:cubicBezTo>
                  <a:pt x="321" y="94"/>
                  <a:pt x="321" y="95"/>
                  <a:pt x="321" y="95"/>
                </a:cubicBezTo>
                <a:cubicBezTo>
                  <a:pt x="321" y="95"/>
                  <a:pt x="321" y="96"/>
                  <a:pt x="321" y="96"/>
                </a:cubicBezTo>
                <a:cubicBezTo>
                  <a:pt x="320" y="96"/>
                  <a:pt x="320" y="98"/>
                  <a:pt x="320" y="98"/>
                </a:cubicBezTo>
                <a:cubicBezTo>
                  <a:pt x="320" y="99"/>
                  <a:pt x="320" y="100"/>
                  <a:pt x="319" y="101"/>
                </a:cubicBezTo>
                <a:cubicBezTo>
                  <a:pt x="319" y="103"/>
                  <a:pt x="318" y="104"/>
                  <a:pt x="318" y="105"/>
                </a:cubicBezTo>
                <a:cubicBezTo>
                  <a:pt x="318" y="105"/>
                  <a:pt x="319" y="106"/>
                  <a:pt x="319" y="106"/>
                </a:cubicBezTo>
                <a:cubicBezTo>
                  <a:pt x="319" y="106"/>
                  <a:pt x="319" y="107"/>
                  <a:pt x="319" y="107"/>
                </a:cubicBezTo>
                <a:cubicBezTo>
                  <a:pt x="319" y="107"/>
                  <a:pt x="319" y="108"/>
                  <a:pt x="319" y="108"/>
                </a:cubicBezTo>
                <a:cubicBezTo>
                  <a:pt x="319" y="109"/>
                  <a:pt x="319" y="110"/>
                  <a:pt x="319" y="110"/>
                </a:cubicBezTo>
                <a:cubicBezTo>
                  <a:pt x="319" y="111"/>
                  <a:pt x="319" y="111"/>
                  <a:pt x="319" y="111"/>
                </a:cubicBezTo>
                <a:cubicBezTo>
                  <a:pt x="319" y="113"/>
                  <a:pt x="320" y="114"/>
                  <a:pt x="321" y="116"/>
                </a:cubicBezTo>
                <a:cubicBezTo>
                  <a:pt x="323" y="119"/>
                  <a:pt x="324" y="121"/>
                  <a:pt x="325" y="122"/>
                </a:cubicBezTo>
                <a:cubicBezTo>
                  <a:pt x="326" y="123"/>
                  <a:pt x="326" y="123"/>
                  <a:pt x="326" y="123"/>
                </a:cubicBezTo>
                <a:cubicBezTo>
                  <a:pt x="327" y="123"/>
                  <a:pt x="327" y="124"/>
                  <a:pt x="328" y="125"/>
                </a:cubicBezTo>
                <a:cubicBezTo>
                  <a:pt x="329" y="125"/>
                  <a:pt x="330" y="125"/>
                  <a:pt x="330" y="126"/>
                </a:cubicBezTo>
                <a:cubicBezTo>
                  <a:pt x="331" y="126"/>
                  <a:pt x="331" y="126"/>
                  <a:pt x="331" y="126"/>
                </a:cubicBezTo>
                <a:cubicBezTo>
                  <a:pt x="331" y="126"/>
                  <a:pt x="332" y="127"/>
                  <a:pt x="332" y="127"/>
                </a:cubicBezTo>
                <a:cubicBezTo>
                  <a:pt x="332" y="127"/>
                  <a:pt x="333" y="126"/>
                  <a:pt x="334" y="126"/>
                </a:cubicBezTo>
                <a:cubicBezTo>
                  <a:pt x="334" y="127"/>
                  <a:pt x="335" y="127"/>
                  <a:pt x="335" y="127"/>
                </a:cubicBezTo>
                <a:cubicBezTo>
                  <a:pt x="335" y="127"/>
                  <a:pt x="336" y="127"/>
                  <a:pt x="336" y="127"/>
                </a:cubicBezTo>
                <a:cubicBezTo>
                  <a:pt x="338" y="127"/>
                  <a:pt x="339" y="127"/>
                  <a:pt x="340" y="126"/>
                </a:cubicBezTo>
                <a:cubicBezTo>
                  <a:pt x="341" y="126"/>
                  <a:pt x="342" y="124"/>
                  <a:pt x="343" y="125"/>
                </a:cubicBezTo>
                <a:cubicBezTo>
                  <a:pt x="343" y="127"/>
                  <a:pt x="343" y="129"/>
                  <a:pt x="343" y="130"/>
                </a:cubicBezTo>
                <a:cubicBezTo>
                  <a:pt x="343" y="131"/>
                  <a:pt x="343" y="131"/>
                  <a:pt x="343" y="131"/>
                </a:cubicBezTo>
                <a:cubicBezTo>
                  <a:pt x="343" y="131"/>
                  <a:pt x="342" y="131"/>
                  <a:pt x="342" y="131"/>
                </a:cubicBezTo>
                <a:cubicBezTo>
                  <a:pt x="342" y="131"/>
                  <a:pt x="343" y="132"/>
                  <a:pt x="343" y="132"/>
                </a:cubicBezTo>
                <a:cubicBezTo>
                  <a:pt x="343" y="132"/>
                  <a:pt x="342" y="133"/>
                  <a:pt x="342" y="133"/>
                </a:cubicBezTo>
                <a:cubicBezTo>
                  <a:pt x="342" y="133"/>
                  <a:pt x="342" y="134"/>
                  <a:pt x="342" y="135"/>
                </a:cubicBezTo>
                <a:cubicBezTo>
                  <a:pt x="342" y="136"/>
                  <a:pt x="342" y="137"/>
                  <a:pt x="341" y="138"/>
                </a:cubicBezTo>
                <a:cubicBezTo>
                  <a:pt x="341" y="140"/>
                  <a:pt x="340" y="143"/>
                  <a:pt x="340" y="146"/>
                </a:cubicBezTo>
                <a:cubicBezTo>
                  <a:pt x="340" y="148"/>
                  <a:pt x="339" y="149"/>
                  <a:pt x="339" y="151"/>
                </a:cubicBezTo>
                <a:cubicBezTo>
                  <a:pt x="339" y="151"/>
                  <a:pt x="339" y="151"/>
                  <a:pt x="338" y="152"/>
                </a:cubicBezTo>
                <a:cubicBezTo>
                  <a:pt x="338" y="152"/>
                  <a:pt x="339" y="152"/>
                  <a:pt x="339" y="152"/>
                </a:cubicBezTo>
                <a:cubicBezTo>
                  <a:pt x="339" y="154"/>
                  <a:pt x="338" y="155"/>
                  <a:pt x="338" y="156"/>
                </a:cubicBezTo>
                <a:cubicBezTo>
                  <a:pt x="338" y="156"/>
                  <a:pt x="339" y="156"/>
                  <a:pt x="339" y="156"/>
                </a:cubicBezTo>
                <a:cubicBezTo>
                  <a:pt x="339" y="156"/>
                  <a:pt x="338" y="157"/>
                  <a:pt x="338" y="157"/>
                </a:cubicBezTo>
                <a:cubicBezTo>
                  <a:pt x="338" y="158"/>
                  <a:pt x="338" y="158"/>
                  <a:pt x="338" y="159"/>
                </a:cubicBezTo>
                <a:cubicBezTo>
                  <a:pt x="338" y="160"/>
                  <a:pt x="338" y="162"/>
                  <a:pt x="338" y="162"/>
                </a:cubicBezTo>
                <a:cubicBezTo>
                  <a:pt x="338" y="163"/>
                  <a:pt x="337" y="163"/>
                  <a:pt x="337" y="163"/>
                </a:cubicBezTo>
                <a:cubicBezTo>
                  <a:pt x="337" y="163"/>
                  <a:pt x="338" y="164"/>
                  <a:pt x="338" y="164"/>
                </a:cubicBezTo>
                <a:cubicBezTo>
                  <a:pt x="338" y="165"/>
                  <a:pt x="337" y="166"/>
                  <a:pt x="337" y="167"/>
                </a:cubicBezTo>
                <a:cubicBezTo>
                  <a:pt x="337" y="170"/>
                  <a:pt x="336" y="172"/>
                  <a:pt x="336" y="174"/>
                </a:cubicBezTo>
                <a:cubicBezTo>
                  <a:pt x="336" y="174"/>
                  <a:pt x="336" y="174"/>
                  <a:pt x="336" y="175"/>
                </a:cubicBezTo>
                <a:cubicBezTo>
                  <a:pt x="336" y="175"/>
                  <a:pt x="335" y="175"/>
                  <a:pt x="335" y="175"/>
                </a:cubicBezTo>
                <a:cubicBezTo>
                  <a:pt x="335" y="176"/>
                  <a:pt x="335" y="178"/>
                  <a:pt x="335" y="178"/>
                </a:cubicBezTo>
                <a:cubicBezTo>
                  <a:pt x="335" y="179"/>
                  <a:pt x="335" y="179"/>
                  <a:pt x="335" y="180"/>
                </a:cubicBezTo>
                <a:cubicBezTo>
                  <a:pt x="335" y="180"/>
                  <a:pt x="335" y="181"/>
                  <a:pt x="335" y="181"/>
                </a:cubicBezTo>
                <a:cubicBezTo>
                  <a:pt x="335" y="181"/>
                  <a:pt x="335" y="182"/>
                  <a:pt x="335" y="182"/>
                </a:cubicBezTo>
                <a:cubicBezTo>
                  <a:pt x="335" y="184"/>
                  <a:pt x="335" y="186"/>
                  <a:pt x="334" y="188"/>
                </a:cubicBezTo>
                <a:cubicBezTo>
                  <a:pt x="331" y="188"/>
                  <a:pt x="328" y="186"/>
                  <a:pt x="325" y="187"/>
                </a:cubicBezTo>
                <a:cubicBezTo>
                  <a:pt x="324" y="187"/>
                  <a:pt x="323" y="186"/>
                  <a:pt x="322" y="186"/>
                </a:cubicBezTo>
                <a:cubicBezTo>
                  <a:pt x="322" y="186"/>
                  <a:pt x="321" y="186"/>
                  <a:pt x="321" y="186"/>
                </a:cubicBezTo>
                <a:cubicBezTo>
                  <a:pt x="321" y="186"/>
                  <a:pt x="321" y="186"/>
                  <a:pt x="320" y="186"/>
                </a:cubicBezTo>
                <a:cubicBezTo>
                  <a:pt x="320" y="186"/>
                  <a:pt x="319" y="185"/>
                  <a:pt x="318" y="185"/>
                </a:cubicBezTo>
                <a:cubicBezTo>
                  <a:pt x="318" y="185"/>
                  <a:pt x="318" y="186"/>
                  <a:pt x="318" y="186"/>
                </a:cubicBezTo>
                <a:cubicBezTo>
                  <a:pt x="318" y="186"/>
                  <a:pt x="317" y="185"/>
                  <a:pt x="317" y="185"/>
                </a:cubicBezTo>
                <a:cubicBezTo>
                  <a:pt x="315" y="185"/>
                  <a:pt x="313" y="185"/>
                  <a:pt x="311" y="185"/>
                </a:cubicBezTo>
                <a:cubicBezTo>
                  <a:pt x="311" y="184"/>
                  <a:pt x="309" y="185"/>
                  <a:pt x="309" y="185"/>
                </a:cubicBezTo>
                <a:cubicBezTo>
                  <a:pt x="308" y="185"/>
                  <a:pt x="307" y="184"/>
                  <a:pt x="306" y="184"/>
                </a:cubicBezTo>
                <a:cubicBezTo>
                  <a:pt x="305" y="184"/>
                  <a:pt x="305" y="184"/>
                  <a:pt x="304" y="184"/>
                </a:cubicBezTo>
                <a:cubicBezTo>
                  <a:pt x="303" y="184"/>
                  <a:pt x="303" y="184"/>
                  <a:pt x="302" y="184"/>
                </a:cubicBezTo>
                <a:cubicBezTo>
                  <a:pt x="302" y="184"/>
                  <a:pt x="301" y="185"/>
                  <a:pt x="300" y="185"/>
                </a:cubicBezTo>
                <a:cubicBezTo>
                  <a:pt x="300" y="185"/>
                  <a:pt x="299" y="184"/>
                  <a:pt x="298" y="184"/>
                </a:cubicBezTo>
                <a:cubicBezTo>
                  <a:pt x="298" y="184"/>
                  <a:pt x="297" y="184"/>
                  <a:pt x="296" y="184"/>
                </a:cubicBezTo>
                <a:cubicBezTo>
                  <a:pt x="296" y="184"/>
                  <a:pt x="295" y="183"/>
                  <a:pt x="295" y="183"/>
                </a:cubicBezTo>
                <a:cubicBezTo>
                  <a:pt x="295" y="183"/>
                  <a:pt x="294" y="184"/>
                  <a:pt x="294" y="184"/>
                </a:cubicBezTo>
                <a:cubicBezTo>
                  <a:pt x="293" y="183"/>
                  <a:pt x="292" y="183"/>
                  <a:pt x="291" y="183"/>
                </a:cubicBezTo>
                <a:cubicBezTo>
                  <a:pt x="289" y="183"/>
                  <a:pt x="286" y="183"/>
                  <a:pt x="284" y="183"/>
                </a:cubicBezTo>
                <a:cubicBezTo>
                  <a:pt x="284" y="182"/>
                  <a:pt x="283" y="182"/>
                  <a:pt x="282" y="182"/>
                </a:cubicBezTo>
                <a:cubicBezTo>
                  <a:pt x="282" y="182"/>
                  <a:pt x="281" y="182"/>
                  <a:pt x="281" y="182"/>
                </a:cubicBezTo>
                <a:cubicBezTo>
                  <a:pt x="280" y="182"/>
                  <a:pt x="280" y="182"/>
                  <a:pt x="280" y="182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78" y="182"/>
                  <a:pt x="278" y="182"/>
                  <a:pt x="277" y="182"/>
                </a:cubicBezTo>
                <a:cubicBezTo>
                  <a:pt x="276" y="182"/>
                  <a:pt x="275" y="182"/>
                  <a:pt x="274" y="182"/>
                </a:cubicBezTo>
                <a:cubicBezTo>
                  <a:pt x="273" y="182"/>
                  <a:pt x="273" y="182"/>
                  <a:pt x="272" y="182"/>
                </a:cubicBezTo>
                <a:cubicBezTo>
                  <a:pt x="272" y="182"/>
                  <a:pt x="271" y="182"/>
                  <a:pt x="270" y="182"/>
                </a:cubicBezTo>
                <a:cubicBezTo>
                  <a:pt x="270" y="182"/>
                  <a:pt x="269" y="182"/>
                  <a:pt x="269" y="182"/>
                </a:cubicBezTo>
                <a:cubicBezTo>
                  <a:pt x="269" y="182"/>
                  <a:pt x="268" y="182"/>
                  <a:pt x="268" y="182"/>
                </a:cubicBezTo>
                <a:cubicBezTo>
                  <a:pt x="267" y="182"/>
                  <a:pt x="267" y="182"/>
                  <a:pt x="267" y="182"/>
                </a:cubicBezTo>
                <a:cubicBezTo>
                  <a:pt x="266" y="182"/>
                  <a:pt x="266" y="182"/>
                  <a:pt x="265" y="182"/>
                </a:cubicBezTo>
                <a:cubicBezTo>
                  <a:pt x="265" y="182"/>
                  <a:pt x="265" y="182"/>
                  <a:pt x="264" y="182"/>
                </a:cubicBezTo>
                <a:cubicBezTo>
                  <a:pt x="263" y="182"/>
                  <a:pt x="263" y="182"/>
                  <a:pt x="263" y="182"/>
                </a:cubicBezTo>
                <a:cubicBezTo>
                  <a:pt x="262" y="182"/>
                  <a:pt x="260" y="181"/>
                  <a:pt x="259" y="180"/>
                </a:cubicBezTo>
                <a:cubicBezTo>
                  <a:pt x="259" y="180"/>
                  <a:pt x="259" y="179"/>
                  <a:pt x="258" y="178"/>
                </a:cubicBezTo>
                <a:cubicBezTo>
                  <a:pt x="258" y="178"/>
                  <a:pt x="258" y="178"/>
                  <a:pt x="258" y="178"/>
                </a:cubicBezTo>
                <a:cubicBezTo>
                  <a:pt x="257" y="177"/>
                  <a:pt x="256" y="176"/>
                  <a:pt x="255" y="176"/>
                </a:cubicBezTo>
                <a:cubicBezTo>
                  <a:pt x="254" y="174"/>
                  <a:pt x="253" y="173"/>
                  <a:pt x="252" y="172"/>
                </a:cubicBezTo>
                <a:cubicBezTo>
                  <a:pt x="251" y="171"/>
                  <a:pt x="250" y="170"/>
                  <a:pt x="250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6" y="167"/>
                  <a:pt x="245" y="165"/>
                  <a:pt x="242" y="163"/>
                </a:cubicBezTo>
                <a:cubicBezTo>
                  <a:pt x="242" y="163"/>
                  <a:pt x="242" y="163"/>
                  <a:pt x="242" y="162"/>
                </a:cubicBezTo>
                <a:cubicBezTo>
                  <a:pt x="241" y="162"/>
                  <a:pt x="241" y="162"/>
                  <a:pt x="241" y="161"/>
                </a:cubicBezTo>
                <a:cubicBezTo>
                  <a:pt x="240" y="161"/>
                  <a:pt x="238" y="159"/>
                  <a:pt x="237" y="159"/>
                </a:cubicBezTo>
                <a:cubicBezTo>
                  <a:pt x="237" y="159"/>
                  <a:pt x="237" y="159"/>
                  <a:pt x="237" y="158"/>
                </a:cubicBezTo>
                <a:cubicBezTo>
                  <a:pt x="236" y="157"/>
                  <a:pt x="233" y="155"/>
                  <a:pt x="232" y="155"/>
                </a:cubicBezTo>
                <a:cubicBezTo>
                  <a:pt x="231" y="153"/>
                  <a:pt x="230" y="152"/>
                  <a:pt x="228" y="151"/>
                </a:cubicBezTo>
                <a:cubicBezTo>
                  <a:pt x="228" y="151"/>
                  <a:pt x="228" y="151"/>
                  <a:pt x="228" y="151"/>
                </a:cubicBezTo>
                <a:cubicBezTo>
                  <a:pt x="228" y="151"/>
                  <a:pt x="228" y="150"/>
                  <a:pt x="228" y="150"/>
                </a:cubicBezTo>
                <a:cubicBezTo>
                  <a:pt x="227" y="150"/>
                  <a:pt x="226" y="149"/>
                  <a:pt x="226" y="149"/>
                </a:cubicBezTo>
                <a:cubicBezTo>
                  <a:pt x="225" y="148"/>
                  <a:pt x="224" y="148"/>
                  <a:pt x="224" y="147"/>
                </a:cubicBezTo>
                <a:cubicBezTo>
                  <a:pt x="222" y="146"/>
                  <a:pt x="221" y="145"/>
                  <a:pt x="219" y="143"/>
                </a:cubicBezTo>
                <a:cubicBezTo>
                  <a:pt x="219" y="143"/>
                  <a:pt x="219" y="143"/>
                  <a:pt x="218" y="143"/>
                </a:cubicBezTo>
                <a:cubicBezTo>
                  <a:pt x="218" y="143"/>
                  <a:pt x="218" y="143"/>
                  <a:pt x="217" y="142"/>
                </a:cubicBezTo>
                <a:cubicBezTo>
                  <a:pt x="216" y="142"/>
                  <a:pt x="216" y="141"/>
                  <a:pt x="215" y="141"/>
                </a:cubicBezTo>
                <a:cubicBezTo>
                  <a:pt x="215" y="141"/>
                  <a:pt x="215" y="141"/>
                  <a:pt x="214" y="140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12" y="139"/>
                  <a:pt x="211" y="138"/>
                  <a:pt x="210" y="138"/>
                </a:cubicBezTo>
                <a:cubicBezTo>
                  <a:pt x="210" y="138"/>
                  <a:pt x="209" y="136"/>
                  <a:pt x="209" y="136"/>
                </a:cubicBezTo>
                <a:cubicBezTo>
                  <a:pt x="209" y="136"/>
                  <a:pt x="208" y="136"/>
                  <a:pt x="208" y="136"/>
                </a:cubicBezTo>
                <a:cubicBezTo>
                  <a:pt x="207" y="136"/>
                  <a:pt x="207" y="135"/>
                  <a:pt x="206" y="135"/>
                </a:cubicBezTo>
                <a:cubicBezTo>
                  <a:pt x="205" y="134"/>
                  <a:pt x="205" y="133"/>
                  <a:pt x="204" y="133"/>
                </a:cubicBezTo>
                <a:cubicBezTo>
                  <a:pt x="203" y="131"/>
                  <a:pt x="200" y="130"/>
                  <a:pt x="200" y="130"/>
                </a:cubicBezTo>
                <a:cubicBezTo>
                  <a:pt x="199" y="129"/>
                  <a:pt x="199" y="130"/>
                  <a:pt x="199" y="130"/>
                </a:cubicBezTo>
                <a:cubicBezTo>
                  <a:pt x="199" y="129"/>
                  <a:pt x="199" y="129"/>
                  <a:pt x="198" y="128"/>
                </a:cubicBezTo>
                <a:cubicBezTo>
                  <a:pt x="198" y="128"/>
                  <a:pt x="198" y="129"/>
                  <a:pt x="197" y="128"/>
                </a:cubicBezTo>
                <a:cubicBezTo>
                  <a:pt x="198" y="128"/>
                  <a:pt x="197" y="127"/>
                  <a:pt x="196" y="127"/>
                </a:cubicBezTo>
                <a:cubicBezTo>
                  <a:pt x="196" y="126"/>
                  <a:pt x="194" y="125"/>
                  <a:pt x="194" y="125"/>
                </a:cubicBezTo>
                <a:cubicBezTo>
                  <a:pt x="193" y="124"/>
                  <a:pt x="191" y="123"/>
                  <a:pt x="191" y="123"/>
                </a:cubicBezTo>
                <a:cubicBezTo>
                  <a:pt x="190" y="122"/>
                  <a:pt x="189" y="122"/>
                  <a:pt x="188" y="121"/>
                </a:cubicBezTo>
                <a:cubicBezTo>
                  <a:pt x="188" y="121"/>
                  <a:pt x="187" y="120"/>
                  <a:pt x="186" y="120"/>
                </a:cubicBezTo>
                <a:cubicBezTo>
                  <a:pt x="186" y="117"/>
                  <a:pt x="188" y="115"/>
                  <a:pt x="188" y="112"/>
                </a:cubicBezTo>
                <a:cubicBezTo>
                  <a:pt x="188" y="112"/>
                  <a:pt x="188" y="112"/>
                  <a:pt x="188" y="111"/>
                </a:cubicBezTo>
                <a:cubicBezTo>
                  <a:pt x="189" y="111"/>
                  <a:pt x="189" y="110"/>
                  <a:pt x="189" y="110"/>
                </a:cubicBezTo>
                <a:cubicBezTo>
                  <a:pt x="189" y="110"/>
                  <a:pt x="189" y="110"/>
                  <a:pt x="189" y="110"/>
                </a:cubicBezTo>
                <a:cubicBezTo>
                  <a:pt x="190" y="109"/>
                  <a:pt x="190" y="107"/>
                  <a:pt x="190" y="107"/>
                </a:cubicBezTo>
                <a:cubicBezTo>
                  <a:pt x="190" y="107"/>
                  <a:pt x="190" y="106"/>
                  <a:pt x="190" y="106"/>
                </a:cubicBezTo>
                <a:cubicBezTo>
                  <a:pt x="190" y="105"/>
                  <a:pt x="191" y="105"/>
                  <a:pt x="191" y="105"/>
                </a:cubicBezTo>
                <a:cubicBezTo>
                  <a:pt x="191" y="104"/>
                  <a:pt x="191" y="104"/>
                  <a:pt x="191" y="103"/>
                </a:cubicBezTo>
                <a:cubicBezTo>
                  <a:pt x="192" y="103"/>
                  <a:pt x="192" y="102"/>
                  <a:pt x="192" y="101"/>
                </a:cubicBezTo>
                <a:cubicBezTo>
                  <a:pt x="192" y="101"/>
                  <a:pt x="192" y="100"/>
                  <a:pt x="192" y="100"/>
                </a:cubicBezTo>
                <a:cubicBezTo>
                  <a:pt x="193" y="100"/>
                  <a:pt x="193" y="99"/>
                  <a:pt x="193" y="99"/>
                </a:cubicBezTo>
                <a:cubicBezTo>
                  <a:pt x="193" y="99"/>
                  <a:pt x="193" y="98"/>
                  <a:pt x="193" y="98"/>
                </a:cubicBezTo>
                <a:cubicBezTo>
                  <a:pt x="193" y="97"/>
                  <a:pt x="194" y="97"/>
                  <a:pt x="194" y="97"/>
                </a:cubicBezTo>
                <a:cubicBezTo>
                  <a:pt x="194" y="96"/>
                  <a:pt x="194" y="96"/>
                  <a:pt x="194" y="96"/>
                </a:cubicBezTo>
                <a:cubicBezTo>
                  <a:pt x="195" y="95"/>
                  <a:pt x="195" y="95"/>
                  <a:pt x="195" y="94"/>
                </a:cubicBezTo>
                <a:cubicBezTo>
                  <a:pt x="195" y="94"/>
                  <a:pt x="195" y="94"/>
                  <a:pt x="195" y="93"/>
                </a:cubicBezTo>
                <a:cubicBezTo>
                  <a:pt x="195" y="93"/>
                  <a:pt x="196" y="93"/>
                  <a:pt x="196" y="92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96" y="92"/>
                  <a:pt x="197" y="91"/>
                  <a:pt x="197" y="91"/>
                </a:cubicBezTo>
                <a:cubicBezTo>
                  <a:pt x="197" y="90"/>
                  <a:pt x="197" y="90"/>
                  <a:pt x="197" y="89"/>
                </a:cubicBezTo>
                <a:cubicBezTo>
                  <a:pt x="198" y="89"/>
                  <a:pt x="198" y="88"/>
                  <a:pt x="198" y="88"/>
                </a:cubicBezTo>
                <a:cubicBezTo>
                  <a:pt x="199" y="87"/>
                  <a:pt x="199" y="86"/>
                  <a:pt x="199" y="86"/>
                </a:cubicBezTo>
                <a:cubicBezTo>
                  <a:pt x="200" y="85"/>
                  <a:pt x="199" y="85"/>
                  <a:pt x="199" y="85"/>
                </a:cubicBezTo>
                <a:cubicBezTo>
                  <a:pt x="199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3"/>
                  <a:pt x="201" y="83"/>
                  <a:pt x="201" y="82"/>
                </a:cubicBezTo>
                <a:cubicBezTo>
                  <a:pt x="201" y="82"/>
                  <a:pt x="201" y="81"/>
                  <a:pt x="201" y="81"/>
                </a:cubicBezTo>
                <a:cubicBezTo>
                  <a:pt x="201" y="81"/>
                  <a:pt x="202" y="81"/>
                  <a:pt x="202" y="81"/>
                </a:cubicBezTo>
                <a:cubicBezTo>
                  <a:pt x="202" y="81"/>
                  <a:pt x="202" y="80"/>
                  <a:pt x="202" y="80"/>
                </a:cubicBezTo>
                <a:cubicBezTo>
                  <a:pt x="202" y="79"/>
                  <a:pt x="203" y="79"/>
                  <a:pt x="203" y="78"/>
                </a:cubicBezTo>
                <a:cubicBezTo>
                  <a:pt x="203" y="77"/>
                  <a:pt x="203" y="77"/>
                  <a:pt x="203" y="77"/>
                </a:cubicBezTo>
                <a:cubicBezTo>
                  <a:pt x="204" y="75"/>
                  <a:pt x="205" y="73"/>
                  <a:pt x="205" y="72"/>
                </a:cubicBezTo>
                <a:cubicBezTo>
                  <a:pt x="205" y="72"/>
                  <a:pt x="206" y="71"/>
                  <a:pt x="206" y="71"/>
                </a:cubicBezTo>
                <a:cubicBezTo>
                  <a:pt x="207" y="70"/>
                  <a:pt x="207" y="70"/>
                  <a:pt x="207" y="69"/>
                </a:cubicBezTo>
                <a:cubicBezTo>
                  <a:pt x="208" y="69"/>
                  <a:pt x="208" y="68"/>
                  <a:pt x="208" y="68"/>
                </a:cubicBezTo>
                <a:cubicBezTo>
                  <a:pt x="208" y="67"/>
                  <a:pt x="209" y="67"/>
                  <a:pt x="209" y="67"/>
                </a:cubicBezTo>
                <a:cubicBezTo>
                  <a:pt x="209" y="67"/>
                  <a:pt x="209" y="66"/>
                  <a:pt x="209" y="66"/>
                </a:cubicBezTo>
                <a:cubicBezTo>
                  <a:pt x="209" y="65"/>
                  <a:pt x="209" y="65"/>
                  <a:pt x="210" y="64"/>
                </a:cubicBezTo>
                <a:cubicBezTo>
                  <a:pt x="210" y="64"/>
                  <a:pt x="210" y="64"/>
                  <a:pt x="210" y="63"/>
                </a:cubicBezTo>
                <a:cubicBezTo>
                  <a:pt x="210" y="63"/>
                  <a:pt x="211" y="63"/>
                  <a:pt x="211" y="63"/>
                </a:cubicBezTo>
                <a:cubicBezTo>
                  <a:pt x="211" y="63"/>
                  <a:pt x="211" y="62"/>
                  <a:pt x="211" y="62"/>
                </a:cubicBezTo>
                <a:cubicBezTo>
                  <a:pt x="211" y="61"/>
                  <a:pt x="212" y="60"/>
                  <a:pt x="212" y="59"/>
                </a:cubicBezTo>
                <a:cubicBezTo>
                  <a:pt x="212" y="59"/>
                  <a:pt x="212" y="59"/>
                  <a:pt x="212" y="58"/>
                </a:cubicBezTo>
                <a:cubicBezTo>
                  <a:pt x="212" y="58"/>
                  <a:pt x="213" y="58"/>
                  <a:pt x="214" y="57"/>
                </a:cubicBezTo>
                <a:cubicBezTo>
                  <a:pt x="214" y="57"/>
                  <a:pt x="214" y="56"/>
                  <a:pt x="214" y="56"/>
                </a:cubicBezTo>
                <a:cubicBezTo>
                  <a:pt x="214" y="55"/>
                  <a:pt x="215" y="55"/>
                  <a:pt x="215" y="54"/>
                </a:cubicBezTo>
                <a:cubicBezTo>
                  <a:pt x="215" y="54"/>
                  <a:pt x="215" y="53"/>
                  <a:pt x="215" y="53"/>
                </a:cubicBezTo>
                <a:cubicBezTo>
                  <a:pt x="216" y="52"/>
                  <a:pt x="217" y="51"/>
                  <a:pt x="217" y="50"/>
                </a:cubicBezTo>
                <a:cubicBezTo>
                  <a:pt x="217" y="50"/>
                  <a:pt x="218" y="49"/>
                  <a:pt x="218" y="49"/>
                </a:cubicBezTo>
                <a:cubicBezTo>
                  <a:pt x="218" y="49"/>
                  <a:pt x="218" y="49"/>
                  <a:pt x="218" y="49"/>
                </a:cubicBezTo>
                <a:cubicBezTo>
                  <a:pt x="219" y="49"/>
                  <a:pt x="219" y="48"/>
                  <a:pt x="219" y="47"/>
                </a:cubicBezTo>
                <a:cubicBezTo>
                  <a:pt x="219" y="47"/>
                  <a:pt x="219" y="47"/>
                  <a:pt x="220" y="46"/>
                </a:cubicBezTo>
                <a:cubicBezTo>
                  <a:pt x="220" y="46"/>
                  <a:pt x="219" y="46"/>
                  <a:pt x="219" y="46"/>
                </a:cubicBezTo>
                <a:cubicBezTo>
                  <a:pt x="219" y="46"/>
                  <a:pt x="220" y="46"/>
                  <a:pt x="220" y="45"/>
                </a:cubicBezTo>
                <a:cubicBezTo>
                  <a:pt x="220" y="45"/>
                  <a:pt x="220" y="44"/>
                  <a:pt x="220" y="44"/>
                </a:cubicBezTo>
                <a:cubicBezTo>
                  <a:pt x="221" y="43"/>
                  <a:pt x="222" y="43"/>
                  <a:pt x="222" y="42"/>
                </a:cubicBezTo>
                <a:cubicBezTo>
                  <a:pt x="223" y="41"/>
                  <a:pt x="223" y="40"/>
                  <a:pt x="223" y="40"/>
                </a:cubicBezTo>
                <a:cubicBezTo>
                  <a:pt x="224" y="39"/>
                  <a:pt x="224" y="38"/>
                  <a:pt x="224" y="37"/>
                </a:cubicBezTo>
                <a:cubicBezTo>
                  <a:pt x="224" y="37"/>
                  <a:pt x="225" y="37"/>
                  <a:pt x="225" y="37"/>
                </a:cubicBezTo>
                <a:cubicBezTo>
                  <a:pt x="226" y="36"/>
                  <a:pt x="226" y="35"/>
                  <a:pt x="227" y="34"/>
                </a:cubicBezTo>
                <a:cubicBezTo>
                  <a:pt x="227" y="34"/>
                  <a:pt x="227" y="34"/>
                  <a:pt x="227" y="33"/>
                </a:cubicBezTo>
                <a:cubicBezTo>
                  <a:pt x="227" y="33"/>
                  <a:pt x="228" y="33"/>
                  <a:pt x="228" y="33"/>
                </a:cubicBezTo>
                <a:cubicBezTo>
                  <a:pt x="228" y="32"/>
                  <a:pt x="228" y="32"/>
                  <a:pt x="228" y="31"/>
                </a:cubicBezTo>
                <a:cubicBezTo>
                  <a:pt x="229" y="30"/>
                  <a:pt x="230" y="30"/>
                  <a:pt x="230" y="29"/>
                </a:cubicBezTo>
                <a:cubicBezTo>
                  <a:pt x="231" y="28"/>
                  <a:pt x="231" y="28"/>
                  <a:pt x="232" y="27"/>
                </a:cubicBezTo>
                <a:cubicBezTo>
                  <a:pt x="232" y="27"/>
                  <a:pt x="232" y="26"/>
                  <a:pt x="233" y="26"/>
                </a:cubicBezTo>
                <a:cubicBezTo>
                  <a:pt x="233" y="26"/>
                  <a:pt x="233" y="25"/>
                  <a:pt x="233" y="25"/>
                </a:cubicBezTo>
                <a:cubicBezTo>
                  <a:pt x="233" y="25"/>
                  <a:pt x="233" y="24"/>
                  <a:pt x="233" y="24"/>
                </a:cubicBezTo>
                <a:cubicBezTo>
                  <a:pt x="234" y="24"/>
                  <a:pt x="233" y="24"/>
                  <a:pt x="233" y="24"/>
                </a:cubicBezTo>
                <a:cubicBezTo>
                  <a:pt x="234" y="23"/>
                  <a:pt x="235" y="23"/>
                  <a:pt x="235" y="22"/>
                </a:cubicBezTo>
                <a:cubicBezTo>
                  <a:pt x="235" y="22"/>
                  <a:pt x="235" y="21"/>
                  <a:pt x="236" y="21"/>
                </a:cubicBezTo>
                <a:cubicBezTo>
                  <a:pt x="236" y="21"/>
                  <a:pt x="236" y="20"/>
                  <a:pt x="236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37" y="19"/>
                  <a:pt x="237" y="19"/>
                  <a:pt x="238" y="18"/>
                </a:cubicBezTo>
                <a:cubicBezTo>
                  <a:pt x="239" y="17"/>
                  <a:pt x="240" y="16"/>
                  <a:pt x="240" y="15"/>
                </a:cubicBezTo>
                <a:cubicBezTo>
                  <a:pt x="241" y="14"/>
                  <a:pt x="242" y="13"/>
                  <a:pt x="243" y="12"/>
                </a:cubicBezTo>
                <a:cubicBezTo>
                  <a:pt x="244" y="11"/>
                  <a:pt x="245" y="9"/>
                  <a:pt x="247" y="8"/>
                </a:cubicBezTo>
                <a:cubicBezTo>
                  <a:pt x="248" y="7"/>
                  <a:pt x="245" y="6"/>
                  <a:pt x="247" y="6"/>
                </a:cubicBezTo>
                <a:cubicBezTo>
                  <a:pt x="247" y="6"/>
                  <a:pt x="248" y="6"/>
                  <a:pt x="248" y="6"/>
                </a:cubicBezTo>
                <a:cubicBezTo>
                  <a:pt x="249" y="6"/>
                  <a:pt x="249" y="6"/>
                  <a:pt x="249" y="6"/>
                </a:cubicBezTo>
                <a:cubicBezTo>
                  <a:pt x="250" y="6"/>
                  <a:pt x="250" y="6"/>
                  <a:pt x="251" y="6"/>
                </a:cubicBezTo>
                <a:cubicBezTo>
                  <a:pt x="252" y="6"/>
                  <a:pt x="252" y="5"/>
                  <a:pt x="253" y="5"/>
                </a:cubicBezTo>
                <a:cubicBezTo>
                  <a:pt x="253" y="4"/>
                  <a:pt x="254" y="5"/>
                  <a:pt x="254" y="4"/>
                </a:cubicBezTo>
                <a:cubicBezTo>
                  <a:pt x="253" y="2"/>
                  <a:pt x="254" y="1"/>
                  <a:pt x="252" y="1"/>
                </a:cubicBezTo>
                <a:cubicBezTo>
                  <a:pt x="251" y="1"/>
                  <a:pt x="251" y="1"/>
                  <a:pt x="250" y="1"/>
                </a:cubicBezTo>
                <a:cubicBezTo>
                  <a:pt x="249" y="1"/>
                  <a:pt x="249" y="2"/>
                  <a:pt x="248" y="2"/>
                </a:cubicBezTo>
                <a:cubicBezTo>
                  <a:pt x="248" y="3"/>
                  <a:pt x="247" y="3"/>
                  <a:pt x="246" y="4"/>
                </a:cubicBezTo>
                <a:cubicBezTo>
                  <a:pt x="246" y="4"/>
                  <a:pt x="246" y="5"/>
                  <a:pt x="245" y="6"/>
                </a:cubicBezTo>
                <a:cubicBezTo>
                  <a:pt x="244" y="7"/>
                  <a:pt x="243" y="7"/>
                  <a:pt x="243" y="8"/>
                </a:cubicBezTo>
                <a:cubicBezTo>
                  <a:pt x="243" y="8"/>
                  <a:pt x="242" y="8"/>
                  <a:pt x="242" y="8"/>
                </a:cubicBezTo>
                <a:cubicBezTo>
                  <a:pt x="241" y="10"/>
                  <a:pt x="240" y="10"/>
                  <a:pt x="239" y="11"/>
                </a:cubicBezTo>
                <a:cubicBezTo>
                  <a:pt x="238" y="12"/>
                  <a:pt x="237" y="13"/>
                  <a:pt x="237" y="13"/>
                </a:cubicBezTo>
                <a:cubicBezTo>
                  <a:pt x="237" y="13"/>
                  <a:pt x="237" y="14"/>
                  <a:pt x="237" y="15"/>
                </a:cubicBezTo>
                <a:cubicBezTo>
                  <a:pt x="236" y="16"/>
                  <a:pt x="234" y="17"/>
                  <a:pt x="234" y="17"/>
                </a:cubicBezTo>
                <a:cubicBezTo>
                  <a:pt x="234" y="18"/>
                  <a:pt x="235" y="18"/>
                  <a:pt x="234" y="18"/>
                </a:cubicBezTo>
                <a:cubicBezTo>
                  <a:pt x="232" y="20"/>
                  <a:pt x="231" y="24"/>
                  <a:pt x="229" y="25"/>
                </a:cubicBezTo>
                <a:cubicBezTo>
                  <a:pt x="229" y="26"/>
                  <a:pt x="228" y="27"/>
                  <a:pt x="228" y="28"/>
                </a:cubicBezTo>
                <a:cubicBezTo>
                  <a:pt x="228" y="28"/>
                  <a:pt x="228" y="28"/>
                  <a:pt x="227" y="28"/>
                </a:cubicBezTo>
                <a:cubicBezTo>
                  <a:pt x="227" y="30"/>
                  <a:pt x="225" y="31"/>
                  <a:pt x="225" y="32"/>
                </a:cubicBezTo>
                <a:cubicBezTo>
                  <a:pt x="224" y="33"/>
                  <a:pt x="223" y="34"/>
                  <a:pt x="223" y="34"/>
                </a:cubicBezTo>
                <a:cubicBezTo>
                  <a:pt x="223" y="35"/>
                  <a:pt x="223" y="35"/>
                  <a:pt x="223" y="36"/>
                </a:cubicBezTo>
                <a:cubicBezTo>
                  <a:pt x="222" y="36"/>
                  <a:pt x="222" y="36"/>
                  <a:pt x="222" y="36"/>
                </a:cubicBezTo>
                <a:cubicBezTo>
                  <a:pt x="222" y="36"/>
                  <a:pt x="222" y="37"/>
                  <a:pt x="222" y="37"/>
                </a:cubicBezTo>
                <a:cubicBezTo>
                  <a:pt x="222" y="38"/>
                  <a:pt x="221" y="38"/>
                  <a:pt x="221" y="39"/>
                </a:cubicBezTo>
                <a:cubicBezTo>
                  <a:pt x="221" y="39"/>
                  <a:pt x="221" y="39"/>
                  <a:pt x="220" y="39"/>
                </a:cubicBezTo>
                <a:cubicBezTo>
                  <a:pt x="220" y="40"/>
                  <a:pt x="220" y="40"/>
                  <a:pt x="220" y="40"/>
                </a:cubicBezTo>
                <a:cubicBezTo>
                  <a:pt x="219" y="41"/>
                  <a:pt x="219" y="42"/>
                  <a:pt x="217" y="43"/>
                </a:cubicBezTo>
                <a:cubicBezTo>
                  <a:pt x="217" y="45"/>
                  <a:pt x="216" y="46"/>
                  <a:pt x="215" y="47"/>
                </a:cubicBezTo>
                <a:cubicBezTo>
                  <a:pt x="215" y="48"/>
                  <a:pt x="214" y="50"/>
                  <a:pt x="214" y="50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2" y="52"/>
                  <a:pt x="212" y="52"/>
                  <a:pt x="212" y="53"/>
                </a:cubicBezTo>
                <a:cubicBezTo>
                  <a:pt x="211" y="54"/>
                  <a:pt x="211" y="55"/>
                  <a:pt x="211" y="55"/>
                </a:cubicBezTo>
                <a:cubicBezTo>
                  <a:pt x="210" y="56"/>
                  <a:pt x="210" y="57"/>
                  <a:pt x="210" y="58"/>
                </a:cubicBezTo>
                <a:cubicBezTo>
                  <a:pt x="209" y="59"/>
                  <a:pt x="209" y="59"/>
                  <a:pt x="209" y="60"/>
                </a:cubicBezTo>
                <a:cubicBezTo>
                  <a:pt x="208" y="60"/>
                  <a:pt x="209" y="60"/>
                  <a:pt x="208" y="60"/>
                </a:cubicBezTo>
                <a:cubicBezTo>
                  <a:pt x="207" y="62"/>
                  <a:pt x="207" y="62"/>
                  <a:pt x="206" y="64"/>
                </a:cubicBezTo>
                <a:cubicBezTo>
                  <a:pt x="206" y="64"/>
                  <a:pt x="206" y="65"/>
                  <a:pt x="206" y="65"/>
                </a:cubicBezTo>
                <a:cubicBezTo>
                  <a:pt x="206" y="65"/>
                  <a:pt x="205" y="66"/>
                  <a:pt x="205" y="66"/>
                </a:cubicBezTo>
                <a:cubicBezTo>
                  <a:pt x="205" y="66"/>
                  <a:pt x="205" y="67"/>
                  <a:pt x="205" y="67"/>
                </a:cubicBezTo>
                <a:cubicBezTo>
                  <a:pt x="205" y="68"/>
                  <a:pt x="204" y="68"/>
                  <a:pt x="204" y="68"/>
                </a:cubicBezTo>
                <a:cubicBezTo>
                  <a:pt x="204" y="69"/>
                  <a:pt x="204" y="69"/>
                  <a:pt x="204" y="70"/>
                </a:cubicBezTo>
                <a:cubicBezTo>
                  <a:pt x="203" y="70"/>
                  <a:pt x="203" y="71"/>
                  <a:pt x="203" y="72"/>
                </a:cubicBezTo>
                <a:cubicBezTo>
                  <a:pt x="202" y="72"/>
                  <a:pt x="202" y="72"/>
                  <a:pt x="202" y="73"/>
                </a:cubicBezTo>
                <a:cubicBezTo>
                  <a:pt x="202" y="74"/>
                  <a:pt x="202" y="74"/>
                  <a:pt x="202" y="74"/>
                </a:cubicBezTo>
                <a:cubicBezTo>
                  <a:pt x="201" y="75"/>
                  <a:pt x="201" y="75"/>
                  <a:pt x="201" y="76"/>
                </a:cubicBezTo>
                <a:cubicBezTo>
                  <a:pt x="200" y="76"/>
                  <a:pt x="200" y="76"/>
                  <a:pt x="200" y="77"/>
                </a:cubicBezTo>
                <a:cubicBezTo>
                  <a:pt x="200" y="77"/>
                  <a:pt x="200" y="78"/>
                  <a:pt x="199" y="78"/>
                </a:cubicBezTo>
                <a:cubicBezTo>
                  <a:pt x="199" y="79"/>
                  <a:pt x="199" y="79"/>
                  <a:pt x="198" y="79"/>
                </a:cubicBezTo>
                <a:cubicBezTo>
                  <a:pt x="198" y="80"/>
                  <a:pt x="198" y="80"/>
                  <a:pt x="198" y="80"/>
                </a:cubicBezTo>
                <a:cubicBezTo>
                  <a:pt x="198" y="81"/>
                  <a:pt x="198" y="81"/>
                  <a:pt x="198" y="82"/>
                </a:cubicBezTo>
                <a:cubicBezTo>
                  <a:pt x="198" y="82"/>
                  <a:pt x="197" y="82"/>
                  <a:pt x="197" y="83"/>
                </a:cubicBezTo>
                <a:cubicBezTo>
                  <a:pt x="196" y="85"/>
                  <a:pt x="195" y="88"/>
                  <a:pt x="194" y="90"/>
                </a:cubicBezTo>
                <a:cubicBezTo>
                  <a:pt x="194" y="91"/>
                  <a:pt x="193" y="91"/>
                  <a:pt x="193" y="92"/>
                </a:cubicBezTo>
                <a:cubicBezTo>
                  <a:pt x="192" y="93"/>
                  <a:pt x="192" y="95"/>
                  <a:pt x="191" y="96"/>
                </a:cubicBezTo>
                <a:cubicBezTo>
                  <a:pt x="190" y="96"/>
                  <a:pt x="191" y="97"/>
                  <a:pt x="190" y="98"/>
                </a:cubicBezTo>
                <a:cubicBezTo>
                  <a:pt x="190" y="98"/>
                  <a:pt x="190" y="98"/>
                  <a:pt x="190" y="98"/>
                </a:cubicBezTo>
                <a:cubicBezTo>
                  <a:pt x="190" y="99"/>
                  <a:pt x="189" y="99"/>
                  <a:pt x="189" y="100"/>
                </a:cubicBezTo>
                <a:cubicBezTo>
                  <a:pt x="189" y="100"/>
                  <a:pt x="189" y="101"/>
                  <a:pt x="189" y="101"/>
                </a:cubicBezTo>
                <a:cubicBezTo>
                  <a:pt x="188" y="102"/>
                  <a:pt x="188" y="103"/>
                  <a:pt x="188" y="104"/>
                </a:cubicBezTo>
                <a:cubicBezTo>
                  <a:pt x="188" y="104"/>
                  <a:pt x="187" y="104"/>
                  <a:pt x="187" y="105"/>
                </a:cubicBezTo>
                <a:cubicBezTo>
                  <a:pt x="187" y="105"/>
                  <a:pt x="187" y="106"/>
                  <a:pt x="187" y="106"/>
                </a:cubicBezTo>
                <a:cubicBezTo>
                  <a:pt x="187" y="106"/>
                  <a:pt x="187" y="107"/>
                  <a:pt x="186" y="107"/>
                </a:cubicBezTo>
                <a:cubicBezTo>
                  <a:pt x="186" y="107"/>
                  <a:pt x="187" y="108"/>
                  <a:pt x="187" y="108"/>
                </a:cubicBezTo>
                <a:cubicBezTo>
                  <a:pt x="186" y="108"/>
                  <a:pt x="186" y="109"/>
                  <a:pt x="185" y="109"/>
                </a:cubicBezTo>
                <a:cubicBezTo>
                  <a:pt x="185" y="110"/>
                  <a:pt x="185" y="110"/>
                  <a:pt x="185" y="111"/>
                </a:cubicBezTo>
                <a:cubicBezTo>
                  <a:pt x="185" y="112"/>
                  <a:pt x="184" y="114"/>
                  <a:pt x="184" y="114"/>
                </a:cubicBezTo>
                <a:cubicBezTo>
                  <a:pt x="184" y="115"/>
                  <a:pt x="184" y="115"/>
                  <a:pt x="184" y="116"/>
                </a:cubicBezTo>
                <a:cubicBezTo>
                  <a:pt x="183" y="116"/>
                  <a:pt x="182" y="117"/>
                  <a:pt x="182" y="117"/>
                </a:cubicBezTo>
                <a:cubicBezTo>
                  <a:pt x="181" y="116"/>
                  <a:pt x="180" y="116"/>
                  <a:pt x="180" y="116"/>
                </a:cubicBezTo>
                <a:cubicBezTo>
                  <a:pt x="180" y="116"/>
                  <a:pt x="180" y="115"/>
                  <a:pt x="179" y="115"/>
                </a:cubicBezTo>
                <a:cubicBezTo>
                  <a:pt x="179" y="115"/>
                  <a:pt x="178" y="115"/>
                  <a:pt x="178" y="115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6" y="113"/>
                  <a:pt x="176" y="114"/>
                  <a:pt x="176" y="113"/>
                </a:cubicBezTo>
                <a:cubicBezTo>
                  <a:pt x="174" y="112"/>
                  <a:pt x="173" y="111"/>
                  <a:pt x="171" y="109"/>
                </a:cubicBezTo>
                <a:cubicBezTo>
                  <a:pt x="171" y="109"/>
                  <a:pt x="171" y="110"/>
                  <a:pt x="171" y="109"/>
                </a:cubicBezTo>
                <a:cubicBezTo>
                  <a:pt x="170" y="109"/>
                  <a:pt x="169" y="108"/>
                  <a:pt x="168" y="108"/>
                </a:cubicBezTo>
                <a:cubicBezTo>
                  <a:pt x="167" y="107"/>
                  <a:pt x="166" y="106"/>
                  <a:pt x="166" y="106"/>
                </a:cubicBezTo>
                <a:cubicBezTo>
                  <a:pt x="164" y="105"/>
                  <a:pt x="163" y="105"/>
                  <a:pt x="163" y="104"/>
                </a:cubicBezTo>
                <a:cubicBezTo>
                  <a:pt x="162" y="103"/>
                  <a:pt x="163" y="103"/>
                  <a:pt x="162" y="103"/>
                </a:cubicBezTo>
                <a:cubicBezTo>
                  <a:pt x="162" y="102"/>
                  <a:pt x="162" y="102"/>
                  <a:pt x="162" y="101"/>
                </a:cubicBezTo>
                <a:cubicBezTo>
                  <a:pt x="162" y="101"/>
                  <a:pt x="162" y="100"/>
                  <a:pt x="162" y="100"/>
                </a:cubicBezTo>
                <a:cubicBezTo>
                  <a:pt x="162" y="99"/>
                  <a:pt x="162" y="99"/>
                  <a:pt x="162" y="98"/>
                </a:cubicBezTo>
                <a:cubicBezTo>
                  <a:pt x="161" y="98"/>
                  <a:pt x="162" y="97"/>
                  <a:pt x="162" y="97"/>
                </a:cubicBezTo>
                <a:cubicBezTo>
                  <a:pt x="161" y="95"/>
                  <a:pt x="160" y="94"/>
                  <a:pt x="159" y="93"/>
                </a:cubicBezTo>
                <a:cubicBezTo>
                  <a:pt x="159" y="93"/>
                  <a:pt x="159" y="92"/>
                  <a:pt x="158" y="92"/>
                </a:cubicBezTo>
                <a:cubicBezTo>
                  <a:pt x="158" y="91"/>
                  <a:pt x="157" y="92"/>
                  <a:pt x="157" y="91"/>
                </a:cubicBezTo>
                <a:cubicBezTo>
                  <a:pt x="157" y="91"/>
                  <a:pt x="157" y="91"/>
                  <a:pt x="156" y="91"/>
                </a:cubicBezTo>
                <a:cubicBezTo>
                  <a:pt x="156" y="90"/>
                  <a:pt x="155" y="89"/>
                  <a:pt x="155" y="89"/>
                </a:cubicBezTo>
                <a:cubicBezTo>
                  <a:pt x="154" y="89"/>
                  <a:pt x="154" y="89"/>
                  <a:pt x="153" y="88"/>
                </a:cubicBezTo>
                <a:cubicBezTo>
                  <a:pt x="153" y="88"/>
                  <a:pt x="152" y="88"/>
                  <a:pt x="152" y="88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51" y="88"/>
                  <a:pt x="151" y="87"/>
                  <a:pt x="150" y="87"/>
                </a:cubicBezTo>
                <a:cubicBezTo>
                  <a:pt x="150" y="86"/>
                  <a:pt x="149" y="87"/>
                  <a:pt x="149" y="87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47" y="86"/>
                  <a:pt x="147" y="86"/>
                  <a:pt x="147" y="86"/>
                </a:cubicBezTo>
                <a:cubicBezTo>
                  <a:pt x="146" y="85"/>
                  <a:pt x="146" y="85"/>
                  <a:pt x="145" y="85"/>
                </a:cubicBezTo>
                <a:cubicBezTo>
                  <a:pt x="145" y="85"/>
                  <a:pt x="144" y="84"/>
                  <a:pt x="144" y="84"/>
                </a:cubicBezTo>
                <a:cubicBezTo>
                  <a:pt x="144" y="84"/>
                  <a:pt x="143" y="84"/>
                  <a:pt x="143" y="84"/>
                </a:cubicBezTo>
                <a:cubicBezTo>
                  <a:pt x="142" y="84"/>
                  <a:pt x="141" y="83"/>
                  <a:pt x="139" y="84"/>
                </a:cubicBezTo>
                <a:cubicBezTo>
                  <a:pt x="138" y="82"/>
                  <a:pt x="136" y="82"/>
                  <a:pt x="133" y="82"/>
                </a:cubicBezTo>
                <a:cubicBezTo>
                  <a:pt x="132" y="82"/>
                  <a:pt x="132" y="82"/>
                  <a:pt x="131" y="83"/>
                </a:cubicBezTo>
                <a:cubicBezTo>
                  <a:pt x="131" y="83"/>
                  <a:pt x="131" y="82"/>
                  <a:pt x="131" y="82"/>
                </a:cubicBezTo>
                <a:cubicBezTo>
                  <a:pt x="130" y="82"/>
                  <a:pt x="130" y="82"/>
                  <a:pt x="130" y="83"/>
                </a:cubicBezTo>
                <a:cubicBezTo>
                  <a:pt x="129" y="83"/>
                  <a:pt x="128" y="82"/>
                  <a:pt x="128" y="83"/>
                </a:cubicBezTo>
                <a:cubicBezTo>
                  <a:pt x="127" y="83"/>
                  <a:pt x="127" y="83"/>
                  <a:pt x="127" y="83"/>
                </a:cubicBezTo>
                <a:cubicBezTo>
                  <a:pt x="126" y="83"/>
                  <a:pt x="125" y="84"/>
                  <a:pt x="124" y="84"/>
                </a:cubicBezTo>
                <a:cubicBezTo>
                  <a:pt x="122" y="85"/>
                  <a:pt x="121" y="85"/>
                  <a:pt x="121" y="85"/>
                </a:cubicBezTo>
                <a:cubicBezTo>
                  <a:pt x="121" y="86"/>
                  <a:pt x="120" y="85"/>
                  <a:pt x="121" y="85"/>
                </a:cubicBezTo>
                <a:cubicBezTo>
                  <a:pt x="119" y="86"/>
                  <a:pt x="120" y="87"/>
                  <a:pt x="119" y="87"/>
                </a:cubicBezTo>
                <a:cubicBezTo>
                  <a:pt x="118" y="87"/>
                  <a:pt x="118" y="87"/>
                  <a:pt x="117" y="88"/>
                </a:cubicBezTo>
                <a:cubicBezTo>
                  <a:pt x="116" y="89"/>
                  <a:pt x="116" y="89"/>
                  <a:pt x="115" y="90"/>
                </a:cubicBezTo>
                <a:cubicBezTo>
                  <a:pt x="115" y="90"/>
                  <a:pt x="115" y="91"/>
                  <a:pt x="114" y="91"/>
                </a:cubicBezTo>
                <a:cubicBezTo>
                  <a:pt x="114" y="91"/>
                  <a:pt x="114" y="91"/>
                  <a:pt x="114" y="92"/>
                </a:cubicBezTo>
                <a:cubicBezTo>
                  <a:pt x="114" y="92"/>
                  <a:pt x="113" y="92"/>
                  <a:pt x="113" y="93"/>
                </a:cubicBezTo>
                <a:cubicBezTo>
                  <a:pt x="113" y="93"/>
                  <a:pt x="113" y="94"/>
                  <a:pt x="113" y="94"/>
                </a:cubicBezTo>
                <a:cubicBezTo>
                  <a:pt x="113" y="95"/>
                  <a:pt x="113" y="95"/>
                  <a:pt x="112" y="96"/>
                </a:cubicBezTo>
                <a:cubicBezTo>
                  <a:pt x="109" y="95"/>
                  <a:pt x="107" y="96"/>
                  <a:pt x="104" y="97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02" y="97"/>
                  <a:pt x="101" y="98"/>
                  <a:pt x="99" y="99"/>
                </a:cubicBezTo>
                <a:cubicBezTo>
                  <a:pt x="96" y="100"/>
                  <a:pt x="94" y="101"/>
                  <a:pt x="92" y="103"/>
                </a:cubicBezTo>
                <a:cubicBezTo>
                  <a:pt x="91" y="104"/>
                  <a:pt x="91" y="105"/>
                  <a:pt x="90" y="105"/>
                </a:cubicBezTo>
                <a:cubicBezTo>
                  <a:pt x="90" y="104"/>
                  <a:pt x="90" y="105"/>
                  <a:pt x="90" y="105"/>
                </a:cubicBezTo>
                <a:cubicBezTo>
                  <a:pt x="89" y="106"/>
                  <a:pt x="89" y="106"/>
                  <a:pt x="88" y="106"/>
                </a:cubicBezTo>
                <a:cubicBezTo>
                  <a:pt x="88" y="107"/>
                  <a:pt x="87" y="108"/>
                  <a:pt x="87" y="108"/>
                </a:cubicBezTo>
                <a:cubicBezTo>
                  <a:pt x="87" y="108"/>
                  <a:pt x="87" y="108"/>
                  <a:pt x="87" y="108"/>
                </a:cubicBezTo>
                <a:cubicBezTo>
                  <a:pt x="86" y="109"/>
                  <a:pt x="87" y="109"/>
                  <a:pt x="86" y="109"/>
                </a:cubicBezTo>
                <a:cubicBezTo>
                  <a:pt x="86" y="110"/>
                  <a:pt x="85" y="111"/>
                  <a:pt x="84" y="112"/>
                </a:cubicBezTo>
                <a:cubicBezTo>
                  <a:pt x="83" y="113"/>
                  <a:pt x="82" y="114"/>
                  <a:pt x="82" y="114"/>
                </a:cubicBezTo>
                <a:cubicBezTo>
                  <a:pt x="81" y="115"/>
                  <a:pt x="81" y="116"/>
                  <a:pt x="81" y="117"/>
                </a:cubicBezTo>
                <a:cubicBezTo>
                  <a:pt x="81" y="117"/>
                  <a:pt x="80" y="117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79" y="119"/>
                  <a:pt x="80" y="120"/>
                  <a:pt x="79" y="120"/>
                </a:cubicBezTo>
                <a:cubicBezTo>
                  <a:pt x="79" y="121"/>
                  <a:pt x="79" y="121"/>
                  <a:pt x="79" y="121"/>
                </a:cubicBezTo>
                <a:cubicBezTo>
                  <a:pt x="78" y="122"/>
                  <a:pt x="78" y="123"/>
                  <a:pt x="78" y="124"/>
                </a:cubicBezTo>
                <a:cubicBezTo>
                  <a:pt x="77" y="127"/>
                  <a:pt x="77" y="129"/>
                  <a:pt x="77" y="132"/>
                </a:cubicBezTo>
                <a:cubicBezTo>
                  <a:pt x="77" y="134"/>
                  <a:pt x="77" y="136"/>
                  <a:pt x="76" y="137"/>
                </a:cubicBezTo>
                <a:cubicBezTo>
                  <a:pt x="76" y="137"/>
                  <a:pt x="77" y="138"/>
                  <a:pt x="77" y="138"/>
                </a:cubicBezTo>
                <a:cubicBezTo>
                  <a:pt x="77" y="138"/>
                  <a:pt x="77" y="139"/>
                  <a:pt x="77" y="139"/>
                </a:cubicBezTo>
                <a:cubicBezTo>
                  <a:pt x="77" y="140"/>
                  <a:pt x="77" y="141"/>
                  <a:pt x="77" y="141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6" y="143"/>
                  <a:pt x="77" y="143"/>
                  <a:pt x="77" y="144"/>
                </a:cubicBezTo>
                <a:cubicBezTo>
                  <a:pt x="77" y="144"/>
                  <a:pt x="77" y="145"/>
                  <a:pt x="77" y="145"/>
                </a:cubicBezTo>
                <a:cubicBezTo>
                  <a:pt x="77" y="145"/>
                  <a:pt x="77" y="146"/>
                  <a:pt x="77" y="146"/>
                </a:cubicBezTo>
                <a:cubicBezTo>
                  <a:pt x="77" y="147"/>
                  <a:pt x="77" y="148"/>
                  <a:pt x="77" y="149"/>
                </a:cubicBezTo>
                <a:cubicBezTo>
                  <a:pt x="77" y="149"/>
                  <a:pt x="77" y="150"/>
                  <a:pt x="77" y="150"/>
                </a:cubicBezTo>
                <a:cubicBezTo>
                  <a:pt x="77" y="151"/>
                  <a:pt x="78" y="151"/>
                  <a:pt x="78" y="151"/>
                </a:cubicBezTo>
                <a:cubicBezTo>
                  <a:pt x="78" y="152"/>
                  <a:pt x="78" y="153"/>
                  <a:pt x="78" y="154"/>
                </a:cubicBezTo>
                <a:cubicBezTo>
                  <a:pt x="78" y="157"/>
                  <a:pt x="78" y="159"/>
                  <a:pt x="78" y="161"/>
                </a:cubicBezTo>
                <a:cubicBezTo>
                  <a:pt x="78" y="161"/>
                  <a:pt x="78" y="162"/>
                  <a:pt x="78" y="162"/>
                </a:cubicBezTo>
                <a:cubicBezTo>
                  <a:pt x="78" y="163"/>
                  <a:pt x="78" y="163"/>
                  <a:pt x="78" y="164"/>
                </a:cubicBezTo>
                <a:cubicBezTo>
                  <a:pt x="78" y="164"/>
                  <a:pt x="79" y="164"/>
                  <a:pt x="79" y="165"/>
                </a:cubicBezTo>
                <a:cubicBezTo>
                  <a:pt x="79" y="165"/>
                  <a:pt x="78" y="166"/>
                  <a:pt x="78" y="166"/>
                </a:cubicBezTo>
                <a:cubicBezTo>
                  <a:pt x="79" y="168"/>
                  <a:pt x="79" y="170"/>
                  <a:pt x="80" y="171"/>
                </a:cubicBezTo>
                <a:cubicBezTo>
                  <a:pt x="80" y="171"/>
                  <a:pt x="79" y="172"/>
                  <a:pt x="79" y="172"/>
                </a:cubicBezTo>
                <a:cubicBezTo>
                  <a:pt x="79" y="172"/>
                  <a:pt x="80" y="173"/>
                  <a:pt x="80" y="173"/>
                </a:cubicBezTo>
                <a:cubicBezTo>
                  <a:pt x="80" y="173"/>
                  <a:pt x="80" y="174"/>
                  <a:pt x="80" y="174"/>
                </a:cubicBezTo>
                <a:cubicBezTo>
                  <a:pt x="80" y="174"/>
                  <a:pt x="80" y="175"/>
                  <a:pt x="80" y="175"/>
                </a:cubicBezTo>
                <a:cubicBezTo>
                  <a:pt x="80" y="176"/>
                  <a:pt x="81" y="177"/>
                  <a:pt x="81" y="178"/>
                </a:cubicBezTo>
                <a:cubicBezTo>
                  <a:pt x="81" y="178"/>
                  <a:pt x="81" y="179"/>
                  <a:pt x="81" y="179"/>
                </a:cubicBezTo>
                <a:cubicBezTo>
                  <a:pt x="81" y="180"/>
                  <a:pt x="82" y="181"/>
                  <a:pt x="81" y="182"/>
                </a:cubicBezTo>
                <a:cubicBezTo>
                  <a:pt x="81" y="182"/>
                  <a:pt x="82" y="182"/>
                  <a:pt x="82" y="182"/>
                </a:cubicBezTo>
                <a:cubicBezTo>
                  <a:pt x="82" y="184"/>
                  <a:pt x="83" y="185"/>
                  <a:pt x="83" y="187"/>
                </a:cubicBezTo>
                <a:cubicBezTo>
                  <a:pt x="84" y="188"/>
                  <a:pt x="84" y="190"/>
                  <a:pt x="85" y="192"/>
                </a:cubicBezTo>
                <a:cubicBezTo>
                  <a:pt x="85" y="193"/>
                  <a:pt x="86" y="194"/>
                  <a:pt x="86" y="195"/>
                </a:cubicBezTo>
                <a:cubicBezTo>
                  <a:pt x="86" y="195"/>
                  <a:pt x="86" y="196"/>
                  <a:pt x="86" y="196"/>
                </a:cubicBezTo>
                <a:cubicBezTo>
                  <a:pt x="86" y="196"/>
                  <a:pt x="87" y="197"/>
                  <a:pt x="86" y="197"/>
                </a:cubicBezTo>
                <a:cubicBezTo>
                  <a:pt x="85" y="197"/>
                  <a:pt x="85" y="197"/>
                  <a:pt x="84" y="198"/>
                </a:cubicBezTo>
                <a:cubicBezTo>
                  <a:pt x="82" y="198"/>
                  <a:pt x="82" y="198"/>
                  <a:pt x="82" y="198"/>
                </a:cubicBezTo>
                <a:cubicBezTo>
                  <a:pt x="80" y="198"/>
                  <a:pt x="79" y="198"/>
                  <a:pt x="78" y="199"/>
                </a:cubicBezTo>
                <a:cubicBezTo>
                  <a:pt x="77" y="199"/>
                  <a:pt x="75" y="199"/>
                  <a:pt x="74" y="199"/>
                </a:cubicBezTo>
                <a:cubicBezTo>
                  <a:pt x="73" y="199"/>
                  <a:pt x="74" y="200"/>
                  <a:pt x="73" y="200"/>
                </a:cubicBezTo>
                <a:cubicBezTo>
                  <a:pt x="72" y="200"/>
                  <a:pt x="72" y="200"/>
                  <a:pt x="71" y="200"/>
                </a:cubicBezTo>
                <a:cubicBezTo>
                  <a:pt x="70" y="200"/>
                  <a:pt x="69" y="201"/>
                  <a:pt x="68" y="201"/>
                </a:cubicBezTo>
                <a:cubicBezTo>
                  <a:pt x="68" y="201"/>
                  <a:pt x="67" y="201"/>
                  <a:pt x="68" y="201"/>
                </a:cubicBezTo>
                <a:cubicBezTo>
                  <a:pt x="67" y="201"/>
                  <a:pt x="67" y="201"/>
                  <a:pt x="67" y="201"/>
                </a:cubicBezTo>
                <a:cubicBezTo>
                  <a:pt x="67" y="202"/>
                  <a:pt x="67" y="201"/>
                  <a:pt x="66" y="201"/>
                </a:cubicBezTo>
                <a:cubicBezTo>
                  <a:pt x="65" y="201"/>
                  <a:pt x="65" y="203"/>
                  <a:pt x="64" y="203"/>
                </a:cubicBezTo>
                <a:cubicBezTo>
                  <a:pt x="63" y="202"/>
                  <a:pt x="64" y="201"/>
                  <a:pt x="63" y="202"/>
                </a:cubicBezTo>
                <a:cubicBezTo>
                  <a:pt x="62" y="203"/>
                  <a:pt x="60" y="203"/>
                  <a:pt x="59" y="203"/>
                </a:cubicBezTo>
                <a:cubicBezTo>
                  <a:pt x="59" y="203"/>
                  <a:pt x="58" y="203"/>
                  <a:pt x="58" y="204"/>
                </a:cubicBezTo>
                <a:cubicBezTo>
                  <a:pt x="58" y="204"/>
                  <a:pt x="58" y="204"/>
                  <a:pt x="58" y="204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6" y="204"/>
                  <a:pt x="56" y="205"/>
                  <a:pt x="55" y="205"/>
                </a:cubicBezTo>
                <a:cubicBezTo>
                  <a:pt x="55" y="205"/>
                  <a:pt x="54" y="204"/>
                  <a:pt x="54" y="205"/>
                </a:cubicBezTo>
                <a:cubicBezTo>
                  <a:pt x="53" y="205"/>
                  <a:pt x="53" y="206"/>
                  <a:pt x="53" y="206"/>
                </a:cubicBezTo>
                <a:cubicBezTo>
                  <a:pt x="50" y="206"/>
                  <a:pt x="47" y="207"/>
                  <a:pt x="45" y="208"/>
                </a:cubicBezTo>
                <a:cubicBezTo>
                  <a:pt x="45" y="208"/>
                  <a:pt x="44" y="209"/>
                  <a:pt x="44" y="209"/>
                </a:cubicBezTo>
                <a:cubicBezTo>
                  <a:pt x="43" y="210"/>
                  <a:pt x="41" y="210"/>
                  <a:pt x="40" y="210"/>
                </a:cubicBezTo>
                <a:cubicBezTo>
                  <a:pt x="39" y="211"/>
                  <a:pt x="37" y="212"/>
                  <a:pt x="36" y="212"/>
                </a:cubicBezTo>
                <a:cubicBezTo>
                  <a:pt x="36" y="212"/>
                  <a:pt x="36" y="213"/>
                  <a:pt x="35" y="213"/>
                </a:cubicBezTo>
                <a:cubicBezTo>
                  <a:pt x="35" y="213"/>
                  <a:pt x="35" y="213"/>
                  <a:pt x="35" y="213"/>
                </a:cubicBezTo>
                <a:cubicBezTo>
                  <a:pt x="35" y="213"/>
                  <a:pt x="32" y="215"/>
                  <a:pt x="32" y="215"/>
                </a:cubicBezTo>
                <a:cubicBezTo>
                  <a:pt x="30" y="216"/>
                  <a:pt x="30" y="216"/>
                  <a:pt x="29" y="217"/>
                </a:cubicBezTo>
                <a:cubicBezTo>
                  <a:pt x="28" y="218"/>
                  <a:pt x="27" y="218"/>
                  <a:pt x="26" y="219"/>
                </a:cubicBezTo>
                <a:cubicBezTo>
                  <a:pt x="25" y="219"/>
                  <a:pt x="25" y="220"/>
                  <a:pt x="24" y="221"/>
                </a:cubicBezTo>
                <a:cubicBezTo>
                  <a:pt x="23" y="221"/>
                  <a:pt x="22" y="221"/>
                  <a:pt x="21" y="222"/>
                </a:cubicBezTo>
                <a:cubicBezTo>
                  <a:pt x="21" y="222"/>
                  <a:pt x="21" y="222"/>
                  <a:pt x="21" y="223"/>
                </a:cubicBezTo>
                <a:cubicBezTo>
                  <a:pt x="21" y="223"/>
                  <a:pt x="21" y="223"/>
                  <a:pt x="21" y="223"/>
                </a:cubicBezTo>
                <a:cubicBezTo>
                  <a:pt x="19" y="224"/>
                  <a:pt x="19" y="225"/>
                  <a:pt x="17" y="226"/>
                </a:cubicBezTo>
                <a:cubicBezTo>
                  <a:pt x="17" y="227"/>
                  <a:pt x="16" y="228"/>
                  <a:pt x="14" y="230"/>
                </a:cubicBezTo>
                <a:cubicBezTo>
                  <a:pt x="13" y="231"/>
                  <a:pt x="13" y="232"/>
                  <a:pt x="12" y="232"/>
                </a:cubicBezTo>
                <a:cubicBezTo>
                  <a:pt x="12" y="233"/>
                  <a:pt x="11" y="232"/>
                  <a:pt x="11" y="233"/>
                </a:cubicBezTo>
                <a:cubicBezTo>
                  <a:pt x="11" y="233"/>
                  <a:pt x="11" y="233"/>
                  <a:pt x="11" y="233"/>
                </a:cubicBezTo>
                <a:cubicBezTo>
                  <a:pt x="9" y="235"/>
                  <a:pt x="7" y="237"/>
                  <a:pt x="6" y="239"/>
                </a:cubicBezTo>
                <a:cubicBezTo>
                  <a:pt x="6" y="239"/>
                  <a:pt x="6" y="239"/>
                  <a:pt x="6" y="240"/>
                </a:cubicBezTo>
                <a:cubicBezTo>
                  <a:pt x="6" y="240"/>
                  <a:pt x="5" y="240"/>
                  <a:pt x="5" y="240"/>
                </a:cubicBezTo>
                <a:cubicBezTo>
                  <a:pt x="4" y="241"/>
                  <a:pt x="4" y="242"/>
                  <a:pt x="4" y="243"/>
                </a:cubicBezTo>
                <a:cubicBezTo>
                  <a:pt x="4" y="243"/>
                  <a:pt x="3" y="243"/>
                  <a:pt x="3" y="244"/>
                </a:cubicBezTo>
                <a:cubicBezTo>
                  <a:pt x="3" y="244"/>
                  <a:pt x="3" y="246"/>
                  <a:pt x="2" y="246"/>
                </a:cubicBezTo>
                <a:cubicBezTo>
                  <a:pt x="2" y="247"/>
                  <a:pt x="2" y="248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0" y="251"/>
                  <a:pt x="0" y="251"/>
                </a:cubicBezTo>
                <a:cubicBezTo>
                  <a:pt x="0" y="252"/>
                  <a:pt x="0" y="254"/>
                  <a:pt x="0" y="255"/>
                </a:cubicBezTo>
                <a:cubicBezTo>
                  <a:pt x="0" y="256"/>
                  <a:pt x="0" y="257"/>
                  <a:pt x="0" y="258"/>
                </a:cubicBezTo>
                <a:cubicBezTo>
                  <a:pt x="0" y="258"/>
                  <a:pt x="0" y="259"/>
                  <a:pt x="0" y="259"/>
                </a:cubicBezTo>
                <a:cubicBezTo>
                  <a:pt x="0" y="260"/>
                  <a:pt x="0" y="260"/>
                  <a:pt x="0" y="261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63"/>
                  <a:pt x="1" y="264"/>
                  <a:pt x="1" y="265"/>
                </a:cubicBezTo>
                <a:cubicBezTo>
                  <a:pt x="1" y="266"/>
                  <a:pt x="1" y="267"/>
                  <a:pt x="2" y="268"/>
                </a:cubicBezTo>
                <a:cubicBezTo>
                  <a:pt x="2" y="268"/>
                  <a:pt x="2" y="268"/>
                  <a:pt x="2" y="269"/>
                </a:cubicBezTo>
                <a:cubicBezTo>
                  <a:pt x="3" y="270"/>
                  <a:pt x="3" y="270"/>
                  <a:pt x="3" y="270"/>
                </a:cubicBezTo>
                <a:cubicBezTo>
                  <a:pt x="3" y="270"/>
                  <a:pt x="3" y="271"/>
                  <a:pt x="4" y="271"/>
                </a:cubicBezTo>
                <a:cubicBezTo>
                  <a:pt x="4" y="271"/>
                  <a:pt x="4" y="271"/>
                  <a:pt x="5" y="272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73"/>
                  <a:pt x="6" y="273"/>
                  <a:pt x="6" y="273"/>
                </a:cubicBezTo>
                <a:cubicBezTo>
                  <a:pt x="7" y="274"/>
                  <a:pt x="8" y="275"/>
                  <a:pt x="9" y="276"/>
                </a:cubicBezTo>
                <a:cubicBezTo>
                  <a:pt x="9" y="276"/>
                  <a:pt x="9" y="276"/>
                  <a:pt x="9" y="276"/>
                </a:cubicBezTo>
                <a:cubicBezTo>
                  <a:pt x="9" y="276"/>
                  <a:pt x="9" y="276"/>
                  <a:pt x="10" y="277"/>
                </a:cubicBezTo>
                <a:cubicBezTo>
                  <a:pt x="10" y="277"/>
                  <a:pt x="10" y="277"/>
                  <a:pt x="10" y="277"/>
                </a:cubicBezTo>
                <a:cubicBezTo>
                  <a:pt x="11" y="277"/>
                  <a:pt x="11" y="278"/>
                  <a:pt x="12" y="278"/>
                </a:cubicBezTo>
                <a:cubicBezTo>
                  <a:pt x="13" y="279"/>
                  <a:pt x="14" y="280"/>
                  <a:pt x="15" y="281"/>
                </a:cubicBezTo>
                <a:cubicBezTo>
                  <a:pt x="16" y="281"/>
                  <a:pt x="18" y="282"/>
                  <a:pt x="19" y="283"/>
                </a:cubicBezTo>
                <a:cubicBezTo>
                  <a:pt x="19" y="283"/>
                  <a:pt x="20" y="283"/>
                  <a:pt x="20" y="283"/>
                </a:cubicBezTo>
                <a:cubicBezTo>
                  <a:pt x="21" y="284"/>
                  <a:pt x="21" y="283"/>
                  <a:pt x="22" y="284"/>
                </a:cubicBezTo>
                <a:cubicBezTo>
                  <a:pt x="23" y="284"/>
                  <a:pt x="23" y="285"/>
                  <a:pt x="23" y="285"/>
                </a:cubicBezTo>
                <a:cubicBezTo>
                  <a:pt x="24" y="285"/>
                  <a:pt x="25" y="285"/>
                  <a:pt x="25" y="285"/>
                </a:cubicBezTo>
                <a:cubicBezTo>
                  <a:pt x="28" y="287"/>
                  <a:pt x="30" y="288"/>
                  <a:pt x="32" y="289"/>
                </a:cubicBezTo>
                <a:cubicBezTo>
                  <a:pt x="32" y="289"/>
                  <a:pt x="33" y="289"/>
                  <a:pt x="34" y="289"/>
                </a:cubicBezTo>
                <a:cubicBezTo>
                  <a:pt x="34" y="289"/>
                  <a:pt x="35" y="290"/>
                  <a:pt x="35" y="290"/>
                </a:cubicBezTo>
                <a:cubicBezTo>
                  <a:pt x="36" y="290"/>
                  <a:pt x="37" y="290"/>
                  <a:pt x="37" y="290"/>
                </a:cubicBezTo>
                <a:cubicBezTo>
                  <a:pt x="38" y="290"/>
                  <a:pt x="38" y="291"/>
                  <a:pt x="39" y="291"/>
                </a:cubicBezTo>
                <a:cubicBezTo>
                  <a:pt x="39" y="291"/>
                  <a:pt x="39" y="291"/>
                  <a:pt x="39" y="291"/>
                </a:cubicBezTo>
                <a:cubicBezTo>
                  <a:pt x="40" y="292"/>
                  <a:pt x="40" y="292"/>
                  <a:pt x="40" y="292"/>
                </a:cubicBezTo>
                <a:cubicBezTo>
                  <a:pt x="42" y="292"/>
                  <a:pt x="43" y="292"/>
                  <a:pt x="44" y="292"/>
                </a:cubicBezTo>
                <a:cubicBezTo>
                  <a:pt x="45" y="293"/>
                  <a:pt x="45" y="293"/>
                  <a:pt x="46" y="293"/>
                </a:cubicBezTo>
                <a:cubicBezTo>
                  <a:pt x="46" y="294"/>
                  <a:pt x="47" y="294"/>
                  <a:pt x="48" y="294"/>
                </a:cubicBezTo>
                <a:cubicBezTo>
                  <a:pt x="48" y="294"/>
                  <a:pt x="49" y="294"/>
                  <a:pt x="49" y="294"/>
                </a:cubicBezTo>
                <a:cubicBezTo>
                  <a:pt x="50" y="294"/>
                  <a:pt x="50" y="295"/>
                  <a:pt x="50" y="295"/>
                </a:cubicBezTo>
                <a:cubicBezTo>
                  <a:pt x="50" y="295"/>
                  <a:pt x="51" y="295"/>
                  <a:pt x="51" y="295"/>
                </a:cubicBezTo>
                <a:cubicBezTo>
                  <a:pt x="51" y="295"/>
                  <a:pt x="52" y="296"/>
                  <a:pt x="52" y="296"/>
                </a:cubicBezTo>
                <a:cubicBezTo>
                  <a:pt x="52" y="296"/>
                  <a:pt x="53" y="295"/>
                  <a:pt x="53" y="295"/>
                </a:cubicBezTo>
                <a:cubicBezTo>
                  <a:pt x="54" y="296"/>
                  <a:pt x="55" y="296"/>
                  <a:pt x="57" y="297"/>
                </a:cubicBezTo>
                <a:cubicBezTo>
                  <a:pt x="59" y="297"/>
                  <a:pt x="62" y="297"/>
                  <a:pt x="64" y="299"/>
                </a:cubicBezTo>
                <a:cubicBezTo>
                  <a:pt x="66" y="299"/>
                  <a:pt x="67" y="300"/>
                  <a:pt x="69" y="300"/>
                </a:cubicBezTo>
                <a:cubicBezTo>
                  <a:pt x="72" y="301"/>
                  <a:pt x="75" y="301"/>
                  <a:pt x="77" y="301"/>
                </a:cubicBezTo>
                <a:cubicBezTo>
                  <a:pt x="78" y="301"/>
                  <a:pt x="79" y="301"/>
                  <a:pt x="80" y="302"/>
                </a:cubicBezTo>
                <a:cubicBezTo>
                  <a:pt x="82" y="302"/>
                  <a:pt x="84" y="302"/>
                  <a:pt x="86" y="303"/>
                </a:cubicBezTo>
                <a:cubicBezTo>
                  <a:pt x="87" y="303"/>
                  <a:pt x="89" y="303"/>
                  <a:pt x="91" y="304"/>
                </a:cubicBezTo>
                <a:cubicBezTo>
                  <a:pt x="94" y="304"/>
                  <a:pt x="97" y="305"/>
                  <a:pt x="99" y="305"/>
                </a:cubicBezTo>
                <a:cubicBezTo>
                  <a:pt x="99" y="305"/>
                  <a:pt x="100" y="305"/>
                  <a:pt x="100" y="305"/>
                </a:cubicBezTo>
                <a:cubicBezTo>
                  <a:pt x="100" y="305"/>
                  <a:pt x="100" y="306"/>
                  <a:pt x="101" y="306"/>
                </a:cubicBezTo>
                <a:cubicBezTo>
                  <a:pt x="102" y="306"/>
                  <a:pt x="103" y="306"/>
                  <a:pt x="104" y="306"/>
                </a:cubicBezTo>
                <a:cubicBezTo>
                  <a:pt x="104" y="306"/>
                  <a:pt x="105" y="306"/>
                  <a:pt x="105" y="306"/>
                </a:cubicBezTo>
                <a:cubicBezTo>
                  <a:pt x="105" y="306"/>
                  <a:pt x="105" y="307"/>
                  <a:pt x="106" y="307"/>
                </a:cubicBezTo>
                <a:cubicBezTo>
                  <a:pt x="106" y="307"/>
                  <a:pt x="106" y="306"/>
                  <a:pt x="106" y="306"/>
                </a:cubicBezTo>
                <a:cubicBezTo>
                  <a:pt x="107" y="306"/>
                  <a:pt x="107" y="307"/>
                  <a:pt x="108" y="307"/>
                </a:cubicBezTo>
                <a:cubicBezTo>
                  <a:pt x="111" y="306"/>
                  <a:pt x="114" y="308"/>
                  <a:pt x="117" y="307"/>
                </a:cubicBezTo>
                <a:cubicBezTo>
                  <a:pt x="118" y="308"/>
                  <a:pt x="122" y="309"/>
                  <a:pt x="123" y="308"/>
                </a:cubicBezTo>
                <a:cubicBezTo>
                  <a:pt x="124" y="308"/>
                  <a:pt x="123" y="308"/>
                  <a:pt x="124" y="309"/>
                </a:cubicBezTo>
                <a:cubicBezTo>
                  <a:pt x="125" y="309"/>
                  <a:pt x="125" y="309"/>
                  <a:pt x="126" y="309"/>
                </a:cubicBezTo>
                <a:cubicBezTo>
                  <a:pt x="127" y="309"/>
                  <a:pt x="127" y="309"/>
                  <a:pt x="128" y="309"/>
                </a:cubicBezTo>
                <a:cubicBezTo>
                  <a:pt x="128" y="309"/>
                  <a:pt x="128" y="310"/>
                  <a:pt x="129" y="310"/>
                </a:cubicBezTo>
                <a:cubicBezTo>
                  <a:pt x="129" y="310"/>
                  <a:pt x="130" y="311"/>
                  <a:pt x="131" y="311"/>
                </a:cubicBezTo>
                <a:cubicBezTo>
                  <a:pt x="132" y="311"/>
                  <a:pt x="132" y="310"/>
                  <a:pt x="133" y="310"/>
                </a:cubicBezTo>
                <a:cubicBezTo>
                  <a:pt x="133" y="310"/>
                  <a:pt x="134" y="311"/>
                  <a:pt x="134" y="311"/>
                </a:cubicBezTo>
                <a:cubicBezTo>
                  <a:pt x="135" y="311"/>
                  <a:pt x="136" y="311"/>
                  <a:pt x="137" y="312"/>
                </a:cubicBezTo>
                <a:cubicBezTo>
                  <a:pt x="137" y="312"/>
                  <a:pt x="139" y="312"/>
                  <a:pt x="140" y="312"/>
                </a:cubicBezTo>
                <a:cubicBezTo>
                  <a:pt x="140" y="312"/>
                  <a:pt x="140" y="313"/>
                  <a:pt x="141" y="313"/>
                </a:cubicBezTo>
                <a:cubicBezTo>
                  <a:pt x="141" y="313"/>
                  <a:pt x="142" y="312"/>
                  <a:pt x="142" y="312"/>
                </a:cubicBezTo>
                <a:cubicBezTo>
                  <a:pt x="143" y="313"/>
                  <a:pt x="144" y="313"/>
                  <a:pt x="145" y="314"/>
                </a:cubicBezTo>
                <a:cubicBezTo>
                  <a:pt x="144" y="315"/>
                  <a:pt x="145" y="316"/>
                  <a:pt x="144" y="317"/>
                </a:cubicBezTo>
                <a:cubicBezTo>
                  <a:pt x="144" y="318"/>
                  <a:pt x="145" y="318"/>
                  <a:pt x="145" y="319"/>
                </a:cubicBezTo>
                <a:cubicBezTo>
                  <a:pt x="145" y="319"/>
                  <a:pt x="144" y="320"/>
                  <a:pt x="144" y="320"/>
                </a:cubicBezTo>
                <a:cubicBezTo>
                  <a:pt x="144" y="321"/>
                  <a:pt x="144" y="321"/>
                  <a:pt x="144" y="322"/>
                </a:cubicBezTo>
                <a:cubicBezTo>
                  <a:pt x="144" y="322"/>
                  <a:pt x="145" y="323"/>
                  <a:pt x="144" y="323"/>
                </a:cubicBezTo>
                <a:cubicBezTo>
                  <a:pt x="144" y="323"/>
                  <a:pt x="144" y="324"/>
                  <a:pt x="144" y="324"/>
                </a:cubicBezTo>
                <a:cubicBezTo>
                  <a:pt x="144" y="325"/>
                  <a:pt x="144" y="325"/>
                  <a:pt x="144" y="326"/>
                </a:cubicBezTo>
                <a:cubicBezTo>
                  <a:pt x="144" y="326"/>
                  <a:pt x="144" y="326"/>
                  <a:pt x="144" y="326"/>
                </a:cubicBezTo>
                <a:cubicBezTo>
                  <a:pt x="144" y="327"/>
                  <a:pt x="144" y="328"/>
                  <a:pt x="144" y="329"/>
                </a:cubicBezTo>
                <a:cubicBezTo>
                  <a:pt x="144" y="330"/>
                  <a:pt x="144" y="330"/>
                  <a:pt x="144" y="331"/>
                </a:cubicBezTo>
                <a:cubicBezTo>
                  <a:pt x="144" y="332"/>
                  <a:pt x="144" y="332"/>
                  <a:pt x="144" y="332"/>
                </a:cubicBezTo>
                <a:cubicBezTo>
                  <a:pt x="143" y="333"/>
                  <a:pt x="144" y="333"/>
                  <a:pt x="143" y="334"/>
                </a:cubicBezTo>
                <a:cubicBezTo>
                  <a:pt x="143" y="334"/>
                  <a:pt x="144" y="334"/>
                  <a:pt x="144" y="335"/>
                </a:cubicBezTo>
                <a:cubicBezTo>
                  <a:pt x="144" y="335"/>
                  <a:pt x="144" y="335"/>
                  <a:pt x="144" y="336"/>
                </a:cubicBezTo>
                <a:cubicBezTo>
                  <a:pt x="144" y="336"/>
                  <a:pt x="144" y="337"/>
                  <a:pt x="144" y="337"/>
                </a:cubicBezTo>
                <a:cubicBezTo>
                  <a:pt x="144" y="338"/>
                  <a:pt x="144" y="338"/>
                  <a:pt x="144" y="339"/>
                </a:cubicBezTo>
                <a:cubicBezTo>
                  <a:pt x="144" y="340"/>
                  <a:pt x="144" y="340"/>
                  <a:pt x="144" y="341"/>
                </a:cubicBezTo>
                <a:cubicBezTo>
                  <a:pt x="144" y="341"/>
                  <a:pt x="144" y="341"/>
                  <a:pt x="144" y="341"/>
                </a:cubicBezTo>
                <a:cubicBezTo>
                  <a:pt x="144" y="342"/>
                  <a:pt x="144" y="343"/>
                  <a:pt x="144" y="343"/>
                </a:cubicBezTo>
                <a:cubicBezTo>
                  <a:pt x="144" y="344"/>
                  <a:pt x="144" y="344"/>
                  <a:pt x="144" y="345"/>
                </a:cubicBezTo>
                <a:cubicBezTo>
                  <a:pt x="144" y="346"/>
                  <a:pt x="144" y="347"/>
                  <a:pt x="144" y="348"/>
                </a:cubicBezTo>
                <a:cubicBezTo>
                  <a:pt x="144" y="348"/>
                  <a:pt x="144" y="348"/>
                  <a:pt x="144" y="349"/>
                </a:cubicBezTo>
                <a:cubicBezTo>
                  <a:pt x="144" y="349"/>
                  <a:pt x="145" y="350"/>
                  <a:pt x="145" y="351"/>
                </a:cubicBezTo>
                <a:cubicBezTo>
                  <a:pt x="145" y="351"/>
                  <a:pt x="144" y="352"/>
                  <a:pt x="144" y="352"/>
                </a:cubicBezTo>
                <a:cubicBezTo>
                  <a:pt x="144" y="352"/>
                  <a:pt x="145" y="353"/>
                  <a:pt x="145" y="353"/>
                </a:cubicBezTo>
                <a:cubicBezTo>
                  <a:pt x="145" y="354"/>
                  <a:pt x="144" y="354"/>
                  <a:pt x="144" y="355"/>
                </a:cubicBezTo>
                <a:cubicBezTo>
                  <a:pt x="144" y="355"/>
                  <a:pt x="145" y="355"/>
                  <a:pt x="145" y="355"/>
                </a:cubicBezTo>
                <a:cubicBezTo>
                  <a:pt x="145" y="355"/>
                  <a:pt x="144" y="356"/>
                  <a:pt x="144" y="356"/>
                </a:cubicBezTo>
                <a:cubicBezTo>
                  <a:pt x="145" y="357"/>
                  <a:pt x="145" y="358"/>
                  <a:pt x="146" y="359"/>
                </a:cubicBezTo>
                <a:cubicBezTo>
                  <a:pt x="146" y="359"/>
                  <a:pt x="145" y="360"/>
                  <a:pt x="145" y="360"/>
                </a:cubicBezTo>
                <a:cubicBezTo>
                  <a:pt x="145" y="360"/>
                  <a:pt x="146" y="361"/>
                  <a:pt x="146" y="361"/>
                </a:cubicBezTo>
                <a:cubicBezTo>
                  <a:pt x="146" y="362"/>
                  <a:pt x="146" y="363"/>
                  <a:pt x="146" y="364"/>
                </a:cubicBezTo>
                <a:cubicBezTo>
                  <a:pt x="146" y="364"/>
                  <a:pt x="146" y="365"/>
                  <a:pt x="146" y="365"/>
                </a:cubicBezTo>
                <a:cubicBezTo>
                  <a:pt x="146" y="365"/>
                  <a:pt x="146" y="366"/>
                  <a:pt x="146" y="366"/>
                </a:cubicBezTo>
                <a:cubicBezTo>
                  <a:pt x="146" y="366"/>
                  <a:pt x="146" y="366"/>
                  <a:pt x="146" y="366"/>
                </a:cubicBezTo>
                <a:cubicBezTo>
                  <a:pt x="146" y="368"/>
                  <a:pt x="147" y="370"/>
                  <a:pt x="147" y="372"/>
                </a:cubicBezTo>
                <a:cubicBezTo>
                  <a:pt x="147" y="372"/>
                  <a:pt x="147" y="373"/>
                  <a:pt x="147" y="373"/>
                </a:cubicBezTo>
                <a:cubicBezTo>
                  <a:pt x="147" y="374"/>
                  <a:pt x="148" y="374"/>
                  <a:pt x="148" y="375"/>
                </a:cubicBezTo>
                <a:cubicBezTo>
                  <a:pt x="148" y="375"/>
                  <a:pt x="148" y="376"/>
                  <a:pt x="148" y="376"/>
                </a:cubicBezTo>
                <a:cubicBezTo>
                  <a:pt x="148" y="378"/>
                  <a:pt x="149" y="380"/>
                  <a:pt x="149" y="382"/>
                </a:cubicBezTo>
                <a:cubicBezTo>
                  <a:pt x="149" y="383"/>
                  <a:pt x="149" y="383"/>
                  <a:pt x="149" y="383"/>
                </a:cubicBezTo>
                <a:cubicBezTo>
                  <a:pt x="150" y="384"/>
                  <a:pt x="150" y="384"/>
                  <a:pt x="150" y="384"/>
                </a:cubicBezTo>
                <a:cubicBezTo>
                  <a:pt x="150" y="386"/>
                  <a:pt x="151" y="387"/>
                  <a:pt x="151" y="388"/>
                </a:cubicBezTo>
                <a:cubicBezTo>
                  <a:pt x="151" y="388"/>
                  <a:pt x="151" y="390"/>
                  <a:pt x="151" y="390"/>
                </a:cubicBezTo>
                <a:cubicBezTo>
                  <a:pt x="151" y="390"/>
                  <a:pt x="151" y="391"/>
                  <a:pt x="151" y="391"/>
                </a:cubicBezTo>
                <a:cubicBezTo>
                  <a:pt x="152" y="393"/>
                  <a:pt x="152" y="394"/>
                  <a:pt x="153" y="396"/>
                </a:cubicBezTo>
                <a:cubicBezTo>
                  <a:pt x="153" y="397"/>
                  <a:pt x="154" y="398"/>
                  <a:pt x="154" y="399"/>
                </a:cubicBezTo>
                <a:cubicBezTo>
                  <a:pt x="154" y="399"/>
                  <a:pt x="154" y="400"/>
                  <a:pt x="154" y="400"/>
                </a:cubicBezTo>
                <a:cubicBezTo>
                  <a:pt x="154" y="400"/>
                  <a:pt x="154" y="401"/>
                  <a:pt x="154" y="401"/>
                </a:cubicBezTo>
                <a:cubicBezTo>
                  <a:pt x="154" y="402"/>
                  <a:pt x="155" y="403"/>
                  <a:pt x="155" y="404"/>
                </a:cubicBezTo>
                <a:cubicBezTo>
                  <a:pt x="155" y="404"/>
                  <a:pt x="155" y="404"/>
                  <a:pt x="155" y="405"/>
                </a:cubicBezTo>
                <a:cubicBezTo>
                  <a:pt x="155" y="405"/>
                  <a:pt x="156" y="405"/>
                  <a:pt x="156" y="405"/>
                </a:cubicBezTo>
                <a:cubicBezTo>
                  <a:pt x="157" y="409"/>
                  <a:pt x="157" y="412"/>
                  <a:pt x="158" y="415"/>
                </a:cubicBezTo>
                <a:cubicBezTo>
                  <a:pt x="158" y="416"/>
                  <a:pt x="159" y="416"/>
                  <a:pt x="159" y="417"/>
                </a:cubicBezTo>
                <a:cubicBezTo>
                  <a:pt x="159" y="417"/>
                  <a:pt x="159" y="418"/>
                  <a:pt x="159" y="418"/>
                </a:cubicBezTo>
                <a:cubicBezTo>
                  <a:pt x="159" y="419"/>
                  <a:pt x="160" y="420"/>
                  <a:pt x="160" y="421"/>
                </a:cubicBezTo>
                <a:cubicBezTo>
                  <a:pt x="160" y="421"/>
                  <a:pt x="160" y="421"/>
                  <a:pt x="160" y="422"/>
                </a:cubicBezTo>
                <a:cubicBezTo>
                  <a:pt x="161" y="423"/>
                  <a:pt x="161" y="424"/>
                  <a:pt x="161" y="426"/>
                </a:cubicBezTo>
                <a:cubicBezTo>
                  <a:pt x="162" y="427"/>
                  <a:pt x="162" y="428"/>
                  <a:pt x="163" y="429"/>
                </a:cubicBezTo>
                <a:cubicBezTo>
                  <a:pt x="163" y="431"/>
                  <a:pt x="163" y="431"/>
                  <a:pt x="164" y="433"/>
                </a:cubicBezTo>
                <a:cubicBezTo>
                  <a:pt x="164" y="434"/>
                  <a:pt x="165" y="436"/>
                  <a:pt x="165" y="437"/>
                </a:cubicBezTo>
                <a:cubicBezTo>
                  <a:pt x="166" y="439"/>
                  <a:pt x="167" y="441"/>
                  <a:pt x="167" y="443"/>
                </a:cubicBezTo>
                <a:cubicBezTo>
                  <a:pt x="169" y="445"/>
                  <a:pt x="170" y="447"/>
                  <a:pt x="171" y="449"/>
                </a:cubicBezTo>
                <a:cubicBezTo>
                  <a:pt x="171" y="449"/>
                  <a:pt x="171" y="449"/>
                  <a:pt x="171" y="450"/>
                </a:cubicBezTo>
                <a:cubicBezTo>
                  <a:pt x="171" y="450"/>
                  <a:pt x="171" y="450"/>
                  <a:pt x="171" y="450"/>
                </a:cubicBezTo>
                <a:cubicBezTo>
                  <a:pt x="174" y="455"/>
                  <a:pt x="178" y="463"/>
                  <a:pt x="181" y="466"/>
                </a:cubicBezTo>
                <a:cubicBezTo>
                  <a:pt x="182" y="467"/>
                  <a:pt x="183" y="467"/>
                  <a:pt x="184" y="468"/>
                </a:cubicBezTo>
                <a:cubicBezTo>
                  <a:pt x="184" y="469"/>
                  <a:pt x="185" y="468"/>
                  <a:pt x="185" y="468"/>
                </a:cubicBezTo>
                <a:cubicBezTo>
                  <a:pt x="185" y="469"/>
                  <a:pt x="185" y="469"/>
                  <a:pt x="186" y="470"/>
                </a:cubicBezTo>
                <a:cubicBezTo>
                  <a:pt x="186" y="470"/>
                  <a:pt x="186" y="469"/>
                  <a:pt x="187" y="469"/>
                </a:cubicBezTo>
                <a:cubicBezTo>
                  <a:pt x="187" y="470"/>
                  <a:pt x="187" y="470"/>
                  <a:pt x="188" y="470"/>
                </a:cubicBezTo>
                <a:cubicBezTo>
                  <a:pt x="190" y="471"/>
                  <a:pt x="191" y="471"/>
                  <a:pt x="193" y="471"/>
                </a:cubicBezTo>
                <a:cubicBezTo>
                  <a:pt x="193" y="471"/>
                  <a:pt x="194" y="471"/>
                  <a:pt x="194" y="471"/>
                </a:cubicBezTo>
                <a:cubicBezTo>
                  <a:pt x="195" y="471"/>
                  <a:pt x="195" y="471"/>
                  <a:pt x="195" y="471"/>
                </a:cubicBezTo>
                <a:cubicBezTo>
                  <a:pt x="200" y="469"/>
                  <a:pt x="205" y="467"/>
                  <a:pt x="208" y="464"/>
                </a:cubicBezTo>
                <a:cubicBezTo>
                  <a:pt x="209" y="464"/>
                  <a:pt x="208" y="463"/>
                  <a:pt x="209" y="463"/>
                </a:cubicBezTo>
                <a:cubicBezTo>
                  <a:pt x="209" y="463"/>
                  <a:pt x="209" y="463"/>
                  <a:pt x="209" y="463"/>
                </a:cubicBezTo>
                <a:cubicBezTo>
                  <a:pt x="209" y="462"/>
                  <a:pt x="210" y="462"/>
                  <a:pt x="210" y="462"/>
                </a:cubicBezTo>
                <a:cubicBezTo>
                  <a:pt x="211" y="461"/>
                  <a:pt x="210" y="461"/>
                  <a:pt x="211" y="461"/>
                </a:cubicBezTo>
                <a:cubicBezTo>
                  <a:pt x="212" y="460"/>
                  <a:pt x="213" y="458"/>
                  <a:pt x="214" y="457"/>
                </a:cubicBezTo>
                <a:cubicBezTo>
                  <a:pt x="214" y="456"/>
                  <a:pt x="215" y="456"/>
                  <a:pt x="216" y="455"/>
                </a:cubicBezTo>
                <a:cubicBezTo>
                  <a:pt x="216" y="454"/>
                  <a:pt x="216" y="454"/>
                  <a:pt x="216" y="454"/>
                </a:cubicBezTo>
                <a:cubicBezTo>
                  <a:pt x="216" y="453"/>
                  <a:pt x="218" y="453"/>
                  <a:pt x="218" y="452"/>
                </a:cubicBezTo>
                <a:cubicBezTo>
                  <a:pt x="218" y="452"/>
                  <a:pt x="218" y="451"/>
                  <a:pt x="218" y="451"/>
                </a:cubicBezTo>
                <a:cubicBezTo>
                  <a:pt x="218" y="451"/>
                  <a:pt x="219" y="450"/>
                  <a:pt x="219" y="450"/>
                </a:cubicBezTo>
                <a:cubicBezTo>
                  <a:pt x="219" y="449"/>
                  <a:pt x="220" y="449"/>
                  <a:pt x="220" y="448"/>
                </a:cubicBezTo>
                <a:cubicBezTo>
                  <a:pt x="221" y="447"/>
                  <a:pt x="222" y="446"/>
                  <a:pt x="222" y="445"/>
                </a:cubicBezTo>
                <a:cubicBezTo>
                  <a:pt x="223" y="444"/>
                  <a:pt x="224" y="443"/>
                  <a:pt x="224" y="442"/>
                </a:cubicBezTo>
                <a:cubicBezTo>
                  <a:pt x="224" y="441"/>
                  <a:pt x="225" y="441"/>
                  <a:pt x="225" y="441"/>
                </a:cubicBezTo>
                <a:cubicBezTo>
                  <a:pt x="225" y="440"/>
                  <a:pt x="225" y="440"/>
                  <a:pt x="225" y="440"/>
                </a:cubicBezTo>
                <a:cubicBezTo>
                  <a:pt x="226" y="439"/>
                  <a:pt x="227" y="438"/>
                  <a:pt x="227" y="438"/>
                </a:cubicBezTo>
                <a:cubicBezTo>
                  <a:pt x="227" y="438"/>
                  <a:pt x="227" y="437"/>
                  <a:pt x="227" y="437"/>
                </a:cubicBezTo>
                <a:cubicBezTo>
                  <a:pt x="228" y="437"/>
                  <a:pt x="228" y="436"/>
                  <a:pt x="228" y="436"/>
                </a:cubicBezTo>
                <a:cubicBezTo>
                  <a:pt x="229" y="435"/>
                  <a:pt x="228" y="435"/>
                  <a:pt x="229" y="435"/>
                </a:cubicBezTo>
                <a:cubicBezTo>
                  <a:pt x="229" y="434"/>
                  <a:pt x="230" y="433"/>
                  <a:pt x="231" y="432"/>
                </a:cubicBezTo>
                <a:cubicBezTo>
                  <a:pt x="231" y="432"/>
                  <a:pt x="231" y="431"/>
                  <a:pt x="231" y="431"/>
                </a:cubicBezTo>
                <a:cubicBezTo>
                  <a:pt x="232" y="430"/>
                  <a:pt x="233" y="427"/>
                  <a:pt x="234" y="427"/>
                </a:cubicBezTo>
                <a:cubicBezTo>
                  <a:pt x="234" y="426"/>
                  <a:pt x="234" y="426"/>
                  <a:pt x="234" y="426"/>
                </a:cubicBezTo>
                <a:cubicBezTo>
                  <a:pt x="235" y="425"/>
                  <a:pt x="235" y="425"/>
                  <a:pt x="236" y="424"/>
                </a:cubicBezTo>
                <a:cubicBezTo>
                  <a:pt x="236" y="424"/>
                  <a:pt x="236" y="424"/>
                  <a:pt x="236" y="424"/>
                </a:cubicBezTo>
                <a:cubicBezTo>
                  <a:pt x="236" y="423"/>
                  <a:pt x="237" y="422"/>
                  <a:pt x="237" y="422"/>
                </a:cubicBezTo>
                <a:cubicBezTo>
                  <a:pt x="238" y="421"/>
                  <a:pt x="237" y="421"/>
                  <a:pt x="238" y="420"/>
                </a:cubicBezTo>
                <a:cubicBezTo>
                  <a:pt x="239" y="419"/>
                  <a:pt x="240" y="417"/>
                  <a:pt x="240" y="417"/>
                </a:cubicBezTo>
                <a:cubicBezTo>
                  <a:pt x="240" y="416"/>
                  <a:pt x="241" y="416"/>
                  <a:pt x="241" y="416"/>
                </a:cubicBezTo>
                <a:cubicBezTo>
                  <a:pt x="241" y="416"/>
                  <a:pt x="241" y="416"/>
                  <a:pt x="241" y="416"/>
                </a:cubicBezTo>
                <a:cubicBezTo>
                  <a:pt x="241" y="416"/>
                  <a:pt x="241" y="415"/>
                  <a:pt x="241" y="415"/>
                </a:cubicBezTo>
                <a:cubicBezTo>
                  <a:pt x="241" y="415"/>
                  <a:pt x="241" y="415"/>
                  <a:pt x="241" y="415"/>
                </a:cubicBezTo>
                <a:cubicBezTo>
                  <a:pt x="241" y="415"/>
                  <a:pt x="242" y="415"/>
                  <a:pt x="242" y="414"/>
                </a:cubicBezTo>
                <a:cubicBezTo>
                  <a:pt x="242" y="414"/>
                  <a:pt x="242" y="414"/>
                  <a:pt x="242" y="414"/>
                </a:cubicBezTo>
                <a:cubicBezTo>
                  <a:pt x="242" y="413"/>
                  <a:pt x="244" y="412"/>
                  <a:pt x="244" y="412"/>
                </a:cubicBezTo>
                <a:cubicBezTo>
                  <a:pt x="244" y="411"/>
                  <a:pt x="244" y="411"/>
                  <a:pt x="245" y="410"/>
                </a:cubicBezTo>
                <a:cubicBezTo>
                  <a:pt x="245" y="409"/>
                  <a:pt x="245" y="408"/>
                  <a:pt x="247" y="408"/>
                </a:cubicBezTo>
                <a:cubicBezTo>
                  <a:pt x="249" y="409"/>
                  <a:pt x="251" y="411"/>
                  <a:pt x="252" y="413"/>
                </a:cubicBezTo>
                <a:cubicBezTo>
                  <a:pt x="253" y="414"/>
                  <a:pt x="254" y="415"/>
                  <a:pt x="255" y="416"/>
                </a:cubicBezTo>
                <a:cubicBezTo>
                  <a:pt x="256" y="417"/>
                  <a:pt x="257" y="419"/>
                  <a:pt x="258" y="419"/>
                </a:cubicBezTo>
                <a:cubicBezTo>
                  <a:pt x="259" y="419"/>
                  <a:pt x="259" y="420"/>
                  <a:pt x="259" y="420"/>
                </a:cubicBezTo>
                <a:cubicBezTo>
                  <a:pt x="260" y="420"/>
                  <a:pt x="260" y="420"/>
                  <a:pt x="261" y="421"/>
                </a:cubicBezTo>
                <a:cubicBezTo>
                  <a:pt x="262" y="422"/>
                  <a:pt x="261" y="422"/>
                  <a:pt x="262" y="422"/>
                </a:cubicBezTo>
                <a:cubicBezTo>
                  <a:pt x="264" y="423"/>
                  <a:pt x="265" y="425"/>
                  <a:pt x="267" y="426"/>
                </a:cubicBezTo>
                <a:cubicBezTo>
                  <a:pt x="267" y="428"/>
                  <a:pt x="270" y="429"/>
                  <a:pt x="271" y="430"/>
                </a:cubicBezTo>
                <a:cubicBezTo>
                  <a:pt x="271" y="430"/>
                  <a:pt x="272" y="431"/>
                  <a:pt x="272" y="431"/>
                </a:cubicBezTo>
                <a:cubicBezTo>
                  <a:pt x="273" y="431"/>
                  <a:pt x="273" y="430"/>
                  <a:pt x="273" y="431"/>
                </a:cubicBezTo>
                <a:cubicBezTo>
                  <a:pt x="272" y="431"/>
                  <a:pt x="274" y="433"/>
                  <a:pt x="274" y="433"/>
                </a:cubicBezTo>
                <a:cubicBezTo>
                  <a:pt x="276" y="434"/>
                  <a:pt x="277" y="435"/>
                  <a:pt x="278" y="436"/>
                </a:cubicBezTo>
                <a:cubicBezTo>
                  <a:pt x="279" y="437"/>
                  <a:pt x="280" y="439"/>
                  <a:pt x="281" y="440"/>
                </a:cubicBezTo>
                <a:cubicBezTo>
                  <a:pt x="282" y="440"/>
                  <a:pt x="282" y="440"/>
                  <a:pt x="282" y="440"/>
                </a:cubicBezTo>
                <a:cubicBezTo>
                  <a:pt x="283" y="440"/>
                  <a:pt x="283" y="441"/>
                  <a:pt x="283" y="441"/>
                </a:cubicBezTo>
                <a:cubicBezTo>
                  <a:pt x="284" y="441"/>
                  <a:pt x="284" y="441"/>
                  <a:pt x="285" y="442"/>
                </a:cubicBezTo>
                <a:cubicBezTo>
                  <a:pt x="285" y="442"/>
                  <a:pt x="285" y="443"/>
                  <a:pt x="286" y="443"/>
                </a:cubicBezTo>
                <a:cubicBezTo>
                  <a:pt x="286" y="443"/>
                  <a:pt x="287" y="444"/>
                  <a:pt x="287" y="444"/>
                </a:cubicBezTo>
                <a:cubicBezTo>
                  <a:pt x="288" y="445"/>
                  <a:pt x="289" y="444"/>
                  <a:pt x="289" y="445"/>
                </a:cubicBezTo>
                <a:cubicBezTo>
                  <a:pt x="289" y="446"/>
                  <a:pt x="290" y="446"/>
                  <a:pt x="291" y="446"/>
                </a:cubicBezTo>
                <a:cubicBezTo>
                  <a:pt x="291" y="447"/>
                  <a:pt x="291" y="446"/>
                  <a:pt x="292" y="446"/>
                </a:cubicBezTo>
                <a:cubicBezTo>
                  <a:pt x="293" y="447"/>
                  <a:pt x="294" y="448"/>
                  <a:pt x="295" y="449"/>
                </a:cubicBezTo>
                <a:cubicBezTo>
                  <a:pt x="296" y="449"/>
                  <a:pt x="297" y="450"/>
                  <a:pt x="298" y="451"/>
                </a:cubicBezTo>
                <a:cubicBezTo>
                  <a:pt x="298" y="451"/>
                  <a:pt x="299" y="451"/>
                  <a:pt x="299" y="451"/>
                </a:cubicBezTo>
                <a:cubicBezTo>
                  <a:pt x="299" y="452"/>
                  <a:pt x="299" y="451"/>
                  <a:pt x="299" y="452"/>
                </a:cubicBezTo>
                <a:cubicBezTo>
                  <a:pt x="300" y="452"/>
                  <a:pt x="301" y="453"/>
                  <a:pt x="302" y="453"/>
                </a:cubicBezTo>
                <a:cubicBezTo>
                  <a:pt x="302" y="454"/>
                  <a:pt x="303" y="454"/>
                  <a:pt x="303" y="454"/>
                </a:cubicBezTo>
                <a:cubicBezTo>
                  <a:pt x="304" y="454"/>
                  <a:pt x="305" y="455"/>
                  <a:pt x="305" y="455"/>
                </a:cubicBezTo>
                <a:cubicBezTo>
                  <a:pt x="305" y="456"/>
                  <a:pt x="306" y="456"/>
                  <a:pt x="307" y="456"/>
                </a:cubicBezTo>
                <a:cubicBezTo>
                  <a:pt x="307" y="457"/>
                  <a:pt x="307" y="456"/>
                  <a:pt x="307" y="456"/>
                </a:cubicBezTo>
                <a:cubicBezTo>
                  <a:pt x="308" y="457"/>
                  <a:pt x="310" y="457"/>
                  <a:pt x="311" y="458"/>
                </a:cubicBezTo>
                <a:cubicBezTo>
                  <a:pt x="311" y="458"/>
                  <a:pt x="311" y="458"/>
                  <a:pt x="311" y="458"/>
                </a:cubicBezTo>
                <a:cubicBezTo>
                  <a:pt x="312" y="458"/>
                  <a:pt x="313" y="460"/>
                  <a:pt x="314" y="460"/>
                </a:cubicBezTo>
                <a:cubicBezTo>
                  <a:pt x="314" y="460"/>
                  <a:pt x="315" y="460"/>
                  <a:pt x="315" y="460"/>
                </a:cubicBezTo>
                <a:cubicBezTo>
                  <a:pt x="315" y="460"/>
                  <a:pt x="315" y="461"/>
                  <a:pt x="315" y="461"/>
                </a:cubicBezTo>
                <a:cubicBezTo>
                  <a:pt x="316" y="461"/>
                  <a:pt x="317" y="461"/>
                  <a:pt x="317" y="461"/>
                </a:cubicBezTo>
                <a:cubicBezTo>
                  <a:pt x="317" y="461"/>
                  <a:pt x="317" y="462"/>
                  <a:pt x="318" y="462"/>
                </a:cubicBezTo>
                <a:cubicBezTo>
                  <a:pt x="318" y="462"/>
                  <a:pt x="319" y="462"/>
                  <a:pt x="319" y="462"/>
                </a:cubicBezTo>
                <a:cubicBezTo>
                  <a:pt x="319" y="463"/>
                  <a:pt x="319" y="462"/>
                  <a:pt x="320" y="462"/>
                </a:cubicBezTo>
                <a:cubicBezTo>
                  <a:pt x="320" y="463"/>
                  <a:pt x="321" y="464"/>
                  <a:pt x="322" y="464"/>
                </a:cubicBezTo>
                <a:cubicBezTo>
                  <a:pt x="322" y="464"/>
                  <a:pt x="323" y="464"/>
                  <a:pt x="323" y="464"/>
                </a:cubicBezTo>
                <a:cubicBezTo>
                  <a:pt x="323" y="464"/>
                  <a:pt x="323" y="465"/>
                  <a:pt x="324" y="465"/>
                </a:cubicBezTo>
                <a:cubicBezTo>
                  <a:pt x="324" y="466"/>
                  <a:pt x="325" y="466"/>
                  <a:pt x="325" y="466"/>
                </a:cubicBezTo>
                <a:cubicBezTo>
                  <a:pt x="326" y="466"/>
                  <a:pt x="326" y="466"/>
                  <a:pt x="327" y="467"/>
                </a:cubicBezTo>
                <a:cubicBezTo>
                  <a:pt x="327" y="467"/>
                  <a:pt x="327" y="467"/>
                  <a:pt x="327" y="467"/>
                </a:cubicBezTo>
                <a:cubicBezTo>
                  <a:pt x="328" y="467"/>
                  <a:pt x="328" y="468"/>
                  <a:pt x="329" y="468"/>
                </a:cubicBezTo>
                <a:cubicBezTo>
                  <a:pt x="329" y="468"/>
                  <a:pt x="330" y="468"/>
                  <a:pt x="330" y="468"/>
                </a:cubicBezTo>
                <a:cubicBezTo>
                  <a:pt x="330" y="469"/>
                  <a:pt x="330" y="468"/>
                  <a:pt x="331" y="468"/>
                </a:cubicBezTo>
                <a:cubicBezTo>
                  <a:pt x="331" y="469"/>
                  <a:pt x="332" y="470"/>
                  <a:pt x="332" y="470"/>
                </a:cubicBezTo>
                <a:cubicBezTo>
                  <a:pt x="332" y="470"/>
                  <a:pt x="333" y="470"/>
                  <a:pt x="333" y="470"/>
                </a:cubicBezTo>
                <a:cubicBezTo>
                  <a:pt x="333" y="470"/>
                  <a:pt x="334" y="470"/>
                  <a:pt x="334" y="470"/>
                </a:cubicBezTo>
                <a:cubicBezTo>
                  <a:pt x="335" y="471"/>
                  <a:pt x="336" y="472"/>
                  <a:pt x="337" y="472"/>
                </a:cubicBezTo>
                <a:cubicBezTo>
                  <a:pt x="338" y="472"/>
                  <a:pt x="339" y="472"/>
                  <a:pt x="339" y="473"/>
                </a:cubicBezTo>
                <a:cubicBezTo>
                  <a:pt x="340" y="473"/>
                  <a:pt x="340" y="473"/>
                  <a:pt x="341" y="474"/>
                </a:cubicBezTo>
                <a:cubicBezTo>
                  <a:pt x="342" y="474"/>
                  <a:pt x="344" y="474"/>
                  <a:pt x="345" y="474"/>
                </a:cubicBezTo>
                <a:cubicBezTo>
                  <a:pt x="345" y="474"/>
                  <a:pt x="346" y="475"/>
                  <a:pt x="346" y="475"/>
                </a:cubicBezTo>
                <a:cubicBezTo>
                  <a:pt x="346" y="475"/>
                  <a:pt x="347" y="474"/>
                  <a:pt x="347" y="474"/>
                </a:cubicBezTo>
                <a:cubicBezTo>
                  <a:pt x="348" y="474"/>
                  <a:pt x="349" y="475"/>
                  <a:pt x="350" y="475"/>
                </a:cubicBezTo>
                <a:cubicBezTo>
                  <a:pt x="350" y="475"/>
                  <a:pt x="351" y="474"/>
                  <a:pt x="352" y="474"/>
                </a:cubicBezTo>
                <a:cubicBezTo>
                  <a:pt x="353" y="474"/>
                  <a:pt x="353" y="475"/>
                  <a:pt x="354" y="475"/>
                </a:cubicBezTo>
                <a:cubicBezTo>
                  <a:pt x="354" y="475"/>
                  <a:pt x="355" y="474"/>
                  <a:pt x="355" y="474"/>
                </a:cubicBezTo>
                <a:cubicBezTo>
                  <a:pt x="357" y="474"/>
                  <a:pt x="360" y="473"/>
                  <a:pt x="361" y="472"/>
                </a:cubicBezTo>
                <a:cubicBezTo>
                  <a:pt x="364" y="471"/>
                  <a:pt x="367" y="469"/>
                  <a:pt x="368" y="467"/>
                </a:cubicBezTo>
                <a:close/>
                <a:moveTo>
                  <a:pt x="436" y="324"/>
                </a:moveTo>
                <a:cubicBezTo>
                  <a:pt x="436" y="324"/>
                  <a:pt x="435" y="324"/>
                  <a:pt x="434" y="323"/>
                </a:cubicBezTo>
                <a:cubicBezTo>
                  <a:pt x="436" y="323"/>
                  <a:pt x="437" y="323"/>
                  <a:pt x="437" y="324"/>
                </a:cubicBezTo>
                <a:cubicBezTo>
                  <a:pt x="437" y="325"/>
                  <a:pt x="437" y="324"/>
                  <a:pt x="436" y="324"/>
                </a:cubicBezTo>
                <a:close/>
                <a:moveTo>
                  <a:pt x="458" y="306"/>
                </a:moveTo>
                <a:cubicBezTo>
                  <a:pt x="458" y="307"/>
                  <a:pt x="457" y="307"/>
                  <a:pt x="458" y="308"/>
                </a:cubicBezTo>
                <a:cubicBezTo>
                  <a:pt x="457" y="309"/>
                  <a:pt x="457" y="311"/>
                  <a:pt x="456" y="312"/>
                </a:cubicBezTo>
                <a:cubicBezTo>
                  <a:pt x="456" y="313"/>
                  <a:pt x="455" y="313"/>
                  <a:pt x="454" y="314"/>
                </a:cubicBezTo>
                <a:cubicBezTo>
                  <a:pt x="454" y="314"/>
                  <a:pt x="454" y="314"/>
                  <a:pt x="454" y="315"/>
                </a:cubicBezTo>
                <a:cubicBezTo>
                  <a:pt x="454" y="315"/>
                  <a:pt x="453" y="315"/>
                  <a:pt x="453" y="315"/>
                </a:cubicBezTo>
                <a:cubicBezTo>
                  <a:pt x="453" y="316"/>
                  <a:pt x="452" y="317"/>
                  <a:pt x="452" y="317"/>
                </a:cubicBezTo>
                <a:cubicBezTo>
                  <a:pt x="451" y="318"/>
                  <a:pt x="449" y="320"/>
                  <a:pt x="447" y="320"/>
                </a:cubicBezTo>
                <a:cubicBezTo>
                  <a:pt x="447" y="321"/>
                  <a:pt x="446" y="320"/>
                  <a:pt x="446" y="321"/>
                </a:cubicBezTo>
                <a:cubicBezTo>
                  <a:pt x="445" y="321"/>
                  <a:pt x="445" y="322"/>
                  <a:pt x="444" y="322"/>
                </a:cubicBezTo>
                <a:cubicBezTo>
                  <a:pt x="444" y="322"/>
                  <a:pt x="444" y="321"/>
                  <a:pt x="444" y="322"/>
                </a:cubicBezTo>
                <a:cubicBezTo>
                  <a:pt x="443" y="322"/>
                  <a:pt x="442" y="321"/>
                  <a:pt x="441" y="321"/>
                </a:cubicBezTo>
                <a:cubicBezTo>
                  <a:pt x="440" y="321"/>
                  <a:pt x="440" y="321"/>
                  <a:pt x="440" y="321"/>
                </a:cubicBezTo>
                <a:cubicBezTo>
                  <a:pt x="441" y="320"/>
                  <a:pt x="442" y="319"/>
                  <a:pt x="443" y="319"/>
                </a:cubicBezTo>
                <a:cubicBezTo>
                  <a:pt x="443" y="318"/>
                  <a:pt x="445" y="318"/>
                  <a:pt x="444" y="317"/>
                </a:cubicBezTo>
                <a:cubicBezTo>
                  <a:pt x="446" y="316"/>
                  <a:pt x="447" y="315"/>
                  <a:pt x="449" y="313"/>
                </a:cubicBezTo>
                <a:cubicBezTo>
                  <a:pt x="450" y="312"/>
                  <a:pt x="451" y="313"/>
                  <a:pt x="452" y="313"/>
                </a:cubicBezTo>
                <a:cubicBezTo>
                  <a:pt x="454" y="311"/>
                  <a:pt x="454" y="309"/>
                  <a:pt x="456" y="307"/>
                </a:cubicBezTo>
                <a:cubicBezTo>
                  <a:pt x="456" y="306"/>
                  <a:pt x="457" y="306"/>
                  <a:pt x="458" y="306"/>
                </a:cubicBezTo>
                <a:close/>
                <a:moveTo>
                  <a:pt x="433" y="316"/>
                </a:moveTo>
                <a:cubicBezTo>
                  <a:pt x="434" y="316"/>
                  <a:pt x="434" y="316"/>
                  <a:pt x="435" y="316"/>
                </a:cubicBezTo>
                <a:cubicBezTo>
                  <a:pt x="435" y="316"/>
                  <a:pt x="436" y="316"/>
                  <a:pt x="436" y="316"/>
                </a:cubicBezTo>
                <a:cubicBezTo>
                  <a:pt x="437" y="316"/>
                  <a:pt x="437" y="315"/>
                  <a:pt x="438" y="315"/>
                </a:cubicBezTo>
                <a:cubicBezTo>
                  <a:pt x="439" y="315"/>
                  <a:pt x="438" y="315"/>
                  <a:pt x="439" y="314"/>
                </a:cubicBezTo>
                <a:cubicBezTo>
                  <a:pt x="439" y="314"/>
                  <a:pt x="440" y="314"/>
                  <a:pt x="440" y="314"/>
                </a:cubicBezTo>
                <a:cubicBezTo>
                  <a:pt x="440" y="314"/>
                  <a:pt x="441" y="313"/>
                  <a:pt x="441" y="313"/>
                </a:cubicBezTo>
                <a:cubicBezTo>
                  <a:pt x="442" y="312"/>
                  <a:pt x="442" y="312"/>
                  <a:pt x="442" y="312"/>
                </a:cubicBezTo>
                <a:cubicBezTo>
                  <a:pt x="443" y="311"/>
                  <a:pt x="444" y="311"/>
                  <a:pt x="445" y="311"/>
                </a:cubicBezTo>
                <a:cubicBezTo>
                  <a:pt x="445" y="311"/>
                  <a:pt x="445" y="310"/>
                  <a:pt x="445" y="310"/>
                </a:cubicBezTo>
                <a:cubicBezTo>
                  <a:pt x="446" y="310"/>
                  <a:pt x="447" y="310"/>
                  <a:pt x="448" y="309"/>
                </a:cubicBezTo>
                <a:cubicBezTo>
                  <a:pt x="448" y="309"/>
                  <a:pt x="449" y="308"/>
                  <a:pt x="448" y="308"/>
                </a:cubicBezTo>
                <a:cubicBezTo>
                  <a:pt x="449" y="307"/>
                  <a:pt x="450" y="308"/>
                  <a:pt x="449" y="307"/>
                </a:cubicBezTo>
                <a:cubicBezTo>
                  <a:pt x="451" y="306"/>
                  <a:pt x="450" y="308"/>
                  <a:pt x="450" y="308"/>
                </a:cubicBezTo>
                <a:cubicBezTo>
                  <a:pt x="450" y="309"/>
                  <a:pt x="449" y="310"/>
                  <a:pt x="448" y="311"/>
                </a:cubicBezTo>
                <a:cubicBezTo>
                  <a:pt x="448" y="312"/>
                  <a:pt x="447" y="313"/>
                  <a:pt x="446" y="313"/>
                </a:cubicBezTo>
                <a:cubicBezTo>
                  <a:pt x="446" y="314"/>
                  <a:pt x="445" y="314"/>
                  <a:pt x="444" y="315"/>
                </a:cubicBezTo>
                <a:cubicBezTo>
                  <a:pt x="444" y="315"/>
                  <a:pt x="444" y="316"/>
                  <a:pt x="443" y="316"/>
                </a:cubicBezTo>
                <a:cubicBezTo>
                  <a:pt x="443" y="316"/>
                  <a:pt x="443" y="316"/>
                  <a:pt x="442" y="316"/>
                </a:cubicBezTo>
                <a:cubicBezTo>
                  <a:pt x="442" y="316"/>
                  <a:pt x="442" y="316"/>
                  <a:pt x="441" y="317"/>
                </a:cubicBezTo>
                <a:cubicBezTo>
                  <a:pt x="440" y="317"/>
                  <a:pt x="438" y="318"/>
                  <a:pt x="436" y="319"/>
                </a:cubicBezTo>
                <a:cubicBezTo>
                  <a:pt x="436" y="319"/>
                  <a:pt x="435" y="319"/>
                  <a:pt x="434" y="319"/>
                </a:cubicBezTo>
                <a:cubicBezTo>
                  <a:pt x="434" y="319"/>
                  <a:pt x="434" y="318"/>
                  <a:pt x="434" y="319"/>
                </a:cubicBezTo>
                <a:cubicBezTo>
                  <a:pt x="433" y="319"/>
                  <a:pt x="433" y="318"/>
                  <a:pt x="433" y="318"/>
                </a:cubicBezTo>
                <a:cubicBezTo>
                  <a:pt x="432" y="318"/>
                  <a:pt x="430" y="317"/>
                  <a:pt x="430" y="316"/>
                </a:cubicBezTo>
                <a:cubicBezTo>
                  <a:pt x="431" y="315"/>
                  <a:pt x="432" y="316"/>
                  <a:pt x="433" y="316"/>
                </a:cubicBezTo>
                <a:close/>
                <a:moveTo>
                  <a:pt x="341" y="111"/>
                </a:moveTo>
                <a:cubicBezTo>
                  <a:pt x="342" y="111"/>
                  <a:pt x="342" y="112"/>
                  <a:pt x="342" y="111"/>
                </a:cubicBezTo>
                <a:cubicBezTo>
                  <a:pt x="342" y="112"/>
                  <a:pt x="342" y="113"/>
                  <a:pt x="341" y="114"/>
                </a:cubicBezTo>
                <a:cubicBezTo>
                  <a:pt x="340" y="113"/>
                  <a:pt x="339" y="113"/>
                  <a:pt x="339" y="112"/>
                </a:cubicBezTo>
                <a:cubicBezTo>
                  <a:pt x="340" y="112"/>
                  <a:pt x="340" y="111"/>
                  <a:pt x="341" y="111"/>
                </a:cubicBezTo>
                <a:close/>
                <a:moveTo>
                  <a:pt x="339" y="111"/>
                </a:moveTo>
                <a:cubicBezTo>
                  <a:pt x="338" y="111"/>
                  <a:pt x="338" y="110"/>
                  <a:pt x="337" y="110"/>
                </a:cubicBezTo>
                <a:cubicBezTo>
                  <a:pt x="336" y="110"/>
                  <a:pt x="336" y="109"/>
                  <a:pt x="336" y="108"/>
                </a:cubicBezTo>
                <a:cubicBezTo>
                  <a:pt x="337" y="107"/>
                  <a:pt x="337" y="111"/>
                  <a:pt x="339" y="109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39" y="110"/>
                  <a:pt x="339" y="111"/>
                  <a:pt x="339" y="111"/>
                </a:cubicBezTo>
                <a:close/>
                <a:moveTo>
                  <a:pt x="335" y="105"/>
                </a:moveTo>
                <a:cubicBezTo>
                  <a:pt x="338" y="104"/>
                  <a:pt x="340" y="104"/>
                  <a:pt x="342" y="107"/>
                </a:cubicBezTo>
                <a:cubicBezTo>
                  <a:pt x="341" y="111"/>
                  <a:pt x="336" y="107"/>
                  <a:pt x="335" y="105"/>
                </a:cubicBezTo>
                <a:close/>
                <a:moveTo>
                  <a:pt x="348" y="100"/>
                </a:moveTo>
                <a:cubicBezTo>
                  <a:pt x="347" y="100"/>
                  <a:pt x="347" y="101"/>
                  <a:pt x="348" y="101"/>
                </a:cubicBezTo>
                <a:cubicBezTo>
                  <a:pt x="346" y="102"/>
                  <a:pt x="345" y="101"/>
                  <a:pt x="344" y="99"/>
                </a:cubicBezTo>
                <a:cubicBezTo>
                  <a:pt x="345" y="98"/>
                  <a:pt x="347" y="98"/>
                  <a:pt x="348" y="100"/>
                </a:cubicBezTo>
                <a:close/>
                <a:moveTo>
                  <a:pt x="328" y="90"/>
                </a:moveTo>
                <a:cubicBezTo>
                  <a:pt x="328" y="90"/>
                  <a:pt x="328" y="91"/>
                  <a:pt x="327" y="91"/>
                </a:cubicBezTo>
                <a:cubicBezTo>
                  <a:pt x="326" y="90"/>
                  <a:pt x="327" y="89"/>
                  <a:pt x="328" y="90"/>
                </a:cubicBezTo>
                <a:close/>
                <a:moveTo>
                  <a:pt x="335" y="86"/>
                </a:moveTo>
                <a:cubicBezTo>
                  <a:pt x="335" y="86"/>
                  <a:pt x="335" y="85"/>
                  <a:pt x="334" y="86"/>
                </a:cubicBezTo>
                <a:cubicBezTo>
                  <a:pt x="334" y="86"/>
                  <a:pt x="334" y="86"/>
                  <a:pt x="333" y="86"/>
                </a:cubicBezTo>
                <a:cubicBezTo>
                  <a:pt x="331" y="84"/>
                  <a:pt x="335" y="85"/>
                  <a:pt x="336" y="83"/>
                </a:cubicBezTo>
                <a:cubicBezTo>
                  <a:pt x="336" y="83"/>
                  <a:pt x="335" y="82"/>
                  <a:pt x="335" y="82"/>
                </a:cubicBezTo>
                <a:cubicBezTo>
                  <a:pt x="336" y="82"/>
                  <a:pt x="337" y="82"/>
                  <a:pt x="338" y="82"/>
                </a:cubicBezTo>
                <a:cubicBezTo>
                  <a:pt x="338" y="82"/>
                  <a:pt x="339" y="83"/>
                  <a:pt x="339" y="84"/>
                </a:cubicBezTo>
                <a:cubicBezTo>
                  <a:pt x="337" y="85"/>
                  <a:pt x="336" y="85"/>
                  <a:pt x="335" y="86"/>
                </a:cubicBezTo>
                <a:close/>
                <a:moveTo>
                  <a:pt x="341" y="80"/>
                </a:moveTo>
                <a:cubicBezTo>
                  <a:pt x="342" y="79"/>
                  <a:pt x="343" y="81"/>
                  <a:pt x="343" y="80"/>
                </a:cubicBezTo>
                <a:cubicBezTo>
                  <a:pt x="344" y="79"/>
                  <a:pt x="346" y="80"/>
                  <a:pt x="345" y="78"/>
                </a:cubicBezTo>
                <a:cubicBezTo>
                  <a:pt x="345" y="78"/>
                  <a:pt x="346" y="79"/>
                  <a:pt x="346" y="79"/>
                </a:cubicBezTo>
                <a:cubicBezTo>
                  <a:pt x="347" y="80"/>
                  <a:pt x="350" y="80"/>
                  <a:pt x="351" y="83"/>
                </a:cubicBezTo>
                <a:cubicBezTo>
                  <a:pt x="352" y="83"/>
                  <a:pt x="352" y="84"/>
                  <a:pt x="352" y="85"/>
                </a:cubicBezTo>
                <a:cubicBezTo>
                  <a:pt x="352" y="86"/>
                  <a:pt x="353" y="87"/>
                  <a:pt x="353" y="88"/>
                </a:cubicBezTo>
                <a:cubicBezTo>
                  <a:pt x="353" y="88"/>
                  <a:pt x="353" y="89"/>
                  <a:pt x="353" y="89"/>
                </a:cubicBezTo>
                <a:cubicBezTo>
                  <a:pt x="353" y="90"/>
                  <a:pt x="353" y="90"/>
                  <a:pt x="353" y="91"/>
                </a:cubicBezTo>
                <a:cubicBezTo>
                  <a:pt x="352" y="91"/>
                  <a:pt x="352" y="91"/>
                  <a:pt x="352" y="90"/>
                </a:cubicBezTo>
                <a:cubicBezTo>
                  <a:pt x="351" y="89"/>
                  <a:pt x="351" y="88"/>
                  <a:pt x="349" y="87"/>
                </a:cubicBezTo>
                <a:cubicBezTo>
                  <a:pt x="349" y="87"/>
                  <a:pt x="349" y="87"/>
                  <a:pt x="348" y="86"/>
                </a:cubicBezTo>
                <a:cubicBezTo>
                  <a:pt x="346" y="85"/>
                  <a:pt x="344" y="85"/>
                  <a:pt x="343" y="84"/>
                </a:cubicBezTo>
                <a:cubicBezTo>
                  <a:pt x="342" y="83"/>
                  <a:pt x="342" y="82"/>
                  <a:pt x="341" y="80"/>
                </a:cubicBezTo>
                <a:close/>
                <a:moveTo>
                  <a:pt x="341" y="98"/>
                </a:moveTo>
                <a:cubicBezTo>
                  <a:pt x="339" y="99"/>
                  <a:pt x="338" y="99"/>
                  <a:pt x="336" y="99"/>
                </a:cubicBezTo>
                <a:cubicBezTo>
                  <a:pt x="335" y="100"/>
                  <a:pt x="334" y="100"/>
                  <a:pt x="333" y="100"/>
                </a:cubicBezTo>
                <a:cubicBezTo>
                  <a:pt x="332" y="98"/>
                  <a:pt x="334" y="98"/>
                  <a:pt x="333" y="97"/>
                </a:cubicBezTo>
                <a:cubicBezTo>
                  <a:pt x="336" y="96"/>
                  <a:pt x="339" y="96"/>
                  <a:pt x="341" y="98"/>
                </a:cubicBezTo>
                <a:close/>
                <a:moveTo>
                  <a:pt x="330" y="92"/>
                </a:moveTo>
                <a:cubicBezTo>
                  <a:pt x="332" y="91"/>
                  <a:pt x="332" y="91"/>
                  <a:pt x="332" y="91"/>
                </a:cubicBezTo>
                <a:cubicBezTo>
                  <a:pt x="332" y="93"/>
                  <a:pt x="330" y="93"/>
                  <a:pt x="330" y="95"/>
                </a:cubicBezTo>
                <a:cubicBezTo>
                  <a:pt x="328" y="96"/>
                  <a:pt x="329" y="97"/>
                  <a:pt x="328" y="98"/>
                </a:cubicBezTo>
                <a:cubicBezTo>
                  <a:pt x="327" y="96"/>
                  <a:pt x="328" y="95"/>
                  <a:pt x="330" y="93"/>
                </a:cubicBezTo>
                <a:cubicBezTo>
                  <a:pt x="330" y="93"/>
                  <a:pt x="330" y="93"/>
                  <a:pt x="330" y="92"/>
                </a:cubicBezTo>
                <a:close/>
                <a:moveTo>
                  <a:pt x="337" y="124"/>
                </a:moveTo>
                <a:cubicBezTo>
                  <a:pt x="337" y="124"/>
                  <a:pt x="336" y="124"/>
                  <a:pt x="336" y="124"/>
                </a:cubicBezTo>
                <a:cubicBezTo>
                  <a:pt x="335" y="124"/>
                  <a:pt x="334" y="124"/>
                  <a:pt x="332" y="123"/>
                </a:cubicBezTo>
                <a:cubicBezTo>
                  <a:pt x="332" y="123"/>
                  <a:pt x="332" y="123"/>
                  <a:pt x="331" y="123"/>
                </a:cubicBezTo>
                <a:cubicBezTo>
                  <a:pt x="331" y="123"/>
                  <a:pt x="331" y="123"/>
                  <a:pt x="330" y="123"/>
                </a:cubicBezTo>
                <a:cubicBezTo>
                  <a:pt x="330" y="122"/>
                  <a:pt x="329" y="122"/>
                  <a:pt x="329" y="122"/>
                </a:cubicBezTo>
                <a:cubicBezTo>
                  <a:pt x="329" y="122"/>
                  <a:pt x="329" y="121"/>
                  <a:pt x="328" y="121"/>
                </a:cubicBezTo>
                <a:cubicBezTo>
                  <a:pt x="327" y="119"/>
                  <a:pt x="323" y="114"/>
                  <a:pt x="322" y="111"/>
                </a:cubicBezTo>
                <a:cubicBezTo>
                  <a:pt x="322" y="111"/>
                  <a:pt x="322" y="111"/>
                  <a:pt x="322" y="111"/>
                </a:cubicBezTo>
                <a:cubicBezTo>
                  <a:pt x="322" y="110"/>
                  <a:pt x="322" y="109"/>
                  <a:pt x="322" y="107"/>
                </a:cubicBezTo>
                <a:cubicBezTo>
                  <a:pt x="322" y="107"/>
                  <a:pt x="322" y="107"/>
                  <a:pt x="322" y="107"/>
                </a:cubicBezTo>
                <a:cubicBezTo>
                  <a:pt x="321" y="106"/>
                  <a:pt x="322" y="101"/>
                  <a:pt x="323" y="100"/>
                </a:cubicBezTo>
                <a:cubicBezTo>
                  <a:pt x="323" y="99"/>
                  <a:pt x="323" y="99"/>
                  <a:pt x="323" y="98"/>
                </a:cubicBezTo>
                <a:cubicBezTo>
                  <a:pt x="326" y="103"/>
                  <a:pt x="327" y="110"/>
                  <a:pt x="330" y="113"/>
                </a:cubicBezTo>
                <a:cubicBezTo>
                  <a:pt x="332" y="115"/>
                  <a:pt x="333" y="114"/>
                  <a:pt x="334" y="115"/>
                </a:cubicBezTo>
                <a:cubicBezTo>
                  <a:pt x="335" y="116"/>
                  <a:pt x="335" y="116"/>
                  <a:pt x="336" y="116"/>
                </a:cubicBezTo>
                <a:cubicBezTo>
                  <a:pt x="336" y="116"/>
                  <a:pt x="336" y="117"/>
                  <a:pt x="336" y="118"/>
                </a:cubicBezTo>
                <a:cubicBezTo>
                  <a:pt x="337" y="118"/>
                  <a:pt x="338" y="117"/>
                  <a:pt x="339" y="118"/>
                </a:cubicBezTo>
                <a:cubicBezTo>
                  <a:pt x="340" y="119"/>
                  <a:pt x="340" y="119"/>
                  <a:pt x="341" y="119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0" y="121"/>
                  <a:pt x="339" y="123"/>
                  <a:pt x="337" y="124"/>
                </a:cubicBezTo>
                <a:close/>
                <a:moveTo>
                  <a:pt x="286" y="333"/>
                </a:moveTo>
                <a:cubicBezTo>
                  <a:pt x="286" y="333"/>
                  <a:pt x="286" y="334"/>
                  <a:pt x="285" y="335"/>
                </a:cubicBezTo>
                <a:cubicBezTo>
                  <a:pt x="285" y="335"/>
                  <a:pt x="285" y="335"/>
                  <a:pt x="285" y="336"/>
                </a:cubicBezTo>
                <a:cubicBezTo>
                  <a:pt x="285" y="336"/>
                  <a:pt x="285" y="337"/>
                  <a:pt x="285" y="337"/>
                </a:cubicBezTo>
                <a:cubicBezTo>
                  <a:pt x="284" y="337"/>
                  <a:pt x="284" y="338"/>
                  <a:pt x="284" y="339"/>
                </a:cubicBezTo>
                <a:cubicBezTo>
                  <a:pt x="284" y="339"/>
                  <a:pt x="283" y="339"/>
                  <a:pt x="283" y="339"/>
                </a:cubicBezTo>
                <a:cubicBezTo>
                  <a:pt x="283" y="339"/>
                  <a:pt x="284" y="340"/>
                  <a:pt x="284" y="340"/>
                </a:cubicBezTo>
                <a:cubicBezTo>
                  <a:pt x="284" y="340"/>
                  <a:pt x="283" y="340"/>
                  <a:pt x="283" y="340"/>
                </a:cubicBezTo>
                <a:cubicBezTo>
                  <a:pt x="283" y="341"/>
                  <a:pt x="283" y="342"/>
                  <a:pt x="282" y="342"/>
                </a:cubicBezTo>
                <a:cubicBezTo>
                  <a:pt x="282" y="342"/>
                  <a:pt x="282" y="344"/>
                  <a:pt x="281" y="344"/>
                </a:cubicBezTo>
                <a:cubicBezTo>
                  <a:pt x="281" y="345"/>
                  <a:pt x="281" y="346"/>
                  <a:pt x="281" y="346"/>
                </a:cubicBezTo>
                <a:cubicBezTo>
                  <a:pt x="280" y="347"/>
                  <a:pt x="279" y="348"/>
                  <a:pt x="278" y="350"/>
                </a:cubicBezTo>
                <a:cubicBezTo>
                  <a:pt x="278" y="350"/>
                  <a:pt x="278" y="351"/>
                  <a:pt x="277" y="351"/>
                </a:cubicBezTo>
                <a:cubicBezTo>
                  <a:pt x="277" y="352"/>
                  <a:pt x="277" y="352"/>
                  <a:pt x="277" y="353"/>
                </a:cubicBezTo>
                <a:cubicBezTo>
                  <a:pt x="277" y="353"/>
                  <a:pt x="276" y="353"/>
                  <a:pt x="276" y="353"/>
                </a:cubicBezTo>
                <a:cubicBezTo>
                  <a:pt x="276" y="353"/>
                  <a:pt x="276" y="354"/>
                  <a:pt x="276" y="354"/>
                </a:cubicBezTo>
                <a:cubicBezTo>
                  <a:pt x="276" y="354"/>
                  <a:pt x="276" y="354"/>
                  <a:pt x="276" y="354"/>
                </a:cubicBezTo>
                <a:cubicBezTo>
                  <a:pt x="276" y="354"/>
                  <a:pt x="276" y="354"/>
                  <a:pt x="276" y="354"/>
                </a:cubicBezTo>
                <a:cubicBezTo>
                  <a:pt x="276" y="355"/>
                  <a:pt x="275" y="355"/>
                  <a:pt x="275" y="355"/>
                </a:cubicBezTo>
                <a:cubicBezTo>
                  <a:pt x="275" y="355"/>
                  <a:pt x="275" y="355"/>
                  <a:pt x="275" y="355"/>
                </a:cubicBezTo>
                <a:cubicBezTo>
                  <a:pt x="275" y="356"/>
                  <a:pt x="275" y="356"/>
                  <a:pt x="275" y="356"/>
                </a:cubicBezTo>
                <a:cubicBezTo>
                  <a:pt x="275" y="356"/>
                  <a:pt x="275" y="356"/>
                  <a:pt x="275" y="356"/>
                </a:cubicBezTo>
                <a:cubicBezTo>
                  <a:pt x="275" y="356"/>
                  <a:pt x="274" y="357"/>
                  <a:pt x="274" y="357"/>
                </a:cubicBezTo>
                <a:cubicBezTo>
                  <a:pt x="274" y="358"/>
                  <a:pt x="273" y="361"/>
                  <a:pt x="272" y="363"/>
                </a:cubicBezTo>
                <a:cubicBezTo>
                  <a:pt x="271" y="363"/>
                  <a:pt x="272" y="363"/>
                  <a:pt x="271" y="363"/>
                </a:cubicBezTo>
                <a:cubicBezTo>
                  <a:pt x="270" y="364"/>
                  <a:pt x="271" y="365"/>
                  <a:pt x="270" y="366"/>
                </a:cubicBezTo>
                <a:cubicBezTo>
                  <a:pt x="270" y="366"/>
                  <a:pt x="269" y="366"/>
                  <a:pt x="269" y="366"/>
                </a:cubicBezTo>
                <a:cubicBezTo>
                  <a:pt x="269" y="366"/>
                  <a:pt x="270" y="367"/>
                  <a:pt x="270" y="367"/>
                </a:cubicBezTo>
                <a:cubicBezTo>
                  <a:pt x="269" y="367"/>
                  <a:pt x="268" y="368"/>
                  <a:pt x="268" y="368"/>
                </a:cubicBezTo>
                <a:cubicBezTo>
                  <a:pt x="268" y="369"/>
                  <a:pt x="268" y="369"/>
                  <a:pt x="268" y="369"/>
                </a:cubicBezTo>
                <a:cubicBezTo>
                  <a:pt x="268" y="370"/>
                  <a:pt x="267" y="370"/>
                  <a:pt x="267" y="370"/>
                </a:cubicBezTo>
                <a:cubicBezTo>
                  <a:pt x="267" y="370"/>
                  <a:pt x="268" y="370"/>
                  <a:pt x="268" y="370"/>
                </a:cubicBezTo>
                <a:cubicBezTo>
                  <a:pt x="267" y="371"/>
                  <a:pt x="266" y="371"/>
                  <a:pt x="266" y="372"/>
                </a:cubicBezTo>
                <a:cubicBezTo>
                  <a:pt x="266" y="372"/>
                  <a:pt x="266" y="373"/>
                  <a:pt x="266" y="373"/>
                </a:cubicBezTo>
                <a:cubicBezTo>
                  <a:pt x="266" y="373"/>
                  <a:pt x="265" y="373"/>
                  <a:pt x="265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5" y="374"/>
                  <a:pt x="264" y="374"/>
                  <a:pt x="264" y="375"/>
                </a:cubicBezTo>
                <a:cubicBezTo>
                  <a:pt x="264" y="375"/>
                  <a:pt x="264" y="376"/>
                  <a:pt x="263" y="378"/>
                </a:cubicBezTo>
                <a:cubicBezTo>
                  <a:pt x="263" y="378"/>
                  <a:pt x="262" y="378"/>
                  <a:pt x="262" y="378"/>
                </a:cubicBezTo>
                <a:cubicBezTo>
                  <a:pt x="262" y="378"/>
                  <a:pt x="263" y="378"/>
                  <a:pt x="263" y="378"/>
                </a:cubicBezTo>
                <a:cubicBezTo>
                  <a:pt x="262" y="379"/>
                  <a:pt x="262" y="379"/>
                  <a:pt x="262" y="379"/>
                </a:cubicBezTo>
                <a:cubicBezTo>
                  <a:pt x="262" y="380"/>
                  <a:pt x="260" y="382"/>
                  <a:pt x="260" y="383"/>
                </a:cubicBezTo>
                <a:cubicBezTo>
                  <a:pt x="259" y="384"/>
                  <a:pt x="258" y="385"/>
                  <a:pt x="258" y="387"/>
                </a:cubicBezTo>
                <a:cubicBezTo>
                  <a:pt x="254" y="389"/>
                  <a:pt x="253" y="392"/>
                  <a:pt x="251" y="394"/>
                </a:cubicBezTo>
                <a:cubicBezTo>
                  <a:pt x="251" y="394"/>
                  <a:pt x="251" y="395"/>
                  <a:pt x="251" y="395"/>
                </a:cubicBezTo>
                <a:cubicBezTo>
                  <a:pt x="250" y="395"/>
                  <a:pt x="250" y="396"/>
                  <a:pt x="250" y="396"/>
                </a:cubicBezTo>
                <a:cubicBezTo>
                  <a:pt x="250" y="396"/>
                  <a:pt x="248" y="398"/>
                  <a:pt x="248" y="398"/>
                </a:cubicBezTo>
                <a:cubicBezTo>
                  <a:pt x="248" y="398"/>
                  <a:pt x="248" y="399"/>
                  <a:pt x="248" y="399"/>
                </a:cubicBezTo>
                <a:cubicBezTo>
                  <a:pt x="248" y="399"/>
                  <a:pt x="247" y="399"/>
                  <a:pt x="247" y="400"/>
                </a:cubicBezTo>
                <a:cubicBezTo>
                  <a:pt x="247" y="400"/>
                  <a:pt x="247" y="401"/>
                  <a:pt x="245" y="402"/>
                </a:cubicBezTo>
                <a:cubicBezTo>
                  <a:pt x="239" y="394"/>
                  <a:pt x="232" y="387"/>
                  <a:pt x="225" y="380"/>
                </a:cubicBezTo>
                <a:cubicBezTo>
                  <a:pt x="223" y="378"/>
                  <a:pt x="222" y="377"/>
                  <a:pt x="220" y="375"/>
                </a:cubicBezTo>
                <a:cubicBezTo>
                  <a:pt x="219" y="374"/>
                  <a:pt x="218" y="372"/>
                  <a:pt x="216" y="371"/>
                </a:cubicBezTo>
                <a:cubicBezTo>
                  <a:pt x="216" y="371"/>
                  <a:pt x="216" y="370"/>
                  <a:pt x="216" y="370"/>
                </a:cubicBezTo>
                <a:cubicBezTo>
                  <a:pt x="215" y="370"/>
                  <a:pt x="215" y="370"/>
                  <a:pt x="215" y="369"/>
                </a:cubicBezTo>
                <a:cubicBezTo>
                  <a:pt x="213" y="368"/>
                  <a:pt x="212" y="366"/>
                  <a:pt x="210" y="364"/>
                </a:cubicBezTo>
                <a:cubicBezTo>
                  <a:pt x="210" y="364"/>
                  <a:pt x="209" y="363"/>
                  <a:pt x="208" y="362"/>
                </a:cubicBezTo>
                <a:cubicBezTo>
                  <a:pt x="207" y="362"/>
                  <a:pt x="207" y="361"/>
                  <a:pt x="206" y="360"/>
                </a:cubicBezTo>
                <a:cubicBezTo>
                  <a:pt x="206" y="360"/>
                  <a:pt x="206" y="360"/>
                  <a:pt x="206" y="360"/>
                </a:cubicBezTo>
                <a:cubicBezTo>
                  <a:pt x="206" y="360"/>
                  <a:pt x="205" y="359"/>
                  <a:pt x="205" y="359"/>
                </a:cubicBezTo>
                <a:cubicBezTo>
                  <a:pt x="204" y="359"/>
                  <a:pt x="201" y="355"/>
                  <a:pt x="199" y="354"/>
                </a:cubicBezTo>
                <a:cubicBezTo>
                  <a:pt x="199" y="354"/>
                  <a:pt x="199" y="354"/>
                  <a:pt x="199" y="353"/>
                </a:cubicBezTo>
                <a:cubicBezTo>
                  <a:pt x="198" y="352"/>
                  <a:pt x="197" y="351"/>
                  <a:pt x="196" y="350"/>
                </a:cubicBezTo>
                <a:cubicBezTo>
                  <a:pt x="196" y="350"/>
                  <a:pt x="196" y="350"/>
                  <a:pt x="195" y="350"/>
                </a:cubicBezTo>
                <a:cubicBezTo>
                  <a:pt x="195" y="349"/>
                  <a:pt x="195" y="349"/>
                  <a:pt x="194" y="348"/>
                </a:cubicBezTo>
                <a:cubicBezTo>
                  <a:pt x="194" y="348"/>
                  <a:pt x="194" y="348"/>
                  <a:pt x="194" y="348"/>
                </a:cubicBezTo>
                <a:cubicBezTo>
                  <a:pt x="193" y="347"/>
                  <a:pt x="192" y="346"/>
                  <a:pt x="191" y="345"/>
                </a:cubicBezTo>
                <a:cubicBezTo>
                  <a:pt x="190" y="344"/>
                  <a:pt x="190" y="344"/>
                  <a:pt x="189" y="343"/>
                </a:cubicBezTo>
                <a:cubicBezTo>
                  <a:pt x="187" y="342"/>
                  <a:pt x="185" y="339"/>
                  <a:pt x="183" y="337"/>
                </a:cubicBezTo>
                <a:cubicBezTo>
                  <a:pt x="183" y="337"/>
                  <a:pt x="183" y="337"/>
                  <a:pt x="183" y="337"/>
                </a:cubicBezTo>
                <a:cubicBezTo>
                  <a:pt x="182" y="336"/>
                  <a:pt x="180" y="334"/>
                  <a:pt x="179" y="332"/>
                </a:cubicBezTo>
                <a:cubicBezTo>
                  <a:pt x="178" y="332"/>
                  <a:pt x="178" y="333"/>
                  <a:pt x="178" y="332"/>
                </a:cubicBezTo>
                <a:cubicBezTo>
                  <a:pt x="178" y="332"/>
                  <a:pt x="177" y="330"/>
                  <a:pt x="176" y="329"/>
                </a:cubicBezTo>
                <a:cubicBezTo>
                  <a:pt x="175" y="329"/>
                  <a:pt x="174" y="328"/>
                  <a:pt x="173" y="327"/>
                </a:cubicBezTo>
                <a:cubicBezTo>
                  <a:pt x="172" y="326"/>
                  <a:pt x="172" y="325"/>
                  <a:pt x="171" y="324"/>
                </a:cubicBezTo>
                <a:cubicBezTo>
                  <a:pt x="170" y="323"/>
                  <a:pt x="170" y="323"/>
                  <a:pt x="169" y="322"/>
                </a:cubicBezTo>
                <a:cubicBezTo>
                  <a:pt x="169" y="322"/>
                  <a:pt x="169" y="321"/>
                  <a:pt x="168" y="321"/>
                </a:cubicBezTo>
                <a:cubicBezTo>
                  <a:pt x="167" y="320"/>
                  <a:pt x="167" y="321"/>
                  <a:pt x="167" y="319"/>
                </a:cubicBezTo>
                <a:cubicBezTo>
                  <a:pt x="167" y="319"/>
                  <a:pt x="167" y="319"/>
                  <a:pt x="167" y="318"/>
                </a:cubicBezTo>
                <a:cubicBezTo>
                  <a:pt x="169" y="317"/>
                  <a:pt x="170" y="319"/>
                  <a:pt x="171" y="319"/>
                </a:cubicBezTo>
                <a:cubicBezTo>
                  <a:pt x="173" y="318"/>
                  <a:pt x="175" y="318"/>
                  <a:pt x="176" y="319"/>
                </a:cubicBezTo>
                <a:cubicBezTo>
                  <a:pt x="177" y="318"/>
                  <a:pt x="177" y="319"/>
                  <a:pt x="177" y="319"/>
                </a:cubicBezTo>
                <a:cubicBezTo>
                  <a:pt x="178" y="320"/>
                  <a:pt x="178" y="319"/>
                  <a:pt x="179" y="319"/>
                </a:cubicBezTo>
                <a:cubicBezTo>
                  <a:pt x="179" y="319"/>
                  <a:pt x="180" y="320"/>
                  <a:pt x="181" y="320"/>
                </a:cubicBezTo>
                <a:cubicBezTo>
                  <a:pt x="181" y="319"/>
                  <a:pt x="182" y="320"/>
                  <a:pt x="183" y="320"/>
                </a:cubicBezTo>
                <a:cubicBezTo>
                  <a:pt x="184" y="320"/>
                  <a:pt x="184" y="320"/>
                  <a:pt x="184" y="320"/>
                </a:cubicBezTo>
                <a:cubicBezTo>
                  <a:pt x="185" y="320"/>
                  <a:pt x="185" y="320"/>
                  <a:pt x="185" y="320"/>
                </a:cubicBezTo>
                <a:cubicBezTo>
                  <a:pt x="186" y="320"/>
                  <a:pt x="187" y="320"/>
                  <a:pt x="188" y="320"/>
                </a:cubicBezTo>
                <a:cubicBezTo>
                  <a:pt x="188" y="320"/>
                  <a:pt x="189" y="320"/>
                  <a:pt x="189" y="320"/>
                </a:cubicBezTo>
                <a:cubicBezTo>
                  <a:pt x="190" y="320"/>
                  <a:pt x="191" y="321"/>
                  <a:pt x="192" y="321"/>
                </a:cubicBezTo>
                <a:cubicBezTo>
                  <a:pt x="192" y="321"/>
                  <a:pt x="193" y="320"/>
                  <a:pt x="194" y="321"/>
                </a:cubicBezTo>
                <a:cubicBezTo>
                  <a:pt x="194" y="321"/>
                  <a:pt x="195" y="321"/>
                  <a:pt x="195" y="321"/>
                </a:cubicBezTo>
                <a:cubicBezTo>
                  <a:pt x="196" y="320"/>
                  <a:pt x="197" y="321"/>
                  <a:pt x="199" y="321"/>
                </a:cubicBezTo>
                <a:cubicBezTo>
                  <a:pt x="199" y="321"/>
                  <a:pt x="199" y="322"/>
                  <a:pt x="199" y="321"/>
                </a:cubicBezTo>
                <a:cubicBezTo>
                  <a:pt x="200" y="321"/>
                  <a:pt x="201" y="322"/>
                  <a:pt x="202" y="322"/>
                </a:cubicBezTo>
                <a:cubicBezTo>
                  <a:pt x="202" y="321"/>
                  <a:pt x="203" y="322"/>
                  <a:pt x="204" y="322"/>
                </a:cubicBezTo>
                <a:cubicBezTo>
                  <a:pt x="205" y="322"/>
                  <a:pt x="206" y="322"/>
                  <a:pt x="206" y="323"/>
                </a:cubicBezTo>
                <a:cubicBezTo>
                  <a:pt x="208" y="322"/>
                  <a:pt x="208" y="323"/>
                  <a:pt x="209" y="322"/>
                </a:cubicBezTo>
                <a:cubicBezTo>
                  <a:pt x="210" y="323"/>
                  <a:pt x="211" y="323"/>
                  <a:pt x="213" y="323"/>
                </a:cubicBezTo>
                <a:cubicBezTo>
                  <a:pt x="213" y="323"/>
                  <a:pt x="213" y="323"/>
                  <a:pt x="213" y="323"/>
                </a:cubicBezTo>
                <a:cubicBezTo>
                  <a:pt x="214" y="322"/>
                  <a:pt x="215" y="323"/>
                  <a:pt x="215" y="323"/>
                </a:cubicBezTo>
                <a:cubicBezTo>
                  <a:pt x="216" y="323"/>
                  <a:pt x="217" y="323"/>
                  <a:pt x="218" y="323"/>
                </a:cubicBezTo>
                <a:cubicBezTo>
                  <a:pt x="219" y="323"/>
                  <a:pt x="219" y="323"/>
                  <a:pt x="220" y="323"/>
                </a:cubicBezTo>
                <a:cubicBezTo>
                  <a:pt x="221" y="323"/>
                  <a:pt x="221" y="324"/>
                  <a:pt x="222" y="324"/>
                </a:cubicBezTo>
                <a:cubicBezTo>
                  <a:pt x="222" y="324"/>
                  <a:pt x="223" y="323"/>
                  <a:pt x="223" y="323"/>
                </a:cubicBezTo>
                <a:cubicBezTo>
                  <a:pt x="223" y="323"/>
                  <a:pt x="223" y="323"/>
                  <a:pt x="224" y="323"/>
                </a:cubicBezTo>
                <a:cubicBezTo>
                  <a:pt x="225" y="323"/>
                  <a:pt x="225" y="324"/>
                  <a:pt x="226" y="324"/>
                </a:cubicBezTo>
                <a:cubicBezTo>
                  <a:pt x="226" y="324"/>
                  <a:pt x="227" y="323"/>
                  <a:pt x="227" y="323"/>
                </a:cubicBezTo>
                <a:cubicBezTo>
                  <a:pt x="228" y="323"/>
                  <a:pt x="228" y="324"/>
                  <a:pt x="228" y="324"/>
                </a:cubicBezTo>
                <a:cubicBezTo>
                  <a:pt x="229" y="324"/>
                  <a:pt x="230" y="324"/>
                  <a:pt x="230" y="324"/>
                </a:cubicBezTo>
                <a:cubicBezTo>
                  <a:pt x="231" y="324"/>
                  <a:pt x="232" y="324"/>
                  <a:pt x="232" y="324"/>
                </a:cubicBezTo>
                <a:cubicBezTo>
                  <a:pt x="233" y="324"/>
                  <a:pt x="233" y="324"/>
                  <a:pt x="234" y="325"/>
                </a:cubicBezTo>
                <a:cubicBezTo>
                  <a:pt x="235" y="325"/>
                  <a:pt x="235" y="324"/>
                  <a:pt x="235" y="324"/>
                </a:cubicBezTo>
                <a:cubicBezTo>
                  <a:pt x="236" y="324"/>
                  <a:pt x="236" y="325"/>
                  <a:pt x="236" y="325"/>
                </a:cubicBezTo>
                <a:cubicBezTo>
                  <a:pt x="236" y="325"/>
                  <a:pt x="237" y="324"/>
                  <a:pt x="237" y="324"/>
                </a:cubicBezTo>
                <a:cubicBezTo>
                  <a:pt x="238" y="325"/>
                  <a:pt x="240" y="324"/>
                  <a:pt x="242" y="325"/>
                </a:cubicBezTo>
                <a:cubicBezTo>
                  <a:pt x="243" y="324"/>
                  <a:pt x="244" y="325"/>
                  <a:pt x="245" y="325"/>
                </a:cubicBezTo>
                <a:cubicBezTo>
                  <a:pt x="246" y="325"/>
                  <a:pt x="247" y="325"/>
                  <a:pt x="247" y="325"/>
                </a:cubicBezTo>
                <a:cubicBezTo>
                  <a:pt x="248" y="325"/>
                  <a:pt x="249" y="325"/>
                  <a:pt x="250" y="326"/>
                </a:cubicBezTo>
                <a:cubicBezTo>
                  <a:pt x="250" y="326"/>
                  <a:pt x="251" y="325"/>
                  <a:pt x="251" y="325"/>
                </a:cubicBezTo>
                <a:cubicBezTo>
                  <a:pt x="252" y="325"/>
                  <a:pt x="252" y="326"/>
                  <a:pt x="252" y="326"/>
                </a:cubicBezTo>
                <a:cubicBezTo>
                  <a:pt x="253" y="326"/>
                  <a:pt x="253" y="325"/>
                  <a:pt x="254" y="325"/>
                </a:cubicBezTo>
                <a:cubicBezTo>
                  <a:pt x="254" y="325"/>
                  <a:pt x="254" y="326"/>
                  <a:pt x="255" y="326"/>
                </a:cubicBezTo>
                <a:cubicBezTo>
                  <a:pt x="255" y="326"/>
                  <a:pt x="256" y="326"/>
                  <a:pt x="256" y="326"/>
                </a:cubicBezTo>
                <a:cubicBezTo>
                  <a:pt x="257" y="326"/>
                  <a:pt x="257" y="326"/>
                  <a:pt x="258" y="326"/>
                </a:cubicBezTo>
                <a:cubicBezTo>
                  <a:pt x="258" y="326"/>
                  <a:pt x="259" y="326"/>
                  <a:pt x="260" y="326"/>
                </a:cubicBezTo>
                <a:cubicBezTo>
                  <a:pt x="261" y="326"/>
                  <a:pt x="262" y="325"/>
                  <a:pt x="262" y="326"/>
                </a:cubicBezTo>
                <a:cubicBezTo>
                  <a:pt x="264" y="325"/>
                  <a:pt x="267" y="326"/>
                  <a:pt x="269" y="326"/>
                </a:cubicBezTo>
                <a:cubicBezTo>
                  <a:pt x="269" y="326"/>
                  <a:pt x="270" y="326"/>
                  <a:pt x="270" y="326"/>
                </a:cubicBezTo>
                <a:cubicBezTo>
                  <a:pt x="270" y="326"/>
                  <a:pt x="270" y="326"/>
                  <a:pt x="271" y="326"/>
                </a:cubicBezTo>
                <a:cubicBezTo>
                  <a:pt x="271" y="326"/>
                  <a:pt x="271" y="326"/>
                  <a:pt x="271" y="326"/>
                </a:cubicBezTo>
                <a:cubicBezTo>
                  <a:pt x="272" y="326"/>
                  <a:pt x="272" y="326"/>
                  <a:pt x="273" y="326"/>
                </a:cubicBezTo>
                <a:cubicBezTo>
                  <a:pt x="274" y="326"/>
                  <a:pt x="274" y="326"/>
                  <a:pt x="274" y="326"/>
                </a:cubicBezTo>
                <a:cubicBezTo>
                  <a:pt x="274" y="326"/>
                  <a:pt x="275" y="326"/>
                  <a:pt x="276" y="326"/>
                </a:cubicBezTo>
                <a:cubicBezTo>
                  <a:pt x="276" y="326"/>
                  <a:pt x="277" y="326"/>
                  <a:pt x="278" y="326"/>
                </a:cubicBezTo>
                <a:cubicBezTo>
                  <a:pt x="278" y="326"/>
                  <a:pt x="280" y="327"/>
                  <a:pt x="281" y="326"/>
                </a:cubicBezTo>
                <a:cubicBezTo>
                  <a:pt x="282" y="326"/>
                  <a:pt x="283" y="326"/>
                  <a:pt x="285" y="326"/>
                </a:cubicBezTo>
                <a:cubicBezTo>
                  <a:pt x="285" y="326"/>
                  <a:pt x="285" y="326"/>
                  <a:pt x="286" y="326"/>
                </a:cubicBezTo>
                <a:cubicBezTo>
                  <a:pt x="286" y="326"/>
                  <a:pt x="287" y="327"/>
                  <a:pt x="288" y="327"/>
                </a:cubicBezTo>
                <a:cubicBezTo>
                  <a:pt x="288" y="327"/>
                  <a:pt x="289" y="326"/>
                  <a:pt x="289" y="327"/>
                </a:cubicBezTo>
                <a:cubicBezTo>
                  <a:pt x="290" y="327"/>
                  <a:pt x="289" y="327"/>
                  <a:pt x="289" y="327"/>
                </a:cubicBezTo>
                <a:cubicBezTo>
                  <a:pt x="288" y="328"/>
                  <a:pt x="288" y="330"/>
                  <a:pt x="287" y="331"/>
                </a:cubicBezTo>
                <a:cubicBezTo>
                  <a:pt x="287" y="331"/>
                  <a:pt x="287" y="332"/>
                  <a:pt x="286" y="333"/>
                </a:cubicBezTo>
                <a:close/>
                <a:moveTo>
                  <a:pt x="196" y="352"/>
                </a:moveTo>
                <a:cubicBezTo>
                  <a:pt x="195" y="353"/>
                  <a:pt x="194" y="352"/>
                  <a:pt x="194" y="351"/>
                </a:cubicBezTo>
                <a:cubicBezTo>
                  <a:pt x="195" y="351"/>
                  <a:pt x="195" y="351"/>
                  <a:pt x="196" y="352"/>
                </a:cubicBezTo>
                <a:close/>
                <a:moveTo>
                  <a:pt x="367" y="318"/>
                </a:moveTo>
                <a:cubicBezTo>
                  <a:pt x="366" y="318"/>
                  <a:pt x="366" y="318"/>
                  <a:pt x="366" y="318"/>
                </a:cubicBezTo>
                <a:cubicBezTo>
                  <a:pt x="365" y="318"/>
                  <a:pt x="365" y="318"/>
                  <a:pt x="365" y="318"/>
                </a:cubicBezTo>
                <a:cubicBezTo>
                  <a:pt x="365" y="318"/>
                  <a:pt x="365" y="318"/>
                  <a:pt x="365" y="318"/>
                </a:cubicBezTo>
                <a:cubicBezTo>
                  <a:pt x="363" y="318"/>
                  <a:pt x="362" y="319"/>
                  <a:pt x="361" y="319"/>
                </a:cubicBezTo>
                <a:cubicBezTo>
                  <a:pt x="360" y="319"/>
                  <a:pt x="361" y="318"/>
                  <a:pt x="360" y="319"/>
                </a:cubicBezTo>
                <a:cubicBezTo>
                  <a:pt x="359" y="319"/>
                  <a:pt x="359" y="318"/>
                  <a:pt x="358" y="319"/>
                </a:cubicBezTo>
                <a:cubicBezTo>
                  <a:pt x="357" y="319"/>
                  <a:pt x="357" y="319"/>
                  <a:pt x="356" y="319"/>
                </a:cubicBezTo>
                <a:cubicBezTo>
                  <a:pt x="355" y="320"/>
                  <a:pt x="355" y="320"/>
                  <a:pt x="354" y="320"/>
                </a:cubicBezTo>
                <a:cubicBezTo>
                  <a:pt x="353" y="320"/>
                  <a:pt x="352" y="319"/>
                  <a:pt x="352" y="319"/>
                </a:cubicBezTo>
                <a:cubicBezTo>
                  <a:pt x="352" y="320"/>
                  <a:pt x="352" y="321"/>
                  <a:pt x="351" y="321"/>
                </a:cubicBezTo>
                <a:cubicBezTo>
                  <a:pt x="350" y="320"/>
                  <a:pt x="350" y="321"/>
                  <a:pt x="349" y="321"/>
                </a:cubicBezTo>
                <a:cubicBezTo>
                  <a:pt x="349" y="321"/>
                  <a:pt x="348" y="321"/>
                  <a:pt x="348" y="321"/>
                </a:cubicBezTo>
                <a:cubicBezTo>
                  <a:pt x="347" y="321"/>
                  <a:pt x="346" y="321"/>
                  <a:pt x="345" y="321"/>
                </a:cubicBezTo>
                <a:cubicBezTo>
                  <a:pt x="344" y="321"/>
                  <a:pt x="345" y="321"/>
                  <a:pt x="344" y="321"/>
                </a:cubicBezTo>
                <a:cubicBezTo>
                  <a:pt x="344" y="321"/>
                  <a:pt x="343" y="321"/>
                  <a:pt x="342" y="321"/>
                </a:cubicBezTo>
                <a:cubicBezTo>
                  <a:pt x="342" y="321"/>
                  <a:pt x="342" y="321"/>
                  <a:pt x="342" y="321"/>
                </a:cubicBezTo>
                <a:cubicBezTo>
                  <a:pt x="341" y="321"/>
                  <a:pt x="341" y="321"/>
                  <a:pt x="341" y="321"/>
                </a:cubicBezTo>
                <a:cubicBezTo>
                  <a:pt x="340" y="321"/>
                  <a:pt x="340" y="322"/>
                  <a:pt x="339" y="322"/>
                </a:cubicBezTo>
                <a:cubicBezTo>
                  <a:pt x="338" y="322"/>
                  <a:pt x="338" y="321"/>
                  <a:pt x="338" y="321"/>
                </a:cubicBezTo>
                <a:cubicBezTo>
                  <a:pt x="337" y="321"/>
                  <a:pt x="337" y="322"/>
                  <a:pt x="337" y="322"/>
                </a:cubicBezTo>
                <a:cubicBezTo>
                  <a:pt x="337" y="322"/>
                  <a:pt x="336" y="321"/>
                  <a:pt x="336" y="322"/>
                </a:cubicBezTo>
                <a:cubicBezTo>
                  <a:pt x="335" y="322"/>
                  <a:pt x="335" y="322"/>
                  <a:pt x="334" y="322"/>
                </a:cubicBezTo>
                <a:cubicBezTo>
                  <a:pt x="334" y="322"/>
                  <a:pt x="333" y="322"/>
                  <a:pt x="333" y="322"/>
                </a:cubicBezTo>
                <a:cubicBezTo>
                  <a:pt x="332" y="322"/>
                  <a:pt x="332" y="322"/>
                  <a:pt x="331" y="322"/>
                </a:cubicBezTo>
                <a:cubicBezTo>
                  <a:pt x="330" y="322"/>
                  <a:pt x="330" y="322"/>
                  <a:pt x="330" y="322"/>
                </a:cubicBezTo>
                <a:cubicBezTo>
                  <a:pt x="329" y="322"/>
                  <a:pt x="327" y="322"/>
                  <a:pt x="327" y="323"/>
                </a:cubicBezTo>
                <a:cubicBezTo>
                  <a:pt x="327" y="323"/>
                  <a:pt x="326" y="322"/>
                  <a:pt x="326" y="322"/>
                </a:cubicBezTo>
                <a:cubicBezTo>
                  <a:pt x="325" y="322"/>
                  <a:pt x="325" y="322"/>
                  <a:pt x="324" y="322"/>
                </a:cubicBezTo>
                <a:cubicBezTo>
                  <a:pt x="322" y="323"/>
                  <a:pt x="319" y="323"/>
                  <a:pt x="317" y="323"/>
                </a:cubicBezTo>
                <a:cubicBezTo>
                  <a:pt x="317" y="323"/>
                  <a:pt x="317" y="322"/>
                  <a:pt x="316" y="323"/>
                </a:cubicBezTo>
                <a:cubicBezTo>
                  <a:pt x="315" y="323"/>
                  <a:pt x="315" y="323"/>
                  <a:pt x="314" y="323"/>
                </a:cubicBezTo>
                <a:cubicBezTo>
                  <a:pt x="314" y="323"/>
                  <a:pt x="313" y="323"/>
                  <a:pt x="312" y="323"/>
                </a:cubicBezTo>
                <a:cubicBezTo>
                  <a:pt x="311" y="323"/>
                  <a:pt x="310" y="323"/>
                  <a:pt x="310" y="323"/>
                </a:cubicBezTo>
                <a:cubicBezTo>
                  <a:pt x="309" y="324"/>
                  <a:pt x="308" y="323"/>
                  <a:pt x="307" y="323"/>
                </a:cubicBezTo>
                <a:cubicBezTo>
                  <a:pt x="307" y="323"/>
                  <a:pt x="307" y="323"/>
                  <a:pt x="307" y="323"/>
                </a:cubicBezTo>
                <a:cubicBezTo>
                  <a:pt x="306" y="323"/>
                  <a:pt x="306" y="324"/>
                  <a:pt x="305" y="324"/>
                </a:cubicBezTo>
                <a:cubicBezTo>
                  <a:pt x="304" y="324"/>
                  <a:pt x="304" y="323"/>
                  <a:pt x="303" y="323"/>
                </a:cubicBezTo>
                <a:cubicBezTo>
                  <a:pt x="303" y="323"/>
                  <a:pt x="302" y="323"/>
                  <a:pt x="302" y="324"/>
                </a:cubicBezTo>
                <a:cubicBezTo>
                  <a:pt x="301" y="324"/>
                  <a:pt x="301" y="323"/>
                  <a:pt x="301" y="323"/>
                </a:cubicBezTo>
                <a:cubicBezTo>
                  <a:pt x="300" y="324"/>
                  <a:pt x="300" y="323"/>
                  <a:pt x="299" y="323"/>
                </a:cubicBezTo>
                <a:cubicBezTo>
                  <a:pt x="299" y="324"/>
                  <a:pt x="298" y="323"/>
                  <a:pt x="297" y="323"/>
                </a:cubicBezTo>
                <a:cubicBezTo>
                  <a:pt x="296" y="321"/>
                  <a:pt x="297" y="320"/>
                  <a:pt x="297" y="319"/>
                </a:cubicBezTo>
                <a:cubicBezTo>
                  <a:pt x="298" y="318"/>
                  <a:pt x="298" y="317"/>
                  <a:pt x="299" y="316"/>
                </a:cubicBezTo>
                <a:cubicBezTo>
                  <a:pt x="299" y="315"/>
                  <a:pt x="298" y="315"/>
                  <a:pt x="299" y="315"/>
                </a:cubicBezTo>
                <a:cubicBezTo>
                  <a:pt x="299" y="315"/>
                  <a:pt x="299" y="312"/>
                  <a:pt x="300" y="311"/>
                </a:cubicBezTo>
                <a:cubicBezTo>
                  <a:pt x="300" y="311"/>
                  <a:pt x="300" y="310"/>
                  <a:pt x="301" y="309"/>
                </a:cubicBezTo>
                <a:cubicBezTo>
                  <a:pt x="301" y="308"/>
                  <a:pt x="302" y="306"/>
                  <a:pt x="302" y="305"/>
                </a:cubicBezTo>
                <a:cubicBezTo>
                  <a:pt x="302" y="304"/>
                  <a:pt x="302" y="303"/>
                  <a:pt x="303" y="303"/>
                </a:cubicBezTo>
                <a:cubicBezTo>
                  <a:pt x="303" y="302"/>
                  <a:pt x="303" y="302"/>
                  <a:pt x="304" y="302"/>
                </a:cubicBezTo>
                <a:cubicBezTo>
                  <a:pt x="304" y="301"/>
                  <a:pt x="303" y="301"/>
                  <a:pt x="303" y="301"/>
                </a:cubicBezTo>
                <a:cubicBezTo>
                  <a:pt x="303" y="301"/>
                  <a:pt x="303" y="301"/>
                  <a:pt x="303" y="301"/>
                </a:cubicBezTo>
                <a:cubicBezTo>
                  <a:pt x="304" y="299"/>
                  <a:pt x="304" y="298"/>
                  <a:pt x="305" y="296"/>
                </a:cubicBezTo>
                <a:cubicBezTo>
                  <a:pt x="305" y="296"/>
                  <a:pt x="305" y="295"/>
                  <a:pt x="305" y="295"/>
                </a:cubicBezTo>
                <a:cubicBezTo>
                  <a:pt x="305" y="294"/>
                  <a:pt x="306" y="294"/>
                  <a:pt x="306" y="293"/>
                </a:cubicBezTo>
                <a:cubicBezTo>
                  <a:pt x="306" y="293"/>
                  <a:pt x="306" y="291"/>
                  <a:pt x="306" y="291"/>
                </a:cubicBezTo>
                <a:cubicBezTo>
                  <a:pt x="307" y="291"/>
                  <a:pt x="307" y="290"/>
                  <a:pt x="307" y="289"/>
                </a:cubicBezTo>
                <a:cubicBezTo>
                  <a:pt x="308" y="288"/>
                  <a:pt x="308" y="286"/>
                  <a:pt x="309" y="284"/>
                </a:cubicBezTo>
                <a:cubicBezTo>
                  <a:pt x="309" y="283"/>
                  <a:pt x="310" y="282"/>
                  <a:pt x="310" y="280"/>
                </a:cubicBezTo>
                <a:cubicBezTo>
                  <a:pt x="310" y="280"/>
                  <a:pt x="310" y="279"/>
                  <a:pt x="310" y="279"/>
                </a:cubicBezTo>
                <a:cubicBezTo>
                  <a:pt x="311" y="278"/>
                  <a:pt x="311" y="278"/>
                  <a:pt x="311" y="277"/>
                </a:cubicBezTo>
                <a:cubicBezTo>
                  <a:pt x="311" y="277"/>
                  <a:pt x="311" y="277"/>
                  <a:pt x="311" y="276"/>
                </a:cubicBezTo>
                <a:cubicBezTo>
                  <a:pt x="311" y="276"/>
                  <a:pt x="312" y="275"/>
                  <a:pt x="312" y="275"/>
                </a:cubicBezTo>
                <a:cubicBezTo>
                  <a:pt x="312" y="274"/>
                  <a:pt x="312" y="274"/>
                  <a:pt x="312" y="273"/>
                </a:cubicBezTo>
                <a:cubicBezTo>
                  <a:pt x="313" y="272"/>
                  <a:pt x="314" y="269"/>
                  <a:pt x="315" y="267"/>
                </a:cubicBezTo>
                <a:cubicBezTo>
                  <a:pt x="315" y="264"/>
                  <a:pt x="316" y="261"/>
                  <a:pt x="317" y="259"/>
                </a:cubicBezTo>
                <a:cubicBezTo>
                  <a:pt x="318" y="258"/>
                  <a:pt x="317" y="255"/>
                  <a:pt x="319" y="256"/>
                </a:cubicBezTo>
                <a:cubicBezTo>
                  <a:pt x="320" y="257"/>
                  <a:pt x="321" y="258"/>
                  <a:pt x="322" y="260"/>
                </a:cubicBezTo>
                <a:cubicBezTo>
                  <a:pt x="322" y="260"/>
                  <a:pt x="323" y="260"/>
                  <a:pt x="323" y="260"/>
                </a:cubicBezTo>
                <a:cubicBezTo>
                  <a:pt x="323" y="260"/>
                  <a:pt x="323" y="261"/>
                  <a:pt x="323" y="261"/>
                </a:cubicBezTo>
                <a:cubicBezTo>
                  <a:pt x="323" y="261"/>
                  <a:pt x="324" y="261"/>
                  <a:pt x="324" y="262"/>
                </a:cubicBezTo>
                <a:cubicBezTo>
                  <a:pt x="324" y="263"/>
                  <a:pt x="324" y="263"/>
                  <a:pt x="326" y="264"/>
                </a:cubicBezTo>
                <a:cubicBezTo>
                  <a:pt x="327" y="265"/>
                  <a:pt x="328" y="267"/>
                  <a:pt x="329" y="269"/>
                </a:cubicBezTo>
                <a:cubicBezTo>
                  <a:pt x="330" y="270"/>
                  <a:pt x="332" y="272"/>
                  <a:pt x="333" y="273"/>
                </a:cubicBezTo>
                <a:cubicBezTo>
                  <a:pt x="334" y="273"/>
                  <a:pt x="335" y="274"/>
                  <a:pt x="336" y="275"/>
                </a:cubicBezTo>
                <a:cubicBezTo>
                  <a:pt x="337" y="277"/>
                  <a:pt x="338" y="279"/>
                  <a:pt x="340" y="281"/>
                </a:cubicBezTo>
                <a:cubicBezTo>
                  <a:pt x="341" y="282"/>
                  <a:pt x="342" y="283"/>
                  <a:pt x="343" y="284"/>
                </a:cubicBezTo>
                <a:cubicBezTo>
                  <a:pt x="343" y="285"/>
                  <a:pt x="344" y="285"/>
                  <a:pt x="344" y="285"/>
                </a:cubicBezTo>
                <a:cubicBezTo>
                  <a:pt x="344" y="285"/>
                  <a:pt x="345" y="287"/>
                  <a:pt x="346" y="288"/>
                </a:cubicBezTo>
                <a:cubicBezTo>
                  <a:pt x="348" y="290"/>
                  <a:pt x="350" y="293"/>
                  <a:pt x="352" y="295"/>
                </a:cubicBezTo>
                <a:cubicBezTo>
                  <a:pt x="353" y="296"/>
                  <a:pt x="353" y="297"/>
                  <a:pt x="354" y="297"/>
                </a:cubicBezTo>
                <a:cubicBezTo>
                  <a:pt x="354" y="298"/>
                  <a:pt x="354" y="298"/>
                  <a:pt x="355" y="298"/>
                </a:cubicBezTo>
                <a:cubicBezTo>
                  <a:pt x="356" y="299"/>
                  <a:pt x="356" y="301"/>
                  <a:pt x="357" y="302"/>
                </a:cubicBezTo>
                <a:cubicBezTo>
                  <a:pt x="361" y="307"/>
                  <a:pt x="366" y="311"/>
                  <a:pt x="369" y="317"/>
                </a:cubicBezTo>
                <a:cubicBezTo>
                  <a:pt x="368" y="317"/>
                  <a:pt x="367" y="318"/>
                  <a:pt x="367" y="318"/>
                </a:cubicBezTo>
                <a:close/>
                <a:moveTo>
                  <a:pt x="429" y="304"/>
                </a:moveTo>
                <a:cubicBezTo>
                  <a:pt x="429" y="303"/>
                  <a:pt x="429" y="303"/>
                  <a:pt x="429" y="302"/>
                </a:cubicBezTo>
                <a:cubicBezTo>
                  <a:pt x="430" y="302"/>
                  <a:pt x="431" y="303"/>
                  <a:pt x="432" y="302"/>
                </a:cubicBezTo>
                <a:cubicBezTo>
                  <a:pt x="433" y="304"/>
                  <a:pt x="430" y="303"/>
                  <a:pt x="429" y="304"/>
                </a:cubicBezTo>
                <a:close/>
                <a:moveTo>
                  <a:pt x="440" y="297"/>
                </a:moveTo>
                <a:cubicBezTo>
                  <a:pt x="441" y="297"/>
                  <a:pt x="441" y="297"/>
                  <a:pt x="441" y="298"/>
                </a:cubicBezTo>
                <a:cubicBezTo>
                  <a:pt x="441" y="298"/>
                  <a:pt x="440" y="298"/>
                  <a:pt x="440" y="297"/>
                </a:cubicBezTo>
                <a:close/>
                <a:moveTo>
                  <a:pt x="427" y="314"/>
                </a:moveTo>
                <a:cubicBezTo>
                  <a:pt x="428" y="314"/>
                  <a:pt x="429" y="315"/>
                  <a:pt x="429" y="315"/>
                </a:cubicBezTo>
                <a:cubicBezTo>
                  <a:pt x="428" y="316"/>
                  <a:pt x="428" y="315"/>
                  <a:pt x="427" y="314"/>
                </a:cubicBezTo>
                <a:close/>
                <a:moveTo>
                  <a:pt x="441" y="307"/>
                </a:moveTo>
                <a:cubicBezTo>
                  <a:pt x="441" y="307"/>
                  <a:pt x="441" y="308"/>
                  <a:pt x="440" y="307"/>
                </a:cubicBezTo>
                <a:cubicBezTo>
                  <a:pt x="440" y="307"/>
                  <a:pt x="439" y="307"/>
                  <a:pt x="439" y="307"/>
                </a:cubicBezTo>
                <a:cubicBezTo>
                  <a:pt x="440" y="305"/>
                  <a:pt x="440" y="307"/>
                  <a:pt x="441" y="307"/>
                </a:cubicBezTo>
                <a:close/>
                <a:moveTo>
                  <a:pt x="438" y="308"/>
                </a:moveTo>
                <a:cubicBezTo>
                  <a:pt x="437" y="310"/>
                  <a:pt x="434" y="310"/>
                  <a:pt x="434" y="308"/>
                </a:cubicBezTo>
                <a:cubicBezTo>
                  <a:pt x="435" y="308"/>
                  <a:pt x="436" y="308"/>
                  <a:pt x="438" y="308"/>
                </a:cubicBezTo>
                <a:close/>
                <a:moveTo>
                  <a:pt x="468" y="269"/>
                </a:moveTo>
                <a:cubicBezTo>
                  <a:pt x="468" y="269"/>
                  <a:pt x="468" y="268"/>
                  <a:pt x="468" y="268"/>
                </a:cubicBezTo>
                <a:cubicBezTo>
                  <a:pt x="468" y="267"/>
                  <a:pt x="467" y="267"/>
                  <a:pt x="468" y="266"/>
                </a:cubicBezTo>
                <a:cubicBezTo>
                  <a:pt x="469" y="267"/>
                  <a:pt x="469" y="268"/>
                  <a:pt x="468" y="269"/>
                </a:cubicBezTo>
                <a:close/>
                <a:moveTo>
                  <a:pt x="405" y="206"/>
                </a:moveTo>
                <a:cubicBezTo>
                  <a:pt x="407" y="209"/>
                  <a:pt x="407" y="209"/>
                  <a:pt x="407" y="209"/>
                </a:cubicBezTo>
                <a:cubicBezTo>
                  <a:pt x="406" y="209"/>
                  <a:pt x="406" y="207"/>
                  <a:pt x="405" y="207"/>
                </a:cubicBezTo>
                <a:cubicBezTo>
                  <a:pt x="405" y="206"/>
                  <a:pt x="404" y="206"/>
                  <a:pt x="403" y="205"/>
                </a:cubicBezTo>
                <a:cubicBezTo>
                  <a:pt x="404" y="205"/>
                  <a:pt x="404" y="206"/>
                  <a:pt x="405" y="206"/>
                </a:cubicBezTo>
                <a:close/>
                <a:moveTo>
                  <a:pt x="339" y="192"/>
                </a:moveTo>
                <a:cubicBezTo>
                  <a:pt x="339" y="192"/>
                  <a:pt x="339" y="192"/>
                  <a:pt x="340" y="192"/>
                </a:cubicBezTo>
                <a:cubicBezTo>
                  <a:pt x="340" y="192"/>
                  <a:pt x="341" y="192"/>
                  <a:pt x="341" y="192"/>
                </a:cubicBezTo>
                <a:cubicBezTo>
                  <a:pt x="342" y="192"/>
                  <a:pt x="342" y="192"/>
                  <a:pt x="343" y="192"/>
                </a:cubicBezTo>
                <a:cubicBezTo>
                  <a:pt x="343" y="192"/>
                  <a:pt x="344" y="192"/>
                  <a:pt x="344" y="193"/>
                </a:cubicBezTo>
                <a:cubicBezTo>
                  <a:pt x="345" y="193"/>
                  <a:pt x="345" y="193"/>
                  <a:pt x="346" y="193"/>
                </a:cubicBezTo>
                <a:cubicBezTo>
                  <a:pt x="347" y="193"/>
                  <a:pt x="347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3"/>
                  <a:pt x="352" y="193"/>
                  <a:pt x="354" y="194"/>
                </a:cubicBezTo>
                <a:cubicBezTo>
                  <a:pt x="356" y="194"/>
                  <a:pt x="358" y="194"/>
                  <a:pt x="360" y="195"/>
                </a:cubicBezTo>
                <a:cubicBezTo>
                  <a:pt x="360" y="195"/>
                  <a:pt x="361" y="195"/>
                  <a:pt x="361" y="195"/>
                </a:cubicBezTo>
                <a:cubicBezTo>
                  <a:pt x="362" y="195"/>
                  <a:pt x="362" y="196"/>
                  <a:pt x="363" y="196"/>
                </a:cubicBezTo>
                <a:cubicBezTo>
                  <a:pt x="364" y="196"/>
                  <a:pt x="365" y="196"/>
                  <a:pt x="366" y="196"/>
                </a:cubicBezTo>
                <a:cubicBezTo>
                  <a:pt x="366" y="196"/>
                  <a:pt x="366" y="196"/>
                  <a:pt x="367" y="196"/>
                </a:cubicBezTo>
                <a:cubicBezTo>
                  <a:pt x="367" y="196"/>
                  <a:pt x="368" y="196"/>
                  <a:pt x="368" y="196"/>
                </a:cubicBezTo>
                <a:cubicBezTo>
                  <a:pt x="368" y="196"/>
                  <a:pt x="369" y="196"/>
                  <a:pt x="369" y="196"/>
                </a:cubicBezTo>
                <a:cubicBezTo>
                  <a:pt x="369" y="196"/>
                  <a:pt x="370" y="196"/>
                  <a:pt x="370" y="196"/>
                </a:cubicBezTo>
                <a:cubicBezTo>
                  <a:pt x="370" y="196"/>
                  <a:pt x="370" y="197"/>
                  <a:pt x="371" y="197"/>
                </a:cubicBezTo>
                <a:cubicBezTo>
                  <a:pt x="371" y="197"/>
                  <a:pt x="371" y="197"/>
                  <a:pt x="372" y="197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3" y="197"/>
                  <a:pt x="373" y="197"/>
                  <a:pt x="374" y="197"/>
                </a:cubicBezTo>
                <a:cubicBezTo>
                  <a:pt x="374" y="197"/>
                  <a:pt x="374" y="197"/>
                  <a:pt x="374" y="198"/>
                </a:cubicBezTo>
                <a:cubicBezTo>
                  <a:pt x="375" y="198"/>
                  <a:pt x="375" y="197"/>
                  <a:pt x="375" y="197"/>
                </a:cubicBezTo>
                <a:cubicBezTo>
                  <a:pt x="376" y="198"/>
                  <a:pt x="376" y="198"/>
                  <a:pt x="377" y="198"/>
                </a:cubicBezTo>
                <a:cubicBezTo>
                  <a:pt x="377" y="198"/>
                  <a:pt x="378" y="197"/>
                  <a:pt x="379" y="199"/>
                </a:cubicBezTo>
                <a:cubicBezTo>
                  <a:pt x="380" y="198"/>
                  <a:pt x="381" y="199"/>
                  <a:pt x="383" y="199"/>
                </a:cubicBezTo>
                <a:cubicBezTo>
                  <a:pt x="384" y="200"/>
                  <a:pt x="385" y="199"/>
                  <a:pt x="386" y="201"/>
                </a:cubicBezTo>
                <a:cubicBezTo>
                  <a:pt x="387" y="201"/>
                  <a:pt x="389" y="201"/>
                  <a:pt x="390" y="201"/>
                </a:cubicBezTo>
                <a:cubicBezTo>
                  <a:pt x="391" y="202"/>
                  <a:pt x="391" y="201"/>
                  <a:pt x="392" y="201"/>
                </a:cubicBezTo>
                <a:cubicBezTo>
                  <a:pt x="393" y="201"/>
                  <a:pt x="394" y="202"/>
                  <a:pt x="395" y="203"/>
                </a:cubicBezTo>
                <a:cubicBezTo>
                  <a:pt x="396" y="202"/>
                  <a:pt x="397" y="204"/>
                  <a:pt x="398" y="203"/>
                </a:cubicBezTo>
                <a:cubicBezTo>
                  <a:pt x="400" y="205"/>
                  <a:pt x="402" y="207"/>
                  <a:pt x="404" y="207"/>
                </a:cubicBezTo>
                <a:cubicBezTo>
                  <a:pt x="404" y="209"/>
                  <a:pt x="405" y="210"/>
                  <a:pt x="406" y="211"/>
                </a:cubicBezTo>
                <a:cubicBezTo>
                  <a:pt x="407" y="212"/>
                  <a:pt x="405" y="213"/>
                  <a:pt x="404" y="214"/>
                </a:cubicBezTo>
                <a:cubicBezTo>
                  <a:pt x="405" y="215"/>
                  <a:pt x="406" y="214"/>
                  <a:pt x="407" y="214"/>
                </a:cubicBezTo>
                <a:cubicBezTo>
                  <a:pt x="408" y="213"/>
                  <a:pt x="408" y="212"/>
                  <a:pt x="408" y="212"/>
                </a:cubicBezTo>
                <a:cubicBezTo>
                  <a:pt x="408" y="211"/>
                  <a:pt x="408" y="211"/>
                  <a:pt x="408" y="210"/>
                </a:cubicBezTo>
                <a:cubicBezTo>
                  <a:pt x="408" y="210"/>
                  <a:pt x="409" y="210"/>
                  <a:pt x="409" y="209"/>
                </a:cubicBezTo>
                <a:cubicBezTo>
                  <a:pt x="409" y="209"/>
                  <a:pt x="408" y="208"/>
                  <a:pt x="409" y="207"/>
                </a:cubicBezTo>
                <a:cubicBezTo>
                  <a:pt x="409" y="207"/>
                  <a:pt x="410" y="208"/>
                  <a:pt x="410" y="208"/>
                </a:cubicBezTo>
                <a:cubicBezTo>
                  <a:pt x="410" y="208"/>
                  <a:pt x="411" y="208"/>
                  <a:pt x="411" y="208"/>
                </a:cubicBezTo>
                <a:cubicBezTo>
                  <a:pt x="412" y="209"/>
                  <a:pt x="412" y="209"/>
                  <a:pt x="413" y="209"/>
                </a:cubicBezTo>
                <a:cubicBezTo>
                  <a:pt x="413" y="209"/>
                  <a:pt x="414" y="209"/>
                  <a:pt x="414" y="209"/>
                </a:cubicBezTo>
                <a:cubicBezTo>
                  <a:pt x="415" y="210"/>
                  <a:pt x="415" y="211"/>
                  <a:pt x="416" y="211"/>
                </a:cubicBezTo>
                <a:cubicBezTo>
                  <a:pt x="416" y="211"/>
                  <a:pt x="417" y="211"/>
                  <a:pt x="417" y="212"/>
                </a:cubicBezTo>
                <a:cubicBezTo>
                  <a:pt x="418" y="212"/>
                  <a:pt x="418" y="212"/>
                  <a:pt x="418" y="212"/>
                </a:cubicBezTo>
                <a:cubicBezTo>
                  <a:pt x="420" y="213"/>
                  <a:pt x="422" y="214"/>
                  <a:pt x="423" y="215"/>
                </a:cubicBezTo>
                <a:cubicBezTo>
                  <a:pt x="424" y="215"/>
                  <a:pt x="424" y="215"/>
                  <a:pt x="425" y="215"/>
                </a:cubicBezTo>
                <a:cubicBezTo>
                  <a:pt x="426" y="215"/>
                  <a:pt x="427" y="217"/>
                  <a:pt x="428" y="216"/>
                </a:cubicBezTo>
                <a:cubicBezTo>
                  <a:pt x="429" y="218"/>
                  <a:pt x="431" y="218"/>
                  <a:pt x="432" y="219"/>
                </a:cubicBezTo>
                <a:cubicBezTo>
                  <a:pt x="434" y="220"/>
                  <a:pt x="435" y="221"/>
                  <a:pt x="436" y="222"/>
                </a:cubicBezTo>
                <a:cubicBezTo>
                  <a:pt x="437" y="222"/>
                  <a:pt x="437" y="222"/>
                  <a:pt x="438" y="222"/>
                </a:cubicBezTo>
                <a:cubicBezTo>
                  <a:pt x="438" y="223"/>
                  <a:pt x="438" y="224"/>
                  <a:pt x="439" y="224"/>
                </a:cubicBezTo>
                <a:cubicBezTo>
                  <a:pt x="440" y="225"/>
                  <a:pt x="440" y="224"/>
                  <a:pt x="440" y="224"/>
                </a:cubicBezTo>
                <a:cubicBezTo>
                  <a:pt x="441" y="225"/>
                  <a:pt x="441" y="226"/>
                  <a:pt x="442" y="226"/>
                </a:cubicBezTo>
                <a:cubicBezTo>
                  <a:pt x="443" y="227"/>
                  <a:pt x="443" y="226"/>
                  <a:pt x="444" y="227"/>
                </a:cubicBezTo>
                <a:cubicBezTo>
                  <a:pt x="444" y="227"/>
                  <a:pt x="444" y="227"/>
                  <a:pt x="444" y="227"/>
                </a:cubicBezTo>
                <a:cubicBezTo>
                  <a:pt x="445" y="227"/>
                  <a:pt x="445" y="229"/>
                  <a:pt x="447" y="230"/>
                </a:cubicBezTo>
                <a:cubicBezTo>
                  <a:pt x="447" y="230"/>
                  <a:pt x="448" y="230"/>
                  <a:pt x="448" y="230"/>
                </a:cubicBezTo>
                <a:cubicBezTo>
                  <a:pt x="448" y="230"/>
                  <a:pt x="448" y="231"/>
                  <a:pt x="449" y="231"/>
                </a:cubicBezTo>
                <a:cubicBezTo>
                  <a:pt x="449" y="231"/>
                  <a:pt x="450" y="232"/>
                  <a:pt x="451" y="232"/>
                </a:cubicBezTo>
                <a:cubicBezTo>
                  <a:pt x="451" y="233"/>
                  <a:pt x="452" y="233"/>
                  <a:pt x="453" y="234"/>
                </a:cubicBezTo>
                <a:cubicBezTo>
                  <a:pt x="454" y="235"/>
                  <a:pt x="454" y="236"/>
                  <a:pt x="456" y="237"/>
                </a:cubicBezTo>
                <a:cubicBezTo>
                  <a:pt x="456" y="238"/>
                  <a:pt x="457" y="239"/>
                  <a:pt x="458" y="240"/>
                </a:cubicBezTo>
                <a:cubicBezTo>
                  <a:pt x="459" y="241"/>
                  <a:pt x="458" y="242"/>
                  <a:pt x="460" y="243"/>
                </a:cubicBezTo>
                <a:cubicBezTo>
                  <a:pt x="459" y="243"/>
                  <a:pt x="458" y="243"/>
                  <a:pt x="459" y="244"/>
                </a:cubicBezTo>
                <a:cubicBezTo>
                  <a:pt x="459" y="246"/>
                  <a:pt x="460" y="246"/>
                  <a:pt x="461" y="245"/>
                </a:cubicBezTo>
                <a:cubicBezTo>
                  <a:pt x="462" y="248"/>
                  <a:pt x="464" y="249"/>
                  <a:pt x="465" y="252"/>
                </a:cubicBezTo>
                <a:cubicBezTo>
                  <a:pt x="466" y="254"/>
                  <a:pt x="464" y="254"/>
                  <a:pt x="465" y="256"/>
                </a:cubicBezTo>
                <a:cubicBezTo>
                  <a:pt x="466" y="257"/>
                  <a:pt x="466" y="256"/>
                  <a:pt x="467" y="257"/>
                </a:cubicBezTo>
                <a:cubicBezTo>
                  <a:pt x="468" y="259"/>
                  <a:pt x="468" y="260"/>
                  <a:pt x="468" y="262"/>
                </a:cubicBezTo>
                <a:cubicBezTo>
                  <a:pt x="468" y="262"/>
                  <a:pt x="469" y="262"/>
                  <a:pt x="468" y="263"/>
                </a:cubicBezTo>
                <a:cubicBezTo>
                  <a:pt x="468" y="263"/>
                  <a:pt x="467" y="261"/>
                  <a:pt x="467" y="263"/>
                </a:cubicBezTo>
                <a:cubicBezTo>
                  <a:pt x="466" y="264"/>
                  <a:pt x="466" y="266"/>
                  <a:pt x="467" y="268"/>
                </a:cubicBezTo>
                <a:cubicBezTo>
                  <a:pt x="466" y="269"/>
                  <a:pt x="468" y="271"/>
                  <a:pt x="466" y="272"/>
                </a:cubicBezTo>
                <a:cubicBezTo>
                  <a:pt x="467" y="274"/>
                  <a:pt x="466" y="276"/>
                  <a:pt x="465" y="278"/>
                </a:cubicBezTo>
                <a:cubicBezTo>
                  <a:pt x="466" y="280"/>
                  <a:pt x="468" y="278"/>
                  <a:pt x="467" y="280"/>
                </a:cubicBezTo>
                <a:cubicBezTo>
                  <a:pt x="467" y="281"/>
                  <a:pt x="467" y="281"/>
                  <a:pt x="466" y="282"/>
                </a:cubicBezTo>
                <a:cubicBezTo>
                  <a:pt x="465" y="282"/>
                  <a:pt x="466" y="283"/>
                  <a:pt x="466" y="284"/>
                </a:cubicBezTo>
                <a:cubicBezTo>
                  <a:pt x="463" y="288"/>
                  <a:pt x="459" y="292"/>
                  <a:pt x="454" y="293"/>
                </a:cubicBezTo>
                <a:cubicBezTo>
                  <a:pt x="454" y="294"/>
                  <a:pt x="451" y="294"/>
                  <a:pt x="451" y="294"/>
                </a:cubicBezTo>
                <a:cubicBezTo>
                  <a:pt x="450" y="293"/>
                  <a:pt x="449" y="293"/>
                  <a:pt x="448" y="293"/>
                </a:cubicBezTo>
                <a:cubicBezTo>
                  <a:pt x="447" y="293"/>
                  <a:pt x="447" y="293"/>
                  <a:pt x="446" y="293"/>
                </a:cubicBezTo>
                <a:cubicBezTo>
                  <a:pt x="444" y="293"/>
                  <a:pt x="443" y="292"/>
                  <a:pt x="442" y="292"/>
                </a:cubicBezTo>
                <a:cubicBezTo>
                  <a:pt x="441" y="292"/>
                  <a:pt x="441" y="293"/>
                  <a:pt x="440" y="293"/>
                </a:cubicBezTo>
                <a:cubicBezTo>
                  <a:pt x="440" y="293"/>
                  <a:pt x="438" y="292"/>
                  <a:pt x="437" y="292"/>
                </a:cubicBezTo>
                <a:cubicBezTo>
                  <a:pt x="436" y="292"/>
                  <a:pt x="434" y="292"/>
                  <a:pt x="432" y="293"/>
                </a:cubicBezTo>
                <a:cubicBezTo>
                  <a:pt x="431" y="293"/>
                  <a:pt x="430" y="294"/>
                  <a:pt x="429" y="294"/>
                </a:cubicBezTo>
                <a:cubicBezTo>
                  <a:pt x="429" y="294"/>
                  <a:pt x="428" y="294"/>
                  <a:pt x="428" y="294"/>
                </a:cubicBezTo>
                <a:cubicBezTo>
                  <a:pt x="428" y="294"/>
                  <a:pt x="428" y="295"/>
                  <a:pt x="428" y="295"/>
                </a:cubicBezTo>
                <a:cubicBezTo>
                  <a:pt x="428" y="295"/>
                  <a:pt x="427" y="295"/>
                  <a:pt x="427" y="295"/>
                </a:cubicBezTo>
                <a:cubicBezTo>
                  <a:pt x="426" y="295"/>
                  <a:pt x="425" y="296"/>
                  <a:pt x="423" y="297"/>
                </a:cubicBezTo>
                <a:cubicBezTo>
                  <a:pt x="422" y="298"/>
                  <a:pt x="421" y="300"/>
                  <a:pt x="422" y="303"/>
                </a:cubicBezTo>
                <a:cubicBezTo>
                  <a:pt x="422" y="303"/>
                  <a:pt x="421" y="305"/>
                  <a:pt x="421" y="306"/>
                </a:cubicBezTo>
                <a:cubicBezTo>
                  <a:pt x="422" y="306"/>
                  <a:pt x="422" y="307"/>
                  <a:pt x="422" y="308"/>
                </a:cubicBezTo>
                <a:cubicBezTo>
                  <a:pt x="420" y="309"/>
                  <a:pt x="419" y="309"/>
                  <a:pt x="417" y="310"/>
                </a:cubicBezTo>
                <a:cubicBezTo>
                  <a:pt x="416" y="310"/>
                  <a:pt x="414" y="311"/>
                  <a:pt x="413" y="312"/>
                </a:cubicBezTo>
                <a:cubicBezTo>
                  <a:pt x="413" y="312"/>
                  <a:pt x="413" y="311"/>
                  <a:pt x="412" y="312"/>
                </a:cubicBezTo>
                <a:cubicBezTo>
                  <a:pt x="412" y="312"/>
                  <a:pt x="411" y="312"/>
                  <a:pt x="411" y="312"/>
                </a:cubicBezTo>
                <a:cubicBezTo>
                  <a:pt x="410" y="312"/>
                  <a:pt x="410" y="312"/>
                  <a:pt x="409" y="312"/>
                </a:cubicBezTo>
                <a:cubicBezTo>
                  <a:pt x="408" y="312"/>
                  <a:pt x="408" y="312"/>
                  <a:pt x="407" y="312"/>
                </a:cubicBezTo>
                <a:cubicBezTo>
                  <a:pt x="407" y="312"/>
                  <a:pt x="406" y="312"/>
                  <a:pt x="406" y="312"/>
                </a:cubicBezTo>
                <a:cubicBezTo>
                  <a:pt x="405" y="313"/>
                  <a:pt x="405" y="312"/>
                  <a:pt x="404" y="312"/>
                </a:cubicBezTo>
                <a:cubicBezTo>
                  <a:pt x="404" y="312"/>
                  <a:pt x="404" y="313"/>
                  <a:pt x="403" y="313"/>
                </a:cubicBezTo>
                <a:cubicBezTo>
                  <a:pt x="403" y="313"/>
                  <a:pt x="402" y="312"/>
                  <a:pt x="402" y="312"/>
                </a:cubicBezTo>
                <a:cubicBezTo>
                  <a:pt x="401" y="312"/>
                  <a:pt x="401" y="313"/>
                  <a:pt x="400" y="313"/>
                </a:cubicBezTo>
                <a:cubicBezTo>
                  <a:pt x="399" y="313"/>
                  <a:pt x="399" y="313"/>
                  <a:pt x="398" y="314"/>
                </a:cubicBezTo>
                <a:cubicBezTo>
                  <a:pt x="398" y="314"/>
                  <a:pt x="397" y="314"/>
                  <a:pt x="397" y="314"/>
                </a:cubicBezTo>
                <a:cubicBezTo>
                  <a:pt x="397" y="314"/>
                  <a:pt x="397" y="314"/>
                  <a:pt x="397" y="314"/>
                </a:cubicBezTo>
                <a:cubicBezTo>
                  <a:pt x="395" y="314"/>
                  <a:pt x="395" y="314"/>
                  <a:pt x="394" y="314"/>
                </a:cubicBezTo>
                <a:cubicBezTo>
                  <a:pt x="393" y="314"/>
                  <a:pt x="393" y="315"/>
                  <a:pt x="392" y="315"/>
                </a:cubicBezTo>
                <a:cubicBezTo>
                  <a:pt x="392" y="315"/>
                  <a:pt x="392" y="314"/>
                  <a:pt x="391" y="314"/>
                </a:cubicBezTo>
                <a:cubicBezTo>
                  <a:pt x="391" y="314"/>
                  <a:pt x="390" y="315"/>
                  <a:pt x="389" y="315"/>
                </a:cubicBezTo>
                <a:cubicBezTo>
                  <a:pt x="388" y="315"/>
                  <a:pt x="388" y="315"/>
                  <a:pt x="387" y="315"/>
                </a:cubicBezTo>
                <a:cubicBezTo>
                  <a:pt x="386" y="315"/>
                  <a:pt x="386" y="316"/>
                  <a:pt x="385" y="316"/>
                </a:cubicBezTo>
                <a:cubicBezTo>
                  <a:pt x="385" y="316"/>
                  <a:pt x="384" y="315"/>
                  <a:pt x="384" y="315"/>
                </a:cubicBezTo>
                <a:cubicBezTo>
                  <a:pt x="383" y="315"/>
                  <a:pt x="382" y="316"/>
                  <a:pt x="381" y="316"/>
                </a:cubicBezTo>
                <a:cubicBezTo>
                  <a:pt x="381" y="316"/>
                  <a:pt x="381" y="316"/>
                  <a:pt x="381" y="316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79" y="316"/>
                  <a:pt x="379" y="316"/>
                  <a:pt x="379" y="316"/>
                </a:cubicBezTo>
                <a:cubicBezTo>
                  <a:pt x="378" y="316"/>
                  <a:pt x="378" y="316"/>
                  <a:pt x="377" y="316"/>
                </a:cubicBezTo>
                <a:cubicBezTo>
                  <a:pt x="377" y="316"/>
                  <a:pt x="377" y="317"/>
                  <a:pt x="377" y="317"/>
                </a:cubicBezTo>
                <a:cubicBezTo>
                  <a:pt x="377" y="317"/>
                  <a:pt x="377" y="316"/>
                  <a:pt x="376" y="316"/>
                </a:cubicBezTo>
                <a:cubicBezTo>
                  <a:pt x="376" y="316"/>
                  <a:pt x="376" y="317"/>
                  <a:pt x="376" y="317"/>
                </a:cubicBezTo>
                <a:cubicBezTo>
                  <a:pt x="375" y="317"/>
                  <a:pt x="375" y="316"/>
                  <a:pt x="374" y="317"/>
                </a:cubicBezTo>
                <a:cubicBezTo>
                  <a:pt x="373" y="316"/>
                  <a:pt x="373" y="316"/>
                  <a:pt x="372" y="315"/>
                </a:cubicBezTo>
                <a:cubicBezTo>
                  <a:pt x="372" y="315"/>
                  <a:pt x="371" y="315"/>
                  <a:pt x="371" y="315"/>
                </a:cubicBezTo>
                <a:cubicBezTo>
                  <a:pt x="370" y="314"/>
                  <a:pt x="369" y="312"/>
                  <a:pt x="368" y="310"/>
                </a:cubicBezTo>
                <a:cubicBezTo>
                  <a:pt x="367" y="309"/>
                  <a:pt x="366" y="308"/>
                  <a:pt x="365" y="306"/>
                </a:cubicBezTo>
                <a:cubicBezTo>
                  <a:pt x="363" y="303"/>
                  <a:pt x="360" y="301"/>
                  <a:pt x="358" y="298"/>
                </a:cubicBezTo>
                <a:cubicBezTo>
                  <a:pt x="357" y="297"/>
                  <a:pt x="357" y="296"/>
                  <a:pt x="356" y="295"/>
                </a:cubicBezTo>
                <a:cubicBezTo>
                  <a:pt x="354" y="292"/>
                  <a:pt x="352" y="290"/>
                  <a:pt x="349" y="287"/>
                </a:cubicBezTo>
                <a:cubicBezTo>
                  <a:pt x="348" y="286"/>
                  <a:pt x="347" y="285"/>
                  <a:pt x="346" y="283"/>
                </a:cubicBezTo>
                <a:cubicBezTo>
                  <a:pt x="346" y="283"/>
                  <a:pt x="346" y="284"/>
                  <a:pt x="346" y="283"/>
                </a:cubicBezTo>
                <a:cubicBezTo>
                  <a:pt x="345" y="283"/>
                  <a:pt x="345" y="282"/>
                  <a:pt x="345" y="282"/>
                </a:cubicBezTo>
                <a:cubicBezTo>
                  <a:pt x="345" y="282"/>
                  <a:pt x="344" y="282"/>
                  <a:pt x="344" y="282"/>
                </a:cubicBezTo>
                <a:cubicBezTo>
                  <a:pt x="344" y="281"/>
                  <a:pt x="344" y="280"/>
                  <a:pt x="343" y="279"/>
                </a:cubicBezTo>
                <a:cubicBezTo>
                  <a:pt x="342" y="279"/>
                  <a:pt x="342" y="278"/>
                  <a:pt x="342" y="278"/>
                </a:cubicBezTo>
                <a:cubicBezTo>
                  <a:pt x="341" y="278"/>
                  <a:pt x="340" y="276"/>
                  <a:pt x="339" y="275"/>
                </a:cubicBezTo>
                <a:cubicBezTo>
                  <a:pt x="339" y="275"/>
                  <a:pt x="339" y="275"/>
                  <a:pt x="338" y="275"/>
                </a:cubicBezTo>
                <a:cubicBezTo>
                  <a:pt x="337" y="273"/>
                  <a:pt x="336" y="271"/>
                  <a:pt x="334" y="269"/>
                </a:cubicBezTo>
                <a:cubicBezTo>
                  <a:pt x="334" y="268"/>
                  <a:pt x="333" y="268"/>
                  <a:pt x="332" y="268"/>
                </a:cubicBezTo>
                <a:cubicBezTo>
                  <a:pt x="332" y="267"/>
                  <a:pt x="332" y="267"/>
                  <a:pt x="331" y="266"/>
                </a:cubicBezTo>
                <a:cubicBezTo>
                  <a:pt x="331" y="265"/>
                  <a:pt x="329" y="264"/>
                  <a:pt x="328" y="263"/>
                </a:cubicBezTo>
                <a:cubicBezTo>
                  <a:pt x="327" y="261"/>
                  <a:pt x="326" y="259"/>
                  <a:pt x="324" y="257"/>
                </a:cubicBezTo>
                <a:cubicBezTo>
                  <a:pt x="323" y="255"/>
                  <a:pt x="321" y="254"/>
                  <a:pt x="320" y="251"/>
                </a:cubicBezTo>
                <a:cubicBezTo>
                  <a:pt x="320" y="251"/>
                  <a:pt x="320" y="250"/>
                  <a:pt x="320" y="249"/>
                </a:cubicBezTo>
                <a:cubicBezTo>
                  <a:pt x="320" y="249"/>
                  <a:pt x="321" y="249"/>
                  <a:pt x="321" y="248"/>
                </a:cubicBezTo>
                <a:cubicBezTo>
                  <a:pt x="321" y="248"/>
                  <a:pt x="321" y="247"/>
                  <a:pt x="321" y="247"/>
                </a:cubicBezTo>
                <a:cubicBezTo>
                  <a:pt x="321" y="247"/>
                  <a:pt x="322" y="245"/>
                  <a:pt x="322" y="245"/>
                </a:cubicBezTo>
                <a:cubicBezTo>
                  <a:pt x="323" y="243"/>
                  <a:pt x="324" y="240"/>
                  <a:pt x="325" y="238"/>
                </a:cubicBezTo>
                <a:cubicBezTo>
                  <a:pt x="326" y="235"/>
                  <a:pt x="327" y="232"/>
                  <a:pt x="328" y="228"/>
                </a:cubicBezTo>
                <a:cubicBezTo>
                  <a:pt x="328" y="227"/>
                  <a:pt x="328" y="226"/>
                  <a:pt x="329" y="225"/>
                </a:cubicBezTo>
                <a:cubicBezTo>
                  <a:pt x="329" y="224"/>
                  <a:pt x="329" y="223"/>
                  <a:pt x="330" y="222"/>
                </a:cubicBezTo>
                <a:cubicBezTo>
                  <a:pt x="330" y="220"/>
                  <a:pt x="330" y="219"/>
                  <a:pt x="331" y="218"/>
                </a:cubicBezTo>
                <a:cubicBezTo>
                  <a:pt x="331" y="217"/>
                  <a:pt x="331" y="217"/>
                  <a:pt x="331" y="217"/>
                </a:cubicBezTo>
                <a:cubicBezTo>
                  <a:pt x="332" y="217"/>
                  <a:pt x="331" y="214"/>
                  <a:pt x="332" y="213"/>
                </a:cubicBezTo>
                <a:cubicBezTo>
                  <a:pt x="333" y="213"/>
                  <a:pt x="333" y="210"/>
                  <a:pt x="333" y="209"/>
                </a:cubicBezTo>
                <a:cubicBezTo>
                  <a:pt x="333" y="208"/>
                  <a:pt x="333" y="206"/>
                  <a:pt x="334" y="205"/>
                </a:cubicBezTo>
                <a:cubicBezTo>
                  <a:pt x="334" y="204"/>
                  <a:pt x="334" y="203"/>
                  <a:pt x="334" y="202"/>
                </a:cubicBezTo>
                <a:cubicBezTo>
                  <a:pt x="334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1"/>
                </a:cubicBezTo>
                <a:cubicBezTo>
                  <a:pt x="335" y="201"/>
                  <a:pt x="336" y="200"/>
                  <a:pt x="336" y="199"/>
                </a:cubicBezTo>
                <a:cubicBezTo>
                  <a:pt x="336" y="197"/>
                  <a:pt x="336" y="194"/>
                  <a:pt x="337" y="192"/>
                </a:cubicBezTo>
                <a:cubicBezTo>
                  <a:pt x="338" y="191"/>
                  <a:pt x="338" y="192"/>
                  <a:pt x="339" y="192"/>
                </a:cubicBezTo>
                <a:close/>
                <a:moveTo>
                  <a:pt x="267" y="185"/>
                </a:moveTo>
                <a:cubicBezTo>
                  <a:pt x="267" y="186"/>
                  <a:pt x="269" y="185"/>
                  <a:pt x="270" y="185"/>
                </a:cubicBezTo>
                <a:cubicBezTo>
                  <a:pt x="270" y="185"/>
                  <a:pt x="270" y="186"/>
                  <a:pt x="271" y="186"/>
                </a:cubicBezTo>
                <a:cubicBezTo>
                  <a:pt x="272" y="186"/>
                  <a:pt x="273" y="185"/>
                  <a:pt x="274" y="185"/>
                </a:cubicBezTo>
                <a:cubicBezTo>
                  <a:pt x="275" y="185"/>
                  <a:pt x="276" y="186"/>
                  <a:pt x="276" y="186"/>
                </a:cubicBezTo>
                <a:cubicBezTo>
                  <a:pt x="276" y="186"/>
                  <a:pt x="277" y="185"/>
                  <a:pt x="277" y="185"/>
                </a:cubicBezTo>
                <a:cubicBezTo>
                  <a:pt x="277" y="185"/>
                  <a:pt x="280" y="187"/>
                  <a:pt x="281" y="186"/>
                </a:cubicBezTo>
                <a:cubicBezTo>
                  <a:pt x="281" y="186"/>
                  <a:pt x="281" y="186"/>
                  <a:pt x="282" y="186"/>
                </a:cubicBezTo>
                <a:cubicBezTo>
                  <a:pt x="283" y="186"/>
                  <a:pt x="284" y="186"/>
                  <a:pt x="285" y="186"/>
                </a:cubicBezTo>
                <a:cubicBezTo>
                  <a:pt x="286" y="186"/>
                  <a:pt x="285" y="187"/>
                  <a:pt x="286" y="186"/>
                </a:cubicBezTo>
                <a:cubicBezTo>
                  <a:pt x="286" y="186"/>
                  <a:pt x="288" y="186"/>
                  <a:pt x="289" y="186"/>
                </a:cubicBezTo>
                <a:cubicBezTo>
                  <a:pt x="289" y="186"/>
                  <a:pt x="290" y="186"/>
                  <a:pt x="290" y="186"/>
                </a:cubicBezTo>
                <a:cubicBezTo>
                  <a:pt x="290" y="186"/>
                  <a:pt x="291" y="187"/>
                  <a:pt x="291" y="187"/>
                </a:cubicBezTo>
                <a:cubicBezTo>
                  <a:pt x="291" y="187"/>
                  <a:pt x="292" y="186"/>
                  <a:pt x="292" y="186"/>
                </a:cubicBezTo>
                <a:cubicBezTo>
                  <a:pt x="293" y="186"/>
                  <a:pt x="294" y="187"/>
                  <a:pt x="295" y="187"/>
                </a:cubicBezTo>
                <a:cubicBezTo>
                  <a:pt x="296" y="187"/>
                  <a:pt x="297" y="188"/>
                  <a:pt x="298" y="187"/>
                </a:cubicBezTo>
                <a:cubicBezTo>
                  <a:pt x="298" y="187"/>
                  <a:pt x="299" y="187"/>
                  <a:pt x="299" y="187"/>
                </a:cubicBezTo>
                <a:cubicBezTo>
                  <a:pt x="299" y="187"/>
                  <a:pt x="299" y="188"/>
                  <a:pt x="299" y="188"/>
                </a:cubicBezTo>
                <a:cubicBezTo>
                  <a:pt x="299" y="188"/>
                  <a:pt x="299" y="187"/>
                  <a:pt x="300" y="187"/>
                </a:cubicBezTo>
                <a:cubicBezTo>
                  <a:pt x="300" y="187"/>
                  <a:pt x="301" y="188"/>
                  <a:pt x="301" y="188"/>
                </a:cubicBezTo>
                <a:cubicBezTo>
                  <a:pt x="301" y="188"/>
                  <a:pt x="302" y="188"/>
                  <a:pt x="302" y="188"/>
                </a:cubicBezTo>
                <a:cubicBezTo>
                  <a:pt x="302" y="188"/>
                  <a:pt x="303" y="188"/>
                  <a:pt x="303" y="188"/>
                </a:cubicBezTo>
                <a:cubicBezTo>
                  <a:pt x="304" y="188"/>
                  <a:pt x="304" y="188"/>
                  <a:pt x="304" y="188"/>
                </a:cubicBezTo>
                <a:cubicBezTo>
                  <a:pt x="304" y="188"/>
                  <a:pt x="305" y="188"/>
                  <a:pt x="305" y="188"/>
                </a:cubicBezTo>
                <a:cubicBezTo>
                  <a:pt x="306" y="188"/>
                  <a:pt x="307" y="188"/>
                  <a:pt x="308" y="188"/>
                </a:cubicBezTo>
                <a:cubicBezTo>
                  <a:pt x="309" y="188"/>
                  <a:pt x="310" y="188"/>
                  <a:pt x="311" y="189"/>
                </a:cubicBezTo>
                <a:cubicBezTo>
                  <a:pt x="312" y="189"/>
                  <a:pt x="313" y="188"/>
                  <a:pt x="314" y="188"/>
                </a:cubicBezTo>
                <a:cubicBezTo>
                  <a:pt x="315" y="189"/>
                  <a:pt x="315" y="189"/>
                  <a:pt x="317" y="189"/>
                </a:cubicBezTo>
                <a:cubicBezTo>
                  <a:pt x="318" y="188"/>
                  <a:pt x="319" y="189"/>
                  <a:pt x="320" y="189"/>
                </a:cubicBezTo>
                <a:cubicBezTo>
                  <a:pt x="320" y="189"/>
                  <a:pt x="320" y="190"/>
                  <a:pt x="321" y="189"/>
                </a:cubicBezTo>
                <a:cubicBezTo>
                  <a:pt x="321" y="189"/>
                  <a:pt x="323" y="190"/>
                  <a:pt x="324" y="190"/>
                </a:cubicBezTo>
                <a:cubicBezTo>
                  <a:pt x="326" y="190"/>
                  <a:pt x="329" y="191"/>
                  <a:pt x="332" y="191"/>
                </a:cubicBezTo>
                <a:cubicBezTo>
                  <a:pt x="333" y="192"/>
                  <a:pt x="333" y="192"/>
                  <a:pt x="333" y="192"/>
                </a:cubicBezTo>
                <a:cubicBezTo>
                  <a:pt x="333" y="194"/>
                  <a:pt x="333" y="195"/>
                  <a:pt x="332" y="197"/>
                </a:cubicBezTo>
                <a:cubicBezTo>
                  <a:pt x="331" y="199"/>
                  <a:pt x="331" y="202"/>
                  <a:pt x="330" y="204"/>
                </a:cubicBezTo>
                <a:cubicBezTo>
                  <a:pt x="330" y="205"/>
                  <a:pt x="330" y="205"/>
                  <a:pt x="330" y="206"/>
                </a:cubicBezTo>
                <a:cubicBezTo>
                  <a:pt x="329" y="207"/>
                  <a:pt x="329" y="208"/>
                  <a:pt x="329" y="210"/>
                </a:cubicBezTo>
                <a:cubicBezTo>
                  <a:pt x="328" y="211"/>
                  <a:pt x="328" y="213"/>
                  <a:pt x="327" y="215"/>
                </a:cubicBezTo>
                <a:cubicBezTo>
                  <a:pt x="327" y="216"/>
                  <a:pt x="327" y="217"/>
                  <a:pt x="326" y="218"/>
                </a:cubicBezTo>
                <a:cubicBezTo>
                  <a:pt x="326" y="219"/>
                  <a:pt x="327" y="219"/>
                  <a:pt x="326" y="219"/>
                </a:cubicBezTo>
                <a:cubicBezTo>
                  <a:pt x="326" y="219"/>
                  <a:pt x="326" y="220"/>
                  <a:pt x="326" y="220"/>
                </a:cubicBezTo>
                <a:cubicBezTo>
                  <a:pt x="326" y="221"/>
                  <a:pt x="326" y="221"/>
                  <a:pt x="325" y="222"/>
                </a:cubicBezTo>
                <a:cubicBezTo>
                  <a:pt x="325" y="223"/>
                  <a:pt x="325" y="224"/>
                  <a:pt x="325" y="226"/>
                </a:cubicBezTo>
                <a:cubicBezTo>
                  <a:pt x="324" y="227"/>
                  <a:pt x="324" y="228"/>
                  <a:pt x="323" y="229"/>
                </a:cubicBezTo>
                <a:cubicBezTo>
                  <a:pt x="323" y="229"/>
                  <a:pt x="324" y="230"/>
                  <a:pt x="324" y="230"/>
                </a:cubicBezTo>
                <a:cubicBezTo>
                  <a:pt x="323" y="230"/>
                  <a:pt x="323" y="230"/>
                  <a:pt x="323" y="231"/>
                </a:cubicBezTo>
                <a:cubicBezTo>
                  <a:pt x="323" y="231"/>
                  <a:pt x="323" y="232"/>
                  <a:pt x="322" y="233"/>
                </a:cubicBezTo>
                <a:cubicBezTo>
                  <a:pt x="322" y="235"/>
                  <a:pt x="320" y="238"/>
                  <a:pt x="319" y="241"/>
                </a:cubicBezTo>
                <a:cubicBezTo>
                  <a:pt x="318" y="243"/>
                  <a:pt x="318" y="246"/>
                  <a:pt x="316" y="247"/>
                </a:cubicBezTo>
                <a:cubicBezTo>
                  <a:pt x="314" y="244"/>
                  <a:pt x="311" y="240"/>
                  <a:pt x="308" y="236"/>
                </a:cubicBezTo>
                <a:cubicBezTo>
                  <a:pt x="307" y="236"/>
                  <a:pt x="307" y="235"/>
                  <a:pt x="307" y="234"/>
                </a:cubicBezTo>
                <a:cubicBezTo>
                  <a:pt x="306" y="234"/>
                  <a:pt x="306" y="234"/>
                  <a:pt x="305" y="233"/>
                </a:cubicBezTo>
                <a:cubicBezTo>
                  <a:pt x="305" y="232"/>
                  <a:pt x="305" y="233"/>
                  <a:pt x="305" y="232"/>
                </a:cubicBezTo>
                <a:cubicBezTo>
                  <a:pt x="303" y="231"/>
                  <a:pt x="302" y="228"/>
                  <a:pt x="300" y="226"/>
                </a:cubicBezTo>
                <a:cubicBezTo>
                  <a:pt x="295" y="219"/>
                  <a:pt x="289" y="213"/>
                  <a:pt x="284" y="206"/>
                </a:cubicBezTo>
                <a:cubicBezTo>
                  <a:pt x="283" y="206"/>
                  <a:pt x="282" y="205"/>
                  <a:pt x="281" y="204"/>
                </a:cubicBezTo>
                <a:cubicBezTo>
                  <a:pt x="281" y="204"/>
                  <a:pt x="281" y="203"/>
                  <a:pt x="281" y="203"/>
                </a:cubicBezTo>
                <a:cubicBezTo>
                  <a:pt x="281" y="203"/>
                  <a:pt x="280" y="203"/>
                  <a:pt x="280" y="203"/>
                </a:cubicBezTo>
                <a:cubicBezTo>
                  <a:pt x="280" y="202"/>
                  <a:pt x="280" y="202"/>
                  <a:pt x="279" y="202"/>
                </a:cubicBezTo>
                <a:cubicBezTo>
                  <a:pt x="279" y="202"/>
                  <a:pt x="279" y="201"/>
                  <a:pt x="279" y="201"/>
                </a:cubicBezTo>
                <a:cubicBezTo>
                  <a:pt x="278" y="201"/>
                  <a:pt x="278" y="200"/>
                  <a:pt x="278" y="199"/>
                </a:cubicBezTo>
                <a:cubicBezTo>
                  <a:pt x="277" y="199"/>
                  <a:pt x="276" y="198"/>
                  <a:pt x="276" y="197"/>
                </a:cubicBezTo>
                <a:cubicBezTo>
                  <a:pt x="276" y="197"/>
                  <a:pt x="275" y="197"/>
                  <a:pt x="275" y="197"/>
                </a:cubicBezTo>
                <a:cubicBezTo>
                  <a:pt x="275" y="197"/>
                  <a:pt x="276" y="196"/>
                  <a:pt x="275" y="196"/>
                </a:cubicBezTo>
                <a:cubicBezTo>
                  <a:pt x="275" y="196"/>
                  <a:pt x="275" y="196"/>
                  <a:pt x="275" y="196"/>
                </a:cubicBezTo>
                <a:cubicBezTo>
                  <a:pt x="274" y="195"/>
                  <a:pt x="272" y="192"/>
                  <a:pt x="270" y="191"/>
                </a:cubicBezTo>
                <a:cubicBezTo>
                  <a:pt x="269" y="190"/>
                  <a:pt x="268" y="189"/>
                  <a:pt x="268" y="189"/>
                </a:cubicBezTo>
                <a:cubicBezTo>
                  <a:pt x="267" y="188"/>
                  <a:pt x="266" y="187"/>
                  <a:pt x="266" y="186"/>
                </a:cubicBezTo>
                <a:cubicBezTo>
                  <a:pt x="265" y="185"/>
                  <a:pt x="266" y="186"/>
                  <a:pt x="267" y="185"/>
                </a:cubicBezTo>
                <a:close/>
                <a:moveTo>
                  <a:pt x="252" y="186"/>
                </a:moveTo>
                <a:cubicBezTo>
                  <a:pt x="252" y="186"/>
                  <a:pt x="253" y="186"/>
                  <a:pt x="254" y="186"/>
                </a:cubicBezTo>
                <a:cubicBezTo>
                  <a:pt x="255" y="186"/>
                  <a:pt x="256" y="186"/>
                  <a:pt x="257" y="186"/>
                </a:cubicBezTo>
                <a:cubicBezTo>
                  <a:pt x="258" y="186"/>
                  <a:pt x="260" y="185"/>
                  <a:pt x="261" y="186"/>
                </a:cubicBezTo>
                <a:cubicBezTo>
                  <a:pt x="263" y="187"/>
                  <a:pt x="263" y="189"/>
                  <a:pt x="265" y="190"/>
                </a:cubicBezTo>
                <a:cubicBezTo>
                  <a:pt x="266" y="191"/>
                  <a:pt x="267" y="192"/>
                  <a:pt x="268" y="193"/>
                </a:cubicBezTo>
                <a:cubicBezTo>
                  <a:pt x="270" y="194"/>
                  <a:pt x="270" y="196"/>
                  <a:pt x="272" y="197"/>
                </a:cubicBezTo>
                <a:cubicBezTo>
                  <a:pt x="274" y="200"/>
                  <a:pt x="276" y="202"/>
                  <a:pt x="279" y="205"/>
                </a:cubicBezTo>
                <a:cubicBezTo>
                  <a:pt x="281" y="208"/>
                  <a:pt x="283" y="210"/>
                  <a:pt x="285" y="213"/>
                </a:cubicBezTo>
                <a:cubicBezTo>
                  <a:pt x="287" y="215"/>
                  <a:pt x="290" y="219"/>
                  <a:pt x="293" y="222"/>
                </a:cubicBezTo>
                <a:cubicBezTo>
                  <a:pt x="294" y="222"/>
                  <a:pt x="294" y="223"/>
                  <a:pt x="294" y="223"/>
                </a:cubicBezTo>
                <a:cubicBezTo>
                  <a:pt x="295" y="224"/>
                  <a:pt x="295" y="225"/>
                  <a:pt x="295" y="225"/>
                </a:cubicBezTo>
                <a:cubicBezTo>
                  <a:pt x="295" y="225"/>
                  <a:pt x="296" y="225"/>
                  <a:pt x="296" y="226"/>
                </a:cubicBezTo>
                <a:cubicBezTo>
                  <a:pt x="297" y="226"/>
                  <a:pt x="297" y="228"/>
                  <a:pt x="298" y="229"/>
                </a:cubicBezTo>
                <a:cubicBezTo>
                  <a:pt x="298" y="229"/>
                  <a:pt x="299" y="229"/>
                  <a:pt x="299" y="229"/>
                </a:cubicBezTo>
                <a:cubicBezTo>
                  <a:pt x="299" y="230"/>
                  <a:pt x="299" y="231"/>
                  <a:pt x="300" y="231"/>
                </a:cubicBezTo>
                <a:cubicBezTo>
                  <a:pt x="300" y="232"/>
                  <a:pt x="301" y="233"/>
                  <a:pt x="302" y="234"/>
                </a:cubicBezTo>
                <a:cubicBezTo>
                  <a:pt x="303" y="235"/>
                  <a:pt x="303" y="235"/>
                  <a:pt x="304" y="236"/>
                </a:cubicBezTo>
                <a:cubicBezTo>
                  <a:pt x="308" y="240"/>
                  <a:pt x="312" y="246"/>
                  <a:pt x="315" y="251"/>
                </a:cubicBezTo>
                <a:cubicBezTo>
                  <a:pt x="315" y="251"/>
                  <a:pt x="315" y="252"/>
                  <a:pt x="315" y="252"/>
                </a:cubicBezTo>
                <a:cubicBezTo>
                  <a:pt x="315" y="252"/>
                  <a:pt x="315" y="253"/>
                  <a:pt x="314" y="253"/>
                </a:cubicBezTo>
                <a:cubicBezTo>
                  <a:pt x="314" y="253"/>
                  <a:pt x="315" y="254"/>
                  <a:pt x="315" y="254"/>
                </a:cubicBezTo>
                <a:cubicBezTo>
                  <a:pt x="315" y="254"/>
                  <a:pt x="314" y="254"/>
                  <a:pt x="314" y="254"/>
                </a:cubicBezTo>
                <a:cubicBezTo>
                  <a:pt x="314" y="255"/>
                  <a:pt x="314" y="255"/>
                  <a:pt x="314" y="255"/>
                </a:cubicBezTo>
                <a:cubicBezTo>
                  <a:pt x="314" y="256"/>
                  <a:pt x="314" y="256"/>
                  <a:pt x="313" y="256"/>
                </a:cubicBezTo>
                <a:cubicBezTo>
                  <a:pt x="313" y="257"/>
                  <a:pt x="313" y="258"/>
                  <a:pt x="313" y="259"/>
                </a:cubicBezTo>
                <a:cubicBezTo>
                  <a:pt x="313" y="260"/>
                  <a:pt x="312" y="260"/>
                  <a:pt x="312" y="261"/>
                </a:cubicBezTo>
                <a:cubicBezTo>
                  <a:pt x="312" y="262"/>
                  <a:pt x="312" y="262"/>
                  <a:pt x="312" y="263"/>
                </a:cubicBezTo>
                <a:cubicBezTo>
                  <a:pt x="311" y="264"/>
                  <a:pt x="311" y="265"/>
                  <a:pt x="310" y="267"/>
                </a:cubicBezTo>
                <a:cubicBezTo>
                  <a:pt x="310" y="267"/>
                  <a:pt x="310" y="268"/>
                  <a:pt x="310" y="269"/>
                </a:cubicBezTo>
                <a:cubicBezTo>
                  <a:pt x="310" y="269"/>
                  <a:pt x="310" y="270"/>
                  <a:pt x="309" y="270"/>
                </a:cubicBezTo>
                <a:cubicBezTo>
                  <a:pt x="309" y="271"/>
                  <a:pt x="309" y="271"/>
                  <a:pt x="309" y="271"/>
                </a:cubicBezTo>
                <a:cubicBezTo>
                  <a:pt x="309" y="271"/>
                  <a:pt x="309" y="272"/>
                  <a:pt x="308" y="273"/>
                </a:cubicBezTo>
                <a:cubicBezTo>
                  <a:pt x="307" y="274"/>
                  <a:pt x="307" y="276"/>
                  <a:pt x="307" y="277"/>
                </a:cubicBezTo>
                <a:cubicBezTo>
                  <a:pt x="307" y="278"/>
                  <a:pt x="306" y="278"/>
                  <a:pt x="306" y="278"/>
                </a:cubicBezTo>
                <a:cubicBezTo>
                  <a:pt x="306" y="279"/>
                  <a:pt x="306" y="280"/>
                  <a:pt x="306" y="281"/>
                </a:cubicBezTo>
                <a:cubicBezTo>
                  <a:pt x="306" y="281"/>
                  <a:pt x="305" y="281"/>
                  <a:pt x="305" y="281"/>
                </a:cubicBezTo>
                <a:cubicBezTo>
                  <a:pt x="305" y="282"/>
                  <a:pt x="305" y="283"/>
                  <a:pt x="305" y="285"/>
                </a:cubicBezTo>
                <a:cubicBezTo>
                  <a:pt x="304" y="285"/>
                  <a:pt x="304" y="286"/>
                  <a:pt x="303" y="286"/>
                </a:cubicBezTo>
                <a:cubicBezTo>
                  <a:pt x="303" y="287"/>
                  <a:pt x="304" y="288"/>
                  <a:pt x="303" y="288"/>
                </a:cubicBezTo>
                <a:cubicBezTo>
                  <a:pt x="303" y="288"/>
                  <a:pt x="303" y="288"/>
                  <a:pt x="303" y="288"/>
                </a:cubicBezTo>
                <a:cubicBezTo>
                  <a:pt x="303" y="289"/>
                  <a:pt x="303" y="289"/>
                  <a:pt x="302" y="290"/>
                </a:cubicBezTo>
                <a:cubicBezTo>
                  <a:pt x="302" y="290"/>
                  <a:pt x="302" y="291"/>
                  <a:pt x="302" y="292"/>
                </a:cubicBezTo>
                <a:cubicBezTo>
                  <a:pt x="302" y="292"/>
                  <a:pt x="301" y="293"/>
                  <a:pt x="301" y="293"/>
                </a:cubicBezTo>
                <a:cubicBezTo>
                  <a:pt x="301" y="294"/>
                  <a:pt x="301" y="295"/>
                  <a:pt x="301" y="295"/>
                </a:cubicBezTo>
                <a:cubicBezTo>
                  <a:pt x="300" y="297"/>
                  <a:pt x="300" y="298"/>
                  <a:pt x="300" y="299"/>
                </a:cubicBezTo>
                <a:cubicBezTo>
                  <a:pt x="300" y="299"/>
                  <a:pt x="299" y="299"/>
                  <a:pt x="299" y="300"/>
                </a:cubicBezTo>
                <a:cubicBezTo>
                  <a:pt x="299" y="300"/>
                  <a:pt x="300" y="300"/>
                  <a:pt x="299" y="301"/>
                </a:cubicBezTo>
                <a:cubicBezTo>
                  <a:pt x="299" y="301"/>
                  <a:pt x="299" y="302"/>
                  <a:pt x="299" y="302"/>
                </a:cubicBezTo>
                <a:cubicBezTo>
                  <a:pt x="299" y="303"/>
                  <a:pt x="298" y="304"/>
                  <a:pt x="298" y="304"/>
                </a:cubicBezTo>
                <a:cubicBezTo>
                  <a:pt x="298" y="305"/>
                  <a:pt x="298" y="306"/>
                  <a:pt x="297" y="306"/>
                </a:cubicBezTo>
                <a:cubicBezTo>
                  <a:pt x="297" y="307"/>
                  <a:pt x="297" y="307"/>
                  <a:pt x="297" y="308"/>
                </a:cubicBezTo>
                <a:cubicBezTo>
                  <a:pt x="297" y="308"/>
                  <a:pt x="296" y="309"/>
                  <a:pt x="296" y="309"/>
                </a:cubicBezTo>
                <a:cubicBezTo>
                  <a:pt x="296" y="310"/>
                  <a:pt x="295" y="312"/>
                  <a:pt x="295" y="313"/>
                </a:cubicBezTo>
                <a:cubicBezTo>
                  <a:pt x="295" y="314"/>
                  <a:pt x="294" y="316"/>
                  <a:pt x="294" y="317"/>
                </a:cubicBezTo>
                <a:cubicBezTo>
                  <a:pt x="292" y="318"/>
                  <a:pt x="293" y="322"/>
                  <a:pt x="291" y="323"/>
                </a:cubicBezTo>
                <a:cubicBezTo>
                  <a:pt x="290" y="324"/>
                  <a:pt x="290" y="323"/>
                  <a:pt x="289" y="323"/>
                </a:cubicBezTo>
                <a:cubicBezTo>
                  <a:pt x="289" y="323"/>
                  <a:pt x="288" y="324"/>
                  <a:pt x="287" y="324"/>
                </a:cubicBezTo>
                <a:cubicBezTo>
                  <a:pt x="287" y="324"/>
                  <a:pt x="287" y="323"/>
                  <a:pt x="287" y="323"/>
                </a:cubicBezTo>
                <a:cubicBezTo>
                  <a:pt x="286" y="323"/>
                  <a:pt x="285" y="324"/>
                  <a:pt x="285" y="323"/>
                </a:cubicBezTo>
                <a:cubicBezTo>
                  <a:pt x="283" y="323"/>
                  <a:pt x="281" y="323"/>
                  <a:pt x="280" y="323"/>
                </a:cubicBezTo>
                <a:cubicBezTo>
                  <a:pt x="278" y="323"/>
                  <a:pt x="276" y="323"/>
                  <a:pt x="275" y="323"/>
                </a:cubicBezTo>
                <a:cubicBezTo>
                  <a:pt x="274" y="323"/>
                  <a:pt x="273" y="323"/>
                  <a:pt x="272" y="323"/>
                </a:cubicBezTo>
                <a:cubicBezTo>
                  <a:pt x="272" y="323"/>
                  <a:pt x="271" y="323"/>
                  <a:pt x="271" y="323"/>
                </a:cubicBezTo>
                <a:cubicBezTo>
                  <a:pt x="271" y="323"/>
                  <a:pt x="270" y="323"/>
                  <a:pt x="270" y="323"/>
                </a:cubicBezTo>
                <a:cubicBezTo>
                  <a:pt x="270" y="323"/>
                  <a:pt x="270" y="323"/>
                  <a:pt x="270" y="323"/>
                </a:cubicBezTo>
                <a:cubicBezTo>
                  <a:pt x="268" y="323"/>
                  <a:pt x="267" y="323"/>
                  <a:pt x="265" y="323"/>
                </a:cubicBezTo>
                <a:cubicBezTo>
                  <a:pt x="265" y="322"/>
                  <a:pt x="265" y="323"/>
                  <a:pt x="264" y="323"/>
                </a:cubicBezTo>
                <a:cubicBezTo>
                  <a:pt x="264" y="323"/>
                  <a:pt x="263" y="323"/>
                  <a:pt x="262" y="323"/>
                </a:cubicBezTo>
                <a:cubicBezTo>
                  <a:pt x="261" y="322"/>
                  <a:pt x="260" y="323"/>
                  <a:pt x="259" y="322"/>
                </a:cubicBezTo>
                <a:cubicBezTo>
                  <a:pt x="259" y="323"/>
                  <a:pt x="258" y="323"/>
                  <a:pt x="257" y="323"/>
                </a:cubicBezTo>
                <a:cubicBezTo>
                  <a:pt x="257" y="322"/>
                  <a:pt x="255" y="323"/>
                  <a:pt x="254" y="322"/>
                </a:cubicBezTo>
                <a:cubicBezTo>
                  <a:pt x="253" y="322"/>
                  <a:pt x="251" y="322"/>
                  <a:pt x="250" y="322"/>
                </a:cubicBezTo>
                <a:cubicBezTo>
                  <a:pt x="250" y="322"/>
                  <a:pt x="249" y="322"/>
                  <a:pt x="249" y="322"/>
                </a:cubicBezTo>
                <a:cubicBezTo>
                  <a:pt x="248" y="322"/>
                  <a:pt x="248" y="322"/>
                  <a:pt x="247" y="322"/>
                </a:cubicBezTo>
                <a:cubicBezTo>
                  <a:pt x="247" y="322"/>
                  <a:pt x="247" y="322"/>
                  <a:pt x="247" y="322"/>
                </a:cubicBezTo>
                <a:cubicBezTo>
                  <a:pt x="246" y="322"/>
                  <a:pt x="244" y="321"/>
                  <a:pt x="243" y="322"/>
                </a:cubicBezTo>
                <a:cubicBezTo>
                  <a:pt x="243" y="322"/>
                  <a:pt x="242" y="322"/>
                  <a:pt x="242" y="322"/>
                </a:cubicBezTo>
                <a:cubicBezTo>
                  <a:pt x="241" y="321"/>
                  <a:pt x="241" y="321"/>
                  <a:pt x="241" y="321"/>
                </a:cubicBezTo>
                <a:cubicBezTo>
                  <a:pt x="238" y="322"/>
                  <a:pt x="236" y="321"/>
                  <a:pt x="235" y="320"/>
                </a:cubicBezTo>
                <a:cubicBezTo>
                  <a:pt x="233" y="321"/>
                  <a:pt x="233" y="320"/>
                  <a:pt x="231" y="321"/>
                </a:cubicBezTo>
                <a:cubicBezTo>
                  <a:pt x="230" y="320"/>
                  <a:pt x="230" y="321"/>
                  <a:pt x="228" y="321"/>
                </a:cubicBezTo>
                <a:cubicBezTo>
                  <a:pt x="228" y="321"/>
                  <a:pt x="228" y="320"/>
                  <a:pt x="228" y="321"/>
                </a:cubicBezTo>
                <a:cubicBezTo>
                  <a:pt x="227" y="321"/>
                  <a:pt x="226" y="320"/>
                  <a:pt x="225" y="320"/>
                </a:cubicBezTo>
                <a:cubicBezTo>
                  <a:pt x="225" y="320"/>
                  <a:pt x="224" y="320"/>
                  <a:pt x="223" y="320"/>
                </a:cubicBezTo>
                <a:cubicBezTo>
                  <a:pt x="223" y="320"/>
                  <a:pt x="222" y="320"/>
                  <a:pt x="221" y="320"/>
                </a:cubicBezTo>
                <a:cubicBezTo>
                  <a:pt x="220" y="320"/>
                  <a:pt x="220" y="319"/>
                  <a:pt x="219" y="319"/>
                </a:cubicBezTo>
                <a:cubicBezTo>
                  <a:pt x="219" y="319"/>
                  <a:pt x="218" y="320"/>
                  <a:pt x="218" y="320"/>
                </a:cubicBezTo>
                <a:cubicBezTo>
                  <a:pt x="218" y="320"/>
                  <a:pt x="218" y="319"/>
                  <a:pt x="218" y="319"/>
                </a:cubicBezTo>
                <a:cubicBezTo>
                  <a:pt x="217" y="319"/>
                  <a:pt x="217" y="320"/>
                  <a:pt x="216" y="320"/>
                </a:cubicBezTo>
                <a:cubicBezTo>
                  <a:pt x="216" y="320"/>
                  <a:pt x="216" y="319"/>
                  <a:pt x="215" y="319"/>
                </a:cubicBezTo>
                <a:cubicBezTo>
                  <a:pt x="212" y="320"/>
                  <a:pt x="208" y="318"/>
                  <a:pt x="206" y="319"/>
                </a:cubicBezTo>
                <a:cubicBezTo>
                  <a:pt x="205" y="319"/>
                  <a:pt x="205" y="319"/>
                  <a:pt x="205" y="319"/>
                </a:cubicBezTo>
                <a:cubicBezTo>
                  <a:pt x="205" y="319"/>
                  <a:pt x="205" y="319"/>
                  <a:pt x="205" y="318"/>
                </a:cubicBezTo>
                <a:cubicBezTo>
                  <a:pt x="204" y="319"/>
                  <a:pt x="204" y="318"/>
                  <a:pt x="203" y="318"/>
                </a:cubicBezTo>
                <a:cubicBezTo>
                  <a:pt x="202" y="318"/>
                  <a:pt x="201" y="319"/>
                  <a:pt x="201" y="318"/>
                </a:cubicBezTo>
                <a:cubicBezTo>
                  <a:pt x="200" y="318"/>
                  <a:pt x="199" y="318"/>
                  <a:pt x="199" y="318"/>
                </a:cubicBezTo>
                <a:cubicBezTo>
                  <a:pt x="198" y="318"/>
                  <a:pt x="196" y="317"/>
                  <a:pt x="195" y="318"/>
                </a:cubicBezTo>
                <a:cubicBezTo>
                  <a:pt x="194" y="318"/>
                  <a:pt x="192" y="317"/>
                  <a:pt x="190" y="317"/>
                </a:cubicBezTo>
                <a:cubicBezTo>
                  <a:pt x="190" y="317"/>
                  <a:pt x="189" y="317"/>
                  <a:pt x="188" y="317"/>
                </a:cubicBezTo>
                <a:cubicBezTo>
                  <a:pt x="188" y="317"/>
                  <a:pt x="188" y="317"/>
                  <a:pt x="187" y="317"/>
                </a:cubicBezTo>
                <a:cubicBezTo>
                  <a:pt x="187" y="317"/>
                  <a:pt x="186" y="317"/>
                  <a:pt x="186" y="317"/>
                </a:cubicBezTo>
                <a:cubicBezTo>
                  <a:pt x="185" y="317"/>
                  <a:pt x="185" y="317"/>
                  <a:pt x="184" y="317"/>
                </a:cubicBezTo>
                <a:cubicBezTo>
                  <a:pt x="182" y="316"/>
                  <a:pt x="179" y="316"/>
                  <a:pt x="176" y="316"/>
                </a:cubicBezTo>
                <a:cubicBezTo>
                  <a:pt x="175" y="315"/>
                  <a:pt x="175" y="315"/>
                  <a:pt x="174" y="315"/>
                </a:cubicBezTo>
                <a:cubicBezTo>
                  <a:pt x="173" y="315"/>
                  <a:pt x="172" y="315"/>
                  <a:pt x="172" y="315"/>
                </a:cubicBezTo>
                <a:cubicBezTo>
                  <a:pt x="171" y="315"/>
                  <a:pt x="170" y="315"/>
                  <a:pt x="169" y="315"/>
                </a:cubicBezTo>
                <a:cubicBezTo>
                  <a:pt x="168" y="315"/>
                  <a:pt x="168" y="314"/>
                  <a:pt x="167" y="314"/>
                </a:cubicBezTo>
                <a:cubicBezTo>
                  <a:pt x="166" y="314"/>
                  <a:pt x="165" y="314"/>
                  <a:pt x="164" y="314"/>
                </a:cubicBezTo>
                <a:cubicBezTo>
                  <a:pt x="164" y="314"/>
                  <a:pt x="163" y="314"/>
                  <a:pt x="163" y="314"/>
                </a:cubicBezTo>
                <a:cubicBezTo>
                  <a:pt x="162" y="313"/>
                  <a:pt x="162" y="313"/>
                  <a:pt x="161" y="312"/>
                </a:cubicBezTo>
                <a:cubicBezTo>
                  <a:pt x="161" y="312"/>
                  <a:pt x="161" y="312"/>
                  <a:pt x="161" y="312"/>
                </a:cubicBezTo>
                <a:cubicBezTo>
                  <a:pt x="159" y="312"/>
                  <a:pt x="158" y="310"/>
                  <a:pt x="158" y="309"/>
                </a:cubicBezTo>
                <a:cubicBezTo>
                  <a:pt x="157" y="309"/>
                  <a:pt x="157" y="309"/>
                  <a:pt x="156" y="309"/>
                </a:cubicBezTo>
                <a:cubicBezTo>
                  <a:pt x="156" y="308"/>
                  <a:pt x="155" y="308"/>
                  <a:pt x="155" y="309"/>
                </a:cubicBezTo>
                <a:cubicBezTo>
                  <a:pt x="154" y="309"/>
                  <a:pt x="155" y="307"/>
                  <a:pt x="154" y="306"/>
                </a:cubicBezTo>
                <a:cubicBezTo>
                  <a:pt x="151" y="304"/>
                  <a:pt x="152" y="301"/>
                  <a:pt x="149" y="298"/>
                </a:cubicBezTo>
                <a:cubicBezTo>
                  <a:pt x="150" y="296"/>
                  <a:pt x="150" y="294"/>
                  <a:pt x="150" y="293"/>
                </a:cubicBezTo>
                <a:cubicBezTo>
                  <a:pt x="150" y="292"/>
                  <a:pt x="150" y="292"/>
                  <a:pt x="150" y="292"/>
                </a:cubicBezTo>
                <a:cubicBezTo>
                  <a:pt x="150" y="292"/>
                  <a:pt x="150" y="291"/>
                  <a:pt x="150" y="291"/>
                </a:cubicBezTo>
                <a:cubicBezTo>
                  <a:pt x="150" y="290"/>
                  <a:pt x="150" y="289"/>
                  <a:pt x="150" y="287"/>
                </a:cubicBezTo>
                <a:cubicBezTo>
                  <a:pt x="150" y="287"/>
                  <a:pt x="150" y="287"/>
                  <a:pt x="150" y="286"/>
                </a:cubicBezTo>
                <a:cubicBezTo>
                  <a:pt x="151" y="285"/>
                  <a:pt x="150" y="282"/>
                  <a:pt x="151" y="281"/>
                </a:cubicBezTo>
                <a:cubicBezTo>
                  <a:pt x="151" y="280"/>
                  <a:pt x="151" y="278"/>
                  <a:pt x="151" y="277"/>
                </a:cubicBezTo>
                <a:cubicBezTo>
                  <a:pt x="152" y="276"/>
                  <a:pt x="152" y="275"/>
                  <a:pt x="152" y="274"/>
                </a:cubicBezTo>
                <a:cubicBezTo>
                  <a:pt x="152" y="274"/>
                  <a:pt x="152" y="273"/>
                  <a:pt x="152" y="273"/>
                </a:cubicBezTo>
                <a:cubicBezTo>
                  <a:pt x="152" y="273"/>
                  <a:pt x="152" y="272"/>
                  <a:pt x="152" y="272"/>
                </a:cubicBezTo>
                <a:cubicBezTo>
                  <a:pt x="152" y="272"/>
                  <a:pt x="152" y="271"/>
                  <a:pt x="153" y="271"/>
                </a:cubicBezTo>
                <a:cubicBezTo>
                  <a:pt x="153" y="270"/>
                  <a:pt x="152" y="270"/>
                  <a:pt x="152" y="270"/>
                </a:cubicBezTo>
                <a:cubicBezTo>
                  <a:pt x="152" y="269"/>
                  <a:pt x="152" y="268"/>
                  <a:pt x="152" y="267"/>
                </a:cubicBezTo>
                <a:cubicBezTo>
                  <a:pt x="152" y="266"/>
                  <a:pt x="153" y="265"/>
                  <a:pt x="153" y="264"/>
                </a:cubicBezTo>
                <a:cubicBezTo>
                  <a:pt x="153" y="263"/>
                  <a:pt x="153" y="262"/>
                  <a:pt x="153" y="262"/>
                </a:cubicBezTo>
                <a:cubicBezTo>
                  <a:pt x="153" y="261"/>
                  <a:pt x="153" y="261"/>
                  <a:pt x="153" y="260"/>
                </a:cubicBezTo>
                <a:cubicBezTo>
                  <a:pt x="153" y="260"/>
                  <a:pt x="153" y="260"/>
                  <a:pt x="153" y="260"/>
                </a:cubicBezTo>
                <a:cubicBezTo>
                  <a:pt x="153" y="258"/>
                  <a:pt x="154" y="255"/>
                  <a:pt x="154" y="253"/>
                </a:cubicBezTo>
                <a:cubicBezTo>
                  <a:pt x="154" y="253"/>
                  <a:pt x="154" y="252"/>
                  <a:pt x="154" y="252"/>
                </a:cubicBezTo>
                <a:cubicBezTo>
                  <a:pt x="154" y="251"/>
                  <a:pt x="154" y="251"/>
                  <a:pt x="154" y="250"/>
                </a:cubicBezTo>
                <a:cubicBezTo>
                  <a:pt x="155" y="250"/>
                  <a:pt x="154" y="250"/>
                  <a:pt x="154" y="250"/>
                </a:cubicBezTo>
                <a:cubicBezTo>
                  <a:pt x="154" y="249"/>
                  <a:pt x="155" y="248"/>
                  <a:pt x="154" y="248"/>
                </a:cubicBezTo>
                <a:cubicBezTo>
                  <a:pt x="154" y="247"/>
                  <a:pt x="155" y="246"/>
                  <a:pt x="155" y="246"/>
                </a:cubicBezTo>
                <a:cubicBezTo>
                  <a:pt x="155" y="244"/>
                  <a:pt x="156" y="241"/>
                  <a:pt x="156" y="238"/>
                </a:cubicBezTo>
                <a:cubicBezTo>
                  <a:pt x="156" y="238"/>
                  <a:pt x="157" y="238"/>
                  <a:pt x="157" y="237"/>
                </a:cubicBezTo>
                <a:cubicBezTo>
                  <a:pt x="157" y="237"/>
                  <a:pt x="156" y="237"/>
                  <a:pt x="156" y="237"/>
                </a:cubicBezTo>
                <a:cubicBezTo>
                  <a:pt x="156" y="236"/>
                  <a:pt x="157" y="234"/>
                  <a:pt x="157" y="233"/>
                </a:cubicBezTo>
                <a:cubicBezTo>
                  <a:pt x="157" y="233"/>
                  <a:pt x="157" y="233"/>
                  <a:pt x="157" y="233"/>
                </a:cubicBezTo>
                <a:cubicBezTo>
                  <a:pt x="157" y="232"/>
                  <a:pt x="157" y="232"/>
                  <a:pt x="157" y="232"/>
                </a:cubicBezTo>
                <a:cubicBezTo>
                  <a:pt x="157" y="232"/>
                  <a:pt x="157" y="231"/>
                  <a:pt x="157" y="231"/>
                </a:cubicBezTo>
                <a:cubicBezTo>
                  <a:pt x="157" y="230"/>
                  <a:pt x="158" y="229"/>
                  <a:pt x="158" y="228"/>
                </a:cubicBezTo>
                <a:cubicBezTo>
                  <a:pt x="158" y="228"/>
                  <a:pt x="158" y="228"/>
                  <a:pt x="158" y="227"/>
                </a:cubicBezTo>
                <a:cubicBezTo>
                  <a:pt x="158" y="225"/>
                  <a:pt x="159" y="222"/>
                  <a:pt x="159" y="220"/>
                </a:cubicBezTo>
                <a:cubicBezTo>
                  <a:pt x="159" y="219"/>
                  <a:pt x="160" y="218"/>
                  <a:pt x="160" y="217"/>
                </a:cubicBezTo>
                <a:cubicBezTo>
                  <a:pt x="160" y="215"/>
                  <a:pt x="161" y="214"/>
                  <a:pt x="161" y="212"/>
                </a:cubicBezTo>
                <a:cubicBezTo>
                  <a:pt x="161" y="210"/>
                  <a:pt x="162" y="208"/>
                  <a:pt x="162" y="207"/>
                </a:cubicBezTo>
                <a:cubicBezTo>
                  <a:pt x="162" y="206"/>
                  <a:pt x="161" y="206"/>
                  <a:pt x="162" y="206"/>
                </a:cubicBezTo>
                <a:cubicBezTo>
                  <a:pt x="162" y="206"/>
                  <a:pt x="163" y="205"/>
                  <a:pt x="163" y="204"/>
                </a:cubicBezTo>
                <a:cubicBezTo>
                  <a:pt x="163" y="204"/>
                  <a:pt x="162" y="204"/>
                  <a:pt x="162" y="203"/>
                </a:cubicBezTo>
                <a:cubicBezTo>
                  <a:pt x="162" y="201"/>
                  <a:pt x="163" y="199"/>
                  <a:pt x="164" y="197"/>
                </a:cubicBezTo>
                <a:cubicBezTo>
                  <a:pt x="164" y="195"/>
                  <a:pt x="164" y="192"/>
                  <a:pt x="166" y="191"/>
                </a:cubicBezTo>
                <a:cubicBezTo>
                  <a:pt x="166" y="191"/>
                  <a:pt x="166" y="191"/>
                  <a:pt x="167" y="190"/>
                </a:cubicBezTo>
                <a:cubicBezTo>
                  <a:pt x="167" y="190"/>
                  <a:pt x="168" y="190"/>
                  <a:pt x="169" y="190"/>
                </a:cubicBezTo>
                <a:cubicBezTo>
                  <a:pt x="169" y="190"/>
                  <a:pt x="170" y="190"/>
                  <a:pt x="170" y="190"/>
                </a:cubicBezTo>
                <a:cubicBezTo>
                  <a:pt x="171" y="190"/>
                  <a:pt x="171" y="190"/>
                  <a:pt x="171" y="190"/>
                </a:cubicBezTo>
                <a:cubicBezTo>
                  <a:pt x="172" y="190"/>
                  <a:pt x="173" y="189"/>
                  <a:pt x="173" y="189"/>
                </a:cubicBezTo>
                <a:cubicBezTo>
                  <a:pt x="174" y="189"/>
                  <a:pt x="176" y="189"/>
                  <a:pt x="177" y="189"/>
                </a:cubicBezTo>
                <a:cubicBezTo>
                  <a:pt x="178" y="189"/>
                  <a:pt x="178" y="188"/>
                  <a:pt x="178" y="189"/>
                </a:cubicBezTo>
                <a:cubicBezTo>
                  <a:pt x="179" y="189"/>
                  <a:pt x="179" y="189"/>
                  <a:pt x="180" y="189"/>
                </a:cubicBezTo>
                <a:cubicBezTo>
                  <a:pt x="181" y="189"/>
                  <a:pt x="181" y="188"/>
                  <a:pt x="182" y="188"/>
                </a:cubicBezTo>
                <a:cubicBezTo>
                  <a:pt x="182" y="188"/>
                  <a:pt x="183" y="189"/>
                  <a:pt x="183" y="189"/>
                </a:cubicBezTo>
                <a:cubicBezTo>
                  <a:pt x="184" y="188"/>
                  <a:pt x="184" y="188"/>
                  <a:pt x="185" y="188"/>
                </a:cubicBezTo>
                <a:cubicBezTo>
                  <a:pt x="186" y="188"/>
                  <a:pt x="186" y="188"/>
                  <a:pt x="187" y="188"/>
                </a:cubicBezTo>
                <a:cubicBezTo>
                  <a:pt x="187" y="188"/>
                  <a:pt x="188" y="188"/>
                  <a:pt x="189" y="187"/>
                </a:cubicBezTo>
                <a:cubicBezTo>
                  <a:pt x="189" y="187"/>
                  <a:pt x="190" y="187"/>
                  <a:pt x="191" y="187"/>
                </a:cubicBezTo>
                <a:cubicBezTo>
                  <a:pt x="191" y="187"/>
                  <a:pt x="192" y="187"/>
                  <a:pt x="192" y="187"/>
                </a:cubicBezTo>
                <a:cubicBezTo>
                  <a:pt x="192" y="187"/>
                  <a:pt x="193" y="187"/>
                  <a:pt x="193" y="187"/>
                </a:cubicBezTo>
                <a:cubicBezTo>
                  <a:pt x="194" y="187"/>
                  <a:pt x="194" y="187"/>
                  <a:pt x="195" y="187"/>
                </a:cubicBezTo>
                <a:cubicBezTo>
                  <a:pt x="196" y="187"/>
                  <a:pt x="197" y="187"/>
                  <a:pt x="198" y="187"/>
                </a:cubicBezTo>
                <a:cubicBezTo>
                  <a:pt x="198" y="187"/>
                  <a:pt x="199" y="187"/>
                  <a:pt x="199" y="187"/>
                </a:cubicBezTo>
                <a:cubicBezTo>
                  <a:pt x="200" y="187"/>
                  <a:pt x="201" y="187"/>
                  <a:pt x="202" y="187"/>
                </a:cubicBezTo>
                <a:cubicBezTo>
                  <a:pt x="203" y="187"/>
                  <a:pt x="203" y="187"/>
                  <a:pt x="204" y="186"/>
                </a:cubicBezTo>
                <a:cubicBezTo>
                  <a:pt x="204" y="186"/>
                  <a:pt x="204" y="187"/>
                  <a:pt x="205" y="187"/>
                </a:cubicBezTo>
                <a:cubicBezTo>
                  <a:pt x="205" y="187"/>
                  <a:pt x="206" y="187"/>
                  <a:pt x="206" y="187"/>
                </a:cubicBezTo>
                <a:cubicBezTo>
                  <a:pt x="207" y="187"/>
                  <a:pt x="207" y="186"/>
                  <a:pt x="208" y="186"/>
                </a:cubicBezTo>
                <a:cubicBezTo>
                  <a:pt x="208" y="186"/>
                  <a:pt x="208" y="186"/>
                  <a:pt x="209" y="186"/>
                </a:cubicBezTo>
                <a:cubicBezTo>
                  <a:pt x="210" y="186"/>
                  <a:pt x="211" y="186"/>
                  <a:pt x="212" y="186"/>
                </a:cubicBezTo>
                <a:cubicBezTo>
                  <a:pt x="213" y="185"/>
                  <a:pt x="214" y="187"/>
                  <a:pt x="215" y="187"/>
                </a:cubicBezTo>
                <a:cubicBezTo>
                  <a:pt x="215" y="187"/>
                  <a:pt x="215" y="185"/>
                  <a:pt x="216" y="186"/>
                </a:cubicBezTo>
                <a:cubicBezTo>
                  <a:pt x="217" y="186"/>
                  <a:pt x="218" y="186"/>
                  <a:pt x="219" y="186"/>
                </a:cubicBezTo>
                <a:cubicBezTo>
                  <a:pt x="220" y="186"/>
                  <a:pt x="220" y="186"/>
                  <a:pt x="221" y="186"/>
                </a:cubicBezTo>
                <a:cubicBezTo>
                  <a:pt x="221" y="186"/>
                  <a:pt x="221" y="186"/>
                  <a:pt x="222" y="186"/>
                </a:cubicBezTo>
                <a:cubicBezTo>
                  <a:pt x="222" y="186"/>
                  <a:pt x="223" y="186"/>
                  <a:pt x="223" y="186"/>
                </a:cubicBezTo>
                <a:cubicBezTo>
                  <a:pt x="223" y="186"/>
                  <a:pt x="223" y="186"/>
                  <a:pt x="224" y="186"/>
                </a:cubicBezTo>
                <a:cubicBezTo>
                  <a:pt x="224" y="186"/>
                  <a:pt x="225" y="186"/>
                  <a:pt x="225" y="186"/>
                </a:cubicBezTo>
                <a:cubicBezTo>
                  <a:pt x="225" y="186"/>
                  <a:pt x="226" y="186"/>
                  <a:pt x="226" y="185"/>
                </a:cubicBezTo>
                <a:cubicBezTo>
                  <a:pt x="227" y="185"/>
                  <a:pt x="227" y="186"/>
                  <a:pt x="228" y="186"/>
                </a:cubicBezTo>
                <a:cubicBezTo>
                  <a:pt x="228" y="186"/>
                  <a:pt x="228" y="186"/>
                  <a:pt x="229" y="186"/>
                </a:cubicBezTo>
                <a:cubicBezTo>
                  <a:pt x="229" y="186"/>
                  <a:pt x="229" y="186"/>
                  <a:pt x="229" y="186"/>
                </a:cubicBezTo>
                <a:cubicBezTo>
                  <a:pt x="230" y="186"/>
                  <a:pt x="231" y="186"/>
                  <a:pt x="232" y="186"/>
                </a:cubicBezTo>
                <a:cubicBezTo>
                  <a:pt x="232" y="186"/>
                  <a:pt x="233" y="185"/>
                  <a:pt x="233" y="185"/>
                </a:cubicBezTo>
                <a:cubicBezTo>
                  <a:pt x="233" y="185"/>
                  <a:pt x="234" y="186"/>
                  <a:pt x="234" y="186"/>
                </a:cubicBezTo>
                <a:cubicBezTo>
                  <a:pt x="234" y="186"/>
                  <a:pt x="235" y="185"/>
                  <a:pt x="235" y="185"/>
                </a:cubicBezTo>
                <a:cubicBezTo>
                  <a:pt x="235" y="185"/>
                  <a:pt x="236" y="186"/>
                  <a:pt x="236" y="186"/>
                </a:cubicBezTo>
                <a:cubicBezTo>
                  <a:pt x="237" y="186"/>
                  <a:pt x="238" y="185"/>
                  <a:pt x="239" y="185"/>
                </a:cubicBezTo>
                <a:cubicBezTo>
                  <a:pt x="241" y="186"/>
                  <a:pt x="243" y="185"/>
                  <a:pt x="246" y="186"/>
                </a:cubicBezTo>
                <a:cubicBezTo>
                  <a:pt x="246" y="186"/>
                  <a:pt x="247" y="186"/>
                  <a:pt x="247" y="186"/>
                </a:cubicBezTo>
                <a:cubicBezTo>
                  <a:pt x="248" y="186"/>
                  <a:pt x="249" y="185"/>
                  <a:pt x="250" y="185"/>
                </a:cubicBezTo>
                <a:cubicBezTo>
                  <a:pt x="251" y="185"/>
                  <a:pt x="251" y="186"/>
                  <a:pt x="252" y="186"/>
                </a:cubicBezTo>
                <a:close/>
                <a:moveTo>
                  <a:pt x="113" y="248"/>
                </a:moveTo>
                <a:cubicBezTo>
                  <a:pt x="112" y="248"/>
                  <a:pt x="113" y="247"/>
                  <a:pt x="112" y="246"/>
                </a:cubicBezTo>
                <a:cubicBezTo>
                  <a:pt x="111" y="243"/>
                  <a:pt x="109" y="240"/>
                  <a:pt x="107" y="237"/>
                </a:cubicBezTo>
                <a:cubicBezTo>
                  <a:pt x="106" y="236"/>
                  <a:pt x="105" y="234"/>
                  <a:pt x="105" y="233"/>
                </a:cubicBezTo>
                <a:cubicBezTo>
                  <a:pt x="105" y="232"/>
                  <a:pt x="105" y="232"/>
                  <a:pt x="105" y="232"/>
                </a:cubicBezTo>
                <a:cubicBezTo>
                  <a:pt x="104" y="231"/>
                  <a:pt x="104" y="229"/>
                  <a:pt x="103" y="228"/>
                </a:cubicBezTo>
                <a:cubicBezTo>
                  <a:pt x="102" y="227"/>
                  <a:pt x="101" y="225"/>
                  <a:pt x="100" y="224"/>
                </a:cubicBezTo>
                <a:cubicBezTo>
                  <a:pt x="100" y="223"/>
                  <a:pt x="99" y="221"/>
                  <a:pt x="99" y="220"/>
                </a:cubicBezTo>
                <a:cubicBezTo>
                  <a:pt x="99" y="219"/>
                  <a:pt x="98" y="218"/>
                  <a:pt x="97" y="217"/>
                </a:cubicBezTo>
                <a:cubicBezTo>
                  <a:pt x="97" y="216"/>
                  <a:pt x="97" y="215"/>
                  <a:pt x="96" y="214"/>
                </a:cubicBezTo>
                <a:cubicBezTo>
                  <a:pt x="96" y="214"/>
                  <a:pt x="95" y="213"/>
                  <a:pt x="95" y="212"/>
                </a:cubicBezTo>
                <a:cubicBezTo>
                  <a:pt x="96" y="211"/>
                  <a:pt x="95" y="211"/>
                  <a:pt x="94" y="208"/>
                </a:cubicBezTo>
                <a:cubicBezTo>
                  <a:pt x="94" y="208"/>
                  <a:pt x="94" y="207"/>
                  <a:pt x="93" y="205"/>
                </a:cubicBezTo>
                <a:cubicBezTo>
                  <a:pt x="92" y="204"/>
                  <a:pt x="91" y="202"/>
                  <a:pt x="91" y="200"/>
                </a:cubicBezTo>
                <a:cubicBezTo>
                  <a:pt x="94" y="199"/>
                  <a:pt x="96" y="200"/>
                  <a:pt x="99" y="198"/>
                </a:cubicBezTo>
                <a:cubicBezTo>
                  <a:pt x="100" y="198"/>
                  <a:pt x="100" y="199"/>
                  <a:pt x="101" y="199"/>
                </a:cubicBezTo>
                <a:cubicBezTo>
                  <a:pt x="101" y="199"/>
                  <a:pt x="102" y="198"/>
                  <a:pt x="103" y="198"/>
                </a:cubicBezTo>
                <a:cubicBezTo>
                  <a:pt x="104" y="198"/>
                  <a:pt x="104" y="198"/>
                  <a:pt x="105" y="198"/>
                </a:cubicBezTo>
                <a:cubicBezTo>
                  <a:pt x="107" y="198"/>
                  <a:pt x="108" y="198"/>
                  <a:pt x="110" y="197"/>
                </a:cubicBezTo>
                <a:cubicBezTo>
                  <a:pt x="110" y="197"/>
                  <a:pt x="111" y="198"/>
                  <a:pt x="111" y="198"/>
                </a:cubicBezTo>
                <a:cubicBezTo>
                  <a:pt x="112" y="198"/>
                  <a:pt x="112" y="197"/>
                  <a:pt x="112" y="197"/>
                </a:cubicBezTo>
                <a:cubicBezTo>
                  <a:pt x="113" y="197"/>
                  <a:pt x="113" y="197"/>
                  <a:pt x="114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6" y="197"/>
                  <a:pt x="116" y="197"/>
                  <a:pt x="117" y="197"/>
                </a:cubicBezTo>
                <a:cubicBezTo>
                  <a:pt x="118" y="197"/>
                  <a:pt x="118" y="197"/>
                  <a:pt x="120" y="197"/>
                </a:cubicBezTo>
                <a:cubicBezTo>
                  <a:pt x="120" y="197"/>
                  <a:pt x="121" y="197"/>
                  <a:pt x="121" y="197"/>
                </a:cubicBezTo>
                <a:cubicBezTo>
                  <a:pt x="121" y="197"/>
                  <a:pt x="122" y="196"/>
                  <a:pt x="123" y="196"/>
                </a:cubicBezTo>
                <a:cubicBezTo>
                  <a:pt x="124" y="197"/>
                  <a:pt x="128" y="196"/>
                  <a:pt x="130" y="195"/>
                </a:cubicBezTo>
                <a:cubicBezTo>
                  <a:pt x="131" y="195"/>
                  <a:pt x="132" y="195"/>
                  <a:pt x="133" y="195"/>
                </a:cubicBezTo>
                <a:cubicBezTo>
                  <a:pt x="133" y="195"/>
                  <a:pt x="133" y="195"/>
                  <a:pt x="134" y="195"/>
                </a:cubicBezTo>
                <a:cubicBezTo>
                  <a:pt x="134" y="195"/>
                  <a:pt x="134" y="194"/>
                  <a:pt x="135" y="195"/>
                </a:cubicBezTo>
                <a:cubicBezTo>
                  <a:pt x="135" y="195"/>
                  <a:pt x="135" y="195"/>
                  <a:pt x="135" y="195"/>
                </a:cubicBezTo>
                <a:cubicBezTo>
                  <a:pt x="136" y="195"/>
                  <a:pt x="138" y="194"/>
                  <a:pt x="139" y="194"/>
                </a:cubicBezTo>
                <a:cubicBezTo>
                  <a:pt x="142" y="194"/>
                  <a:pt x="145" y="194"/>
                  <a:pt x="148" y="193"/>
                </a:cubicBezTo>
                <a:cubicBezTo>
                  <a:pt x="149" y="193"/>
                  <a:pt x="150" y="193"/>
                  <a:pt x="151" y="193"/>
                </a:cubicBezTo>
                <a:cubicBezTo>
                  <a:pt x="151" y="193"/>
                  <a:pt x="152" y="193"/>
                  <a:pt x="152" y="193"/>
                </a:cubicBezTo>
                <a:cubicBezTo>
                  <a:pt x="153" y="193"/>
                  <a:pt x="153" y="192"/>
                  <a:pt x="155" y="192"/>
                </a:cubicBezTo>
                <a:cubicBezTo>
                  <a:pt x="155" y="192"/>
                  <a:pt x="155" y="192"/>
                  <a:pt x="155" y="192"/>
                </a:cubicBezTo>
                <a:cubicBezTo>
                  <a:pt x="156" y="192"/>
                  <a:pt x="158" y="191"/>
                  <a:pt x="158" y="191"/>
                </a:cubicBezTo>
                <a:cubicBezTo>
                  <a:pt x="159" y="191"/>
                  <a:pt x="159" y="191"/>
                  <a:pt x="160" y="191"/>
                </a:cubicBezTo>
                <a:cubicBezTo>
                  <a:pt x="161" y="192"/>
                  <a:pt x="161" y="192"/>
                  <a:pt x="161" y="192"/>
                </a:cubicBezTo>
                <a:cubicBezTo>
                  <a:pt x="161" y="194"/>
                  <a:pt x="161" y="195"/>
                  <a:pt x="160" y="197"/>
                </a:cubicBezTo>
                <a:cubicBezTo>
                  <a:pt x="160" y="199"/>
                  <a:pt x="159" y="201"/>
                  <a:pt x="159" y="203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59" y="204"/>
                  <a:pt x="159" y="205"/>
                  <a:pt x="159" y="206"/>
                </a:cubicBezTo>
                <a:cubicBezTo>
                  <a:pt x="158" y="208"/>
                  <a:pt x="158" y="210"/>
                  <a:pt x="157" y="213"/>
                </a:cubicBezTo>
                <a:cubicBezTo>
                  <a:pt x="157" y="214"/>
                  <a:pt x="156" y="216"/>
                  <a:pt x="157" y="217"/>
                </a:cubicBezTo>
                <a:cubicBezTo>
                  <a:pt x="157" y="217"/>
                  <a:pt x="156" y="218"/>
                  <a:pt x="156" y="219"/>
                </a:cubicBezTo>
                <a:cubicBezTo>
                  <a:pt x="156" y="219"/>
                  <a:pt x="156" y="219"/>
                  <a:pt x="156" y="220"/>
                </a:cubicBezTo>
                <a:cubicBezTo>
                  <a:pt x="156" y="220"/>
                  <a:pt x="156" y="220"/>
                  <a:pt x="156" y="221"/>
                </a:cubicBezTo>
                <a:cubicBezTo>
                  <a:pt x="156" y="222"/>
                  <a:pt x="155" y="223"/>
                  <a:pt x="155" y="225"/>
                </a:cubicBezTo>
                <a:cubicBezTo>
                  <a:pt x="155" y="226"/>
                  <a:pt x="155" y="225"/>
                  <a:pt x="155" y="226"/>
                </a:cubicBezTo>
                <a:cubicBezTo>
                  <a:pt x="155" y="226"/>
                  <a:pt x="155" y="227"/>
                  <a:pt x="155" y="227"/>
                </a:cubicBezTo>
                <a:cubicBezTo>
                  <a:pt x="155" y="228"/>
                  <a:pt x="154" y="230"/>
                  <a:pt x="154" y="232"/>
                </a:cubicBezTo>
                <a:cubicBezTo>
                  <a:pt x="154" y="232"/>
                  <a:pt x="154" y="233"/>
                  <a:pt x="153" y="234"/>
                </a:cubicBezTo>
                <a:cubicBezTo>
                  <a:pt x="153" y="234"/>
                  <a:pt x="154" y="234"/>
                  <a:pt x="153" y="234"/>
                </a:cubicBezTo>
                <a:cubicBezTo>
                  <a:pt x="153" y="235"/>
                  <a:pt x="153" y="236"/>
                  <a:pt x="153" y="237"/>
                </a:cubicBezTo>
                <a:cubicBezTo>
                  <a:pt x="153" y="237"/>
                  <a:pt x="152" y="238"/>
                  <a:pt x="152" y="238"/>
                </a:cubicBezTo>
                <a:cubicBezTo>
                  <a:pt x="152" y="238"/>
                  <a:pt x="153" y="239"/>
                  <a:pt x="153" y="239"/>
                </a:cubicBezTo>
                <a:cubicBezTo>
                  <a:pt x="153" y="239"/>
                  <a:pt x="152" y="240"/>
                  <a:pt x="153" y="241"/>
                </a:cubicBezTo>
                <a:cubicBezTo>
                  <a:pt x="151" y="242"/>
                  <a:pt x="151" y="244"/>
                  <a:pt x="151" y="245"/>
                </a:cubicBezTo>
                <a:cubicBezTo>
                  <a:pt x="151" y="246"/>
                  <a:pt x="151" y="246"/>
                  <a:pt x="151" y="247"/>
                </a:cubicBezTo>
                <a:cubicBezTo>
                  <a:pt x="151" y="247"/>
                  <a:pt x="150" y="249"/>
                  <a:pt x="150" y="249"/>
                </a:cubicBezTo>
                <a:cubicBezTo>
                  <a:pt x="150" y="249"/>
                  <a:pt x="151" y="250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50"/>
                  <a:pt x="151" y="251"/>
                  <a:pt x="151" y="251"/>
                </a:cubicBezTo>
                <a:cubicBezTo>
                  <a:pt x="151" y="251"/>
                  <a:pt x="150" y="252"/>
                  <a:pt x="151" y="253"/>
                </a:cubicBezTo>
                <a:cubicBezTo>
                  <a:pt x="150" y="254"/>
                  <a:pt x="150" y="256"/>
                  <a:pt x="150" y="257"/>
                </a:cubicBezTo>
                <a:cubicBezTo>
                  <a:pt x="150" y="257"/>
                  <a:pt x="150" y="258"/>
                  <a:pt x="150" y="258"/>
                </a:cubicBezTo>
                <a:cubicBezTo>
                  <a:pt x="151" y="260"/>
                  <a:pt x="149" y="262"/>
                  <a:pt x="149" y="264"/>
                </a:cubicBezTo>
                <a:cubicBezTo>
                  <a:pt x="150" y="265"/>
                  <a:pt x="148" y="265"/>
                  <a:pt x="149" y="267"/>
                </a:cubicBezTo>
                <a:cubicBezTo>
                  <a:pt x="149" y="268"/>
                  <a:pt x="149" y="269"/>
                  <a:pt x="149" y="271"/>
                </a:cubicBezTo>
                <a:cubicBezTo>
                  <a:pt x="149" y="271"/>
                  <a:pt x="149" y="271"/>
                  <a:pt x="149" y="271"/>
                </a:cubicBezTo>
                <a:cubicBezTo>
                  <a:pt x="149" y="272"/>
                  <a:pt x="148" y="272"/>
                  <a:pt x="148" y="272"/>
                </a:cubicBezTo>
                <a:cubicBezTo>
                  <a:pt x="148" y="273"/>
                  <a:pt x="148" y="274"/>
                  <a:pt x="149" y="274"/>
                </a:cubicBezTo>
                <a:cubicBezTo>
                  <a:pt x="149" y="275"/>
                  <a:pt x="148" y="275"/>
                  <a:pt x="148" y="275"/>
                </a:cubicBezTo>
                <a:cubicBezTo>
                  <a:pt x="149" y="277"/>
                  <a:pt x="148" y="278"/>
                  <a:pt x="148" y="279"/>
                </a:cubicBezTo>
                <a:cubicBezTo>
                  <a:pt x="148" y="280"/>
                  <a:pt x="147" y="280"/>
                  <a:pt x="147" y="281"/>
                </a:cubicBezTo>
                <a:cubicBezTo>
                  <a:pt x="147" y="281"/>
                  <a:pt x="147" y="282"/>
                  <a:pt x="147" y="282"/>
                </a:cubicBezTo>
                <a:cubicBezTo>
                  <a:pt x="147" y="283"/>
                  <a:pt x="147" y="283"/>
                  <a:pt x="147" y="284"/>
                </a:cubicBezTo>
                <a:cubicBezTo>
                  <a:pt x="147" y="285"/>
                  <a:pt x="147" y="285"/>
                  <a:pt x="147" y="286"/>
                </a:cubicBezTo>
                <a:cubicBezTo>
                  <a:pt x="147" y="287"/>
                  <a:pt x="147" y="287"/>
                  <a:pt x="147" y="288"/>
                </a:cubicBezTo>
                <a:cubicBezTo>
                  <a:pt x="147" y="288"/>
                  <a:pt x="146" y="289"/>
                  <a:pt x="147" y="290"/>
                </a:cubicBezTo>
                <a:cubicBezTo>
                  <a:pt x="146" y="292"/>
                  <a:pt x="148" y="294"/>
                  <a:pt x="145" y="296"/>
                </a:cubicBezTo>
                <a:cubicBezTo>
                  <a:pt x="144" y="294"/>
                  <a:pt x="145" y="293"/>
                  <a:pt x="143" y="291"/>
                </a:cubicBezTo>
                <a:cubicBezTo>
                  <a:pt x="143" y="291"/>
                  <a:pt x="142" y="290"/>
                  <a:pt x="142" y="291"/>
                </a:cubicBezTo>
                <a:cubicBezTo>
                  <a:pt x="141" y="288"/>
                  <a:pt x="139" y="286"/>
                  <a:pt x="137" y="284"/>
                </a:cubicBezTo>
                <a:cubicBezTo>
                  <a:pt x="136" y="283"/>
                  <a:pt x="136" y="282"/>
                  <a:pt x="135" y="281"/>
                </a:cubicBezTo>
                <a:cubicBezTo>
                  <a:pt x="134" y="280"/>
                  <a:pt x="133" y="280"/>
                  <a:pt x="133" y="279"/>
                </a:cubicBezTo>
                <a:cubicBezTo>
                  <a:pt x="132" y="278"/>
                  <a:pt x="132" y="276"/>
                  <a:pt x="131" y="275"/>
                </a:cubicBezTo>
                <a:cubicBezTo>
                  <a:pt x="130" y="274"/>
                  <a:pt x="129" y="273"/>
                  <a:pt x="128" y="272"/>
                </a:cubicBezTo>
                <a:cubicBezTo>
                  <a:pt x="128" y="271"/>
                  <a:pt x="127" y="270"/>
                  <a:pt x="126" y="269"/>
                </a:cubicBezTo>
                <a:cubicBezTo>
                  <a:pt x="126" y="268"/>
                  <a:pt x="125" y="268"/>
                  <a:pt x="125" y="267"/>
                </a:cubicBezTo>
                <a:cubicBezTo>
                  <a:pt x="122" y="263"/>
                  <a:pt x="119" y="259"/>
                  <a:pt x="117" y="255"/>
                </a:cubicBezTo>
                <a:cubicBezTo>
                  <a:pt x="117" y="255"/>
                  <a:pt x="117" y="254"/>
                  <a:pt x="117" y="254"/>
                </a:cubicBezTo>
                <a:cubicBezTo>
                  <a:pt x="116" y="254"/>
                  <a:pt x="116" y="253"/>
                  <a:pt x="116" y="252"/>
                </a:cubicBezTo>
                <a:cubicBezTo>
                  <a:pt x="115" y="251"/>
                  <a:pt x="114" y="248"/>
                  <a:pt x="113" y="248"/>
                </a:cubicBezTo>
                <a:cubicBezTo>
                  <a:pt x="113" y="248"/>
                  <a:pt x="113" y="248"/>
                  <a:pt x="113" y="248"/>
                </a:cubicBezTo>
                <a:close/>
                <a:moveTo>
                  <a:pt x="189" y="125"/>
                </a:moveTo>
                <a:cubicBezTo>
                  <a:pt x="189" y="126"/>
                  <a:pt x="189" y="126"/>
                  <a:pt x="190" y="126"/>
                </a:cubicBezTo>
                <a:cubicBezTo>
                  <a:pt x="190" y="126"/>
                  <a:pt x="191" y="126"/>
                  <a:pt x="191" y="127"/>
                </a:cubicBezTo>
                <a:cubicBezTo>
                  <a:pt x="191" y="127"/>
                  <a:pt x="191" y="127"/>
                  <a:pt x="192" y="127"/>
                </a:cubicBezTo>
                <a:cubicBezTo>
                  <a:pt x="192" y="127"/>
                  <a:pt x="193" y="128"/>
                  <a:pt x="193" y="128"/>
                </a:cubicBezTo>
                <a:cubicBezTo>
                  <a:pt x="193" y="128"/>
                  <a:pt x="193" y="128"/>
                  <a:pt x="194" y="129"/>
                </a:cubicBezTo>
                <a:cubicBezTo>
                  <a:pt x="194" y="129"/>
                  <a:pt x="194" y="129"/>
                  <a:pt x="195" y="130"/>
                </a:cubicBezTo>
                <a:cubicBezTo>
                  <a:pt x="195" y="130"/>
                  <a:pt x="196" y="130"/>
                  <a:pt x="197" y="131"/>
                </a:cubicBezTo>
                <a:cubicBezTo>
                  <a:pt x="197" y="131"/>
                  <a:pt x="197" y="131"/>
                  <a:pt x="197" y="131"/>
                </a:cubicBezTo>
                <a:cubicBezTo>
                  <a:pt x="198" y="131"/>
                  <a:pt x="198" y="132"/>
                  <a:pt x="198" y="132"/>
                </a:cubicBezTo>
                <a:cubicBezTo>
                  <a:pt x="198" y="132"/>
                  <a:pt x="199" y="132"/>
                  <a:pt x="199" y="133"/>
                </a:cubicBezTo>
                <a:cubicBezTo>
                  <a:pt x="199" y="133"/>
                  <a:pt x="200" y="133"/>
                  <a:pt x="200" y="133"/>
                </a:cubicBezTo>
                <a:cubicBezTo>
                  <a:pt x="200" y="133"/>
                  <a:pt x="201" y="135"/>
                  <a:pt x="202" y="135"/>
                </a:cubicBezTo>
                <a:cubicBezTo>
                  <a:pt x="202" y="135"/>
                  <a:pt x="203" y="135"/>
                  <a:pt x="203" y="135"/>
                </a:cubicBezTo>
                <a:cubicBezTo>
                  <a:pt x="203" y="135"/>
                  <a:pt x="203" y="136"/>
                  <a:pt x="203" y="136"/>
                </a:cubicBezTo>
                <a:cubicBezTo>
                  <a:pt x="204" y="137"/>
                  <a:pt x="204" y="136"/>
                  <a:pt x="205" y="137"/>
                </a:cubicBezTo>
                <a:cubicBezTo>
                  <a:pt x="205" y="137"/>
                  <a:pt x="205" y="138"/>
                  <a:pt x="206" y="138"/>
                </a:cubicBezTo>
                <a:cubicBezTo>
                  <a:pt x="206" y="138"/>
                  <a:pt x="206" y="139"/>
                  <a:pt x="207" y="139"/>
                </a:cubicBezTo>
                <a:cubicBezTo>
                  <a:pt x="207" y="139"/>
                  <a:pt x="208" y="139"/>
                  <a:pt x="208" y="139"/>
                </a:cubicBezTo>
                <a:cubicBezTo>
                  <a:pt x="209" y="140"/>
                  <a:pt x="209" y="141"/>
                  <a:pt x="210" y="141"/>
                </a:cubicBezTo>
                <a:cubicBezTo>
                  <a:pt x="210" y="142"/>
                  <a:pt x="211" y="141"/>
                  <a:pt x="211" y="142"/>
                </a:cubicBezTo>
                <a:cubicBezTo>
                  <a:pt x="211" y="142"/>
                  <a:pt x="211" y="142"/>
                  <a:pt x="211" y="142"/>
                </a:cubicBezTo>
                <a:cubicBezTo>
                  <a:pt x="212" y="143"/>
                  <a:pt x="212" y="142"/>
                  <a:pt x="213" y="143"/>
                </a:cubicBezTo>
                <a:cubicBezTo>
                  <a:pt x="213" y="143"/>
                  <a:pt x="214" y="144"/>
                  <a:pt x="214" y="144"/>
                </a:cubicBezTo>
                <a:cubicBezTo>
                  <a:pt x="215" y="144"/>
                  <a:pt x="215" y="144"/>
                  <a:pt x="215" y="145"/>
                </a:cubicBezTo>
                <a:cubicBezTo>
                  <a:pt x="215" y="145"/>
                  <a:pt x="216" y="145"/>
                  <a:pt x="216" y="146"/>
                </a:cubicBezTo>
                <a:cubicBezTo>
                  <a:pt x="217" y="146"/>
                  <a:pt x="217" y="146"/>
                  <a:pt x="218" y="147"/>
                </a:cubicBezTo>
                <a:cubicBezTo>
                  <a:pt x="218" y="147"/>
                  <a:pt x="218" y="147"/>
                  <a:pt x="218" y="147"/>
                </a:cubicBezTo>
                <a:cubicBezTo>
                  <a:pt x="219" y="148"/>
                  <a:pt x="219" y="148"/>
                  <a:pt x="220" y="149"/>
                </a:cubicBezTo>
                <a:cubicBezTo>
                  <a:pt x="221" y="149"/>
                  <a:pt x="221" y="149"/>
                  <a:pt x="221" y="149"/>
                </a:cubicBezTo>
                <a:cubicBezTo>
                  <a:pt x="222" y="150"/>
                  <a:pt x="222" y="150"/>
                  <a:pt x="224" y="151"/>
                </a:cubicBezTo>
                <a:cubicBezTo>
                  <a:pt x="224" y="152"/>
                  <a:pt x="224" y="151"/>
                  <a:pt x="224" y="151"/>
                </a:cubicBezTo>
                <a:cubicBezTo>
                  <a:pt x="225" y="152"/>
                  <a:pt x="226" y="153"/>
                  <a:pt x="227" y="153"/>
                </a:cubicBezTo>
                <a:cubicBezTo>
                  <a:pt x="227" y="153"/>
                  <a:pt x="227" y="154"/>
                  <a:pt x="227" y="154"/>
                </a:cubicBezTo>
                <a:cubicBezTo>
                  <a:pt x="228" y="154"/>
                  <a:pt x="229" y="155"/>
                  <a:pt x="230" y="156"/>
                </a:cubicBezTo>
                <a:cubicBezTo>
                  <a:pt x="230" y="156"/>
                  <a:pt x="231" y="157"/>
                  <a:pt x="231" y="157"/>
                </a:cubicBezTo>
                <a:cubicBezTo>
                  <a:pt x="231" y="157"/>
                  <a:pt x="232" y="157"/>
                  <a:pt x="232" y="157"/>
                </a:cubicBezTo>
                <a:cubicBezTo>
                  <a:pt x="233" y="158"/>
                  <a:pt x="233" y="159"/>
                  <a:pt x="234" y="160"/>
                </a:cubicBezTo>
                <a:cubicBezTo>
                  <a:pt x="234" y="160"/>
                  <a:pt x="235" y="161"/>
                  <a:pt x="235" y="161"/>
                </a:cubicBezTo>
                <a:cubicBezTo>
                  <a:pt x="236" y="161"/>
                  <a:pt x="237" y="162"/>
                  <a:pt x="238" y="163"/>
                </a:cubicBezTo>
                <a:cubicBezTo>
                  <a:pt x="239" y="164"/>
                  <a:pt x="239" y="164"/>
                  <a:pt x="240" y="165"/>
                </a:cubicBezTo>
                <a:cubicBezTo>
                  <a:pt x="241" y="166"/>
                  <a:pt x="243" y="167"/>
                  <a:pt x="244" y="168"/>
                </a:cubicBezTo>
                <a:cubicBezTo>
                  <a:pt x="245" y="170"/>
                  <a:pt x="247" y="171"/>
                  <a:pt x="248" y="172"/>
                </a:cubicBezTo>
                <a:cubicBezTo>
                  <a:pt x="249" y="173"/>
                  <a:pt x="249" y="174"/>
                  <a:pt x="250" y="174"/>
                </a:cubicBezTo>
                <a:cubicBezTo>
                  <a:pt x="251" y="175"/>
                  <a:pt x="252" y="175"/>
                  <a:pt x="252" y="176"/>
                </a:cubicBezTo>
                <a:cubicBezTo>
                  <a:pt x="254" y="177"/>
                  <a:pt x="255" y="179"/>
                  <a:pt x="256" y="181"/>
                </a:cubicBezTo>
                <a:cubicBezTo>
                  <a:pt x="256" y="181"/>
                  <a:pt x="256" y="182"/>
                  <a:pt x="257" y="182"/>
                </a:cubicBezTo>
                <a:cubicBezTo>
                  <a:pt x="257" y="182"/>
                  <a:pt x="257" y="181"/>
                  <a:pt x="257" y="182"/>
                </a:cubicBezTo>
                <a:cubicBezTo>
                  <a:pt x="257" y="182"/>
                  <a:pt x="256" y="182"/>
                  <a:pt x="256" y="182"/>
                </a:cubicBezTo>
                <a:cubicBezTo>
                  <a:pt x="256" y="182"/>
                  <a:pt x="255" y="183"/>
                  <a:pt x="254" y="182"/>
                </a:cubicBezTo>
                <a:cubicBezTo>
                  <a:pt x="254" y="182"/>
                  <a:pt x="254" y="182"/>
                  <a:pt x="254" y="182"/>
                </a:cubicBezTo>
                <a:cubicBezTo>
                  <a:pt x="254" y="182"/>
                  <a:pt x="254" y="183"/>
                  <a:pt x="253" y="183"/>
                </a:cubicBezTo>
                <a:cubicBezTo>
                  <a:pt x="253" y="183"/>
                  <a:pt x="253" y="182"/>
                  <a:pt x="253" y="182"/>
                </a:cubicBezTo>
                <a:cubicBezTo>
                  <a:pt x="253" y="182"/>
                  <a:pt x="252" y="183"/>
                  <a:pt x="252" y="183"/>
                </a:cubicBezTo>
                <a:cubicBezTo>
                  <a:pt x="252" y="183"/>
                  <a:pt x="252" y="183"/>
                  <a:pt x="251" y="182"/>
                </a:cubicBezTo>
                <a:cubicBezTo>
                  <a:pt x="251" y="182"/>
                  <a:pt x="251" y="183"/>
                  <a:pt x="250" y="182"/>
                </a:cubicBezTo>
                <a:cubicBezTo>
                  <a:pt x="250" y="182"/>
                  <a:pt x="249" y="182"/>
                  <a:pt x="248" y="182"/>
                </a:cubicBezTo>
                <a:cubicBezTo>
                  <a:pt x="247" y="182"/>
                  <a:pt x="245" y="182"/>
                  <a:pt x="243" y="182"/>
                </a:cubicBezTo>
                <a:cubicBezTo>
                  <a:pt x="243" y="182"/>
                  <a:pt x="243" y="182"/>
                  <a:pt x="243" y="182"/>
                </a:cubicBezTo>
                <a:cubicBezTo>
                  <a:pt x="243" y="182"/>
                  <a:pt x="241" y="182"/>
                  <a:pt x="241" y="182"/>
                </a:cubicBezTo>
                <a:cubicBezTo>
                  <a:pt x="241" y="182"/>
                  <a:pt x="241" y="182"/>
                  <a:pt x="241" y="182"/>
                </a:cubicBezTo>
                <a:cubicBezTo>
                  <a:pt x="240" y="182"/>
                  <a:pt x="240" y="182"/>
                  <a:pt x="240" y="182"/>
                </a:cubicBezTo>
                <a:cubicBezTo>
                  <a:pt x="240" y="182"/>
                  <a:pt x="240" y="182"/>
                  <a:pt x="240" y="182"/>
                </a:cubicBezTo>
                <a:cubicBezTo>
                  <a:pt x="239" y="182"/>
                  <a:pt x="239" y="182"/>
                  <a:pt x="239" y="182"/>
                </a:cubicBezTo>
                <a:cubicBezTo>
                  <a:pt x="239" y="182"/>
                  <a:pt x="239" y="182"/>
                  <a:pt x="239" y="182"/>
                </a:cubicBezTo>
                <a:cubicBezTo>
                  <a:pt x="238" y="182"/>
                  <a:pt x="238" y="182"/>
                  <a:pt x="238" y="182"/>
                </a:cubicBezTo>
                <a:cubicBezTo>
                  <a:pt x="237" y="182"/>
                  <a:pt x="235" y="182"/>
                  <a:pt x="233" y="182"/>
                </a:cubicBezTo>
                <a:cubicBezTo>
                  <a:pt x="232" y="182"/>
                  <a:pt x="232" y="182"/>
                  <a:pt x="231" y="182"/>
                </a:cubicBezTo>
                <a:cubicBezTo>
                  <a:pt x="231" y="182"/>
                  <a:pt x="230" y="182"/>
                  <a:pt x="230" y="182"/>
                </a:cubicBezTo>
                <a:cubicBezTo>
                  <a:pt x="230" y="182"/>
                  <a:pt x="229" y="182"/>
                  <a:pt x="228" y="182"/>
                </a:cubicBezTo>
                <a:cubicBezTo>
                  <a:pt x="228" y="182"/>
                  <a:pt x="227" y="182"/>
                  <a:pt x="226" y="182"/>
                </a:cubicBezTo>
                <a:cubicBezTo>
                  <a:pt x="226" y="182"/>
                  <a:pt x="226" y="182"/>
                  <a:pt x="225" y="182"/>
                </a:cubicBezTo>
                <a:cubicBezTo>
                  <a:pt x="225" y="182"/>
                  <a:pt x="225" y="182"/>
                  <a:pt x="224" y="182"/>
                </a:cubicBezTo>
                <a:cubicBezTo>
                  <a:pt x="224" y="182"/>
                  <a:pt x="224" y="183"/>
                  <a:pt x="223" y="183"/>
                </a:cubicBezTo>
                <a:cubicBezTo>
                  <a:pt x="223" y="183"/>
                  <a:pt x="223" y="182"/>
                  <a:pt x="222" y="182"/>
                </a:cubicBezTo>
                <a:cubicBezTo>
                  <a:pt x="222" y="182"/>
                  <a:pt x="222" y="183"/>
                  <a:pt x="222" y="183"/>
                </a:cubicBezTo>
                <a:cubicBezTo>
                  <a:pt x="222" y="182"/>
                  <a:pt x="221" y="182"/>
                  <a:pt x="221" y="182"/>
                </a:cubicBezTo>
                <a:cubicBezTo>
                  <a:pt x="221" y="182"/>
                  <a:pt x="221" y="183"/>
                  <a:pt x="221" y="183"/>
                </a:cubicBezTo>
                <a:cubicBezTo>
                  <a:pt x="220" y="182"/>
                  <a:pt x="219" y="183"/>
                  <a:pt x="217" y="183"/>
                </a:cubicBezTo>
                <a:cubicBezTo>
                  <a:pt x="217" y="183"/>
                  <a:pt x="217" y="182"/>
                  <a:pt x="217" y="182"/>
                </a:cubicBezTo>
                <a:cubicBezTo>
                  <a:pt x="216" y="183"/>
                  <a:pt x="216" y="182"/>
                  <a:pt x="215" y="182"/>
                </a:cubicBezTo>
                <a:cubicBezTo>
                  <a:pt x="215" y="182"/>
                  <a:pt x="214" y="182"/>
                  <a:pt x="213" y="182"/>
                </a:cubicBezTo>
                <a:cubicBezTo>
                  <a:pt x="213" y="182"/>
                  <a:pt x="213" y="183"/>
                  <a:pt x="213" y="183"/>
                </a:cubicBezTo>
                <a:cubicBezTo>
                  <a:pt x="213" y="183"/>
                  <a:pt x="212" y="183"/>
                  <a:pt x="212" y="183"/>
                </a:cubicBezTo>
                <a:cubicBezTo>
                  <a:pt x="212" y="183"/>
                  <a:pt x="212" y="183"/>
                  <a:pt x="212" y="183"/>
                </a:cubicBezTo>
                <a:cubicBezTo>
                  <a:pt x="211" y="183"/>
                  <a:pt x="211" y="183"/>
                  <a:pt x="210" y="183"/>
                </a:cubicBezTo>
                <a:cubicBezTo>
                  <a:pt x="210" y="183"/>
                  <a:pt x="209" y="183"/>
                  <a:pt x="209" y="183"/>
                </a:cubicBezTo>
                <a:cubicBezTo>
                  <a:pt x="208" y="183"/>
                  <a:pt x="207" y="183"/>
                  <a:pt x="206" y="183"/>
                </a:cubicBezTo>
                <a:cubicBezTo>
                  <a:pt x="205" y="183"/>
                  <a:pt x="205" y="183"/>
                  <a:pt x="205" y="183"/>
                </a:cubicBezTo>
                <a:cubicBezTo>
                  <a:pt x="204" y="183"/>
                  <a:pt x="204" y="183"/>
                  <a:pt x="204" y="183"/>
                </a:cubicBezTo>
                <a:cubicBezTo>
                  <a:pt x="203" y="183"/>
                  <a:pt x="202" y="184"/>
                  <a:pt x="201" y="184"/>
                </a:cubicBezTo>
                <a:cubicBezTo>
                  <a:pt x="201" y="184"/>
                  <a:pt x="201" y="184"/>
                  <a:pt x="200" y="184"/>
                </a:cubicBezTo>
                <a:cubicBezTo>
                  <a:pt x="199" y="184"/>
                  <a:pt x="199" y="184"/>
                  <a:pt x="198" y="184"/>
                </a:cubicBezTo>
                <a:cubicBezTo>
                  <a:pt x="197" y="184"/>
                  <a:pt x="197" y="183"/>
                  <a:pt x="196" y="183"/>
                </a:cubicBezTo>
                <a:cubicBezTo>
                  <a:pt x="195" y="183"/>
                  <a:pt x="195" y="183"/>
                  <a:pt x="194" y="183"/>
                </a:cubicBezTo>
                <a:cubicBezTo>
                  <a:pt x="192" y="184"/>
                  <a:pt x="190" y="184"/>
                  <a:pt x="187" y="184"/>
                </a:cubicBezTo>
                <a:cubicBezTo>
                  <a:pt x="185" y="184"/>
                  <a:pt x="182" y="185"/>
                  <a:pt x="180" y="186"/>
                </a:cubicBezTo>
                <a:cubicBezTo>
                  <a:pt x="180" y="186"/>
                  <a:pt x="179" y="185"/>
                  <a:pt x="179" y="185"/>
                </a:cubicBezTo>
                <a:cubicBezTo>
                  <a:pt x="179" y="185"/>
                  <a:pt x="179" y="186"/>
                  <a:pt x="179" y="186"/>
                </a:cubicBezTo>
                <a:cubicBezTo>
                  <a:pt x="178" y="186"/>
                  <a:pt x="178" y="186"/>
                  <a:pt x="177" y="186"/>
                </a:cubicBezTo>
                <a:cubicBezTo>
                  <a:pt x="176" y="186"/>
                  <a:pt x="175" y="186"/>
                  <a:pt x="174" y="187"/>
                </a:cubicBezTo>
                <a:cubicBezTo>
                  <a:pt x="173" y="187"/>
                  <a:pt x="173" y="186"/>
                  <a:pt x="173" y="186"/>
                </a:cubicBezTo>
                <a:cubicBezTo>
                  <a:pt x="172" y="186"/>
                  <a:pt x="172" y="187"/>
                  <a:pt x="172" y="187"/>
                </a:cubicBezTo>
                <a:cubicBezTo>
                  <a:pt x="171" y="187"/>
                  <a:pt x="171" y="186"/>
                  <a:pt x="170" y="187"/>
                </a:cubicBezTo>
                <a:cubicBezTo>
                  <a:pt x="169" y="187"/>
                  <a:pt x="168" y="187"/>
                  <a:pt x="167" y="187"/>
                </a:cubicBezTo>
                <a:cubicBezTo>
                  <a:pt x="166" y="187"/>
                  <a:pt x="167" y="186"/>
                  <a:pt x="167" y="185"/>
                </a:cubicBezTo>
                <a:cubicBezTo>
                  <a:pt x="166" y="185"/>
                  <a:pt x="167" y="184"/>
                  <a:pt x="167" y="183"/>
                </a:cubicBezTo>
                <a:cubicBezTo>
                  <a:pt x="168" y="180"/>
                  <a:pt x="168" y="178"/>
                  <a:pt x="169" y="175"/>
                </a:cubicBezTo>
                <a:cubicBezTo>
                  <a:pt x="169" y="174"/>
                  <a:pt x="170" y="174"/>
                  <a:pt x="170" y="173"/>
                </a:cubicBezTo>
                <a:cubicBezTo>
                  <a:pt x="169" y="173"/>
                  <a:pt x="170" y="169"/>
                  <a:pt x="170" y="168"/>
                </a:cubicBezTo>
                <a:cubicBezTo>
                  <a:pt x="171" y="168"/>
                  <a:pt x="171" y="167"/>
                  <a:pt x="171" y="167"/>
                </a:cubicBezTo>
                <a:cubicBezTo>
                  <a:pt x="172" y="166"/>
                  <a:pt x="171" y="165"/>
                  <a:pt x="172" y="164"/>
                </a:cubicBezTo>
                <a:cubicBezTo>
                  <a:pt x="172" y="164"/>
                  <a:pt x="172" y="164"/>
                  <a:pt x="172" y="164"/>
                </a:cubicBezTo>
                <a:cubicBezTo>
                  <a:pt x="172" y="163"/>
                  <a:pt x="172" y="162"/>
                  <a:pt x="173" y="161"/>
                </a:cubicBezTo>
                <a:cubicBezTo>
                  <a:pt x="173" y="161"/>
                  <a:pt x="173" y="161"/>
                  <a:pt x="173" y="160"/>
                </a:cubicBezTo>
                <a:cubicBezTo>
                  <a:pt x="174" y="160"/>
                  <a:pt x="174" y="159"/>
                  <a:pt x="174" y="159"/>
                </a:cubicBezTo>
                <a:cubicBezTo>
                  <a:pt x="174" y="157"/>
                  <a:pt x="174" y="156"/>
                  <a:pt x="175" y="155"/>
                </a:cubicBezTo>
                <a:cubicBezTo>
                  <a:pt x="175" y="154"/>
                  <a:pt x="175" y="153"/>
                  <a:pt x="175" y="153"/>
                </a:cubicBezTo>
                <a:cubicBezTo>
                  <a:pt x="176" y="151"/>
                  <a:pt x="176" y="149"/>
                  <a:pt x="177" y="147"/>
                </a:cubicBezTo>
                <a:cubicBezTo>
                  <a:pt x="177" y="146"/>
                  <a:pt x="178" y="146"/>
                  <a:pt x="177" y="145"/>
                </a:cubicBezTo>
                <a:cubicBezTo>
                  <a:pt x="177" y="145"/>
                  <a:pt x="178" y="142"/>
                  <a:pt x="178" y="141"/>
                </a:cubicBezTo>
                <a:cubicBezTo>
                  <a:pt x="179" y="140"/>
                  <a:pt x="180" y="137"/>
                  <a:pt x="181" y="135"/>
                </a:cubicBezTo>
                <a:cubicBezTo>
                  <a:pt x="181" y="134"/>
                  <a:pt x="181" y="133"/>
                  <a:pt x="181" y="132"/>
                </a:cubicBezTo>
                <a:cubicBezTo>
                  <a:pt x="182" y="132"/>
                  <a:pt x="182" y="131"/>
                  <a:pt x="182" y="130"/>
                </a:cubicBezTo>
                <a:cubicBezTo>
                  <a:pt x="182" y="130"/>
                  <a:pt x="183" y="130"/>
                  <a:pt x="183" y="129"/>
                </a:cubicBezTo>
                <a:cubicBezTo>
                  <a:pt x="183" y="129"/>
                  <a:pt x="182" y="129"/>
                  <a:pt x="183" y="128"/>
                </a:cubicBezTo>
                <a:cubicBezTo>
                  <a:pt x="183" y="128"/>
                  <a:pt x="183" y="127"/>
                  <a:pt x="184" y="127"/>
                </a:cubicBezTo>
                <a:cubicBezTo>
                  <a:pt x="184" y="126"/>
                  <a:pt x="184" y="125"/>
                  <a:pt x="184" y="125"/>
                </a:cubicBezTo>
                <a:cubicBezTo>
                  <a:pt x="184" y="124"/>
                  <a:pt x="185" y="123"/>
                  <a:pt x="184" y="123"/>
                </a:cubicBezTo>
                <a:cubicBezTo>
                  <a:pt x="186" y="123"/>
                  <a:pt x="187" y="124"/>
                  <a:pt x="189" y="125"/>
                </a:cubicBezTo>
                <a:close/>
                <a:moveTo>
                  <a:pt x="157" y="104"/>
                </a:moveTo>
                <a:cubicBezTo>
                  <a:pt x="158" y="106"/>
                  <a:pt x="157" y="106"/>
                  <a:pt x="156" y="107"/>
                </a:cubicBezTo>
                <a:cubicBezTo>
                  <a:pt x="156" y="107"/>
                  <a:pt x="156" y="108"/>
                  <a:pt x="155" y="108"/>
                </a:cubicBezTo>
                <a:cubicBezTo>
                  <a:pt x="154" y="107"/>
                  <a:pt x="156" y="107"/>
                  <a:pt x="155" y="105"/>
                </a:cubicBezTo>
                <a:cubicBezTo>
                  <a:pt x="156" y="105"/>
                  <a:pt x="155" y="104"/>
                  <a:pt x="156" y="104"/>
                </a:cubicBezTo>
                <a:cubicBezTo>
                  <a:pt x="156" y="104"/>
                  <a:pt x="157" y="105"/>
                  <a:pt x="157" y="104"/>
                </a:cubicBezTo>
                <a:close/>
                <a:moveTo>
                  <a:pt x="152" y="106"/>
                </a:moveTo>
                <a:cubicBezTo>
                  <a:pt x="151" y="107"/>
                  <a:pt x="151" y="108"/>
                  <a:pt x="151" y="109"/>
                </a:cubicBezTo>
                <a:cubicBezTo>
                  <a:pt x="152" y="110"/>
                  <a:pt x="152" y="107"/>
                  <a:pt x="153" y="107"/>
                </a:cubicBezTo>
                <a:cubicBezTo>
                  <a:pt x="154" y="109"/>
                  <a:pt x="151" y="110"/>
                  <a:pt x="150" y="111"/>
                </a:cubicBezTo>
                <a:cubicBezTo>
                  <a:pt x="149" y="110"/>
                  <a:pt x="148" y="112"/>
                  <a:pt x="147" y="111"/>
                </a:cubicBezTo>
                <a:cubicBezTo>
                  <a:pt x="146" y="113"/>
                  <a:pt x="142" y="113"/>
                  <a:pt x="140" y="114"/>
                </a:cubicBezTo>
                <a:cubicBezTo>
                  <a:pt x="140" y="113"/>
                  <a:pt x="138" y="114"/>
                  <a:pt x="138" y="113"/>
                </a:cubicBezTo>
                <a:cubicBezTo>
                  <a:pt x="136" y="113"/>
                  <a:pt x="135" y="114"/>
                  <a:pt x="134" y="112"/>
                </a:cubicBezTo>
                <a:cubicBezTo>
                  <a:pt x="134" y="112"/>
                  <a:pt x="134" y="113"/>
                  <a:pt x="134" y="113"/>
                </a:cubicBezTo>
                <a:cubicBezTo>
                  <a:pt x="133" y="114"/>
                  <a:pt x="133" y="111"/>
                  <a:pt x="132" y="112"/>
                </a:cubicBezTo>
                <a:cubicBezTo>
                  <a:pt x="132" y="112"/>
                  <a:pt x="130" y="112"/>
                  <a:pt x="130" y="112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8" y="111"/>
                  <a:pt x="128" y="111"/>
                </a:cubicBezTo>
                <a:cubicBezTo>
                  <a:pt x="128" y="111"/>
                  <a:pt x="128" y="110"/>
                  <a:pt x="128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6" y="110"/>
                  <a:pt x="126" y="109"/>
                  <a:pt x="126" y="109"/>
                </a:cubicBezTo>
                <a:cubicBezTo>
                  <a:pt x="125" y="109"/>
                  <a:pt x="124" y="109"/>
                  <a:pt x="124" y="108"/>
                </a:cubicBezTo>
                <a:cubicBezTo>
                  <a:pt x="124" y="108"/>
                  <a:pt x="124" y="107"/>
                  <a:pt x="123" y="107"/>
                </a:cubicBezTo>
                <a:cubicBezTo>
                  <a:pt x="123" y="106"/>
                  <a:pt x="122" y="106"/>
                  <a:pt x="121" y="104"/>
                </a:cubicBezTo>
                <a:cubicBezTo>
                  <a:pt x="121" y="103"/>
                  <a:pt x="121" y="102"/>
                  <a:pt x="121" y="101"/>
                </a:cubicBezTo>
                <a:cubicBezTo>
                  <a:pt x="121" y="101"/>
                  <a:pt x="121" y="101"/>
                  <a:pt x="121" y="100"/>
                </a:cubicBezTo>
                <a:cubicBezTo>
                  <a:pt x="121" y="100"/>
                  <a:pt x="121" y="98"/>
                  <a:pt x="123" y="99"/>
                </a:cubicBezTo>
                <a:cubicBezTo>
                  <a:pt x="124" y="100"/>
                  <a:pt x="122" y="101"/>
                  <a:pt x="122" y="103"/>
                </a:cubicBezTo>
                <a:cubicBezTo>
                  <a:pt x="124" y="107"/>
                  <a:pt x="127" y="108"/>
                  <a:pt x="130" y="110"/>
                </a:cubicBezTo>
                <a:cubicBezTo>
                  <a:pt x="131" y="110"/>
                  <a:pt x="130" y="110"/>
                  <a:pt x="130" y="109"/>
                </a:cubicBezTo>
                <a:cubicBezTo>
                  <a:pt x="131" y="109"/>
                  <a:pt x="132" y="111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4" y="108"/>
                  <a:pt x="133" y="109"/>
                  <a:pt x="133" y="109"/>
                </a:cubicBezTo>
                <a:cubicBezTo>
                  <a:pt x="132" y="109"/>
                  <a:pt x="132" y="108"/>
                  <a:pt x="132" y="108"/>
                </a:cubicBezTo>
                <a:cubicBezTo>
                  <a:pt x="131" y="107"/>
                  <a:pt x="129" y="105"/>
                  <a:pt x="127" y="104"/>
                </a:cubicBezTo>
                <a:cubicBezTo>
                  <a:pt x="127" y="104"/>
                  <a:pt x="127" y="104"/>
                  <a:pt x="127" y="104"/>
                </a:cubicBezTo>
                <a:cubicBezTo>
                  <a:pt x="126" y="102"/>
                  <a:pt x="126" y="101"/>
                  <a:pt x="127" y="100"/>
                </a:cubicBezTo>
                <a:cubicBezTo>
                  <a:pt x="128" y="99"/>
                  <a:pt x="128" y="101"/>
                  <a:pt x="128" y="100"/>
                </a:cubicBezTo>
                <a:cubicBezTo>
                  <a:pt x="128" y="100"/>
                  <a:pt x="129" y="100"/>
                  <a:pt x="129" y="99"/>
                </a:cubicBezTo>
                <a:cubicBezTo>
                  <a:pt x="130" y="99"/>
                  <a:pt x="130" y="99"/>
                  <a:pt x="131" y="99"/>
                </a:cubicBezTo>
                <a:cubicBezTo>
                  <a:pt x="132" y="101"/>
                  <a:pt x="131" y="103"/>
                  <a:pt x="131" y="104"/>
                </a:cubicBezTo>
                <a:cubicBezTo>
                  <a:pt x="132" y="105"/>
                  <a:pt x="132" y="105"/>
                  <a:pt x="132" y="106"/>
                </a:cubicBezTo>
                <a:cubicBezTo>
                  <a:pt x="132" y="106"/>
                  <a:pt x="133" y="106"/>
                  <a:pt x="133" y="106"/>
                </a:cubicBezTo>
                <a:cubicBezTo>
                  <a:pt x="133" y="106"/>
                  <a:pt x="134" y="107"/>
                  <a:pt x="134" y="107"/>
                </a:cubicBezTo>
                <a:cubicBezTo>
                  <a:pt x="134" y="107"/>
                  <a:pt x="136" y="107"/>
                  <a:pt x="136" y="107"/>
                </a:cubicBezTo>
                <a:cubicBezTo>
                  <a:pt x="137" y="107"/>
                  <a:pt x="136" y="108"/>
                  <a:pt x="137" y="108"/>
                </a:cubicBezTo>
                <a:cubicBezTo>
                  <a:pt x="137" y="108"/>
                  <a:pt x="137" y="107"/>
                  <a:pt x="138" y="107"/>
                </a:cubicBezTo>
                <a:cubicBezTo>
                  <a:pt x="139" y="106"/>
                  <a:pt x="137" y="106"/>
                  <a:pt x="136" y="105"/>
                </a:cubicBezTo>
                <a:cubicBezTo>
                  <a:pt x="136" y="105"/>
                  <a:pt x="137" y="105"/>
                  <a:pt x="137" y="105"/>
                </a:cubicBezTo>
                <a:cubicBezTo>
                  <a:pt x="136" y="104"/>
                  <a:pt x="135" y="104"/>
                  <a:pt x="134" y="102"/>
                </a:cubicBezTo>
                <a:cubicBezTo>
                  <a:pt x="135" y="102"/>
                  <a:pt x="136" y="102"/>
                  <a:pt x="137" y="102"/>
                </a:cubicBezTo>
                <a:cubicBezTo>
                  <a:pt x="138" y="102"/>
                  <a:pt x="137" y="102"/>
                  <a:pt x="138" y="102"/>
                </a:cubicBezTo>
                <a:cubicBezTo>
                  <a:pt x="138" y="102"/>
                  <a:pt x="139" y="102"/>
                  <a:pt x="140" y="102"/>
                </a:cubicBezTo>
                <a:cubicBezTo>
                  <a:pt x="141" y="102"/>
                  <a:pt x="141" y="103"/>
                  <a:pt x="142" y="102"/>
                </a:cubicBezTo>
                <a:cubicBezTo>
                  <a:pt x="143" y="103"/>
                  <a:pt x="142" y="104"/>
                  <a:pt x="141" y="105"/>
                </a:cubicBezTo>
                <a:cubicBezTo>
                  <a:pt x="140" y="107"/>
                  <a:pt x="139" y="106"/>
                  <a:pt x="138" y="107"/>
                </a:cubicBezTo>
                <a:cubicBezTo>
                  <a:pt x="138" y="107"/>
                  <a:pt x="139" y="108"/>
                  <a:pt x="139" y="108"/>
                </a:cubicBezTo>
                <a:cubicBezTo>
                  <a:pt x="139" y="109"/>
                  <a:pt x="139" y="108"/>
                  <a:pt x="138" y="108"/>
                </a:cubicBezTo>
                <a:cubicBezTo>
                  <a:pt x="138" y="109"/>
                  <a:pt x="137" y="109"/>
                  <a:pt x="137" y="109"/>
                </a:cubicBezTo>
                <a:cubicBezTo>
                  <a:pt x="136" y="109"/>
                  <a:pt x="135" y="109"/>
                  <a:pt x="134" y="109"/>
                </a:cubicBezTo>
                <a:cubicBezTo>
                  <a:pt x="133" y="110"/>
                  <a:pt x="135" y="110"/>
                  <a:pt x="136" y="110"/>
                </a:cubicBezTo>
                <a:cubicBezTo>
                  <a:pt x="137" y="111"/>
                  <a:pt x="140" y="111"/>
                  <a:pt x="142" y="112"/>
                </a:cubicBezTo>
                <a:cubicBezTo>
                  <a:pt x="146" y="110"/>
                  <a:pt x="148" y="107"/>
                  <a:pt x="148" y="104"/>
                </a:cubicBezTo>
                <a:cubicBezTo>
                  <a:pt x="147" y="103"/>
                  <a:pt x="148" y="102"/>
                  <a:pt x="147" y="101"/>
                </a:cubicBezTo>
                <a:cubicBezTo>
                  <a:pt x="148" y="99"/>
                  <a:pt x="150" y="102"/>
                  <a:pt x="152" y="102"/>
                </a:cubicBezTo>
                <a:cubicBezTo>
                  <a:pt x="152" y="103"/>
                  <a:pt x="152" y="103"/>
                  <a:pt x="152" y="104"/>
                </a:cubicBezTo>
                <a:cubicBezTo>
                  <a:pt x="152" y="104"/>
                  <a:pt x="152" y="105"/>
                  <a:pt x="152" y="105"/>
                </a:cubicBezTo>
                <a:cubicBezTo>
                  <a:pt x="152" y="106"/>
                  <a:pt x="152" y="106"/>
                  <a:pt x="152" y="106"/>
                </a:cubicBezTo>
                <a:close/>
                <a:moveTo>
                  <a:pt x="154" y="92"/>
                </a:moveTo>
                <a:cubicBezTo>
                  <a:pt x="154" y="93"/>
                  <a:pt x="153" y="94"/>
                  <a:pt x="155" y="95"/>
                </a:cubicBezTo>
                <a:cubicBezTo>
                  <a:pt x="155" y="96"/>
                  <a:pt x="156" y="95"/>
                  <a:pt x="157" y="96"/>
                </a:cubicBezTo>
                <a:cubicBezTo>
                  <a:pt x="158" y="97"/>
                  <a:pt x="158" y="99"/>
                  <a:pt x="159" y="101"/>
                </a:cubicBezTo>
                <a:cubicBezTo>
                  <a:pt x="156" y="102"/>
                  <a:pt x="154" y="100"/>
                  <a:pt x="153" y="97"/>
                </a:cubicBezTo>
                <a:cubicBezTo>
                  <a:pt x="152" y="96"/>
                  <a:pt x="151" y="96"/>
                  <a:pt x="150" y="96"/>
                </a:cubicBezTo>
                <a:cubicBezTo>
                  <a:pt x="149" y="94"/>
                  <a:pt x="151" y="93"/>
                  <a:pt x="151" y="91"/>
                </a:cubicBezTo>
                <a:cubicBezTo>
                  <a:pt x="152" y="91"/>
                  <a:pt x="153" y="93"/>
                  <a:pt x="154" y="92"/>
                </a:cubicBezTo>
                <a:close/>
                <a:moveTo>
                  <a:pt x="126" y="91"/>
                </a:moveTo>
                <a:cubicBezTo>
                  <a:pt x="127" y="91"/>
                  <a:pt x="126" y="91"/>
                  <a:pt x="128" y="90"/>
                </a:cubicBezTo>
                <a:cubicBezTo>
                  <a:pt x="129" y="89"/>
                  <a:pt x="130" y="89"/>
                  <a:pt x="131" y="88"/>
                </a:cubicBezTo>
                <a:cubicBezTo>
                  <a:pt x="131" y="88"/>
                  <a:pt x="133" y="88"/>
                  <a:pt x="133" y="88"/>
                </a:cubicBezTo>
                <a:cubicBezTo>
                  <a:pt x="133" y="88"/>
                  <a:pt x="135" y="88"/>
                  <a:pt x="135" y="89"/>
                </a:cubicBezTo>
                <a:cubicBezTo>
                  <a:pt x="137" y="88"/>
                  <a:pt x="136" y="87"/>
                  <a:pt x="137" y="87"/>
                </a:cubicBezTo>
                <a:cubicBezTo>
                  <a:pt x="138" y="87"/>
                  <a:pt x="139" y="89"/>
                  <a:pt x="141" y="87"/>
                </a:cubicBezTo>
                <a:cubicBezTo>
                  <a:pt x="142" y="88"/>
                  <a:pt x="141" y="88"/>
                  <a:pt x="141" y="89"/>
                </a:cubicBezTo>
                <a:cubicBezTo>
                  <a:pt x="142" y="89"/>
                  <a:pt x="142" y="90"/>
                  <a:pt x="143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4" y="90"/>
                  <a:pt x="145" y="92"/>
                  <a:pt x="146" y="90"/>
                </a:cubicBezTo>
                <a:cubicBezTo>
                  <a:pt x="148" y="92"/>
                  <a:pt x="147" y="93"/>
                  <a:pt x="147" y="94"/>
                </a:cubicBezTo>
                <a:cubicBezTo>
                  <a:pt x="147" y="95"/>
                  <a:pt x="146" y="94"/>
                  <a:pt x="146" y="94"/>
                </a:cubicBezTo>
                <a:cubicBezTo>
                  <a:pt x="146" y="94"/>
                  <a:pt x="145" y="95"/>
                  <a:pt x="146" y="95"/>
                </a:cubicBezTo>
                <a:cubicBezTo>
                  <a:pt x="145" y="95"/>
                  <a:pt x="144" y="95"/>
                  <a:pt x="143" y="95"/>
                </a:cubicBezTo>
                <a:cubicBezTo>
                  <a:pt x="142" y="94"/>
                  <a:pt x="143" y="95"/>
                  <a:pt x="143" y="94"/>
                </a:cubicBezTo>
                <a:cubicBezTo>
                  <a:pt x="144" y="94"/>
                  <a:pt x="143" y="93"/>
                  <a:pt x="143" y="93"/>
                </a:cubicBezTo>
                <a:cubicBezTo>
                  <a:pt x="143" y="93"/>
                  <a:pt x="142" y="93"/>
                  <a:pt x="142" y="93"/>
                </a:cubicBezTo>
                <a:cubicBezTo>
                  <a:pt x="141" y="93"/>
                  <a:pt x="140" y="93"/>
                  <a:pt x="140" y="93"/>
                </a:cubicBezTo>
                <a:cubicBezTo>
                  <a:pt x="139" y="92"/>
                  <a:pt x="138" y="93"/>
                  <a:pt x="138" y="93"/>
                </a:cubicBezTo>
                <a:cubicBezTo>
                  <a:pt x="137" y="93"/>
                  <a:pt x="137" y="93"/>
                  <a:pt x="135" y="93"/>
                </a:cubicBezTo>
                <a:cubicBezTo>
                  <a:pt x="135" y="93"/>
                  <a:pt x="134" y="93"/>
                  <a:pt x="134" y="93"/>
                </a:cubicBezTo>
                <a:cubicBezTo>
                  <a:pt x="133" y="93"/>
                  <a:pt x="132" y="94"/>
                  <a:pt x="131" y="95"/>
                </a:cubicBezTo>
                <a:cubicBezTo>
                  <a:pt x="130" y="95"/>
                  <a:pt x="130" y="94"/>
                  <a:pt x="130" y="94"/>
                </a:cubicBezTo>
                <a:cubicBezTo>
                  <a:pt x="129" y="95"/>
                  <a:pt x="128" y="95"/>
                  <a:pt x="127" y="95"/>
                </a:cubicBezTo>
                <a:cubicBezTo>
                  <a:pt x="127" y="95"/>
                  <a:pt x="124" y="95"/>
                  <a:pt x="123" y="94"/>
                </a:cubicBezTo>
                <a:cubicBezTo>
                  <a:pt x="123" y="93"/>
                  <a:pt x="124" y="93"/>
                  <a:pt x="124" y="93"/>
                </a:cubicBezTo>
                <a:cubicBezTo>
                  <a:pt x="124" y="92"/>
                  <a:pt x="125" y="91"/>
                  <a:pt x="126" y="91"/>
                </a:cubicBezTo>
                <a:close/>
                <a:moveTo>
                  <a:pt x="116" y="101"/>
                </a:moveTo>
                <a:cubicBezTo>
                  <a:pt x="116" y="100"/>
                  <a:pt x="115" y="99"/>
                  <a:pt x="116" y="98"/>
                </a:cubicBezTo>
                <a:cubicBezTo>
                  <a:pt x="117" y="98"/>
                  <a:pt x="117" y="100"/>
                  <a:pt x="116" y="101"/>
                </a:cubicBezTo>
                <a:close/>
                <a:moveTo>
                  <a:pt x="123" y="88"/>
                </a:moveTo>
                <a:cubicBezTo>
                  <a:pt x="123" y="89"/>
                  <a:pt x="123" y="89"/>
                  <a:pt x="122" y="89"/>
                </a:cubicBezTo>
                <a:cubicBezTo>
                  <a:pt x="122" y="89"/>
                  <a:pt x="121" y="90"/>
                  <a:pt x="121" y="91"/>
                </a:cubicBezTo>
                <a:cubicBezTo>
                  <a:pt x="121" y="91"/>
                  <a:pt x="120" y="92"/>
                  <a:pt x="120" y="92"/>
                </a:cubicBezTo>
                <a:cubicBezTo>
                  <a:pt x="120" y="92"/>
                  <a:pt x="119" y="92"/>
                  <a:pt x="119" y="93"/>
                </a:cubicBezTo>
                <a:cubicBezTo>
                  <a:pt x="119" y="93"/>
                  <a:pt x="120" y="93"/>
                  <a:pt x="120" y="93"/>
                </a:cubicBezTo>
                <a:cubicBezTo>
                  <a:pt x="119" y="94"/>
                  <a:pt x="118" y="96"/>
                  <a:pt x="116" y="95"/>
                </a:cubicBezTo>
                <a:cubicBezTo>
                  <a:pt x="115" y="92"/>
                  <a:pt x="119" y="89"/>
                  <a:pt x="123" y="88"/>
                </a:cubicBezTo>
                <a:close/>
                <a:moveTo>
                  <a:pt x="86" y="186"/>
                </a:move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5" y="185"/>
                  <a:pt x="85" y="185"/>
                </a:cubicBezTo>
                <a:cubicBezTo>
                  <a:pt x="85" y="184"/>
                  <a:pt x="86" y="184"/>
                  <a:pt x="86" y="184"/>
                </a:cubicBezTo>
                <a:cubicBezTo>
                  <a:pt x="86" y="184"/>
                  <a:pt x="85" y="183"/>
                  <a:pt x="85" y="182"/>
                </a:cubicBezTo>
                <a:cubicBezTo>
                  <a:pt x="85" y="182"/>
                  <a:pt x="86" y="181"/>
                  <a:pt x="85" y="181"/>
                </a:cubicBezTo>
                <a:cubicBezTo>
                  <a:pt x="85" y="181"/>
                  <a:pt x="85" y="181"/>
                  <a:pt x="85" y="180"/>
                </a:cubicBezTo>
                <a:cubicBezTo>
                  <a:pt x="85" y="179"/>
                  <a:pt x="84" y="178"/>
                  <a:pt x="84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3" y="175"/>
                  <a:pt x="84" y="174"/>
                  <a:pt x="84" y="173"/>
                </a:cubicBezTo>
                <a:cubicBezTo>
                  <a:pt x="84" y="172"/>
                  <a:pt x="83" y="171"/>
                  <a:pt x="83" y="170"/>
                </a:cubicBezTo>
                <a:cubicBezTo>
                  <a:pt x="83" y="170"/>
                  <a:pt x="82" y="168"/>
                  <a:pt x="82" y="167"/>
                </a:cubicBezTo>
                <a:cubicBezTo>
                  <a:pt x="82" y="167"/>
                  <a:pt x="83" y="167"/>
                  <a:pt x="83" y="167"/>
                </a:cubicBezTo>
                <a:cubicBezTo>
                  <a:pt x="83" y="167"/>
                  <a:pt x="82" y="165"/>
                  <a:pt x="82" y="165"/>
                </a:cubicBezTo>
                <a:cubicBezTo>
                  <a:pt x="82" y="164"/>
                  <a:pt x="82" y="164"/>
                  <a:pt x="82" y="163"/>
                </a:cubicBezTo>
                <a:cubicBezTo>
                  <a:pt x="82" y="163"/>
                  <a:pt x="83" y="161"/>
                  <a:pt x="82" y="160"/>
                </a:cubicBezTo>
                <a:cubicBezTo>
                  <a:pt x="82" y="159"/>
                  <a:pt x="82" y="158"/>
                  <a:pt x="82" y="158"/>
                </a:cubicBezTo>
                <a:cubicBezTo>
                  <a:pt x="83" y="156"/>
                  <a:pt x="81" y="155"/>
                  <a:pt x="81" y="154"/>
                </a:cubicBezTo>
                <a:cubicBezTo>
                  <a:pt x="81" y="154"/>
                  <a:pt x="82" y="153"/>
                  <a:pt x="82" y="153"/>
                </a:cubicBezTo>
                <a:cubicBezTo>
                  <a:pt x="82" y="153"/>
                  <a:pt x="81" y="152"/>
                  <a:pt x="81" y="152"/>
                </a:cubicBezTo>
                <a:cubicBezTo>
                  <a:pt x="81" y="152"/>
                  <a:pt x="82" y="152"/>
                  <a:pt x="82" y="152"/>
                </a:cubicBezTo>
                <a:cubicBezTo>
                  <a:pt x="82" y="151"/>
                  <a:pt x="81" y="151"/>
                  <a:pt x="81" y="150"/>
                </a:cubicBezTo>
                <a:cubicBezTo>
                  <a:pt x="81" y="150"/>
                  <a:pt x="82" y="150"/>
                  <a:pt x="81" y="150"/>
                </a:cubicBezTo>
                <a:cubicBezTo>
                  <a:pt x="81" y="149"/>
                  <a:pt x="81" y="148"/>
                  <a:pt x="81" y="148"/>
                </a:cubicBezTo>
                <a:cubicBezTo>
                  <a:pt x="81" y="147"/>
                  <a:pt x="81" y="146"/>
                  <a:pt x="81" y="145"/>
                </a:cubicBezTo>
                <a:cubicBezTo>
                  <a:pt x="81" y="144"/>
                  <a:pt x="80" y="143"/>
                  <a:pt x="80" y="143"/>
                </a:cubicBezTo>
                <a:cubicBezTo>
                  <a:pt x="80" y="142"/>
                  <a:pt x="80" y="143"/>
                  <a:pt x="80" y="142"/>
                </a:cubicBezTo>
                <a:cubicBezTo>
                  <a:pt x="80" y="142"/>
                  <a:pt x="80" y="141"/>
                  <a:pt x="80" y="141"/>
                </a:cubicBezTo>
                <a:cubicBezTo>
                  <a:pt x="80" y="141"/>
                  <a:pt x="80" y="140"/>
                  <a:pt x="80" y="140"/>
                </a:cubicBezTo>
                <a:cubicBezTo>
                  <a:pt x="80" y="139"/>
                  <a:pt x="80" y="139"/>
                  <a:pt x="80" y="137"/>
                </a:cubicBezTo>
                <a:cubicBezTo>
                  <a:pt x="80" y="137"/>
                  <a:pt x="81" y="137"/>
                  <a:pt x="80" y="137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0" y="135"/>
                  <a:pt x="81" y="134"/>
                  <a:pt x="81" y="134"/>
                </a:cubicBezTo>
                <a:cubicBezTo>
                  <a:pt x="81" y="133"/>
                  <a:pt x="81" y="133"/>
                  <a:pt x="81" y="132"/>
                </a:cubicBezTo>
                <a:cubicBezTo>
                  <a:pt x="81" y="131"/>
                  <a:pt x="80" y="129"/>
                  <a:pt x="80" y="128"/>
                </a:cubicBezTo>
                <a:cubicBezTo>
                  <a:pt x="81" y="128"/>
                  <a:pt x="81" y="127"/>
                  <a:pt x="82" y="126"/>
                </a:cubicBezTo>
                <a:cubicBezTo>
                  <a:pt x="82" y="125"/>
                  <a:pt x="82" y="124"/>
                  <a:pt x="82" y="123"/>
                </a:cubicBezTo>
                <a:cubicBezTo>
                  <a:pt x="82" y="123"/>
                  <a:pt x="82" y="122"/>
                  <a:pt x="83" y="121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19"/>
                  <a:pt x="84" y="119"/>
                  <a:pt x="84" y="119"/>
                </a:cubicBezTo>
                <a:cubicBezTo>
                  <a:pt x="84" y="119"/>
                  <a:pt x="83" y="119"/>
                  <a:pt x="83" y="119"/>
                </a:cubicBezTo>
                <a:cubicBezTo>
                  <a:pt x="84" y="118"/>
                  <a:pt x="85" y="117"/>
                  <a:pt x="86" y="116"/>
                </a:cubicBezTo>
                <a:cubicBezTo>
                  <a:pt x="87" y="116"/>
                  <a:pt x="86" y="115"/>
                  <a:pt x="87" y="115"/>
                </a:cubicBezTo>
                <a:cubicBezTo>
                  <a:pt x="87" y="115"/>
                  <a:pt x="88" y="114"/>
                  <a:pt x="88" y="113"/>
                </a:cubicBezTo>
                <a:cubicBezTo>
                  <a:pt x="90" y="111"/>
                  <a:pt x="92" y="109"/>
                  <a:pt x="93" y="107"/>
                </a:cubicBezTo>
                <a:cubicBezTo>
                  <a:pt x="95" y="106"/>
                  <a:pt x="97" y="104"/>
                  <a:pt x="100" y="102"/>
                </a:cubicBezTo>
                <a:cubicBezTo>
                  <a:pt x="100" y="102"/>
                  <a:pt x="101" y="102"/>
                  <a:pt x="101" y="102"/>
                </a:cubicBezTo>
                <a:cubicBezTo>
                  <a:pt x="101" y="102"/>
                  <a:pt x="101" y="101"/>
                  <a:pt x="101" y="101"/>
                </a:cubicBezTo>
                <a:cubicBezTo>
                  <a:pt x="102" y="101"/>
                  <a:pt x="104" y="100"/>
                  <a:pt x="105" y="100"/>
                </a:cubicBezTo>
                <a:cubicBezTo>
                  <a:pt x="105" y="100"/>
                  <a:pt x="106" y="99"/>
                  <a:pt x="107" y="99"/>
                </a:cubicBezTo>
                <a:cubicBezTo>
                  <a:pt x="108" y="99"/>
                  <a:pt x="110" y="99"/>
                  <a:pt x="112" y="99"/>
                </a:cubicBezTo>
                <a:cubicBezTo>
                  <a:pt x="113" y="100"/>
                  <a:pt x="113" y="101"/>
                  <a:pt x="114" y="102"/>
                </a:cubicBezTo>
                <a:cubicBezTo>
                  <a:pt x="115" y="102"/>
                  <a:pt x="115" y="104"/>
                  <a:pt x="116" y="104"/>
                </a:cubicBezTo>
                <a:cubicBezTo>
                  <a:pt x="116" y="105"/>
                  <a:pt x="117" y="105"/>
                  <a:pt x="117" y="106"/>
                </a:cubicBezTo>
                <a:cubicBezTo>
                  <a:pt x="118" y="106"/>
                  <a:pt x="118" y="108"/>
                  <a:pt x="119" y="108"/>
                </a:cubicBezTo>
                <a:cubicBezTo>
                  <a:pt x="119" y="108"/>
                  <a:pt x="118" y="109"/>
                  <a:pt x="119" y="109"/>
                </a:cubicBezTo>
                <a:cubicBezTo>
                  <a:pt x="119" y="109"/>
                  <a:pt x="121" y="111"/>
                  <a:pt x="122" y="112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3" y="113"/>
                  <a:pt x="123" y="114"/>
                  <a:pt x="124" y="114"/>
                </a:cubicBezTo>
                <a:cubicBezTo>
                  <a:pt x="125" y="115"/>
                  <a:pt x="125" y="115"/>
                  <a:pt x="126" y="115"/>
                </a:cubicBezTo>
                <a:cubicBezTo>
                  <a:pt x="126" y="115"/>
                  <a:pt x="127" y="116"/>
                  <a:pt x="128" y="116"/>
                </a:cubicBezTo>
                <a:cubicBezTo>
                  <a:pt x="128" y="116"/>
                  <a:pt x="130" y="116"/>
                  <a:pt x="130" y="117"/>
                </a:cubicBezTo>
                <a:cubicBezTo>
                  <a:pt x="131" y="117"/>
                  <a:pt x="132" y="117"/>
                  <a:pt x="132" y="117"/>
                </a:cubicBezTo>
                <a:cubicBezTo>
                  <a:pt x="133" y="118"/>
                  <a:pt x="134" y="118"/>
                  <a:pt x="135" y="118"/>
                </a:cubicBezTo>
                <a:cubicBezTo>
                  <a:pt x="135" y="118"/>
                  <a:pt x="135" y="119"/>
                  <a:pt x="135" y="119"/>
                </a:cubicBezTo>
                <a:cubicBezTo>
                  <a:pt x="136" y="119"/>
                  <a:pt x="136" y="118"/>
                  <a:pt x="136" y="118"/>
                </a:cubicBezTo>
                <a:cubicBezTo>
                  <a:pt x="137" y="118"/>
                  <a:pt x="137" y="119"/>
                  <a:pt x="137" y="119"/>
                </a:cubicBezTo>
                <a:cubicBezTo>
                  <a:pt x="138" y="119"/>
                  <a:pt x="138" y="119"/>
                  <a:pt x="139" y="119"/>
                </a:cubicBezTo>
                <a:cubicBezTo>
                  <a:pt x="139" y="119"/>
                  <a:pt x="139" y="119"/>
                  <a:pt x="139" y="119"/>
                </a:cubicBezTo>
                <a:cubicBezTo>
                  <a:pt x="140" y="119"/>
                  <a:pt x="140" y="118"/>
                  <a:pt x="140" y="118"/>
                </a:cubicBezTo>
                <a:cubicBezTo>
                  <a:pt x="141" y="118"/>
                  <a:pt x="142" y="119"/>
                  <a:pt x="143" y="118"/>
                </a:cubicBezTo>
                <a:cubicBezTo>
                  <a:pt x="144" y="117"/>
                  <a:pt x="146" y="117"/>
                  <a:pt x="146" y="116"/>
                </a:cubicBezTo>
                <a:cubicBezTo>
                  <a:pt x="147" y="116"/>
                  <a:pt x="147" y="115"/>
                  <a:pt x="148" y="115"/>
                </a:cubicBezTo>
                <a:cubicBezTo>
                  <a:pt x="149" y="115"/>
                  <a:pt x="150" y="115"/>
                  <a:pt x="150" y="115"/>
                </a:cubicBezTo>
                <a:cubicBezTo>
                  <a:pt x="151" y="115"/>
                  <a:pt x="151" y="114"/>
                  <a:pt x="151" y="114"/>
                </a:cubicBezTo>
                <a:cubicBezTo>
                  <a:pt x="151" y="114"/>
                  <a:pt x="152" y="114"/>
                  <a:pt x="152" y="114"/>
                </a:cubicBezTo>
                <a:cubicBezTo>
                  <a:pt x="152" y="114"/>
                  <a:pt x="153" y="113"/>
                  <a:pt x="154" y="112"/>
                </a:cubicBezTo>
                <a:cubicBezTo>
                  <a:pt x="155" y="112"/>
                  <a:pt x="157" y="111"/>
                  <a:pt x="159" y="109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60" y="108"/>
                  <a:pt x="160" y="108"/>
                  <a:pt x="162" y="107"/>
                </a:cubicBezTo>
                <a:cubicBezTo>
                  <a:pt x="163" y="107"/>
                  <a:pt x="163" y="108"/>
                  <a:pt x="164" y="109"/>
                </a:cubicBezTo>
                <a:cubicBezTo>
                  <a:pt x="165" y="109"/>
                  <a:pt x="165" y="109"/>
                  <a:pt x="165" y="110"/>
                </a:cubicBezTo>
                <a:cubicBezTo>
                  <a:pt x="166" y="110"/>
                  <a:pt x="166" y="110"/>
                  <a:pt x="167" y="110"/>
                </a:cubicBezTo>
                <a:cubicBezTo>
                  <a:pt x="169" y="111"/>
                  <a:pt x="170" y="113"/>
                  <a:pt x="172" y="114"/>
                </a:cubicBezTo>
                <a:cubicBezTo>
                  <a:pt x="172" y="114"/>
                  <a:pt x="173" y="114"/>
                  <a:pt x="173" y="114"/>
                </a:cubicBezTo>
                <a:cubicBezTo>
                  <a:pt x="173" y="115"/>
                  <a:pt x="173" y="115"/>
                  <a:pt x="173" y="115"/>
                </a:cubicBezTo>
                <a:cubicBezTo>
                  <a:pt x="174" y="115"/>
                  <a:pt x="174" y="115"/>
                  <a:pt x="175" y="115"/>
                </a:cubicBezTo>
                <a:cubicBezTo>
                  <a:pt x="175" y="116"/>
                  <a:pt x="175" y="116"/>
                  <a:pt x="175" y="116"/>
                </a:cubicBezTo>
                <a:cubicBezTo>
                  <a:pt x="176" y="117"/>
                  <a:pt x="177" y="117"/>
                  <a:pt x="178" y="118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80" y="119"/>
                  <a:pt x="180" y="119"/>
                </a:cubicBezTo>
                <a:cubicBezTo>
                  <a:pt x="180" y="120"/>
                  <a:pt x="181" y="120"/>
                  <a:pt x="182" y="120"/>
                </a:cubicBezTo>
                <a:cubicBezTo>
                  <a:pt x="182" y="121"/>
                  <a:pt x="182" y="121"/>
                  <a:pt x="181" y="121"/>
                </a:cubicBezTo>
                <a:cubicBezTo>
                  <a:pt x="182" y="121"/>
                  <a:pt x="181" y="121"/>
                  <a:pt x="181" y="122"/>
                </a:cubicBezTo>
                <a:cubicBezTo>
                  <a:pt x="181" y="122"/>
                  <a:pt x="181" y="123"/>
                  <a:pt x="181" y="124"/>
                </a:cubicBezTo>
                <a:cubicBezTo>
                  <a:pt x="181" y="124"/>
                  <a:pt x="181" y="125"/>
                  <a:pt x="181" y="125"/>
                </a:cubicBezTo>
                <a:cubicBezTo>
                  <a:pt x="180" y="126"/>
                  <a:pt x="180" y="126"/>
                  <a:pt x="180" y="127"/>
                </a:cubicBezTo>
                <a:cubicBezTo>
                  <a:pt x="180" y="127"/>
                  <a:pt x="179" y="128"/>
                  <a:pt x="179" y="129"/>
                </a:cubicBezTo>
                <a:cubicBezTo>
                  <a:pt x="179" y="130"/>
                  <a:pt x="179" y="131"/>
                  <a:pt x="179" y="131"/>
                </a:cubicBezTo>
                <a:cubicBezTo>
                  <a:pt x="178" y="132"/>
                  <a:pt x="178" y="133"/>
                  <a:pt x="177" y="134"/>
                </a:cubicBezTo>
                <a:cubicBezTo>
                  <a:pt x="177" y="135"/>
                  <a:pt x="177" y="136"/>
                  <a:pt x="177" y="136"/>
                </a:cubicBezTo>
                <a:cubicBezTo>
                  <a:pt x="177" y="137"/>
                  <a:pt x="176" y="138"/>
                  <a:pt x="176" y="139"/>
                </a:cubicBezTo>
                <a:cubicBezTo>
                  <a:pt x="175" y="140"/>
                  <a:pt x="176" y="143"/>
                  <a:pt x="174" y="144"/>
                </a:cubicBezTo>
                <a:cubicBezTo>
                  <a:pt x="174" y="144"/>
                  <a:pt x="174" y="146"/>
                  <a:pt x="174" y="146"/>
                </a:cubicBezTo>
                <a:cubicBezTo>
                  <a:pt x="173" y="146"/>
                  <a:pt x="174" y="147"/>
                  <a:pt x="174" y="147"/>
                </a:cubicBezTo>
                <a:cubicBezTo>
                  <a:pt x="174" y="147"/>
                  <a:pt x="173" y="147"/>
                  <a:pt x="173" y="148"/>
                </a:cubicBezTo>
                <a:cubicBezTo>
                  <a:pt x="173" y="148"/>
                  <a:pt x="173" y="149"/>
                  <a:pt x="173" y="150"/>
                </a:cubicBezTo>
                <a:cubicBezTo>
                  <a:pt x="173" y="150"/>
                  <a:pt x="172" y="150"/>
                  <a:pt x="172" y="150"/>
                </a:cubicBezTo>
                <a:cubicBezTo>
                  <a:pt x="172" y="151"/>
                  <a:pt x="172" y="151"/>
                  <a:pt x="172" y="151"/>
                </a:cubicBezTo>
                <a:cubicBezTo>
                  <a:pt x="172" y="151"/>
                  <a:pt x="172" y="152"/>
                  <a:pt x="172" y="152"/>
                </a:cubicBezTo>
                <a:cubicBezTo>
                  <a:pt x="172" y="152"/>
                  <a:pt x="172" y="153"/>
                  <a:pt x="172" y="153"/>
                </a:cubicBezTo>
                <a:cubicBezTo>
                  <a:pt x="172" y="154"/>
                  <a:pt x="171" y="154"/>
                  <a:pt x="171" y="154"/>
                </a:cubicBezTo>
                <a:cubicBezTo>
                  <a:pt x="171" y="155"/>
                  <a:pt x="171" y="155"/>
                  <a:pt x="171" y="156"/>
                </a:cubicBezTo>
                <a:cubicBezTo>
                  <a:pt x="171" y="158"/>
                  <a:pt x="170" y="160"/>
                  <a:pt x="169" y="162"/>
                </a:cubicBezTo>
                <a:cubicBezTo>
                  <a:pt x="169" y="162"/>
                  <a:pt x="169" y="163"/>
                  <a:pt x="169" y="163"/>
                </a:cubicBezTo>
                <a:cubicBezTo>
                  <a:pt x="169" y="164"/>
                  <a:pt x="169" y="164"/>
                  <a:pt x="169" y="164"/>
                </a:cubicBezTo>
                <a:cubicBezTo>
                  <a:pt x="169" y="165"/>
                  <a:pt x="168" y="165"/>
                  <a:pt x="168" y="165"/>
                </a:cubicBezTo>
                <a:cubicBezTo>
                  <a:pt x="168" y="165"/>
                  <a:pt x="168" y="166"/>
                  <a:pt x="168" y="167"/>
                </a:cubicBezTo>
                <a:cubicBezTo>
                  <a:pt x="168" y="167"/>
                  <a:pt x="167" y="167"/>
                  <a:pt x="167" y="168"/>
                </a:cubicBezTo>
                <a:cubicBezTo>
                  <a:pt x="167" y="169"/>
                  <a:pt x="167" y="170"/>
                  <a:pt x="167" y="171"/>
                </a:cubicBezTo>
                <a:cubicBezTo>
                  <a:pt x="166" y="172"/>
                  <a:pt x="166" y="174"/>
                  <a:pt x="165" y="176"/>
                </a:cubicBezTo>
                <a:cubicBezTo>
                  <a:pt x="165" y="176"/>
                  <a:pt x="166" y="176"/>
                  <a:pt x="165" y="176"/>
                </a:cubicBezTo>
                <a:cubicBezTo>
                  <a:pt x="164" y="177"/>
                  <a:pt x="165" y="179"/>
                  <a:pt x="164" y="180"/>
                </a:cubicBezTo>
                <a:cubicBezTo>
                  <a:pt x="164" y="181"/>
                  <a:pt x="164" y="183"/>
                  <a:pt x="163" y="184"/>
                </a:cubicBezTo>
                <a:cubicBezTo>
                  <a:pt x="163" y="185"/>
                  <a:pt x="163" y="185"/>
                  <a:pt x="163" y="186"/>
                </a:cubicBezTo>
                <a:cubicBezTo>
                  <a:pt x="162" y="187"/>
                  <a:pt x="162" y="187"/>
                  <a:pt x="162" y="188"/>
                </a:cubicBezTo>
                <a:cubicBezTo>
                  <a:pt x="161" y="188"/>
                  <a:pt x="160" y="188"/>
                  <a:pt x="160" y="188"/>
                </a:cubicBezTo>
                <a:cubicBezTo>
                  <a:pt x="160" y="188"/>
                  <a:pt x="159" y="189"/>
                  <a:pt x="159" y="188"/>
                </a:cubicBezTo>
                <a:cubicBezTo>
                  <a:pt x="159" y="188"/>
                  <a:pt x="158" y="188"/>
                  <a:pt x="158" y="188"/>
                </a:cubicBezTo>
                <a:cubicBezTo>
                  <a:pt x="157" y="188"/>
                  <a:pt x="157" y="189"/>
                  <a:pt x="156" y="189"/>
                </a:cubicBezTo>
                <a:cubicBezTo>
                  <a:pt x="156" y="189"/>
                  <a:pt x="156" y="188"/>
                  <a:pt x="155" y="189"/>
                </a:cubicBezTo>
                <a:cubicBezTo>
                  <a:pt x="155" y="189"/>
                  <a:pt x="152" y="189"/>
                  <a:pt x="150" y="190"/>
                </a:cubicBezTo>
                <a:cubicBezTo>
                  <a:pt x="149" y="190"/>
                  <a:pt x="148" y="190"/>
                  <a:pt x="147" y="190"/>
                </a:cubicBezTo>
                <a:cubicBezTo>
                  <a:pt x="146" y="190"/>
                  <a:pt x="144" y="191"/>
                  <a:pt x="143" y="191"/>
                </a:cubicBezTo>
                <a:cubicBezTo>
                  <a:pt x="143" y="191"/>
                  <a:pt x="143" y="190"/>
                  <a:pt x="142" y="191"/>
                </a:cubicBezTo>
                <a:cubicBezTo>
                  <a:pt x="142" y="191"/>
                  <a:pt x="140" y="191"/>
                  <a:pt x="139" y="191"/>
                </a:cubicBezTo>
                <a:cubicBezTo>
                  <a:pt x="138" y="191"/>
                  <a:pt x="137" y="192"/>
                  <a:pt x="135" y="192"/>
                </a:cubicBezTo>
                <a:cubicBezTo>
                  <a:pt x="135" y="192"/>
                  <a:pt x="135" y="191"/>
                  <a:pt x="135" y="191"/>
                </a:cubicBezTo>
                <a:cubicBezTo>
                  <a:pt x="134" y="191"/>
                  <a:pt x="134" y="192"/>
                  <a:pt x="133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2" y="192"/>
                  <a:pt x="132" y="192"/>
                  <a:pt x="132" y="193"/>
                </a:cubicBezTo>
                <a:cubicBezTo>
                  <a:pt x="131" y="192"/>
                  <a:pt x="130" y="192"/>
                  <a:pt x="129" y="192"/>
                </a:cubicBezTo>
                <a:cubicBezTo>
                  <a:pt x="129" y="192"/>
                  <a:pt x="128" y="192"/>
                  <a:pt x="128" y="192"/>
                </a:cubicBezTo>
                <a:cubicBezTo>
                  <a:pt x="128" y="192"/>
                  <a:pt x="128" y="193"/>
                  <a:pt x="127" y="193"/>
                </a:cubicBezTo>
                <a:cubicBezTo>
                  <a:pt x="127" y="192"/>
                  <a:pt x="126" y="193"/>
                  <a:pt x="125" y="193"/>
                </a:cubicBezTo>
                <a:cubicBezTo>
                  <a:pt x="124" y="193"/>
                  <a:pt x="123" y="193"/>
                  <a:pt x="122" y="193"/>
                </a:cubicBezTo>
                <a:cubicBezTo>
                  <a:pt x="121" y="193"/>
                  <a:pt x="119" y="194"/>
                  <a:pt x="118" y="194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17" y="194"/>
                  <a:pt x="116" y="193"/>
                  <a:pt x="116" y="193"/>
                </a:cubicBezTo>
                <a:cubicBezTo>
                  <a:pt x="116" y="193"/>
                  <a:pt x="116" y="194"/>
                  <a:pt x="115" y="194"/>
                </a:cubicBezTo>
                <a:cubicBezTo>
                  <a:pt x="115" y="194"/>
                  <a:pt x="114" y="193"/>
                  <a:pt x="113" y="194"/>
                </a:cubicBezTo>
                <a:cubicBezTo>
                  <a:pt x="113" y="193"/>
                  <a:pt x="111" y="195"/>
                  <a:pt x="111" y="194"/>
                </a:cubicBezTo>
                <a:cubicBezTo>
                  <a:pt x="110" y="195"/>
                  <a:pt x="110" y="194"/>
                  <a:pt x="109" y="194"/>
                </a:cubicBezTo>
                <a:cubicBezTo>
                  <a:pt x="109" y="194"/>
                  <a:pt x="108" y="195"/>
                  <a:pt x="107" y="195"/>
                </a:cubicBezTo>
                <a:cubicBezTo>
                  <a:pt x="107" y="195"/>
                  <a:pt x="107" y="194"/>
                  <a:pt x="107" y="194"/>
                </a:cubicBezTo>
                <a:cubicBezTo>
                  <a:pt x="106" y="194"/>
                  <a:pt x="106" y="195"/>
                  <a:pt x="105" y="195"/>
                </a:cubicBezTo>
                <a:cubicBezTo>
                  <a:pt x="104" y="195"/>
                  <a:pt x="104" y="196"/>
                  <a:pt x="104" y="196"/>
                </a:cubicBezTo>
                <a:cubicBezTo>
                  <a:pt x="103" y="196"/>
                  <a:pt x="103" y="195"/>
                  <a:pt x="103" y="195"/>
                </a:cubicBezTo>
                <a:cubicBezTo>
                  <a:pt x="103" y="195"/>
                  <a:pt x="102" y="195"/>
                  <a:pt x="101" y="195"/>
                </a:cubicBezTo>
                <a:cubicBezTo>
                  <a:pt x="101" y="195"/>
                  <a:pt x="101" y="195"/>
                  <a:pt x="100" y="195"/>
                </a:cubicBezTo>
                <a:cubicBezTo>
                  <a:pt x="100" y="195"/>
                  <a:pt x="99" y="196"/>
                  <a:pt x="98" y="196"/>
                </a:cubicBezTo>
                <a:cubicBezTo>
                  <a:pt x="97" y="195"/>
                  <a:pt x="96" y="196"/>
                  <a:pt x="95" y="196"/>
                </a:cubicBezTo>
                <a:cubicBezTo>
                  <a:pt x="93" y="196"/>
                  <a:pt x="92" y="196"/>
                  <a:pt x="91" y="197"/>
                </a:cubicBezTo>
                <a:cubicBezTo>
                  <a:pt x="89" y="193"/>
                  <a:pt x="87" y="190"/>
                  <a:pt x="86" y="186"/>
                </a:cubicBezTo>
                <a:close/>
                <a:moveTo>
                  <a:pt x="71" y="201"/>
                </a:moveTo>
                <a:cubicBezTo>
                  <a:pt x="71" y="202"/>
                  <a:pt x="70" y="202"/>
                  <a:pt x="70" y="202"/>
                </a:cubicBezTo>
                <a:cubicBezTo>
                  <a:pt x="70" y="202"/>
                  <a:pt x="70" y="201"/>
                  <a:pt x="71" y="201"/>
                </a:cubicBezTo>
                <a:close/>
                <a:moveTo>
                  <a:pt x="66" y="203"/>
                </a:moveTo>
                <a:cubicBezTo>
                  <a:pt x="66" y="203"/>
                  <a:pt x="65" y="203"/>
                  <a:pt x="65" y="203"/>
                </a:cubicBezTo>
                <a:cubicBezTo>
                  <a:pt x="65" y="202"/>
                  <a:pt x="66" y="203"/>
                  <a:pt x="66" y="203"/>
                </a:cubicBezTo>
                <a:close/>
                <a:moveTo>
                  <a:pt x="62" y="203"/>
                </a:moveTo>
                <a:cubicBezTo>
                  <a:pt x="63" y="204"/>
                  <a:pt x="61" y="204"/>
                  <a:pt x="60" y="205"/>
                </a:cubicBezTo>
                <a:cubicBezTo>
                  <a:pt x="60" y="205"/>
                  <a:pt x="58" y="206"/>
                  <a:pt x="58" y="205"/>
                </a:cubicBezTo>
                <a:cubicBezTo>
                  <a:pt x="60" y="204"/>
                  <a:pt x="61" y="204"/>
                  <a:pt x="62" y="203"/>
                </a:cubicBezTo>
                <a:close/>
                <a:moveTo>
                  <a:pt x="58" y="205"/>
                </a:moveTo>
                <a:cubicBezTo>
                  <a:pt x="58" y="205"/>
                  <a:pt x="56" y="207"/>
                  <a:pt x="56" y="205"/>
                </a:cubicBezTo>
                <a:cubicBezTo>
                  <a:pt x="57" y="205"/>
                  <a:pt x="57" y="205"/>
                  <a:pt x="58" y="205"/>
                </a:cubicBezTo>
                <a:close/>
                <a:moveTo>
                  <a:pt x="142" y="310"/>
                </a:moveTo>
                <a:cubicBezTo>
                  <a:pt x="141" y="310"/>
                  <a:pt x="140" y="310"/>
                  <a:pt x="139" y="309"/>
                </a:cubicBezTo>
                <a:cubicBezTo>
                  <a:pt x="139" y="309"/>
                  <a:pt x="139" y="309"/>
                  <a:pt x="138" y="309"/>
                </a:cubicBezTo>
                <a:cubicBezTo>
                  <a:pt x="138" y="309"/>
                  <a:pt x="138" y="309"/>
                  <a:pt x="138" y="309"/>
                </a:cubicBezTo>
                <a:cubicBezTo>
                  <a:pt x="137" y="308"/>
                  <a:pt x="137" y="309"/>
                  <a:pt x="136" y="309"/>
                </a:cubicBezTo>
                <a:cubicBezTo>
                  <a:pt x="136" y="309"/>
                  <a:pt x="136" y="308"/>
                  <a:pt x="135" y="308"/>
                </a:cubicBezTo>
                <a:cubicBezTo>
                  <a:pt x="135" y="308"/>
                  <a:pt x="135" y="309"/>
                  <a:pt x="135" y="309"/>
                </a:cubicBezTo>
                <a:cubicBezTo>
                  <a:pt x="134" y="308"/>
                  <a:pt x="134" y="308"/>
                  <a:pt x="134" y="308"/>
                </a:cubicBezTo>
                <a:cubicBezTo>
                  <a:pt x="134" y="308"/>
                  <a:pt x="133" y="308"/>
                  <a:pt x="133" y="308"/>
                </a:cubicBezTo>
                <a:cubicBezTo>
                  <a:pt x="133" y="308"/>
                  <a:pt x="132" y="307"/>
                  <a:pt x="132" y="307"/>
                </a:cubicBezTo>
                <a:cubicBezTo>
                  <a:pt x="130" y="307"/>
                  <a:pt x="129" y="307"/>
                  <a:pt x="127" y="306"/>
                </a:cubicBezTo>
                <a:cubicBezTo>
                  <a:pt x="127" y="306"/>
                  <a:pt x="127" y="307"/>
                  <a:pt x="127" y="306"/>
                </a:cubicBezTo>
                <a:cubicBezTo>
                  <a:pt x="126" y="306"/>
                  <a:pt x="125" y="306"/>
                  <a:pt x="125" y="306"/>
                </a:cubicBezTo>
                <a:cubicBezTo>
                  <a:pt x="124" y="306"/>
                  <a:pt x="122" y="306"/>
                  <a:pt x="121" y="305"/>
                </a:cubicBezTo>
                <a:cubicBezTo>
                  <a:pt x="120" y="305"/>
                  <a:pt x="119" y="304"/>
                  <a:pt x="118" y="304"/>
                </a:cubicBezTo>
                <a:cubicBezTo>
                  <a:pt x="117" y="304"/>
                  <a:pt x="117" y="305"/>
                  <a:pt x="117" y="305"/>
                </a:cubicBezTo>
                <a:cubicBezTo>
                  <a:pt x="116" y="305"/>
                  <a:pt x="113" y="303"/>
                  <a:pt x="112" y="304"/>
                </a:cubicBezTo>
                <a:cubicBezTo>
                  <a:pt x="112" y="304"/>
                  <a:pt x="111" y="304"/>
                  <a:pt x="111" y="303"/>
                </a:cubicBezTo>
                <a:cubicBezTo>
                  <a:pt x="110" y="303"/>
                  <a:pt x="109" y="304"/>
                  <a:pt x="109" y="304"/>
                </a:cubicBezTo>
                <a:cubicBezTo>
                  <a:pt x="108" y="304"/>
                  <a:pt x="108" y="303"/>
                  <a:pt x="108" y="303"/>
                </a:cubicBezTo>
                <a:cubicBezTo>
                  <a:pt x="108" y="303"/>
                  <a:pt x="108" y="303"/>
                  <a:pt x="108" y="303"/>
                </a:cubicBezTo>
                <a:cubicBezTo>
                  <a:pt x="107" y="303"/>
                  <a:pt x="107" y="304"/>
                  <a:pt x="106" y="304"/>
                </a:cubicBezTo>
                <a:cubicBezTo>
                  <a:pt x="106" y="303"/>
                  <a:pt x="106" y="303"/>
                  <a:pt x="105" y="303"/>
                </a:cubicBezTo>
                <a:cubicBezTo>
                  <a:pt x="105" y="303"/>
                  <a:pt x="104" y="303"/>
                  <a:pt x="104" y="303"/>
                </a:cubicBezTo>
                <a:cubicBezTo>
                  <a:pt x="104" y="303"/>
                  <a:pt x="104" y="303"/>
                  <a:pt x="103" y="303"/>
                </a:cubicBezTo>
                <a:cubicBezTo>
                  <a:pt x="103" y="303"/>
                  <a:pt x="103" y="303"/>
                  <a:pt x="103" y="302"/>
                </a:cubicBezTo>
                <a:cubicBezTo>
                  <a:pt x="102" y="302"/>
                  <a:pt x="102" y="303"/>
                  <a:pt x="102" y="303"/>
                </a:cubicBezTo>
                <a:cubicBezTo>
                  <a:pt x="101" y="302"/>
                  <a:pt x="100" y="302"/>
                  <a:pt x="99" y="302"/>
                </a:cubicBezTo>
                <a:cubicBezTo>
                  <a:pt x="99" y="302"/>
                  <a:pt x="98" y="302"/>
                  <a:pt x="97" y="302"/>
                </a:cubicBezTo>
                <a:cubicBezTo>
                  <a:pt x="97" y="302"/>
                  <a:pt x="97" y="301"/>
                  <a:pt x="96" y="301"/>
                </a:cubicBezTo>
                <a:cubicBezTo>
                  <a:pt x="96" y="301"/>
                  <a:pt x="95" y="302"/>
                  <a:pt x="95" y="301"/>
                </a:cubicBezTo>
                <a:cubicBezTo>
                  <a:pt x="94" y="301"/>
                  <a:pt x="94" y="301"/>
                  <a:pt x="93" y="300"/>
                </a:cubicBezTo>
                <a:cubicBezTo>
                  <a:pt x="93" y="300"/>
                  <a:pt x="92" y="301"/>
                  <a:pt x="92" y="301"/>
                </a:cubicBezTo>
                <a:cubicBezTo>
                  <a:pt x="92" y="301"/>
                  <a:pt x="91" y="301"/>
                  <a:pt x="91" y="301"/>
                </a:cubicBezTo>
                <a:cubicBezTo>
                  <a:pt x="90" y="300"/>
                  <a:pt x="88" y="301"/>
                  <a:pt x="87" y="300"/>
                </a:cubicBezTo>
                <a:cubicBezTo>
                  <a:pt x="86" y="300"/>
                  <a:pt x="85" y="299"/>
                  <a:pt x="84" y="299"/>
                </a:cubicBezTo>
                <a:cubicBezTo>
                  <a:pt x="83" y="299"/>
                  <a:pt x="83" y="300"/>
                  <a:pt x="82" y="299"/>
                </a:cubicBezTo>
                <a:cubicBezTo>
                  <a:pt x="82" y="299"/>
                  <a:pt x="82" y="299"/>
                  <a:pt x="81" y="299"/>
                </a:cubicBezTo>
                <a:cubicBezTo>
                  <a:pt x="81" y="299"/>
                  <a:pt x="80" y="299"/>
                  <a:pt x="80" y="299"/>
                </a:cubicBezTo>
                <a:cubicBezTo>
                  <a:pt x="79" y="299"/>
                  <a:pt x="79" y="298"/>
                  <a:pt x="78" y="298"/>
                </a:cubicBezTo>
                <a:cubicBezTo>
                  <a:pt x="78" y="298"/>
                  <a:pt x="77" y="298"/>
                  <a:pt x="76" y="298"/>
                </a:cubicBezTo>
                <a:cubicBezTo>
                  <a:pt x="76" y="298"/>
                  <a:pt x="75" y="298"/>
                  <a:pt x="75" y="298"/>
                </a:cubicBezTo>
                <a:cubicBezTo>
                  <a:pt x="75" y="298"/>
                  <a:pt x="75" y="298"/>
                  <a:pt x="75" y="297"/>
                </a:cubicBezTo>
                <a:cubicBezTo>
                  <a:pt x="74" y="297"/>
                  <a:pt x="73" y="297"/>
                  <a:pt x="72" y="297"/>
                </a:cubicBezTo>
                <a:cubicBezTo>
                  <a:pt x="71" y="297"/>
                  <a:pt x="71" y="296"/>
                  <a:pt x="70" y="296"/>
                </a:cubicBezTo>
                <a:cubicBezTo>
                  <a:pt x="70" y="296"/>
                  <a:pt x="70" y="297"/>
                  <a:pt x="70" y="297"/>
                </a:cubicBezTo>
                <a:cubicBezTo>
                  <a:pt x="69" y="297"/>
                  <a:pt x="69" y="296"/>
                  <a:pt x="69" y="296"/>
                </a:cubicBezTo>
                <a:cubicBezTo>
                  <a:pt x="68" y="296"/>
                  <a:pt x="67" y="296"/>
                  <a:pt x="66" y="296"/>
                </a:cubicBezTo>
                <a:cubicBezTo>
                  <a:pt x="65" y="296"/>
                  <a:pt x="64" y="295"/>
                  <a:pt x="62" y="295"/>
                </a:cubicBezTo>
                <a:cubicBezTo>
                  <a:pt x="58" y="294"/>
                  <a:pt x="52" y="292"/>
                  <a:pt x="48" y="291"/>
                </a:cubicBezTo>
                <a:cubicBezTo>
                  <a:pt x="47" y="290"/>
                  <a:pt x="47" y="290"/>
                  <a:pt x="46" y="290"/>
                </a:cubicBezTo>
                <a:cubicBezTo>
                  <a:pt x="44" y="289"/>
                  <a:pt x="42" y="289"/>
                  <a:pt x="39" y="288"/>
                </a:cubicBezTo>
                <a:cubicBezTo>
                  <a:pt x="39" y="288"/>
                  <a:pt x="39" y="288"/>
                  <a:pt x="38" y="288"/>
                </a:cubicBezTo>
                <a:cubicBezTo>
                  <a:pt x="38" y="288"/>
                  <a:pt x="37" y="287"/>
                  <a:pt x="36" y="286"/>
                </a:cubicBezTo>
                <a:cubicBezTo>
                  <a:pt x="35" y="286"/>
                  <a:pt x="35" y="286"/>
                  <a:pt x="34" y="286"/>
                </a:cubicBezTo>
                <a:cubicBezTo>
                  <a:pt x="33" y="286"/>
                  <a:pt x="33" y="285"/>
                  <a:pt x="32" y="285"/>
                </a:cubicBezTo>
                <a:cubicBezTo>
                  <a:pt x="32" y="285"/>
                  <a:pt x="32" y="285"/>
                  <a:pt x="31" y="285"/>
                </a:cubicBezTo>
                <a:cubicBezTo>
                  <a:pt x="31" y="284"/>
                  <a:pt x="30" y="284"/>
                  <a:pt x="29" y="284"/>
                </a:cubicBezTo>
                <a:cubicBezTo>
                  <a:pt x="28" y="284"/>
                  <a:pt x="28" y="284"/>
                  <a:pt x="27" y="283"/>
                </a:cubicBezTo>
                <a:cubicBezTo>
                  <a:pt x="27" y="283"/>
                  <a:pt x="26" y="282"/>
                  <a:pt x="26" y="282"/>
                </a:cubicBezTo>
                <a:cubicBezTo>
                  <a:pt x="25" y="282"/>
                  <a:pt x="23" y="281"/>
                  <a:pt x="22" y="280"/>
                </a:cubicBezTo>
                <a:cubicBezTo>
                  <a:pt x="21" y="280"/>
                  <a:pt x="21" y="280"/>
                  <a:pt x="21" y="280"/>
                </a:cubicBezTo>
                <a:cubicBezTo>
                  <a:pt x="21" y="280"/>
                  <a:pt x="20" y="280"/>
                  <a:pt x="20" y="279"/>
                </a:cubicBezTo>
                <a:cubicBezTo>
                  <a:pt x="20" y="279"/>
                  <a:pt x="19" y="279"/>
                  <a:pt x="18" y="278"/>
                </a:cubicBezTo>
                <a:cubicBezTo>
                  <a:pt x="17" y="278"/>
                  <a:pt x="17" y="278"/>
                  <a:pt x="17" y="278"/>
                </a:cubicBezTo>
                <a:cubicBezTo>
                  <a:pt x="15" y="276"/>
                  <a:pt x="13" y="275"/>
                  <a:pt x="11" y="273"/>
                </a:cubicBezTo>
                <a:cubicBezTo>
                  <a:pt x="11" y="273"/>
                  <a:pt x="10" y="273"/>
                  <a:pt x="10" y="273"/>
                </a:cubicBezTo>
                <a:cubicBezTo>
                  <a:pt x="9" y="273"/>
                  <a:pt x="9" y="272"/>
                  <a:pt x="8" y="271"/>
                </a:cubicBezTo>
                <a:cubicBezTo>
                  <a:pt x="8" y="271"/>
                  <a:pt x="8" y="272"/>
                  <a:pt x="8" y="271"/>
                </a:cubicBezTo>
                <a:cubicBezTo>
                  <a:pt x="7" y="270"/>
                  <a:pt x="6" y="270"/>
                  <a:pt x="6" y="269"/>
                </a:cubicBezTo>
                <a:cubicBezTo>
                  <a:pt x="6" y="269"/>
                  <a:pt x="6" y="269"/>
                  <a:pt x="6" y="269"/>
                </a:cubicBezTo>
                <a:cubicBezTo>
                  <a:pt x="5" y="268"/>
                  <a:pt x="6" y="268"/>
                  <a:pt x="5" y="268"/>
                </a:cubicBezTo>
                <a:cubicBezTo>
                  <a:pt x="5" y="267"/>
                  <a:pt x="5" y="266"/>
                  <a:pt x="5" y="266"/>
                </a:cubicBezTo>
                <a:cubicBezTo>
                  <a:pt x="4" y="263"/>
                  <a:pt x="3" y="261"/>
                  <a:pt x="3" y="258"/>
                </a:cubicBezTo>
                <a:cubicBezTo>
                  <a:pt x="3" y="257"/>
                  <a:pt x="4" y="258"/>
                  <a:pt x="3" y="257"/>
                </a:cubicBezTo>
                <a:cubicBezTo>
                  <a:pt x="3" y="257"/>
                  <a:pt x="3" y="256"/>
                  <a:pt x="3" y="256"/>
                </a:cubicBezTo>
                <a:cubicBezTo>
                  <a:pt x="3" y="255"/>
                  <a:pt x="4" y="255"/>
                  <a:pt x="4" y="255"/>
                </a:cubicBezTo>
                <a:cubicBezTo>
                  <a:pt x="4" y="255"/>
                  <a:pt x="3" y="254"/>
                  <a:pt x="3" y="254"/>
                </a:cubicBezTo>
                <a:cubicBezTo>
                  <a:pt x="3" y="254"/>
                  <a:pt x="4" y="253"/>
                  <a:pt x="4" y="253"/>
                </a:cubicBezTo>
                <a:cubicBezTo>
                  <a:pt x="4" y="252"/>
                  <a:pt x="4" y="250"/>
                  <a:pt x="5" y="249"/>
                </a:cubicBezTo>
                <a:cubicBezTo>
                  <a:pt x="5" y="249"/>
                  <a:pt x="5" y="249"/>
                  <a:pt x="5" y="248"/>
                </a:cubicBezTo>
                <a:cubicBezTo>
                  <a:pt x="5" y="248"/>
                  <a:pt x="6" y="248"/>
                  <a:pt x="6" y="247"/>
                </a:cubicBezTo>
                <a:cubicBezTo>
                  <a:pt x="6" y="247"/>
                  <a:pt x="6" y="247"/>
                  <a:pt x="6" y="246"/>
                </a:cubicBezTo>
                <a:cubicBezTo>
                  <a:pt x="6" y="246"/>
                  <a:pt x="7" y="246"/>
                  <a:pt x="7" y="246"/>
                </a:cubicBezTo>
                <a:cubicBezTo>
                  <a:pt x="7" y="245"/>
                  <a:pt x="7" y="245"/>
                  <a:pt x="7" y="245"/>
                </a:cubicBezTo>
                <a:cubicBezTo>
                  <a:pt x="7" y="244"/>
                  <a:pt x="8" y="243"/>
                  <a:pt x="8" y="243"/>
                </a:cubicBezTo>
                <a:cubicBezTo>
                  <a:pt x="9" y="242"/>
                  <a:pt x="10" y="240"/>
                  <a:pt x="11" y="239"/>
                </a:cubicBezTo>
                <a:cubicBezTo>
                  <a:pt x="11" y="237"/>
                  <a:pt x="13" y="236"/>
                  <a:pt x="15" y="234"/>
                </a:cubicBezTo>
                <a:cubicBezTo>
                  <a:pt x="15" y="234"/>
                  <a:pt x="14" y="234"/>
                  <a:pt x="15" y="233"/>
                </a:cubicBezTo>
                <a:cubicBezTo>
                  <a:pt x="16" y="233"/>
                  <a:pt x="16" y="232"/>
                  <a:pt x="17" y="231"/>
                </a:cubicBezTo>
                <a:cubicBezTo>
                  <a:pt x="17" y="231"/>
                  <a:pt x="19" y="231"/>
                  <a:pt x="19" y="230"/>
                </a:cubicBezTo>
                <a:cubicBezTo>
                  <a:pt x="19" y="230"/>
                  <a:pt x="18" y="230"/>
                  <a:pt x="18" y="230"/>
                </a:cubicBezTo>
                <a:cubicBezTo>
                  <a:pt x="19" y="230"/>
                  <a:pt x="20" y="229"/>
                  <a:pt x="20" y="229"/>
                </a:cubicBezTo>
                <a:cubicBezTo>
                  <a:pt x="20" y="228"/>
                  <a:pt x="20" y="228"/>
                  <a:pt x="21" y="227"/>
                </a:cubicBezTo>
                <a:cubicBezTo>
                  <a:pt x="23" y="225"/>
                  <a:pt x="25" y="224"/>
                  <a:pt x="27" y="223"/>
                </a:cubicBezTo>
                <a:cubicBezTo>
                  <a:pt x="27" y="222"/>
                  <a:pt x="28" y="222"/>
                  <a:pt x="29" y="221"/>
                </a:cubicBezTo>
                <a:cubicBezTo>
                  <a:pt x="31" y="220"/>
                  <a:pt x="34" y="218"/>
                  <a:pt x="37" y="216"/>
                </a:cubicBezTo>
                <a:cubicBezTo>
                  <a:pt x="40" y="215"/>
                  <a:pt x="43" y="212"/>
                  <a:pt x="47" y="211"/>
                </a:cubicBezTo>
                <a:cubicBezTo>
                  <a:pt x="47" y="211"/>
                  <a:pt x="47" y="211"/>
                  <a:pt x="47" y="210"/>
                </a:cubicBezTo>
                <a:cubicBezTo>
                  <a:pt x="48" y="210"/>
                  <a:pt x="48" y="210"/>
                  <a:pt x="49" y="210"/>
                </a:cubicBezTo>
                <a:cubicBezTo>
                  <a:pt x="49" y="210"/>
                  <a:pt x="50" y="210"/>
                  <a:pt x="51" y="209"/>
                </a:cubicBezTo>
                <a:cubicBezTo>
                  <a:pt x="51" y="209"/>
                  <a:pt x="51" y="209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3" y="209"/>
                  <a:pt x="54" y="208"/>
                  <a:pt x="54" y="208"/>
                </a:cubicBezTo>
                <a:cubicBezTo>
                  <a:pt x="55" y="208"/>
                  <a:pt x="56" y="207"/>
                  <a:pt x="57" y="207"/>
                </a:cubicBezTo>
                <a:cubicBezTo>
                  <a:pt x="57" y="207"/>
                  <a:pt x="58" y="207"/>
                  <a:pt x="60" y="206"/>
                </a:cubicBezTo>
                <a:cubicBezTo>
                  <a:pt x="60" y="206"/>
                  <a:pt x="60" y="206"/>
                  <a:pt x="60" y="206"/>
                </a:cubicBezTo>
                <a:cubicBezTo>
                  <a:pt x="62" y="206"/>
                  <a:pt x="63" y="205"/>
                  <a:pt x="65" y="205"/>
                </a:cubicBezTo>
                <a:cubicBezTo>
                  <a:pt x="65" y="204"/>
                  <a:pt x="66" y="205"/>
                  <a:pt x="66" y="205"/>
                </a:cubicBezTo>
                <a:cubicBezTo>
                  <a:pt x="67" y="205"/>
                  <a:pt x="67" y="204"/>
                  <a:pt x="69" y="204"/>
                </a:cubicBezTo>
                <a:cubicBezTo>
                  <a:pt x="69" y="204"/>
                  <a:pt x="70" y="204"/>
                  <a:pt x="70" y="204"/>
                </a:cubicBezTo>
                <a:cubicBezTo>
                  <a:pt x="71" y="204"/>
                  <a:pt x="71" y="203"/>
                  <a:pt x="72" y="203"/>
                </a:cubicBezTo>
                <a:cubicBezTo>
                  <a:pt x="73" y="203"/>
                  <a:pt x="73" y="203"/>
                  <a:pt x="74" y="203"/>
                </a:cubicBezTo>
                <a:cubicBezTo>
                  <a:pt x="74" y="203"/>
                  <a:pt x="74" y="202"/>
                  <a:pt x="75" y="202"/>
                </a:cubicBezTo>
                <a:cubicBezTo>
                  <a:pt x="75" y="202"/>
                  <a:pt x="76" y="203"/>
                  <a:pt x="76" y="203"/>
                </a:cubicBezTo>
                <a:cubicBezTo>
                  <a:pt x="76" y="203"/>
                  <a:pt x="77" y="202"/>
                  <a:pt x="77" y="202"/>
                </a:cubicBezTo>
                <a:cubicBezTo>
                  <a:pt x="78" y="203"/>
                  <a:pt x="80" y="202"/>
                  <a:pt x="82" y="201"/>
                </a:cubicBezTo>
                <a:cubicBezTo>
                  <a:pt x="84" y="201"/>
                  <a:pt x="85" y="201"/>
                  <a:pt x="87" y="201"/>
                </a:cubicBezTo>
                <a:cubicBezTo>
                  <a:pt x="88" y="202"/>
                  <a:pt x="88" y="202"/>
                  <a:pt x="89" y="204"/>
                </a:cubicBezTo>
                <a:cubicBezTo>
                  <a:pt x="89" y="205"/>
                  <a:pt x="90" y="207"/>
                  <a:pt x="90" y="208"/>
                </a:cubicBezTo>
                <a:cubicBezTo>
                  <a:pt x="91" y="209"/>
                  <a:pt x="91" y="209"/>
                  <a:pt x="91" y="210"/>
                </a:cubicBezTo>
                <a:cubicBezTo>
                  <a:pt x="92" y="210"/>
                  <a:pt x="92" y="210"/>
                  <a:pt x="92" y="211"/>
                </a:cubicBezTo>
                <a:cubicBezTo>
                  <a:pt x="92" y="212"/>
                  <a:pt x="93" y="214"/>
                  <a:pt x="94" y="215"/>
                </a:cubicBezTo>
                <a:cubicBezTo>
                  <a:pt x="94" y="217"/>
                  <a:pt x="95" y="217"/>
                  <a:pt x="95" y="219"/>
                </a:cubicBezTo>
                <a:cubicBezTo>
                  <a:pt x="96" y="220"/>
                  <a:pt x="97" y="223"/>
                  <a:pt x="98" y="225"/>
                </a:cubicBezTo>
                <a:cubicBezTo>
                  <a:pt x="100" y="230"/>
                  <a:pt x="102" y="235"/>
                  <a:pt x="105" y="239"/>
                </a:cubicBezTo>
                <a:cubicBezTo>
                  <a:pt x="106" y="241"/>
                  <a:pt x="105" y="240"/>
                  <a:pt x="106" y="241"/>
                </a:cubicBezTo>
                <a:cubicBezTo>
                  <a:pt x="107" y="242"/>
                  <a:pt x="106" y="242"/>
                  <a:pt x="107" y="243"/>
                </a:cubicBezTo>
                <a:cubicBezTo>
                  <a:pt x="108" y="245"/>
                  <a:pt x="110" y="248"/>
                  <a:pt x="111" y="251"/>
                </a:cubicBezTo>
                <a:cubicBezTo>
                  <a:pt x="112" y="252"/>
                  <a:pt x="111" y="252"/>
                  <a:pt x="112" y="253"/>
                </a:cubicBezTo>
                <a:cubicBezTo>
                  <a:pt x="113" y="254"/>
                  <a:pt x="112" y="253"/>
                  <a:pt x="113" y="254"/>
                </a:cubicBezTo>
                <a:cubicBezTo>
                  <a:pt x="113" y="255"/>
                  <a:pt x="115" y="256"/>
                  <a:pt x="115" y="257"/>
                </a:cubicBezTo>
                <a:cubicBezTo>
                  <a:pt x="115" y="258"/>
                  <a:pt x="115" y="258"/>
                  <a:pt x="115" y="258"/>
                </a:cubicBezTo>
                <a:cubicBezTo>
                  <a:pt x="115" y="259"/>
                  <a:pt x="116" y="259"/>
                  <a:pt x="116" y="259"/>
                </a:cubicBezTo>
                <a:cubicBezTo>
                  <a:pt x="116" y="259"/>
                  <a:pt x="116" y="260"/>
                  <a:pt x="116" y="260"/>
                </a:cubicBezTo>
                <a:cubicBezTo>
                  <a:pt x="116" y="260"/>
                  <a:pt x="117" y="262"/>
                  <a:pt x="118" y="263"/>
                </a:cubicBezTo>
                <a:cubicBezTo>
                  <a:pt x="119" y="264"/>
                  <a:pt x="118" y="263"/>
                  <a:pt x="119" y="265"/>
                </a:cubicBezTo>
                <a:cubicBezTo>
                  <a:pt x="120" y="266"/>
                  <a:pt x="121" y="267"/>
                  <a:pt x="122" y="269"/>
                </a:cubicBezTo>
                <a:cubicBezTo>
                  <a:pt x="122" y="270"/>
                  <a:pt x="123" y="270"/>
                  <a:pt x="124" y="271"/>
                </a:cubicBezTo>
                <a:cubicBezTo>
                  <a:pt x="125" y="272"/>
                  <a:pt x="125" y="273"/>
                  <a:pt x="125" y="274"/>
                </a:cubicBezTo>
                <a:cubicBezTo>
                  <a:pt x="126" y="275"/>
                  <a:pt x="127" y="276"/>
                  <a:pt x="127" y="277"/>
                </a:cubicBezTo>
                <a:cubicBezTo>
                  <a:pt x="129" y="279"/>
                  <a:pt x="131" y="282"/>
                  <a:pt x="133" y="285"/>
                </a:cubicBezTo>
                <a:cubicBezTo>
                  <a:pt x="135" y="286"/>
                  <a:pt x="136" y="288"/>
                  <a:pt x="137" y="289"/>
                </a:cubicBezTo>
                <a:cubicBezTo>
                  <a:pt x="139" y="291"/>
                  <a:pt x="139" y="293"/>
                  <a:pt x="141" y="294"/>
                </a:cubicBezTo>
                <a:cubicBezTo>
                  <a:pt x="142" y="296"/>
                  <a:pt x="144" y="298"/>
                  <a:pt x="146" y="300"/>
                </a:cubicBezTo>
                <a:cubicBezTo>
                  <a:pt x="145" y="300"/>
                  <a:pt x="145" y="300"/>
                  <a:pt x="146" y="301"/>
                </a:cubicBezTo>
                <a:cubicBezTo>
                  <a:pt x="146" y="302"/>
                  <a:pt x="146" y="302"/>
                  <a:pt x="146" y="303"/>
                </a:cubicBezTo>
                <a:cubicBezTo>
                  <a:pt x="146" y="304"/>
                  <a:pt x="146" y="305"/>
                  <a:pt x="145" y="306"/>
                </a:cubicBezTo>
                <a:cubicBezTo>
                  <a:pt x="145" y="307"/>
                  <a:pt x="145" y="309"/>
                  <a:pt x="145" y="310"/>
                </a:cubicBezTo>
                <a:cubicBezTo>
                  <a:pt x="144" y="311"/>
                  <a:pt x="143" y="309"/>
                  <a:pt x="142" y="310"/>
                </a:cubicBezTo>
                <a:close/>
                <a:moveTo>
                  <a:pt x="149" y="311"/>
                </a:moveTo>
                <a:cubicBezTo>
                  <a:pt x="149" y="310"/>
                  <a:pt x="149" y="310"/>
                  <a:pt x="149" y="310"/>
                </a:cubicBezTo>
                <a:cubicBezTo>
                  <a:pt x="149" y="309"/>
                  <a:pt x="148" y="309"/>
                  <a:pt x="149" y="308"/>
                </a:cubicBezTo>
                <a:cubicBezTo>
                  <a:pt x="149" y="308"/>
                  <a:pt x="148" y="305"/>
                  <a:pt x="150" y="305"/>
                </a:cubicBezTo>
                <a:cubicBezTo>
                  <a:pt x="150" y="306"/>
                  <a:pt x="152" y="307"/>
                  <a:pt x="152" y="308"/>
                </a:cubicBezTo>
                <a:cubicBezTo>
                  <a:pt x="153" y="309"/>
                  <a:pt x="155" y="310"/>
                  <a:pt x="156" y="312"/>
                </a:cubicBezTo>
                <a:cubicBezTo>
                  <a:pt x="154" y="312"/>
                  <a:pt x="151" y="311"/>
                  <a:pt x="149" y="311"/>
                </a:cubicBezTo>
                <a:close/>
                <a:moveTo>
                  <a:pt x="237" y="414"/>
                </a:moveTo>
                <a:cubicBezTo>
                  <a:pt x="237" y="414"/>
                  <a:pt x="236" y="415"/>
                  <a:pt x="236" y="415"/>
                </a:cubicBezTo>
                <a:cubicBezTo>
                  <a:pt x="236" y="416"/>
                  <a:pt x="236" y="416"/>
                  <a:pt x="236" y="417"/>
                </a:cubicBezTo>
                <a:cubicBezTo>
                  <a:pt x="236" y="417"/>
                  <a:pt x="235" y="417"/>
                  <a:pt x="235" y="417"/>
                </a:cubicBezTo>
                <a:cubicBezTo>
                  <a:pt x="235" y="418"/>
                  <a:pt x="233" y="420"/>
                  <a:pt x="233" y="422"/>
                </a:cubicBezTo>
                <a:cubicBezTo>
                  <a:pt x="232" y="423"/>
                  <a:pt x="231" y="424"/>
                  <a:pt x="230" y="425"/>
                </a:cubicBezTo>
                <a:cubicBezTo>
                  <a:pt x="230" y="425"/>
                  <a:pt x="230" y="425"/>
                  <a:pt x="230" y="426"/>
                </a:cubicBezTo>
                <a:cubicBezTo>
                  <a:pt x="230" y="426"/>
                  <a:pt x="230" y="426"/>
                  <a:pt x="230" y="426"/>
                </a:cubicBezTo>
                <a:cubicBezTo>
                  <a:pt x="230" y="426"/>
                  <a:pt x="229" y="426"/>
                  <a:pt x="229" y="427"/>
                </a:cubicBezTo>
                <a:cubicBezTo>
                  <a:pt x="229" y="427"/>
                  <a:pt x="229" y="428"/>
                  <a:pt x="229" y="428"/>
                </a:cubicBezTo>
                <a:cubicBezTo>
                  <a:pt x="228" y="429"/>
                  <a:pt x="227" y="430"/>
                  <a:pt x="227" y="430"/>
                </a:cubicBezTo>
                <a:cubicBezTo>
                  <a:pt x="227" y="431"/>
                  <a:pt x="226" y="431"/>
                  <a:pt x="226" y="431"/>
                </a:cubicBezTo>
                <a:cubicBezTo>
                  <a:pt x="226" y="431"/>
                  <a:pt x="226" y="432"/>
                  <a:pt x="226" y="432"/>
                </a:cubicBezTo>
                <a:cubicBezTo>
                  <a:pt x="226" y="432"/>
                  <a:pt x="225" y="433"/>
                  <a:pt x="225" y="433"/>
                </a:cubicBezTo>
                <a:cubicBezTo>
                  <a:pt x="225" y="433"/>
                  <a:pt x="226" y="433"/>
                  <a:pt x="226" y="433"/>
                </a:cubicBezTo>
                <a:cubicBezTo>
                  <a:pt x="226" y="433"/>
                  <a:pt x="225" y="433"/>
                  <a:pt x="225" y="434"/>
                </a:cubicBezTo>
                <a:cubicBezTo>
                  <a:pt x="225" y="434"/>
                  <a:pt x="225" y="434"/>
                  <a:pt x="225" y="434"/>
                </a:cubicBezTo>
                <a:cubicBezTo>
                  <a:pt x="224" y="435"/>
                  <a:pt x="224" y="436"/>
                  <a:pt x="223" y="436"/>
                </a:cubicBezTo>
                <a:cubicBezTo>
                  <a:pt x="223" y="437"/>
                  <a:pt x="222" y="437"/>
                  <a:pt x="222" y="437"/>
                </a:cubicBezTo>
                <a:cubicBezTo>
                  <a:pt x="222" y="437"/>
                  <a:pt x="222" y="437"/>
                  <a:pt x="222" y="437"/>
                </a:cubicBezTo>
                <a:cubicBezTo>
                  <a:pt x="222" y="438"/>
                  <a:pt x="222" y="438"/>
                  <a:pt x="222" y="438"/>
                </a:cubicBezTo>
                <a:cubicBezTo>
                  <a:pt x="222" y="438"/>
                  <a:pt x="222" y="439"/>
                  <a:pt x="221" y="439"/>
                </a:cubicBezTo>
                <a:cubicBezTo>
                  <a:pt x="221" y="439"/>
                  <a:pt x="220" y="440"/>
                  <a:pt x="220" y="440"/>
                </a:cubicBezTo>
                <a:cubicBezTo>
                  <a:pt x="220" y="440"/>
                  <a:pt x="220" y="441"/>
                  <a:pt x="220" y="441"/>
                </a:cubicBezTo>
                <a:cubicBezTo>
                  <a:pt x="220" y="442"/>
                  <a:pt x="219" y="443"/>
                  <a:pt x="218" y="444"/>
                </a:cubicBezTo>
                <a:cubicBezTo>
                  <a:pt x="218" y="445"/>
                  <a:pt x="218" y="445"/>
                  <a:pt x="218" y="445"/>
                </a:cubicBezTo>
                <a:cubicBezTo>
                  <a:pt x="218" y="445"/>
                  <a:pt x="218" y="445"/>
                  <a:pt x="218" y="445"/>
                </a:cubicBezTo>
                <a:cubicBezTo>
                  <a:pt x="218" y="445"/>
                  <a:pt x="217" y="446"/>
                  <a:pt x="217" y="446"/>
                </a:cubicBezTo>
                <a:cubicBezTo>
                  <a:pt x="217" y="446"/>
                  <a:pt x="217" y="446"/>
                  <a:pt x="217" y="446"/>
                </a:cubicBezTo>
                <a:cubicBezTo>
                  <a:pt x="217" y="446"/>
                  <a:pt x="217" y="447"/>
                  <a:pt x="216" y="447"/>
                </a:cubicBezTo>
                <a:cubicBezTo>
                  <a:pt x="216" y="447"/>
                  <a:pt x="217" y="447"/>
                  <a:pt x="217" y="447"/>
                </a:cubicBezTo>
                <a:cubicBezTo>
                  <a:pt x="217" y="447"/>
                  <a:pt x="216" y="447"/>
                  <a:pt x="216" y="448"/>
                </a:cubicBezTo>
                <a:cubicBezTo>
                  <a:pt x="216" y="448"/>
                  <a:pt x="216" y="448"/>
                  <a:pt x="216" y="448"/>
                </a:cubicBezTo>
                <a:cubicBezTo>
                  <a:pt x="216" y="448"/>
                  <a:pt x="215" y="448"/>
                  <a:pt x="215" y="448"/>
                </a:cubicBezTo>
                <a:cubicBezTo>
                  <a:pt x="215" y="449"/>
                  <a:pt x="216" y="449"/>
                  <a:pt x="215" y="450"/>
                </a:cubicBezTo>
                <a:cubicBezTo>
                  <a:pt x="214" y="452"/>
                  <a:pt x="211" y="452"/>
                  <a:pt x="211" y="455"/>
                </a:cubicBezTo>
                <a:cubicBezTo>
                  <a:pt x="209" y="456"/>
                  <a:pt x="209" y="458"/>
                  <a:pt x="207" y="460"/>
                </a:cubicBezTo>
                <a:cubicBezTo>
                  <a:pt x="207" y="460"/>
                  <a:pt x="206" y="460"/>
                  <a:pt x="206" y="460"/>
                </a:cubicBezTo>
                <a:cubicBezTo>
                  <a:pt x="206" y="461"/>
                  <a:pt x="201" y="464"/>
                  <a:pt x="199" y="465"/>
                </a:cubicBezTo>
                <a:cubicBezTo>
                  <a:pt x="198" y="466"/>
                  <a:pt x="198" y="466"/>
                  <a:pt x="198" y="466"/>
                </a:cubicBezTo>
                <a:cubicBezTo>
                  <a:pt x="198" y="466"/>
                  <a:pt x="197" y="466"/>
                  <a:pt x="197" y="466"/>
                </a:cubicBezTo>
                <a:cubicBezTo>
                  <a:pt x="196" y="467"/>
                  <a:pt x="196" y="467"/>
                  <a:pt x="195" y="467"/>
                </a:cubicBezTo>
                <a:cubicBezTo>
                  <a:pt x="193" y="468"/>
                  <a:pt x="189" y="467"/>
                  <a:pt x="187" y="466"/>
                </a:cubicBezTo>
                <a:cubicBezTo>
                  <a:pt x="186" y="465"/>
                  <a:pt x="183" y="463"/>
                  <a:pt x="182" y="460"/>
                </a:cubicBezTo>
                <a:cubicBezTo>
                  <a:pt x="182" y="460"/>
                  <a:pt x="181" y="459"/>
                  <a:pt x="181" y="459"/>
                </a:cubicBezTo>
                <a:cubicBezTo>
                  <a:pt x="180" y="459"/>
                  <a:pt x="181" y="459"/>
                  <a:pt x="181" y="459"/>
                </a:cubicBezTo>
                <a:cubicBezTo>
                  <a:pt x="180" y="458"/>
                  <a:pt x="178" y="453"/>
                  <a:pt x="177" y="453"/>
                </a:cubicBezTo>
                <a:cubicBezTo>
                  <a:pt x="177" y="453"/>
                  <a:pt x="177" y="453"/>
                  <a:pt x="176" y="452"/>
                </a:cubicBezTo>
                <a:cubicBezTo>
                  <a:pt x="175" y="450"/>
                  <a:pt x="174" y="447"/>
                  <a:pt x="172" y="444"/>
                </a:cubicBezTo>
                <a:cubicBezTo>
                  <a:pt x="170" y="440"/>
                  <a:pt x="169" y="437"/>
                  <a:pt x="167" y="432"/>
                </a:cubicBezTo>
                <a:cubicBezTo>
                  <a:pt x="167" y="432"/>
                  <a:pt x="168" y="432"/>
                  <a:pt x="167" y="432"/>
                </a:cubicBezTo>
                <a:cubicBezTo>
                  <a:pt x="167" y="430"/>
                  <a:pt x="167" y="430"/>
                  <a:pt x="166" y="429"/>
                </a:cubicBezTo>
                <a:cubicBezTo>
                  <a:pt x="166" y="428"/>
                  <a:pt x="166" y="428"/>
                  <a:pt x="165" y="427"/>
                </a:cubicBezTo>
                <a:cubicBezTo>
                  <a:pt x="165" y="426"/>
                  <a:pt x="165" y="426"/>
                  <a:pt x="165" y="426"/>
                </a:cubicBezTo>
                <a:cubicBezTo>
                  <a:pt x="165" y="425"/>
                  <a:pt x="164" y="424"/>
                  <a:pt x="164" y="423"/>
                </a:cubicBezTo>
                <a:cubicBezTo>
                  <a:pt x="164" y="423"/>
                  <a:pt x="163" y="422"/>
                  <a:pt x="163" y="422"/>
                </a:cubicBezTo>
                <a:cubicBezTo>
                  <a:pt x="164" y="422"/>
                  <a:pt x="164" y="422"/>
                  <a:pt x="164" y="422"/>
                </a:cubicBezTo>
                <a:cubicBezTo>
                  <a:pt x="164" y="422"/>
                  <a:pt x="163" y="421"/>
                  <a:pt x="163" y="421"/>
                </a:cubicBezTo>
                <a:cubicBezTo>
                  <a:pt x="164" y="421"/>
                  <a:pt x="163" y="419"/>
                  <a:pt x="163" y="418"/>
                </a:cubicBezTo>
                <a:cubicBezTo>
                  <a:pt x="163" y="418"/>
                  <a:pt x="162" y="417"/>
                  <a:pt x="162" y="417"/>
                </a:cubicBezTo>
                <a:cubicBezTo>
                  <a:pt x="162" y="417"/>
                  <a:pt x="162" y="416"/>
                  <a:pt x="162" y="414"/>
                </a:cubicBezTo>
                <a:cubicBezTo>
                  <a:pt x="162" y="414"/>
                  <a:pt x="161" y="413"/>
                  <a:pt x="161" y="413"/>
                </a:cubicBezTo>
                <a:cubicBezTo>
                  <a:pt x="161" y="412"/>
                  <a:pt x="161" y="411"/>
                  <a:pt x="160" y="410"/>
                </a:cubicBezTo>
                <a:cubicBezTo>
                  <a:pt x="160" y="410"/>
                  <a:pt x="160" y="409"/>
                  <a:pt x="160" y="409"/>
                </a:cubicBezTo>
                <a:cubicBezTo>
                  <a:pt x="160" y="409"/>
                  <a:pt x="160" y="409"/>
                  <a:pt x="160" y="409"/>
                </a:cubicBezTo>
                <a:cubicBezTo>
                  <a:pt x="160" y="409"/>
                  <a:pt x="160" y="408"/>
                  <a:pt x="160" y="408"/>
                </a:cubicBezTo>
                <a:cubicBezTo>
                  <a:pt x="160" y="407"/>
                  <a:pt x="159" y="406"/>
                  <a:pt x="159" y="405"/>
                </a:cubicBezTo>
                <a:cubicBezTo>
                  <a:pt x="159" y="404"/>
                  <a:pt x="159" y="404"/>
                  <a:pt x="159" y="403"/>
                </a:cubicBezTo>
                <a:cubicBezTo>
                  <a:pt x="158" y="402"/>
                  <a:pt x="158" y="402"/>
                  <a:pt x="158" y="401"/>
                </a:cubicBezTo>
                <a:cubicBezTo>
                  <a:pt x="158" y="401"/>
                  <a:pt x="158" y="401"/>
                  <a:pt x="158" y="400"/>
                </a:cubicBezTo>
                <a:cubicBezTo>
                  <a:pt x="158" y="400"/>
                  <a:pt x="157" y="399"/>
                  <a:pt x="157" y="399"/>
                </a:cubicBezTo>
                <a:cubicBezTo>
                  <a:pt x="157" y="399"/>
                  <a:pt x="157" y="399"/>
                  <a:pt x="157" y="398"/>
                </a:cubicBezTo>
                <a:cubicBezTo>
                  <a:pt x="157" y="398"/>
                  <a:pt x="157" y="397"/>
                  <a:pt x="157" y="396"/>
                </a:cubicBezTo>
                <a:cubicBezTo>
                  <a:pt x="157" y="396"/>
                  <a:pt x="156" y="395"/>
                  <a:pt x="156" y="394"/>
                </a:cubicBezTo>
                <a:cubicBezTo>
                  <a:pt x="156" y="394"/>
                  <a:pt x="156" y="393"/>
                  <a:pt x="155" y="392"/>
                </a:cubicBezTo>
                <a:cubicBezTo>
                  <a:pt x="155" y="392"/>
                  <a:pt x="156" y="392"/>
                  <a:pt x="155" y="392"/>
                </a:cubicBezTo>
                <a:cubicBezTo>
                  <a:pt x="155" y="391"/>
                  <a:pt x="155" y="391"/>
                  <a:pt x="155" y="390"/>
                </a:cubicBezTo>
                <a:cubicBezTo>
                  <a:pt x="155" y="390"/>
                  <a:pt x="154" y="388"/>
                  <a:pt x="154" y="387"/>
                </a:cubicBezTo>
                <a:cubicBezTo>
                  <a:pt x="154" y="386"/>
                  <a:pt x="154" y="386"/>
                  <a:pt x="154" y="386"/>
                </a:cubicBezTo>
                <a:cubicBezTo>
                  <a:pt x="154" y="386"/>
                  <a:pt x="153" y="384"/>
                  <a:pt x="153" y="384"/>
                </a:cubicBezTo>
                <a:cubicBezTo>
                  <a:pt x="153" y="383"/>
                  <a:pt x="152" y="383"/>
                  <a:pt x="152" y="381"/>
                </a:cubicBezTo>
                <a:cubicBezTo>
                  <a:pt x="152" y="381"/>
                  <a:pt x="152" y="380"/>
                  <a:pt x="152" y="380"/>
                </a:cubicBezTo>
                <a:cubicBezTo>
                  <a:pt x="152" y="380"/>
                  <a:pt x="152" y="379"/>
                  <a:pt x="152" y="379"/>
                </a:cubicBezTo>
                <a:cubicBezTo>
                  <a:pt x="151" y="379"/>
                  <a:pt x="152" y="379"/>
                  <a:pt x="152" y="378"/>
                </a:cubicBezTo>
                <a:cubicBezTo>
                  <a:pt x="152" y="378"/>
                  <a:pt x="151" y="377"/>
                  <a:pt x="151" y="377"/>
                </a:cubicBezTo>
                <a:cubicBezTo>
                  <a:pt x="151" y="377"/>
                  <a:pt x="152" y="376"/>
                  <a:pt x="152" y="376"/>
                </a:cubicBezTo>
                <a:cubicBezTo>
                  <a:pt x="151" y="375"/>
                  <a:pt x="151" y="375"/>
                  <a:pt x="151" y="374"/>
                </a:cubicBezTo>
                <a:cubicBezTo>
                  <a:pt x="151" y="374"/>
                  <a:pt x="151" y="374"/>
                  <a:pt x="151" y="374"/>
                </a:cubicBezTo>
                <a:cubicBezTo>
                  <a:pt x="151" y="374"/>
                  <a:pt x="150" y="373"/>
                  <a:pt x="150" y="373"/>
                </a:cubicBezTo>
                <a:cubicBezTo>
                  <a:pt x="150" y="372"/>
                  <a:pt x="150" y="372"/>
                  <a:pt x="150" y="371"/>
                </a:cubicBezTo>
                <a:cubicBezTo>
                  <a:pt x="150" y="371"/>
                  <a:pt x="150" y="370"/>
                  <a:pt x="150" y="370"/>
                </a:cubicBezTo>
                <a:cubicBezTo>
                  <a:pt x="150" y="370"/>
                  <a:pt x="150" y="370"/>
                  <a:pt x="150" y="370"/>
                </a:cubicBezTo>
                <a:cubicBezTo>
                  <a:pt x="150" y="370"/>
                  <a:pt x="150" y="369"/>
                  <a:pt x="150" y="369"/>
                </a:cubicBezTo>
                <a:cubicBezTo>
                  <a:pt x="150" y="369"/>
                  <a:pt x="150" y="369"/>
                  <a:pt x="150" y="369"/>
                </a:cubicBezTo>
                <a:cubicBezTo>
                  <a:pt x="150" y="369"/>
                  <a:pt x="149" y="368"/>
                  <a:pt x="149" y="368"/>
                </a:cubicBezTo>
                <a:cubicBezTo>
                  <a:pt x="149" y="368"/>
                  <a:pt x="150" y="368"/>
                  <a:pt x="150" y="368"/>
                </a:cubicBezTo>
                <a:cubicBezTo>
                  <a:pt x="150" y="366"/>
                  <a:pt x="149" y="365"/>
                  <a:pt x="149" y="363"/>
                </a:cubicBezTo>
                <a:cubicBezTo>
                  <a:pt x="149" y="362"/>
                  <a:pt x="149" y="361"/>
                  <a:pt x="149" y="359"/>
                </a:cubicBezTo>
                <a:cubicBezTo>
                  <a:pt x="149" y="359"/>
                  <a:pt x="148" y="359"/>
                  <a:pt x="148" y="359"/>
                </a:cubicBezTo>
                <a:cubicBezTo>
                  <a:pt x="148" y="359"/>
                  <a:pt x="149" y="358"/>
                  <a:pt x="149" y="358"/>
                </a:cubicBezTo>
                <a:cubicBezTo>
                  <a:pt x="149" y="358"/>
                  <a:pt x="148" y="358"/>
                  <a:pt x="148" y="358"/>
                </a:cubicBezTo>
                <a:cubicBezTo>
                  <a:pt x="148" y="358"/>
                  <a:pt x="148" y="357"/>
                  <a:pt x="148" y="357"/>
                </a:cubicBezTo>
                <a:cubicBezTo>
                  <a:pt x="148" y="357"/>
                  <a:pt x="148" y="357"/>
                  <a:pt x="148" y="357"/>
                </a:cubicBezTo>
                <a:cubicBezTo>
                  <a:pt x="148" y="357"/>
                  <a:pt x="148" y="356"/>
                  <a:pt x="148" y="356"/>
                </a:cubicBezTo>
                <a:cubicBezTo>
                  <a:pt x="148" y="356"/>
                  <a:pt x="148" y="356"/>
                  <a:pt x="148" y="356"/>
                </a:cubicBezTo>
                <a:cubicBezTo>
                  <a:pt x="148" y="354"/>
                  <a:pt x="147" y="352"/>
                  <a:pt x="147" y="350"/>
                </a:cubicBezTo>
                <a:cubicBezTo>
                  <a:pt x="147" y="350"/>
                  <a:pt x="148" y="350"/>
                  <a:pt x="148" y="349"/>
                </a:cubicBezTo>
                <a:cubicBezTo>
                  <a:pt x="147" y="349"/>
                  <a:pt x="147" y="349"/>
                  <a:pt x="147" y="349"/>
                </a:cubicBezTo>
                <a:cubicBezTo>
                  <a:pt x="147" y="348"/>
                  <a:pt x="148" y="347"/>
                  <a:pt x="148" y="347"/>
                </a:cubicBezTo>
                <a:cubicBezTo>
                  <a:pt x="148" y="346"/>
                  <a:pt x="147" y="345"/>
                  <a:pt x="147" y="345"/>
                </a:cubicBezTo>
                <a:cubicBezTo>
                  <a:pt x="147" y="344"/>
                  <a:pt x="147" y="343"/>
                  <a:pt x="147" y="343"/>
                </a:cubicBezTo>
                <a:cubicBezTo>
                  <a:pt x="147" y="342"/>
                  <a:pt x="147" y="342"/>
                  <a:pt x="147" y="341"/>
                </a:cubicBezTo>
                <a:cubicBezTo>
                  <a:pt x="147" y="341"/>
                  <a:pt x="147" y="341"/>
                  <a:pt x="147" y="340"/>
                </a:cubicBezTo>
                <a:cubicBezTo>
                  <a:pt x="147" y="340"/>
                  <a:pt x="147" y="339"/>
                  <a:pt x="147" y="339"/>
                </a:cubicBezTo>
                <a:cubicBezTo>
                  <a:pt x="147" y="338"/>
                  <a:pt x="147" y="338"/>
                  <a:pt x="147" y="337"/>
                </a:cubicBezTo>
                <a:cubicBezTo>
                  <a:pt x="147" y="337"/>
                  <a:pt x="147" y="337"/>
                  <a:pt x="147" y="337"/>
                </a:cubicBezTo>
                <a:cubicBezTo>
                  <a:pt x="147" y="336"/>
                  <a:pt x="147" y="336"/>
                  <a:pt x="147" y="336"/>
                </a:cubicBezTo>
                <a:cubicBezTo>
                  <a:pt x="147" y="335"/>
                  <a:pt x="147" y="335"/>
                  <a:pt x="147" y="334"/>
                </a:cubicBezTo>
                <a:cubicBezTo>
                  <a:pt x="147" y="334"/>
                  <a:pt x="146" y="334"/>
                  <a:pt x="147" y="333"/>
                </a:cubicBezTo>
                <a:cubicBezTo>
                  <a:pt x="147" y="333"/>
                  <a:pt x="147" y="333"/>
                  <a:pt x="147" y="332"/>
                </a:cubicBezTo>
                <a:cubicBezTo>
                  <a:pt x="147" y="332"/>
                  <a:pt x="147" y="331"/>
                  <a:pt x="147" y="330"/>
                </a:cubicBezTo>
                <a:cubicBezTo>
                  <a:pt x="147" y="329"/>
                  <a:pt x="147" y="328"/>
                  <a:pt x="147" y="326"/>
                </a:cubicBezTo>
                <a:cubicBezTo>
                  <a:pt x="147" y="325"/>
                  <a:pt x="148" y="325"/>
                  <a:pt x="148" y="324"/>
                </a:cubicBezTo>
                <a:cubicBezTo>
                  <a:pt x="148" y="324"/>
                  <a:pt x="147" y="324"/>
                  <a:pt x="147" y="323"/>
                </a:cubicBezTo>
                <a:cubicBezTo>
                  <a:pt x="147" y="322"/>
                  <a:pt x="147" y="321"/>
                  <a:pt x="147" y="320"/>
                </a:cubicBezTo>
                <a:cubicBezTo>
                  <a:pt x="148" y="319"/>
                  <a:pt x="148" y="319"/>
                  <a:pt x="148" y="318"/>
                </a:cubicBezTo>
                <a:cubicBezTo>
                  <a:pt x="148" y="317"/>
                  <a:pt x="148" y="315"/>
                  <a:pt x="148" y="314"/>
                </a:cubicBezTo>
                <a:cubicBezTo>
                  <a:pt x="149" y="313"/>
                  <a:pt x="150" y="315"/>
                  <a:pt x="152" y="314"/>
                </a:cubicBezTo>
                <a:cubicBezTo>
                  <a:pt x="152" y="314"/>
                  <a:pt x="152" y="315"/>
                  <a:pt x="153" y="315"/>
                </a:cubicBezTo>
                <a:cubicBezTo>
                  <a:pt x="154" y="315"/>
                  <a:pt x="155" y="315"/>
                  <a:pt x="155" y="315"/>
                </a:cubicBezTo>
                <a:cubicBezTo>
                  <a:pt x="156" y="315"/>
                  <a:pt x="156" y="316"/>
                  <a:pt x="157" y="316"/>
                </a:cubicBezTo>
                <a:cubicBezTo>
                  <a:pt x="158" y="316"/>
                  <a:pt x="158" y="316"/>
                  <a:pt x="159" y="316"/>
                </a:cubicBezTo>
                <a:cubicBezTo>
                  <a:pt x="159" y="316"/>
                  <a:pt x="159" y="317"/>
                  <a:pt x="159" y="317"/>
                </a:cubicBezTo>
                <a:cubicBezTo>
                  <a:pt x="160" y="317"/>
                  <a:pt x="160" y="317"/>
                  <a:pt x="161" y="318"/>
                </a:cubicBezTo>
                <a:cubicBezTo>
                  <a:pt x="163" y="318"/>
                  <a:pt x="166" y="322"/>
                  <a:pt x="167" y="324"/>
                </a:cubicBezTo>
                <a:cubicBezTo>
                  <a:pt x="170" y="327"/>
                  <a:pt x="172" y="331"/>
                  <a:pt x="175" y="334"/>
                </a:cubicBezTo>
                <a:cubicBezTo>
                  <a:pt x="177" y="336"/>
                  <a:pt x="178" y="337"/>
                  <a:pt x="179" y="338"/>
                </a:cubicBezTo>
                <a:cubicBezTo>
                  <a:pt x="179" y="338"/>
                  <a:pt x="180" y="338"/>
                  <a:pt x="180" y="339"/>
                </a:cubicBezTo>
                <a:cubicBezTo>
                  <a:pt x="180" y="339"/>
                  <a:pt x="181" y="340"/>
                  <a:pt x="182" y="341"/>
                </a:cubicBezTo>
                <a:cubicBezTo>
                  <a:pt x="182" y="341"/>
                  <a:pt x="182" y="342"/>
                  <a:pt x="182" y="342"/>
                </a:cubicBezTo>
                <a:cubicBezTo>
                  <a:pt x="183" y="343"/>
                  <a:pt x="183" y="343"/>
                  <a:pt x="184" y="343"/>
                </a:cubicBezTo>
                <a:cubicBezTo>
                  <a:pt x="184" y="344"/>
                  <a:pt x="184" y="344"/>
                  <a:pt x="185" y="344"/>
                </a:cubicBezTo>
                <a:cubicBezTo>
                  <a:pt x="185" y="344"/>
                  <a:pt x="185" y="344"/>
                  <a:pt x="185" y="344"/>
                </a:cubicBezTo>
                <a:cubicBezTo>
                  <a:pt x="186" y="345"/>
                  <a:pt x="185" y="345"/>
                  <a:pt x="186" y="345"/>
                </a:cubicBezTo>
                <a:cubicBezTo>
                  <a:pt x="186" y="346"/>
                  <a:pt x="186" y="345"/>
                  <a:pt x="187" y="346"/>
                </a:cubicBezTo>
                <a:cubicBezTo>
                  <a:pt x="187" y="346"/>
                  <a:pt x="188" y="347"/>
                  <a:pt x="188" y="347"/>
                </a:cubicBezTo>
                <a:cubicBezTo>
                  <a:pt x="188" y="347"/>
                  <a:pt x="189" y="347"/>
                  <a:pt x="189" y="347"/>
                </a:cubicBezTo>
                <a:cubicBezTo>
                  <a:pt x="190" y="348"/>
                  <a:pt x="191" y="350"/>
                  <a:pt x="192" y="351"/>
                </a:cubicBezTo>
                <a:cubicBezTo>
                  <a:pt x="192" y="351"/>
                  <a:pt x="192" y="351"/>
                  <a:pt x="193" y="351"/>
                </a:cubicBezTo>
                <a:cubicBezTo>
                  <a:pt x="193" y="352"/>
                  <a:pt x="193" y="353"/>
                  <a:pt x="193" y="353"/>
                </a:cubicBezTo>
                <a:cubicBezTo>
                  <a:pt x="194" y="353"/>
                  <a:pt x="194" y="353"/>
                  <a:pt x="195" y="354"/>
                </a:cubicBezTo>
                <a:cubicBezTo>
                  <a:pt x="195" y="354"/>
                  <a:pt x="195" y="354"/>
                  <a:pt x="195" y="354"/>
                </a:cubicBezTo>
                <a:cubicBezTo>
                  <a:pt x="195" y="354"/>
                  <a:pt x="196" y="355"/>
                  <a:pt x="197" y="356"/>
                </a:cubicBezTo>
                <a:cubicBezTo>
                  <a:pt x="199" y="358"/>
                  <a:pt x="202" y="361"/>
                  <a:pt x="204" y="363"/>
                </a:cubicBezTo>
                <a:cubicBezTo>
                  <a:pt x="204" y="363"/>
                  <a:pt x="204" y="363"/>
                  <a:pt x="205" y="363"/>
                </a:cubicBezTo>
                <a:cubicBezTo>
                  <a:pt x="205" y="364"/>
                  <a:pt x="205" y="364"/>
                  <a:pt x="206" y="365"/>
                </a:cubicBezTo>
                <a:cubicBezTo>
                  <a:pt x="206" y="365"/>
                  <a:pt x="206" y="365"/>
                  <a:pt x="206" y="365"/>
                </a:cubicBezTo>
                <a:cubicBezTo>
                  <a:pt x="206" y="365"/>
                  <a:pt x="207" y="366"/>
                  <a:pt x="207" y="366"/>
                </a:cubicBezTo>
                <a:cubicBezTo>
                  <a:pt x="208" y="366"/>
                  <a:pt x="208" y="367"/>
                  <a:pt x="209" y="368"/>
                </a:cubicBezTo>
                <a:cubicBezTo>
                  <a:pt x="209" y="368"/>
                  <a:pt x="209" y="368"/>
                  <a:pt x="210" y="368"/>
                </a:cubicBezTo>
                <a:cubicBezTo>
                  <a:pt x="210" y="369"/>
                  <a:pt x="210" y="369"/>
                  <a:pt x="211" y="369"/>
                </a:cubicBezTo>
                <a:cubicBezTo>
                  <a:pt x="211" y="369"/>
                  <a:pt x="211" y="370"/>
                  <a:pt x="211" y="370"/>
                </a:cubicBezTo>
                <a:cubicBezTo>
                  <a:pt x="211" y="371"/>
                  <a:pt x="213" y="372"/>
                  <a:pt x="213" y="372"/>
                </a:cubicBezTo>
                <a:cubicBezTo>
                  <a:pt x="214" y="373"/>
                  <a:pt x="214" y="373"/>
                  <a:pt x="214" y="374"/>
                </a:cubicBezTo>
                <a:cubicBezTo>
                  <a:pt x="214" y="374"/>
                  <a:pt x="215" y="374"/>
                  <a:pt x="215" y="374"/>
                </a:cubicBezTo>
                <a:cubicBezTo>
                  <a:pt x="216" y="375"/>
                  <a:pt x="217" y="377"/>
                  <a:pt x="218" y="378"/>
                </a:cubicBezTo>
                <a:cubicBezTo>
                  <a:pt x="218" y="378"/>
                  <a:pt x="219" y="378"/>
                  <a:pt x="219" y="379"/>
                </a:cubicBezTo>
                <a:cubicBezTo>
                  <a:pt x="220" y="379"/>
                  <a:pt x="221" y="380"/>
                  <a:pt x="222" y="381"/>
                </a:cubicBezTo>
                <a:cubicBezTo>
                  <a:pt x="222" y="381"/>
                  <a:pt x="222" y="382"/>
                  <a:pt x="223" y="383"/>
                </a:cubicBezTo>
                <a:cubicBezTo>
                  <a:pt x="223" y="383"/>
                  <a:pt x="223" y="383"/>
                  <a:pt x="224" y="383"/>
                </a:cubicBezTo>
                <a:cubicBezTo>
                  <a:pt x="224" y="383"/>
                  <a:pt x="224" y="384"/>
                  <a:pt x="224" y="384"/>
                </a:cubicBezTo>
                <a:cubicBezTo>
                  <a:pt x="225" y="384"/>
                  <a:pt x="224" y="384"/>
                  <a:pt x="225" y="385"/>
                </a:cubicBezTo>
                <a:cubicBezTo>
                  <a:pt x="225" y="385"/>
                  <a:pt x="225" y="384"/>
                  <a:pt x="225" y="385"/>
                </a:cubicBezTo>
                <a:cubicBezTo>
                  <a:pt x="225" y="385"/>
                  <a:pt x="226" y="386"/>
                  <a:pt x="226" y="386"/>
                </a:cubicBezTo>
                <a:cubicBezTo>
                  <a:pt x="227" y="386"/>
                  <a:pt x="228" y="388"/>
                  <a:pt x="229" y="389"/>
                </a:cubicBezTo>
                <a:cubicBezTo>
                  <a:pt x="229" y="389"/>
                  <a:pt x="231" y="390"/>
                  <a:pt x="232" y="391"/>
                </a:cubicBezTo>
                <a:cubicBezTo>
                  <a:pt x="233" y="392"/>
                  <a:pt x="233" y="394"/>
                  <a:pt x="235" y="395"/>
                </a:cubicBezTo>
                <a:cubicBezTo>
                  <a:pt x="236" y="396"/>
                  <a:pt x="237" y="397"/>
                  <a:pt x="238" y="398"/>
                </a:cubicBezTo>
                <a:cubicBezTo>
                  <a:pt x="239" y="399"/>
                  <a:pt x="240" y="400"/>
                  <a:pt x="241" y="402"/>
                </a:cubicBezTo>
                <a:cubicBezTo>
                  <a:pt x="242" y="402"/>
                  <a:pt x="242" y="402"/>
                  <a:pt x="243" y="404"/>
                </a:cubicBezTo>
                <a:cubicBezTo>
                  <a:pt x="243" y="405"/>
                  <a:pt x="244" y="405"/>
                  <a:pt x="243" y="405"/>
                </a:cubicBezTo>
                <a:cubicBezTo>
                  <a:pt x="244" y="406"/>
                  <a:pt x="242" y="406"/>
                  <a:pt x="242" y="407"/>
                </a:cubicBezTo>
                <a:cubicBezTo>
                  <a:pt x="242" y="408"/>
                  <a:pt x="242" y="408"/>
                  <a:pt x="241" y="408"/>
                </a:cubicBezTo>
                <a:cubicBezTo>
                  <a:pt x="241" y="408"/>
                  <a:pt x="241" y="409"/>
                  <a:pt x="241" y="409"/>
                </a:cubicBezTo>
                <a:cubicBezTo>
                  <a:pt x="241" y="410"/>
                  <a:pt x="240" y="410"/>
                  <a:pt x="240" y="410"/>
                </a:cubicBezTo>
                <a:cubicBezTo>
                  <a:pt x="240" y="410"/>
                  <a:pt x="239" y="411"/>
                  <a:pt x="239" y="411"/>
                </a:cubicBezTo>
                <a:cubicBezTo>
                  <a:pt x="239" y="411"/>
                  <a:pt x="239" y="412"/>
                  <a:pt x="239" y="412"/>
                </a:cubicBezTo>
                <a:cubicBezTo>
                  <a:pt x="239" y="413"/>
                  <a:pt x="238" y="413"/>
                  <a:pt x="237" y="414"/>
                </a:cubicBezTo>
                <a:close/>
                <a:moveTo>
                  <a:pt x="259" y="418"/>
                </a:moveTo>
                <a:cubicBezTo>
                  <a:pt x="259" y="418"/>
                  <a:pt x="258" y="418"/>
                  <a:pt x="258" y="417"/>
                </a:cubicBezTo>
                <a:cubicBezTo>
                  <a:pt x="258" y="417"/>
                  <a:pt x="259" y="418"/>
                  <a:pt x="259" y="417"/>
                </a:cubicBezTo>
                <a:cubicBezTo>
                  <a:pt x="260" y="418"/>
                  <a:pt x="260" y="419"/>
                  <a:pt x="259" y="418"/>
                </a:cubicBezTo>
                <a:close/>
                <a:moveTo>
                  <a:pt x="206" y="232"/>
                </a:moveTo>
                <a:cubicBezTo>
                  <a:pt x="205" y="233"/>
                  <a:pt x="204" y="234"/>
                  <a:pt x="203" y="234"/>
                </a:cubicBezTo>
                <a:cubicBezTo>
                  <a:pt x="203" y="234"/>
                  <a:pt x="203" y="235"/>
                  <a:pt x="203" y="235"/>
                </a:cubicBezTo>
                <a:cubicBezTo>
                  <a:pt x="203" y="235"/>
                  <a:pt x="202" y="235"/>
                  <a:pt x="202" y="235"/>
                </a:cubicBezTo>
                <a:cubicBezTo>
                  <a:pt x="202" y="236"/>
                  <a:pt x="202" y="236"/>
                  <a:pt x="201" y="237"/>
                </a:cubicBezTo>
                <a:cubicBezTo>
                  <a:pt x="200" y="238"/>
                  <a:pt x="199" y="238"/>
                  <a:pt x="199" y="239"/>
                </a:cubicBezTo>
                <a:cubicBezTo>
                  <a:pt x="199" y="240"/>
                  <a:pt x="197" y="240"/>
                  <a:pt x="197" y="241"/>
                </a:cubicBezTo>
                <a:cubicBezTo>
                  <a:pt x="197" y="241"/>
                  <a:pt x="196" y="241"/>
                  <a:pt x="196" y="242"/>
                </a:cubicBezTo>
                <a:cubicBezTo>
                  <a:pt x="196" y="242"/>
                  <a:pt x="196" y="243"/>
                  <a:pt x="195" y="243"/>
                </a:cubicBezTo>
                <a:cubicBezTo>
                  <a:pt x="195" y="244"/>
                  <a:pt x="195" y="244"/>
                  <a:pt x="194" y="244"/>
                </a:cubicBezTo>
                <a:cubicBezTo>
                  <a:pt x="194" y="245"/>
                  <a:pt x="194" y="245"/>
                  <a:pt x="193" y="246"/>
                </a:cubicBezTo>
                <a:cubicBezTo>
                  <a:pt x="193" y="246"/>
                  <a:pt x="193" y="246"/>
                  <a:pt x="193" y="246"/>
                </a:cubicBezTo>
                <a:cubicBezTo>
                  <a:pt x="192" y="247"/>
                  <a:pt x="192" y="248"/>
                  <a:pt x="192" y="248"/>
                </a:cubicBezTo>
                <a:cubicBezTo>
                  <a:pt x="191" y="248"/>
                  <a:pt x="191" y="247"/>
                  <a:pt x="191" y="248"/>
                </a:cubicBezTo>
                <a:cubicBezTo>
                  <a:pt x="190" y="248"/>
                  <a:pt x="190" y="249"/>
                  <a:pt x="190" y="250"/>
                </a:cubicBezTo>
                <a:cubicBezTo>
                  <a:pt x="189" y="250"/>
                  <a:pt x="189" y="250"/>
                  <a:pt x="189" y="251"/>
                </a:cubicBezTo>
                <a:cubicBezTo>
                  <a:pt x="189" y="252"/>
                  <a:pt x="189" y="252"/>
                  <a:pt x="189" y="253"/>
                </a:cubicBezTo>
                <a:cubicBezTo>
                  <a:pt x="188" y="253"/>
                  <a:pt x="188" y="253"/>
                  <a:pt x="187" y="254"/>
                </a:cubicBezTo>
                <a:cubicBezTo>
                  <a:pt x="187" y="254"/>
                  <a:pt x="187" y="255"/>
                  <a:pt x="187" y="255"/>
                </a:cubicBezTo>
                <a:cubicBezTo>
                  <a:pt x="187" y="256"/>
                  <a:pt x="186" y="256"/>
                  <a:pt x="186" y="257"/>
                </a:cubicBezTo>
                <a:cubicBezTo>
                  <a:pt x="186" y="257"/>
                  <a:pt x="186" y="258"/>
                  <a:pt x="185" y="258"/>
                </a:cubicBezTo>
                <a:cubicBezTo>
                  <a:pt x="185" y="259"/>
                  <a:pt x="185" y="259"/>
                  <a:pt x="185" y="260"/>
                </a:cubicBezTo>
                <a:cubicBezTo>
                  <a:pt x="185" y="260"/>
                  <a:pt x="185" y="261"/>
                  <a:pt x="185" y="261"/>
                </a:cubicBezTo>
                <a:cubicBezTo>
                  <a:pt x="185" y="263"/>
                  <a:pt x="186" y="264"/>
                  <a:pt x="185" y="266"/>
                </a:cubicBezTo>
                <a:cubicBezTo>
                  <a:pt x="186" y="268"/>
                  <a:pt x="188" y="270"/>
                  <a:pt x="188" y="271"/>
                </a:cubicBezTo>
                <a:cubicBezTo>
                  <a:pt x="189" y="273"/>
                  <a:pt x="189" y="273"/>
                  <a:pt x="190" y="273"/>
                </a:cubicBezTo>
                <a:cubicBezTo>
                  <a:pt x="190" y="274"/>
                  <a:pt x="190" y="275"/>
                  <a:pt x="191" y="275"/>
                </a:cubicBezTo>
                <a:cubicBezTo>
                  <a:pt x="191" y="275"/>
                  <a:pt x="191" y="275"/>
                  <a:pt x="192" y="275"/>
                </a:cubicBezTo>
                <a:cubicBezTo>
                  <a:pt x="192" y="276"/>
                  <a:pt x="193" y="277"/>
                  <a:pt x="194" y="278"/>
                </a:cubicBezTo>
                <a:cubicBezTo>
                  <a:pt x="195" y="279"/>
                  <a:pt x="196" y="279"/>
                  <a:pt x="196" y="279"/>
                </a:cubicBezTo>
                <a:cubicBezTo>
                  <a:pt x="196" y="280"/>
                  <a:pt x="196" y="280"/>
                  <a:pt x="197" y="280"/>
                </a:cubicBezTo>
                <a:cubicBezTo>
                  <a:pt x="198" y="280"/>
                  <a:pt x="198" y="281"/>
                  <a:pt x="198" y="281"/>
                </a:cubicBezTo>
                <a:cubicBezTo>
                  <a:pt x="198" y="281"/>
                  <a:pt x="198" y="282"/>
                  <a:pt x="198" y="282"/>
                </a:cubicBezTo>
                <a:cubicBezTo>
                  <a:pt x="199" y="282"/>
                  <a:pt x="199" y="282"/>
                  <a:pt x="199" y="282"/>
                </a:cubicBezTo>
                <a:cubicBezTo>
                  <a:pt x="200" y="282"/>
                  <a:pt x="201" y="283"/>
                  <a:pt x="202" y="284"/>
                </a:cubicBezTo>
                <a:cubicBezTo>
                  <a:pt x="202" y="284"/>
                  <a:pt x="203" y="284"/>
                  <a:pt x="203" y="284"/>
                </a:cubicBezTo>
                <a:cubicBezTo>
                  <a:pt x="203" y="285"/>
                  <a:pt x="204" y="285"/>
                  <a:pt x="204" y="286"/>
                </a:cubicBezTo>
                <a:cubicBezTo>
                  <a:pt x="204" y="286"/>
                  <a:pt x="205" y="286"/>
                  <a:pt x="205" y="286"/>
                </a:cubicBezTo>
                <a:cubicBezTo>
                  <a:pt x="207" y="286"/>
                  <a:pt x="207" y="287"/>
                  <a:pt x="208" y="287"/>
                </a:cubicBezTo>
                <a:cubicBezTo>
                  <a:pt x="209" y="288"/>
                  <a:pt x="209" y="287"/>
                  <a:pt x="210" y="287"/>
                </a:cubicBezTo>
                <a:cubicBezTo>
                  <a:pt x="211" y="289"/>
                  <a:pt x="212" y="289"/>
                  <a:pt x="212" y="289"/>
                </a:cubicBezTo>
                <a:cubicBezTo>
                  <a:pt x="213" y="289"/>
                  <a:pt x="213" y="290"/>
                  <a:pt x="213" y="290"/>
                </a:cubicBezTo>
                <a:cubicBezTo>
                  <a:pt x="213" y="290"/>
                  <a:pt x="214" y="290"/>
                  <a:pt x="215" y="290"/>
                </a:cubicBezTo>
                <a:cubicBezTo>
                  <a:pt x="215" y="290"/>
                  <a:pt x="216" y="291"/>
                  <a:pt x="216" y="291"/>
                </a:cubicBezTo>
                <a:cubicBezTo>
                  <a:pt x="218" y="291"/>
                  <a:pt x="220" y="291"/>
                  <a:pt x="222" y="292"/>
                </a:cubicBezTo>
                <a:cubicBezTo>
                  <a:pt x="223" y="292"/>
                  <a:pt x="223" y="292"/>
                  <a:pt x="224" y="292"/>
                </a:cubicBezTo>
                <a:cubicBezTo>
                  <a:pt x="225" y="292"/>
                  <a:pt x="226" y="292"/>
                  <a:pt x="227" y="293"/>
                </a:cubicBezTo>
                <a:cubicBezTo>
                  <a:pt x="228" y="292"/>
                  <a:pt x="230" y="293"/>
                  <a:pt x="232" y="293"/>
                </a:cubicBezTo>
                <a:cubicBezTo>
                  <a:pt x="233" y="293"/>
                  <a:pt x="236" y="293"/>
                  <a:pt x="237" y="293"/>
                </a:cubicBezTo>
                <a:cubicBezTo>
                  <a:pt x="237" y="292"/>
                  <a:pt x="237" y="293"/>
                  <a:pt x="237" y="293"/>
                </a:cubicBezTo>
                <a:cubicBezTo>
                  <a:pt x="239" y="293"/>
                  <a:pt x="239" y="292"/>
                  <a:pt x="240" y="292"/>
                </a:cubicBezTo>
                <a:cubicBezTo>
                  <a:pt x="240" y="292"/>
                  <a:pt x="241" y="292"/>
                  <a:pt x="241" y="292"/>
                </a:cubicBezTo>
                <a:cubicBezTo>
                  <a:pt x="242" y="292"/>
                  <a:pt x="242" y="291"/>
                  <a:pt x="242" y="291"/>
                </a:cubicBezTo>
                <a:cubicBezTo>
                  <a:pt x="243" y="291"/>
                  <a:pt x="243" y="292"/>
                  <a:pt x="244" y="292"/>
                </a:cubicBezTo>
                <a:cubicBezTo>
                  <a:pt x="244" y="291"/>
                  <a:pt x="244" y="291"/>
                  <a:pt x="244" y="291"/>
                </a:cubicBezTo>
                <a:cubicBezTo>
                  <a:pt x="245" y="291"/>
                  <a:pt x="245" y="291"/>
                  <a:pt x="245" y="291"/>
                </a:cubicBezTo>
                <a:cubicBezTo>
                  <a:pt x="246" y="291"/>
                  <a:pt x="246" y="291"/>
                  <a:pt x="246" y="291"/>
                </a:cubicBezTo>
                <a:cubicBezTo>
                  <a:pt x="249" y="290"/>
                  <a:pt x="255" y="287"/>
                  <a:pt x="258" y="285"/>
                </a:cubicBezTo>
                <a:cubicBezTo>
                  <a:pt x="258" y="284"/>
                  <a:pt x="259" y="283"/>
                  <a:pt x="260" y="282"/>
                </a:cubicBezTo>
                <a:cubicBezTo>
                  <a:pt x="260" y="281"/>
                  <a:pt x="260" y="281"/>
                  <a:pt x="261" y="280"/>
                </a:cubicBezTo>
                <a:cubicBezTo>
                  <a:pt x="261" y="280"/>
                  <a:pt x="261" y="280"/>
                  <a:pt x="261" y="280"/>
                </a:cubicBezTo>
                <a:cubicBezTo>
                  <a:pt x="261" y="279"/>
                  <a:pt x="262" y="279"/>
                  <a:pt x="262" y="279"/>
                </a:cubicBezTo>
                <a:cubicBezTo>
                  <a:pt x="262" y="279"/>
                  <a:pt x="262" y="278"/>
                  <a:pt x="262" y="277"/>
                </a:cubicBezTo>
                <a:cubicBezTo>
                  <a:pt x="262" y="277"/>
                  <a:pt x="263" y="276"/>
                  <a:pt x="263" y="276"/>
                </a:cubicBezTo>
                <a:cubicBezTo>
                  <a:pt x="263" y="276"/>
                  <a:pt x="263" y="275"/>
                  <a:pt x="263" y="275"/>
                </a:cubicBezTo>
                <a:cubicBezTo>
                  <a:pt x="263" y="274"/>
                  <a:pt x="264" y="272"/>
                  <a:pt x="264" y="272"/>
                </a:cubicBezTo>
                <a:cubicBezTo>
                  <a:pt x="263" y="271"/>
                  <a:pt x="264" y="272"/>
                  <a:pt x="264" y="271"/>
                </a:cubicBezTo>
                <a:cubicBezTo>
                  <a:pt x="264" y="270"/>
                  <a:pt x="263" y="269"/>
                  <a:pt x="264" y="268"/>
                </a:cubicBezTo>
                <a:cubicBezTo>
                  <a:pt x="263" y="267"/>
                  <a:pt x="262" y="264"/>
                  <a:pt x="262" y="263"/>
                </a:cubicBezTo>
                <a:cubicBezTo>
                  <a:pt x="261" y="262"/>
                  <a:pt x="261" y="261"/>
                  <a:pt x="261" y="261"/>
                </a:cubicBezTo>
                <a:cubicBezTo>
                  <a:pt x="261" y="260"/>
                  <a:pt x="261" y="260"/>
                  <a:pt x="261" y="260"/>
                </a:cubicBezTo>
                <a:cubicBezTo>
                  <a:pt x="261" y="259"/>
                  <a:pt x="261" y="258"/>
                  <a:pt x="261" y="257"/>
                </a:cubicBezTo>
                <a:cubicBezTo>
                  <a:pt x="261" y="256"/>
                  <a:pt x="261" y="256"/>
                  <a:pt x="262" y="256"/>
                </a:cubicBezTo>
                <a:cubicBezTo>
                  <a:pt x="262" y="255"/>
                  <a:pt x="262" y="255"/>
                  <a:pt x="262" y="254"/>
                </a:cubicBezTo>
                <a:cubicBezTo>
                  <a:pt x="262" y="254"/>
                  <a:pt x="263" y="254"/>
                  <a:pt x="263" y="253"/>
                </a:cubicBezTo>
                <a:cubicBezTo>
                  <a:pt x="263" y="253"/>
                  <a:pt x="263" y="252"/>
                  <a:pt x="263" y="252"/>
                </a:cubicBezTo>
                <a:cubicBezTo>
                  <a:pt x="263" y="251"/>
                  <a:pt x="263" y="250"/>
                  <a:pt x="264" y="250"/>
                </a:cubicBezTo>
                <a:cubicBezTo>
                  <a:pt x="264" y="249"/>
                  <a:pt x="265" y="248"/>
                  <a:pt x="265" y="247"/>
                </a:cubicBezTo>
                <a:cubicBezTo>
                  <a:pt x="265" y="247"/>
                  <a:pt x="264" y="247"/>
                  <a:pt x="264" y="246"/>
                </a:cubicBezTo>
                <a:cubicBezTo>
                  <a:pt x="264" y="246"/>
                  <a:pt x="265" y="246"/>
                  <a:pt x="265" y="245"/>
                </a:cubicBezTo>
                <a:cubicBezTo>
                  <a:pt x="265" y="245"/>
                  <a:pt x="264" y="244"/>
                  <a:pt x="264" y="244"/>
                </a:cubicBezTo>
                <a:cubicBezTo>
                  <a:pt x="264" y="243"/>
                  <a:pt x="264" y="243"/>
                  <a:pt x="264" y="243"/>
                </a:cubicBezTo>
                <a:cubicBezTo>
                  <a:pt x="264" y="240"/>
                  <a:pt x="261" y="235"/>
                  <a:pt x="258" y="232"/>
                </a:cubicBezTo>
                <a:cubicBezTo>
                  <a:pt x="258" y="232"/>
                  <a:pt x="257" y="231"/>
                  <a:pt x="256" y="231"/>
                </a:cubicBezTo>
                <a:cubicBezTo>
                  <a:pt x="256" y="230"/>
                  <a:pt x="255" y="230"/>
                  <a:pt x="255" y="230"/>
                </a:cubicBezTo>
                <a:cubicBezTo>
                  <a:pt x="254" y="229"/>
                  <a:pt x="253" y="228"/>
                  <a:pt x="253" y="227"/>
                </a:cubicBezTo>
                <a:cubicBezTo>
                  <a:pt x="251" y="227"/>
                  <a:pt x="249" y="225"/>
                  <a:pt x="248" y="225"/>
                </a:cubicBezTo>
                <a:cubicBezTo>
                  <a:pt x="248" y="224"/>
                  <a:pt x="248" y="224"/>
                  <a:pt x="248" y="224"/>
                </a:cubicBezTo>
                <a:cubicBezTo>
                  <a:pt x="247" y="223"/>
                  <a:pt x="245" y="221"/>
                  <a:pt x="244" y="221"/>
                </a:cubicBezTo>
                <a:cubicBezTo>
                  <a:pt x="244" y="221"/>
                  <a:pt x="243" y="220"/>
                  <a:pt x="243" y="220"/>
                </a:cubicBezTo>
                <a:cubicBezTo>
                  <a:pt x="242" y="220"/>
                  <a:pt x="242" y="219"/>
                  <a:pt x="241" y="219"/>
                </a:cubicBezTo>
                <a:cubicBezTo>
                  <a:pt x="241" y="219"/>
                  <a:pt x="240" y="219"/>
                  <a:pt x="240" y="219"/>
                </a:cubicBezTo>
                <a:cubicBezTo>
                  <a:pt x="239" y="219"/>
                  <a:pt x="240" y="219"/>
                  <a:pt x="239" y="220"/>
                </a:cubicBezTo>
                <a:cubicBezTo>
                  <a:pt x="239" y="220"/>
                  <a:pt x="239" y="220"/>
                  <a:pt x="240" y="220"/>
                </a:cubicBezTo>
                <a:cubicBezTo>
                  <a:pt x="240" y="221"/>
                  <a:pt x="241" y="221"/>
                  <a:pt x="241" y="221"/>
                </a:cubicBezTo>
                <a:cubicBezTo>
                  <a:pt x="241" y="221"/>
                  <a:pt x="240" y="221"/>
                  <a:pt x="241" y="222"/>
                </a:cubicBezTo>
                <a:cubicBezTo>
                  <a:pt x="241" y="222"/>
                  <a:pt x="241" y="222"/>
                  <a:pt x="241" y="222"/>
                </a:cubicBezTo>
                <a:cubicBezTo>
                  <a:pt x="241" y="222"/>
                  <a:pt x="242" y="223"/>
                  <a:pt x="242" y="223"/>
                </a:cubicBezTo>
                <a:cubicBezTo>
                  <a:pt x="242" y="223"/>
                  <a:pt x="243" y="223"/>
                  <a:pt x="243" y="223"/>
                </a:cubicBezTo>
                <a:cubicBezTo>
                  <a:pt x="243" y="223"/>
                  <a:pt x="244" y="224"/>
                  <a:pt x="244" y="224"/>
                </a:cubicBezTo>
                <a:cubicBezTo>
                  <a:pt x="244" y="224"/>
                  <a:pt x="245" y="224"/>
                  <a:pt x="245" y="224"/>
                </a:cubicBezTo>
                <a:cubicBezTo>
                  <a:pt x="245" y="225"/>
                  <a:pt x="245" y="225"/>
                  <a:pt x="245" y="225"/>
                </a:cubicBezTo>
                <a:cubicBezTo>
                  <a:pt x="246" y="225"/>
                  <a:pt x="246" y="225"/>
                  <a:pt x="246" y="225"/>
                </a:cubicBezTo>
                <a:cubicBezTo>
                  <a:pt x="247" y="226"/>
                  <a:pt x="247" y="226"/>
                  <a:pt x="248" y="227"/>
                </a:cubicBezTo>
                <a:cubicBezTo>
                  <a:pt x="249" y="229"/>
                  <a:pt x="250" y="228"/>
                  <a:pt x="250" y="229"/>
                </a:cubicBezTo>
                <a:cubicBezTo>
                  <a:pt x="251" y="230"/>
                  <a:pt x="251" y="230"/>
                  <a:pt x="251" y="231"/>
                </a:cubicBezTo>
                <a:cubicBezTo>
                  <a:pt x="252" y="231"/>
                  <a:pt x="253" y="231"/>
                  <a:pt x="253" y="231"/>
                </a:cubicBezTo>
                <a:cubicBezTo>
                  <a:pt x="253" y="231"/>
                  <a:pt x="253" y="232"/>
                  <a:pt x="254" y="233"/>
                </a:cubicBezTo>
                <a:cubicBezTo>
                  <a:pt x="254" y="233"/>
                  <a:pt x="254" y="232"/>
                  <a:pt x="254" y="233"/>
                </a:cubicBezTo>
                <a:cubicBezTo>
                  <a:pt x="256" y="234"/>
                  <a:pt x="256" y="235"/>
                  <a:pt x="257" y="236"/>
                </a:cubicBezTo>
                <a:cubicBezTo>
                  <a:pt x="258" y="237"/>
                  <a:pt x="258" y="236"/>
                  <a:pt x="258" y="237"/>
                </a:cubicBezTo>
                <a:cubicBezTo>
                  <a:pt x="259" y="238"/>
                  <a:pt x="259" y="238"/>
                  <a:pt x="259" y="239"/>
                </a:cubicBezTo>
                <a:cubicBezTo>
                  <a:pt x="260" y="240"/>
                  <a:pt x="260" y="241"/>
                  <a:pt x="260" y="241"/>
                </a:cubicBezTo>
                <a:cubicBezTo>
                  <a:pt x="260" y="242"/>
                  <a:pt x="261" y="242"/>
                  <a:pt x="260" y="243"/>
                </a:cubicBezTo>
                <a:cubicBezTo>
                  <a:pt x="260" y="243"/>
                  <a:pt x="261" y="243"/>
                  <a:pt x="261" y="244"/>
                </a:cubicBezTo>
                <a:cubicBezTo>
                  <a:pt x="261" y="244"/>
                  <a:pt x="261" y="245"/>
                  <a:pt x="261" y="245"/>
                </a:cubicBezTo>
                <a:cubicBezTo>
                  <a:pt x="261" y="245"/>
                  <a:pt x="261" y="245"/>
                  <a:pt x="261" y="245"/>
                </a:cubicBezTo>
                <a:cubicBezTo>
                  <a:pt x="261" y="246"/>
                  <a:pt x="261" y="247"/>
                  <a:pt x="261" y="247"/>
                </a:cubicBezTo>
                <a:cubicBezTo>
                  <a:pt x="260" y="248"/>
                  <a:pt x="260" y="251"/>
                  <a:pt x="258" y="251"/>
                </a:cubicBezTo>
                <a:cubicBezTo>
                  <a:pt x="258" y="249"/>
                  <a:pt x="257" y="248"/>
                  <a:pt x="256" y="246"/>
                </a:cubicBezTo>
                <a:cubicBezTo>
                  <a:pt x="256" y="245"/>
                  <a:pt x="256" y="244"/>
                  <a:pt x="256" y="243"/>
                </a:cubicBezTo>
                <a:cubicBezTo>
                  <a:pt x="256" y="242"/>
                  <a:pt x="256" y="241"/>
                  <a:pt x="256" y="239"/>
                </a:cubicBezTo>
                <a:cubicBezTo>
                  <a:pt x="256" y="239"/>
                  <a:pt x="256" y="239"/>
                  <a:pt x="256" y="239"/>
                </a:cubicBezTo>
                <a:cubicBezTo>
                  <a:pt x="256" y="237"/>
                  <a:pt x="254" y="233"/>
                  <a:pt x="252" y="232"/>
                </a:cubicBezTo>
                <a:cubicBezTo>
                  <a:pt x="252" y="231"/>
                  <a:pt x="252" y="232"/>
                  <a:pt x="252" y="232"/>
                </a:cubicBezTo>
                <a:cubicBezTo>
                  <a:pt x="251" y="232"/>
                  <a:pt x="251" y="231"/>
                  <a:pt x="251" y="231"/>
                </a:cubicBezTo>
                <a:cubicBezTo>
                  <a:pt x="251" y="230"/>
                  <a:pt x="251" y="230"/>
                  <a:pt x="250" y="230"/>
                </a:cubicBezTo>
                <a:cubicBezTo>
                  <a:pt x="250" y="230"/>
                  <a:pt x="249" y="229"/>
                  <a:pt x="249" y="229"/>
                </a:cubicBezTo>
                <a:cubicBezTo>
                  <a:pt x="248" y="229"/>
                  <a:pt x="248" y="229"/>
                  <a:pt x="247" y="229"/>
                </a:cubicBezTo>
                <a:cubicBezTo>
                  <a:pt x="247" y="229"/>
                  <a:pt x="247" y="228"/>
                  <a:pt x="247" y="228"/>
                </a:cubicBezTo>
                <a:cubicBezTo>
                  <a:pt x="246" y="228"/>
                  <a:pt x="246" y="228"/>
                  <a:pt x="245" y="228"/>
                </a:cubicBezTo>
                <a:cubicBezTo>
                  <a:pt x="244" y="227"/>
                  <a:pt x="243" y="227"/>
                  <a:pt x="242" y="226"/>
                </a:cubicBezTo>
                <a:cubicBezTo>
                  <a:pt x="240" y="226"/>
                  <a:pt x="239" y="225"/>
                  <a:pt x="237" y="225"/>
                </a:cubicBezTo>
                <a:cubicBezTo>
                  <a:pt x="237" y="225"/>
                  <a:pt x="236" y="225"/>
                  <a:pt x="236" y="225"/>
                </a:cubicBezTo>
                <a:cubicBezTo>
                  <a:pt x="233" y="223"/>
                  <a:pt x="230" y="224"/>
                  <a:pt x="228" y="223"/>
                </a:cubicBezTo>
                <a:cubicBezTo>
                  <a:pt x="226" y="224"/>
                  <a:pt x="225" y="224"/>
                  <a:pt x="223" y="225"/>
                </a:cubicBezTo>
                <a:cubicBezTo>
                  <a:pt x="222" y="225"/>
                  <a:pt x="221" y="225"/>
                  <a:pt x="220" y="225"/>
                </a:cubicBezTo>
                <a:cubicBezTo>
                  <a:pt x="220" y="226"/>
                  <a:pt x="220" y="225"/>
                  <a:pt x="220" y="225"/>
                </a:cubicBezTo>
                <a:cubicBezTo>
                  <a:pt x="218" y="226"/>
                  <a:pt x="218" y="226"/>
                  <a:pt x="216" y="227"/>
                </a:cubicBezTo>
                <a:cubicBezTo>
                  <a:pt x="215" y="228"/>
                  <a:pt x="214" y="228"/>
                  <a:pt x="212" y="229"/>
                </a:cubicBezTo>
                <a:cubicBezTo>
                  <a:pt x="212" y="229"/>
                  <a:pt x="211" y="229"/>
                  <a:pt x="211" y="229"/>
                </a:cubicBezTo>
                <a:cubicBezTo>
                  <a:pt x="211" y="230"/>
                  <a:pt x="210" y="230"/>
                  <a:pt x="211" y="230"/>
                </a:cubicBezTo>
                <a:cubicBezTo>
                  <a:pt x="210" y="230"/>
                  <a:pt x="210" y="230"/>
                  <a:pt x="209" y="231"/>
                </a:cubicBezTo>
                <a:cubicBezTo>
                  <a:pt x="208" y="231"/>
                  <a:pt x="209" y="231"/>
                  <a:pt x="208" y="231"/>
                </a:cubicBezTo>
                <a:cubicBezTo>
                  <a:pt x="208" y="231"/>
                  <a:pt x="207" y="232"/>
                  <a:pt x="207" y="232"/>
                </a:cubicBezTo>
                <a:cubicBezTo>
                  <a:pt x="207" y="233"/>
                  <a:pt x="206" y="232"/>
                  <a:pt x="206" y="232"/>
                </a:cubicBezTo>
                <a:close/>
                <a:moveTo>
                  <a:pt x="258" y="267"/>
                </a:moveTo>
                <a:cubicBezTo>
                  <a:pt x="258" y="267"/>
                  <a:pt x="257" y="268"/>
                  <a:pt x="257" y="269"/>
                </a:cubicBezTo>
                <a:cubicBezTo>
                  <a:pt x="257" y="270"/>
                  <a:pt x="257" y="272"/>
                  <a:pt x="255" y="274"/>
                </a:cubicBezTo>
                <a:cubicBezTo>
                  <a:pt x="255" y="274"/>
                  <a:pt x="255" y="274"/>
                  <a:pt x="255" y="274"/>
                </a:cubicBezTo>
                <a:cubicBezTo>
                  <a:pt x="255" y="274"/>
                  <a:pt x="254" y="274"/>
                  <a:pt x="254" y="275"/>
                </a:cubicBezTo>
                <a:cubicBezTo>
                  <a:pt x="254" y="274"/>
                  <a:pt x="254" y="273"/>
                  <a:pt x="254" y="273"/>
                </a:cubicBezTo>
                <a:cubicBezTo>
                  <a:pt x="254" y="272"/>
                  <a:pt x="254" y="272"/>
                  <a:pt x="255" y="271"/>
                </a:cubicBezTo>
                <a:cubicBezTo>
                  <a:pt x="256" y="269"/>
                  <a:pt x="256" y="267"/>
                  <a:pt x="258" y="265"/>
                </a:cubicBezTo>
                <a:cubicBezTo>
                  <a:pt x="258" y="266"/>
                  <a:pt x="257" y="267"/>
                  <a:pt x="258" y="267"/>
                </a:cubicBezTo>
                <a:close/>
                <a:moveTo>
                  <a:pt x="243" y="278"/>
                </a:moveTo>
                <a:cubicBezTo>
                  <a:pt x="243" y="277"/>
                  <a:pt x="245" y="277"/>
                  <a:pt x="246" y="276"/>
                </a:cubicBezTo>
                <a:cubicBezTo>
                  <a:pt x="246" y="278"/>
                  <a:pt x="244" y="278"/>
                  <a:pt x="243" y="278"/>
                </a:cubicBezTo>
                <a:close/>
                <a:moveTo>
                  <a:pt x="255" y="251"/>
                </a:moveTo>
                <a:cubicBezTo>
                  <a:pt x="257" y="255"/>
                  <a:pt x="257" y="255"/>
                  <a:pt x="257" y="255"/>
                </a:cubicBezTo>
                <a:cubicBezTo>
                  <a:pt x="256" y="255"/>
                  <a:pt x="252" y="253"/>
                  <a:pt x="255" y="251"/>
                </a:cubicBezTo>
                <a:close/>
                <a:moveTo>
                  <a:pt x="251" y="255"/>
                </a:moveTo>
                <a:cubicBezTo>
                  <a:pt x="251" y="256"/>
                  <a:pt x="251" y="256"/>
                  <a:pt x="251" y="257"/>
                </a:cubicBezTo>
                <a:cubicBezTo>
                  <a:pt x="251" y="257"/>
                  <a:pt x="253" y="257"/>
                  <a:pt x="252" y="258"/>
                </a:cubicBezTo>
                <a:cubicBezTo>
                  <a:pt x="253" y="258"/>
                  <a:pt x="253" y="257"/>
                  <a:pt x="253" y="257"/>
                </a:cubicBezTo>
                <a:cubicBezTo>
                  <a:pt x="254" y="257"/>
                  <a:pt x="252" y="259"/>
                  <a:pt x="254" y="259"/>
                </a:cubicBezTo>
                <a:cubicBezTo>
                  <a:pt x="253" y="260"/>
                  <a:pt x="254" y="262"/>
                  <a:pt x="254" y="263"/>
                </a:cubicBezTo>
                <a:cubicBezTo>
                  <a:pt x="253" y="263"/>
                  <a:pt x="253" y="264"/>
                  <a:pt x="253" y="264"/>
                </a:cubicBezTo>
                <a:cubicBezTo>
                  <a:pt x="253" y="264"/>
                  <a:pt x="253" y="264"/>
                  <a:pt x="253" y="264"/>
                </a:cubicBezTo>
                <a:cubicBezTo>
                  <a:pt x="252" y="266"/>
                  <a:pt x="251" y="267"/>
                  <a:pt x="251" y="269"/>
                </a:cubicBezTo>
                <a:cubicBezTo>
                  <a:pt x="249" y="270"/>
                  <a:pt x="247" y="273"/>
                  <a:pt x="245" y="273"/>
                </a:cubicBezTo>
                <a:cubicBezTo>
                  <a:pt x="244" y="272"/>
                  <a:pt x="245" y="271"/>
                  <a:pt x="244" y="270"/>
                </a:cubicBezTo>
                <a:cubicBezTo>
                  <a:pt x="244" y="270"/>
                  <a:pt x="244" y="270"/>
                  <a:pt x="244" y="269"/>
                </a:cubicBezTo>
                <a:cubicBezTo>
                  <a:pt x="243" y="269"/>
                  <a:pt x="243" y="268"/>
                  <a:pt x="243" y="268"/>
                </a:cubicBezTo>
                <a:cubicBezTo>
                  <a:pt x="241" y="266"/>
                  <a:pt x="239" y="267"/>
                  <a:pt x="238" y="265"/>
                </a:cubicBezTo>
                <a:cubicBezTo>
                  <a:pt x="239" y="264"/>
                  <a:pt x="240" y="265"/>
                  <a:pt x="241" y="265"/>
                </a:cubicBezTo>
                <a:cubicBezTo>
                  <a:pt x="242" y="265"/>
                  <a:pt x="243" y="265"/>
                  <a:pt x="244" y="265"/>
                </a:cubicBezTo>
                <a:cubicBezTo>
                  <a:pt x="244" y="265"/>
                  <a:pt x="244" y="265"/>
                  <a:pt x="244" y="266"/>
                </a:cubicBezTo>
                <a:cubicBezTo>
                  <a:pt x="244" y="266"/>
                  <a:pt x="245" y="265"/>
                  <a:pt x="245" y="265"/>
                </a:cubicBezTo>
                <a:cubicBezTo>
                  <a:pt x="245" y="265"/>
                  <a:pt x="246" y="266"/>
                  <a:pt x="246" y="266"/>
                </a:cubicBezTo>
                <a:cubicBezTo>
                  <a:pt x="246" y="266"/>
                  <a:pt x="247" y="266"/>
                  <a:pt x="247" y="266"/>
                </a:cubicBezTo>
                <a:cubicBezTo>
                  <a:pt x="248" y="266"/>
                  <a:pt x="248" y="267"/>
                  <a:pt x="249" y="266"/>
                </a:cubicBezTo>
                <a:cubicBezTo>
                  <a:pt x="250" y="266"/>
                  <a:pt x="249" y="265"/>
                  <a:pt x="250" y="264"/>
                </a:cubicBezTo>
                <a:cubicBezTo>
                  <a:pt x="249" y="263"/>
                  <a:pt x="248" y="261"/>
                  <a:pt x="247" y="260"/>
                </a:cubicBezTo>
                <a:cubicBezTo>
                  <a:pt x="247" y="260"/>
                  <a:pt x="246" y="261"/>
                  <a:pt x="246" y="260"/>
                </a:cubicBezTo>
                <a:cubicBezTo>
                  <a:pt x="246" y="260"/>
                  <a:pt x="246" y="260"/>
                  <a:pt x="246" y="260"/>
                </a:cubicBezTo>
                <a:cubicBezTo>
                  <a:pt x="245" y="259"/>
                  <a:pt x="244" y="260"/>
                  <a:pt x="244" y="259"/>
                </a:cubicBezTo>
                <a:cubicBezTo>
                  <a:pt x="245" y="256"/>
                  <a:pt x="248" y="257"/>
                  <a:pt x="251" y="255"/>
                </a:cubicBezTo>
                <a:close/>
                <a:moveTo>
                  <a:pt x="233" y="279"/>
                </a:moveTo>
                <a:cubicBezTo>
                  <a:pt x="233" y="277"/>
                  <a:pt x="231" y="279"/>
                  <a:pt x="230" y="279"/>
                </a:cubicBezTo>
                <a:cubicBezTo>
                  <a:pt x="230" y="279"/>
                  <a:pt x="229" y="278"/>
                  <a:pt x="229" y="278"/>
                </a:cubicBezTo>
                <a:cubicBezTo>
                  <a:pt x="229" y="278"/>
                  <a:pt x="228" y="278"/>
                  <a:pt x="228" y="278"/>
                </a:cubicBezTo>
                <a:cubicBezTo>
                  <a:pt x="227" y="278"/>
                  <a:pt x="227" y="278"/>
                  <a:pt x="227" y="277"/>
                </a:cubicBezTo>
                <a:cubicBezTo>
                  <a:pt x="227" y="277"/>
                  <a:pt x="226" y="278"/>
                  <a:pt x="226" y="278"/>
                </a:cubicBezTo>
                <a:cubicBezTo>
                  <a:pt x="225" y="277"/>
                  <a:pt x="224" y="276"/>
                  <a:pt x="223" y="275"/>
                </a:cubicBezTo>
                <a:cubicBezTo>
                  <a:pt x="226" y="275"/>
                  <a:pt x="228" y="277"/>
                  <a:pt x="231" y="276"/>
                </a:cubicBezTo>
                <a:cubicBezTo>
                  <a:pt x="233" y="277"/>
                  <a:pt x="234" y="278"/>
                  <a:pt x="236" y="277"/>
                </a:cubicBezTo>
                <a:cubicBezTo>
                  <a:pt x="237" y="278"/>
                  <a:pt x="237" y="278"/>
                  <a:pt x="237" y="278"/>
                </a:cubicBezTo>
                <a:cubicBezTo>
                  <a:pt x="236" y="278"/>
                  <a:pt x="234" y="278"/>
                  <a:pt x="233" y="279"/>
                </a:cubicBezTo>
                <a:close/>
                <a:moveTo>
                  <a:pt x="236" y="264"/>
                </a:moveTo>
                <a:cubicBezTo>
                  <a:pt x="237" y="263"/>
                  <a:pt x="237" y="265"/>
                  <a:pt x="238" y="264"/>
                </a:cubicBezTo>
                <a:cubicBezTo>
                  <a:pt x="238" y="265"/>
                  <a:pt x="236" y="266"/>
                  <a:pt x="236" y="264"/>
                </a:cubicBezTo>
                <a:close/>
                <a:moveTo>
                  <a:pt x="214" y="271"/>
                </a:moveTo>
                <a:cubicBezTo>
                  <a:pt x="214" y="271"/>
                  <a:pt x="214" y="270"/>
                  <a:pt x="213" y="270"/>
                </a:cubicBezTo>
                <a:cubicBezTo>
                  <a:pt x="213" y="270"/>
                  <a:pt x="213" y="271"/>
                  <a:pt x="213" y="271"/>
                </a:cubicBezTo>
                <a:cubicBezTo>
                  <a:pt x="212" y="270"/>
                  <a:pt x="212" y="269"/>
                  <a:pt x="211" y="268"/>
                </a:cubicBezTo>
                <a:cubicBezTo>
                  <a:pt x="212" y="268"/>
                  <a:pt x="212" y="269"/>
                  <a:pt x="213" y="269"/>
                </a:cubicBezTo>
                <a:cubicBezTo>
                  <a:pt x="214" y="269"/>
                  <a:pt x="214" y="268"/>
                  <a:pt x="215" y="268"/>
                </a:cubicBezTo>
                <a:cubicBezTo>
                  <a:pt x="215" y="268"/>
                  <a:pt x="216" y="269"/>
                  <a:pt x="216" y="269"/>
                </a:cubicBezTo>
                <a:cubicBezTo>
                  <a:pt x="216" y="269"/>
                  <a:pt x="217" y="269"/>
                  <a:pt x="217" y="269"/>
                </a:cubicBezTo>
                <a:cubicBezTo>
                  <a:pt x="217" y="269"/>
                  <a:pt x="217" y="270"/>
                  <a:pt x="217" y="270"/>
                </a:cubicBezTo>
                <a:cubicBezTo>
                  <a:pt x="218" y="270"/>
                  <a:pt x="219" y="270"/>
                  <a:pt x="220" y="270"/>
                </a:cubicBezTo>
                <a:cubicBezTo>
                  <a:pt x="221" y="271"/>
                  <a:pt x="222" y="271"/>
                  <a:pt x="223" y="272"/>
                </a:cubicBezTo>
                <a:cubicBezTo>
                  <a:pt x="221" y="273"/>
                  <a:pt x="219" y="272"/>
                  <a:pt x="217" y="272"/>
                </a:cubicBezTo>
                <a:cubicBezTo>
                  <a:pt x="216" y="272"/>
                  <a:pt x="215" y="272"/>
                  <a:pt x="215" y="272"/>
                </a:cubicBezTo>
                <a:cubicBezTo>
                  <a:pt x="215" y="271"/>
                  <a:pt x="214" y="271"/>
                  <a:pt x="214" y="271"/>
                </a:cubicBezTo>
                <a:cubicBezTo>
                  <a:pt x="214" y="271"/>
                  <a:pt x="214" y="271"/>
                  <a:pt x="214" y="271"/>
                </a:cubicBezTo>
                <a:close/>
                <a:moveTo>
                  <a:pt x="233" y="262"/>
                </a:moveTo>
                <a:cubicBezTo>
                  <a:pt x="234" y="262"/>
                  <a:pt x="234" y="263"/>
                  <a:pt x="234" y="263"/>
                </a:cubicBezTo>
                <a:cubicBezTo>
                  <a:pt x="234" y="263"/>
                  <a:pt x="234" y="264"/>
                  <a:pt x="234" y="264"/>
                </a:cubicBezTo>
                <a:cubicBezTo>
                  <a:pt x="233" y="264"/>
                  <a:pt x="232" y="265"/>
                  <a:pt x="231" y="265"/>
                </a:cubicBezTo>
                <a:cubicBezTo>
                  <a:pt x="231" y="265"/>
                  <a:pt x="230" y="265"/>
                  <a:pt x="230" y="265"/>
                </a:cubicBezTo>
                <a:cubicBezTo>
                  <a:pt x="230" y="264"/>
                  <a:pt x="229" y="264"/>
                  <a:pt x="229" y="264"/>
                </a:cubicBezTo>
                <a:cubicBezTo>
                  <a:pt x="229" y="264"/>
                  <a:pt x="228" y="265"/>
                  <a:pt x="228" y="265"/>
                </a:cubicBezTo>
                <a:cubicBezTo>
                  <a:pt x="227" y="265"/>
                  <a:pt x="227" y="264"/>
                  <a:pt x="226" y="264"/>
                </a:cubicBezTo>
                <a:cubicBezTo>
                  <a:pt x="226" y="264"/>
                  <a:pt x="225" y="264"/>
                  <a:pt x="224" y="263"/>
                </a:cubicBezTo>
                <a:cubicBezTo>
                  <a:pt x="224" y="263"/>
                  <a:pt x="223" y="263"/>
                  <a:pt x="223" y="263"/>
                </a:cubicBezTo>
                <a:cubicBezTo>
                  <a:pt x="222" y="263"/>
                  <a:pt x="222" y="262"/>
                  <a:pt x="221" y="263"/>
                </a:cubicBezTo>
                <a:cubicBezTo>
                  <a:pt x="220" y="261"/>
                  <a:pt x="219" y="262"/>
                  <a:pt x="219" y="261"/>
                </a:cubicBezTo>
                <a:cubicBezTo>
                  <a:pt x="218" y="260"/>
                  <a:pt x="216" y="261"/>
                  <a:pt x="215" y="260"/>
                </a:cubicBezTo>
                <a:cubicBezTo>
                  <a:pt x="215" y="260"/>
                  <a:pt x="215" y="260"/>
                  <a:pt x="214" y="260"/>
                </a:cubicBezTo>
                <a:cubicBezTo>
                  <a:pt x="213" y="260"/>
                  <a:pt x="211" y="261"/>
                  <a:pt x="210" y="259"/>
                </a:cubicBezTo>
                <a:cubicBezTo>
                  <a:pt x="211" y="258"/>
                  <a:pt x="211" y="258"/>
                  <a:pt x="212" y="258"/>
                </a:cubicBezTo>
                <a:cubicBezTo>
                  <a:pt x="212" y="258"/>
                  <a:pt x="213" y="257"/>
                  <a:pt x="214" y="257"/>
                </a:cubicBezTo>
                <a:cubicBezTo>
                  <a:pt x="214" y="257"/>
                  <a:pt x="214" y="257"/>
                  <a:pt x="215" y="257"/>
                </a:cubicBezTo>
                <a:cubicBezTo>
                  <a:pt x="215" y="257"/>
                  <a:pt x="215" y="257"/>
                  <a:pt x="216" y="257"/>
                </a:cubicBezTo>
                <a:cubicBezTo>
                  <a:pt x="216" y="257"/>
                  <a:pt x="216" y="258"/>
                  <a:pt x="217" y="257"/>
                </a:cubicBezTo>
                <a:cubicBezTo>
                  <a:pt x="217" y="257"/>
                  <a:pt x="217" y="257"/>
                  <a:pt x="218" y="257"/>
                </a:cubicBezTo>
                <a:cubicBezTo>
                  <a:pt x="218" y="258"/>
                  <a:pt x="218" y="258"/>
                  <a:pt x="218" y="258"/>
                </a:cubicBezTo>
                <a:cubicBezTo>
                  <a:pt x="220" y="257"/>
                  <a:pt x="220" y="258"/>
                  <a:pt x="222" y="258"/>
                </a:cubicBezTo>
                <a:cubicBezTo>
                  <a:pt x="222" y="258"/>
                  <a:pt x="223" y="258"/>
                  <a:pt x="224" y="258"/>
                </a:cubicBezTo>
                <a:cubicBezTo>
                  <a:pt x="225" y="258"/>
                  <a:pt x="224" y="259"/>
                  <a:pt x="225" y="258"/>
                </a:cubicBezTo>
                <a:cubicBezTo>
                  <a:pt x="225" y="258"/>
                  <a:pt x="229" y="260"/>
                  <a:pt x="230" y="261"/>
                </a:cubicBezTo>
                <a:cubicBezTo>
                  <a:pt x="230" y="261"/>
                  <a:pt x="231" y="262"/>
                  <a:pt x="232" y="262"/>
                </a:cubicBezTo>
                <a:cubicBezTo>
                  <a:pt x="232" y="262"/>
                  <a:pt x="233" y="262"/>
                  <a:pt x="233" y="262"/>
                </a:cubicBezTo>
                <a:close/>
                <a:moveTo>
                  <a:pt x="214" y="251"/>
                </a:moveTo>
                <a:cubicBezTo>
                  <a:pt x="214" y="251"/>
                  <a:pt x="212" y="250"/>
                  <a:pt x="211" y="250"/>
                </a:cubicBezTo>
                <a:cubicBezTo>
                  <a:pt x="211" y="249"/>
                  <a:pt x="212" y="250"/>
                  <a:pt x="213" y="249"/>
                </a:cubicBezTo>
                <a:cubicBezTo>
                  <a:pt x="213" y="249"/>
                  <a:pt x="214" y="249"/>
                  <a:pt x="214" y="249"/>
                </a:cubicBezTo>
                <a:cubicBezTo>
                  <a:pt x="216" y="248"/>
                  <a:pt x="217" y="247"/>
                  <a:pt x="219" y="249"/>
                </a:cubicBezTo>
                <a:cubicBezTo>
                  <a:pt x="217" y="250"/>
                  <a:pt x="215" y="250"/>
                  <a:pt x="214" y="251"/>
                </a:cubicBezTo>
                <a:close/>
                <a:moveTo>
                  <a:pt x="210" y="255"/>
                </a:moveTo>
                <a:cubicBezTo>
                  <a:pt x="208" y="255"/>
                  <a:pt x="206" y="257"/>
                  <a:pt x="205" y="255"/>
                </a:cubicBezTo>
                <a:cubicBezTo>
                  <a:pt x="206" y="254"/>
                  <a:pt x="208" y="253"/>
                  <a:pt x="210" y="254"/>
                </a:cubicBezTo>
                <a:cubicBezTo>
                  <a:pt x="210" y="254"/>
                  <a:pt x="210" y="254"/>
                  <a:pt x="210" y="255"/>
                </a:cubicBezTo>
                <a:close/>
                <a:moveTo>
                  <a:pt x="229" y="242"/>
                </a:moveTo>
                <a:cubicBezTo>
                  <a:pt x="229" y="242"/>
                  <a:pt x="228" y="242"/>
                  <a:pt x="228" y="242"/>
                </a:cubicBezTo>
                <a:cubicBezTo>
                  <a:pt x="228" y="242"/>
                  <a:pt x="227" y="243"/>
                  <a:pt x="226" y="243"/>
                </a:cubicBezTo>
                <a:cubicBezTo>
                  <a:pt x="226" y="243"/>
                  <a:pt x="226" y="242"/>
                  <a:pt x="226" y="242"/>
                </a:cubicBezTo>
                <a:cubicBezTo>
                  <a:pt x="226" y="242"/>
                  <a:pt x="226" y="243"/>
                  <a:pt x="225" y="243"/>
                </a:cubicBezTo>
                <a:cubicBezTo>
                  <a:pt x="225" y="243"/>
                  <a:pt x="224" y="242"/>
                  <a:pt x="224" y="242"/>
                </a:cubicBezTo>
                <a:cubicBezTo>
                  <a:pt x="223" y="243"/>
                  <a:pt x="221" y="243"/>
                  <a:pt x="220" y="243"/>
                </a:cubicBezTo>
                <a:cubicBezTo>
                  <a:pt x="220" y="243"/>
                  <a:pt x="218" y="244"/>
                  <a:pt x="218" y="242"/>
                </a:cubicBezTo>
                <a:cubicBezTo>
                  <a:pt x="218" y="242"/>
                  <a:pt x="219" y="242"/>
                  <a:pt x="219" y="241"/>
                </a:cubicBezTo>
                <a:cubicBezTo>
                  <a:pt x="220" y="241"/>
                  <a:pt x="220" y="242"/>
                  <a:pt x="221" y="241"/>
                </a:cubicBezTo>
                <a:cubicBezTo>
                  <a:pt x="221" y="241"/>
                  <a:pt x="222" y="241"/>
                  <a:pt x="222" y="240"/>
                </a:cubicBezTo>
                <a:cubicBezTo>
                  <a:pt x="222" y="240"/>
                  <a:pt x="223" y="241"/>
                  <a:pt x="223" y="241"/>
                </a:cubicBezTo>
                <a:cubicBezTo>
                  <a:pt x="223" y="241"/>
                  <a:pt x="224" y="240"/>
                  <a:pt x="224" y="240"/>
                </a:cubicBezTo>
                <a:cubicBezTo>
                  <a:pt x="225" y="240"/>
                  <a:pt x="225" y="241"/>
                  <a:pt x="225" y="241"/>
                </a:cubicBezTo>
                <a:cubicBezTo>
                  <a:pt x="228" y="239"/>
                  <a:pt x="228" y="239"/>
                  <a:pt x="228" y="239"/>
                </a:cubicBezTo>
                <a:cubicBezTo>
                  <a:pt x="230" y="240"/>
                  <a:pt x="234" y="239"/>
                  <a:pt x="236" y="242"/>
                </a:cubicBezTo>
                <a:cubicBezTo>
                  <a:pt x="235" y="243"/>
                  <a:pt x="234" y="243"/>
                  <a:pt x="233" y="242"/>
                </a:cubicBezTo>
                <a:cubicBezTo>
                  <a:pt x="232" y="242"/>
                  <a:pt x="232" y="242"/>
                  <a:pt x="231" y="242"/>
                </a:cubicBezTo>
                <a:cubicBezTo>
                  <a:pt x="231" y="242"/>
                  <a:pt x="230" y="243"/>
                  <a:pt x="230" y="243"/>
                </a:cubicBezTo>
                <a:cubicBezTo>
                  <a:pt x="230" y="243"/>
                  <a:pt x="229" y="242"/>
                  <a:pt x="229" y="242"/>
                </a:cubicBezTo>
                <a:close/>
                <a:moveTo>
                  <a:pt x="199" y="255"/>
                </a:moveTo>
                <a:cubicBezTo>
                  <a:pt x="199" y="256"/>
                  <a:pt x="198" y="255"/>
                  <a:pt x="197" y="254"/>
                </a:cubicBezTo>
                <a:cubicBezTo>
                  <a:pt x="198" y="254"/>
                  <a:pt x="198" y="254"/>
                  <a:pt x="199" y="253"/>
                </a:cubicBezTo>
                <a:cubicBezTo>
                  <a:pt x="200" y="254"/>
                  <a:pt x="199" y="254"/>
                  <a:pt x="199" y="255"/>
                </a:cubicBezTo>
                <a:close/>
                <a:moveTo>
                  <a:pt x="225" y="251"/>
                </a:moveTo>
                <a:cubicBezTo>
                  <a:pt x="226" y="252"/>
                  <a:pt x="228" y="252"/>
                  <a:pt x="227" y="252"/>
                </a:cubicBezTo>
                <a:cubicBezTo>
                  <a:pt x="228" y="253"/>
                  <a:pt x="228" y="252"/>
                  <a:pt x="228" y="252"/>
                </a:cubicBezTo>
                <a:cubicBezTo>
                  <a:pt x="229" y="252"/>
                  <a:pt x="229" y="254"/>
                  <a:pt x="231" y="253"/>
                </a:cubicBezTo>
                <a:cubicBezTo>
                  <a:pt x="231" y="254"/>
                  <a:pt x="231" y="254"/>
                  <a:pt x="232" y="254"/>
                </a:cubicBezTo>
                <a:cubicBezTo>
                  <a:pt x="232" y="255"/>
                  <a:pt x="232" y="255"/>
                  <a:pt x="231" y="256"/>
                </a:cubicBezTo>
                <a:cubicBezTo>
                  <a:pt x="228" y="255"/>
                  <a:pt x="224" y="254"/>
                  <a:pt x="221" y="252"/>
                </a:cubicBezTo>
                <a:cubicBezTo>
                  <a:pt x="222" y="251"/>
                  <a:pt x="224" y="251"/>
                  <a:pt x="225" y="251"/>
                </a:cubicBezTo>
                <a:close/>
                <a:moveTo>
                  <a:pt x="237" y="242"/>
                </a:moveTo>
                <a:cubicBezTo>
                  <a:pt x="238" y="242"/>
                  <a:pt x="240" y="242"/>
                  <a:pt x="239" y="243"/>
                </a:cubicBezTo>
                <a:cubicBezTo>
                  <a:pt x="238" y="244"/>
                  <a:pt x="238" y="243"/>
                  <a:pt x="237" y="242"/>
                </a:cubicBezTo>
                <a:close/>
                <a:moveTo>
                  <a:pt x="235" y="249"/>
                </a:moveTo>
                <a:cubicBezTo>
                  <a:pt x="235" y="250"/>
                  <a:pt x="236" y="249"/>
                  <a:pt x="236" y="249"/>
                </a:cubicBezTo>
                <a:cubicBezTo>
                  <a:pt x="236" y="249"/>
                  <a:pt x="237" y="249"/>
                  <a:pt x="237" y="249"/>
                </a:cubicBezTo>
                <a:cubicBezTo>
                  <a:pt x="238" y="250"/>
                  <a:pt x="235" y="250"/>
                  <a:pt x="235" y="249"/>
                </a:cubicBezTo>
                <a:close/>
                <a:moveTo>
                  <a:pt x="240" y="249"/>
                </a:moveTo>
                <a:cubicBezTo>
                  <a:pt x="241" y="251"/>
                  <a:pt x="242" y="251"/>
                  <a:pt x="243" y="251"/>
                </a:cubicBezTo>
                <a:cubicBezTo>
                  <a:pt x="244" y="252"/>
                  <a:pt x="244" y="252"/>
                  <a:pt x="244" y="252"/>
                </a:cubicBezTo>
                <a:cubicBezTo>
                  <a:pt x="243" y="253"/>
                  <a:pt x="242" y="252"/>
                  <a:pt x="241" y="251"/>
                </a:cubicBezTo>
                <a:cubicBezTo>
                  <a:pt x="240" y="251"/>
                  <a:pt x="239" y="251"/>
                  <a:pt x="239" y="251"/>
                </a:cubicBezTo>
                <a:cubicBezTo>
                  <a:pt x="239" y="250"/>
                  <a:pt x="238" y="250"/>
                  <a:pt x="238" y="250"/>
                </a:cubicBezTo>
                <a:cubicBezTo>
                  <a:pt x="238" y="249"/>
                  <a:pt x="239" y="250"/>
                  <a:pt x="240" y="249"/>
                </a:cubicBezTo>
                <a:close/>
                <a:moveTo>
                  <a:pt x="224" y="246"/>
                </a:moveTo>
                <a:cubicBezTo>
                  <a:pt x="226" y="245"/>
                  <a:pt x="227" y="245"/>
                  <a:pt x="229" y="245"/>
                </a:cubicBezTo>
                <a:cubicBezTo>
                  <a:pt x="229" y="245"/>
                  <a:pt x="230" y="245"/>
                  <a:pt x="230" y="246"/>
                </a:cubicBezTo>
                <a:cubicBezTo>
                  <a:pt x="228" y="247"/>
                  <a:pt x="227" y="246"/>
                  <a:pt x="225" y="247"/>
                </a:cubicBezTo>
                <a:cubicBezTo>
                  <a:pt x="224" y="247"/>
                  <a:pt x="224" y="247"/>
                  <a:pt x="224" y="247"/>
                </a:cubicBezTo>
                <a:cubicBezTo>
                  <a:pt x="223" y="246"/>
                  <a:pt x="224" y="247"/>
                  <a:pt x="224" y="246"/>
                </a:cubicBezTo>
                <a:close/>
                <a:moveTo>
                  <a:pt x="250" y="246"/>
                </a:moveTo>
                <a:cubicBezTo>
                  <a:pt x="250" y="246"/>
                  <a:pt x="251" y="246"/>
                  <a:pt x="252" y="248"/>
                </a:cubicBezTo>
                <a:cubicBezTo>
                  <a:pt x="250" y="248"/>
                  <a:pt x="252" y="249"/>
                  <a:pt x="250" y="249"/>
                </a:cubicBezTo>
                <a:cubicBezTo>
                  <a:pt x="248" y="248"/>
                  <a:pt x="247" y="247"/>
                  <a:pt x="246" y="244"/>
                </a:cubicBezTo>
                <a:cubicBezTo>
                  <a:pt x="247" y="243"/>
                  <a:pt x="248" y="244"/>
                  <a:pt x="249" y="245"/>
                </a:cubicBezTo>
                <a:cubicBezTo>
                  <a:pt x="250" y="245"/>
                  <a:pt x="250" y="246"/>
                  <a:pt x="250" y="246"/>
                </a:cubicBezTo>
                <a:close/>
                <a:moveTo>
                  <a:pt x="217" y="230"/>
                </a:moveTo>
                <a:cubicBezTo>
                  <a:pt x="218" y="230"/>
                  <a:pt x="218" y="230"/>
                  <a:pt x="219" y="230"/>
                </a:cubicBezTo>
                <a:cubicBezTo>
                  <a:pt x="220" y="229"/>
                  <a:pt x="222" y="228"/>
                  <a:pt x="223" y="228"/>
                </a:cubicBezTo>
                <a:cubicBezTo>
                  <a:pt x="223" y="228"/>
                  <a:pt x="223" y="228"/>
                  <a:pt x="223" y="228"/>
                </a:cubicBezTo>
                <a:cubicBezTo>
                  <a:pt x="224" y="228"/>
                  <a:pt x="224" y="227"/>
                  <a:pt x="225" y="227"/>
                </a:cubicBezTo>
                <a:cubicBezTo>
                  <a:pt x="225" y="227"/>
                  <a:pt x="226" y="227"/>
                  <a:pt x="227" y="227"/>
                </a:cubicBezTo>
                <a:cubicBezTo>
                  <a:pt x="227" y="227"/>
                  <a:pt x="228" y="227"/>
                  <a:pt x="228" y="227"/>
                </a:cubicBezTo>
                <a:cubicBezTo>
                  <a:pt x="229" y="227"/>
                  <a:pt x="229" y="227"/>
                  <a:pt x="229" y="227"/>
                </a:cubicBezTo>
                <a:cubicBezTo>
                  <a:pt x="231" y="227"/>
                  <a:pt x="233" y="228"/>
                  <a:pt x="235" y="227"/>
                </a:cubicBezTo>
                <a:cubicBezTo>
                  <a:pt x="234" y="228"/>
                  <a:pt x="234" y="228"/>
                  <a:pt x="235" y="228"/>
                </a:cubicBezTo>
                <a:cubicBezTo>
                  <a:pt x="236" y="229"/>
                  <a:pt x="237" y="228"/>
                  <a:pt x="236" y="227"/>
                </a:cubicBezTo>
                <a:cubicBezTo>
                  <a:pt x="237" y="227"/>
                  <a:pt x="237" y="228"/>
                  <a:pt x="238" y="228"/>
                </a:cubicBezTo>
                <a:cubicBezTo>
                  <a:pt x="238" y="228"/>
                  <a:pt x="239" y="228"/>
                  <a:pt x="239" y="229"/>
                </a:cubicBezTo>
                <a:cubicBezTo>
                  <a:pt x="239" y="229"/>
                  <a:pt x="240" y="228"/>
                  <a:pt x="241" y="229"/>
                </a:cubicBezTo>
                <a:cubicBezTo>
                  <a:pt x="242" y="230"/>
                  <a:pt x="242" y="229"/>
                  <a:pt x="243" y="230"/>
                </a:cubicBezTo>
                <a:cubicBezTo>
                  <a:pt x="244" y="230"/>
                  <a:pt x="245" y="231"/>
                  <a:pt x="246" y="232"/>
                </a:cubicBezTo>
                <a:cubicBezTo>
                  <a:pt x="248" y="233"/>
                  <a:pt x="251" y="235"/>
                  <a:pt x="252" y="239"/>
                </a:cubicBezTo>
                <a:cubicBezTo>
                  <a:pt x="253" y="240"/>
                  <a:pt x="253" y="240"/>
                  <a:pt x="253" y="241"/>
                </a:cubicBezTo>
                <a:cubicBezTo>
                  <a:pt x="253" y="242"/>
                  <a:pt x="253" y="242"/>
                  <a:pt x="253" y="243"/>
                </a:cubicBezTo>
                <a:cubicBezTo>
                  <a:pt x="251" y="243"/>
                  <a:pt x="250" y="241"/>
                  <a:pt x="249" y="241"/>
                </a:cubicBezTo>
                <a:cubicBezTo>
                  <a:pt x="248" y="240"/>
                  <a:pt x="247" y="240"/>
                  <a:pt x="247" y="240"/>
                </a:cubicBezTo>
                <a:cubicBezTo>
                  <a:pt x="245" y="240"/>
                  <a:pt x="244" y="239"/>
                  <a:pt x="242" y="239"/>
                </a:cubicBezTo>
                <a:cubicBezTo>
                  <a:pt x="241" y="238"/>
                  <a:pt x="240" y="238"/>
                  <a:pt x="239" y="237"/>
                </a:cubicBezTo>
                <a:cubicBezTo>
                  <a:pt x="238" y="237"/>
                  <a:pt x="237" y="236"/>
                  <a:pt x="237" y="236"/>
                </a:cubicBezTo>
                <a:cubicBezTo>
                  <a:pt x="234" y="235"/>
                  <a:pt x="232" y="234"/>
                  <a:pt x="229" y="234"/>
                </a:cubicBezTo>
                <a:cubicBezTo>
                  <a:pt x="229" y="234"/>
                  <a:pt x="228" y="233"/>
                  <a:pt x="227" y="233"/>
                </a:cubicBezTo>
                <a:cubicBezTo>
                  <a:pt x="227" y="233"/>
                  <a:pt x="226" y="233"/>
                  <a:pt x="226" y="233"/>
                </a:cubicBezTo>
                <a:cubicBezTo>
                  <a:pt x="224" y="233"/>
                  <a:pt x="223" y="233"/>
                  <a:pt x="222" y="233"/>
                </a:cubicBezTo>
                <a:cubicBezTo>
                  <a:pt x="220" y="235"/>
                  <a:pt x="218" y="234"/>
                  <a:pt x="216" y="235"/>
                </a:cubicBezTo>
                <a:cubicBezTo>
                  <a:pt x="213" y="236"/>
                  <a:pt x="210" y="238"/>
                  <a:pt x="207" y="240"/>
                </a:cubicBezTo>
                <a:cubicBezTo>
                  <a:pt x="207" y="241"/>
                  <a:pt x="206" y="242"/>
                  <a:pt x="206" y="243"/>
                </a:cubicBezTo>
                <a:cubicBezTo>
                  <a:pt x="205" y="243"/>
                  <a:pt x="204" y="244"/>
                  <a:pt x="204" y="244"/>
                </a:cubicBezTo>
                <a:cubicBezTo>
                  <a:pt x="204" y="245"/>
                  <a:pt x="204" y="245"/>
                  <a:pt x="203" y="245"/>
                </a:cubicBezTo>
                <a:cubicBezTo>
                  <a:pt x="203" y="246"/>
                  <a:pt x="203" y="246"/>
                  <a:pt x="202" y="246"/>
                </a:cubicBezTo>
                <a:cubicBezTo>
                  <a:pt x="201" y="248"/>
                  <a:pt x="200" y="249"/>
                  <a:pt x="198" y="250"/>
                </a:cubicBezTo>
                <a:cubicBezTo>
                  <a:pt x="198" y="250"/>
                  <a:pt x="197" y="250"/>
                  <a:pt x="197" y="250"/>
                </a:cubicBezTo>
                <a:cubicBezTo>
                  <a:pt x="196" y="251"/>
                  <a:pt x="196" y="250"/>
                  <a:pt x="195" y="251"/>
                </a:cubicBezTo>
                <a:cubicBezTo>
                  <a:pt x="194" y="252"/>
                  <a:pt x="194" y="253"/>
                  <a:pt x="193" y="254"/>
                </a:cubicBezTo>
                <a:cubicBezTo>
                  <a:pt x="194" y="255"/>
                  <a:pt x="195" y="256"/>
                  <a:pt x="196" y="257"/>
                </a:cubicBezTo>
                <a:cubicBezTo>
                  <a:pt x="197" y="258"/>
                  <a:pt x="198" y="259"/>
                  <a:pt x="199" y="259"/>
                </a:cubicBezTo>
                <a:cubicBezTo>
                  <a:pt x="200" y="262"/>
                  <a:pt x="198" y="265"/>
                  <a:pt x="199" y="267"/>
                </a:cubicBezTo>
                <a:cubicBezTo>
                  <a:pt x="200" y="269"/>
                  <a:pt x="201" y="269"/>
                  <a:pt x="202" y="270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3" y="270"/>
                  <a:pt x="204" y="270"/>
                  <a:pt x="205" y="270"/>
                </a:cubicBezTo>
                <a:cubicBezTo>
                  <a:pt x="205" y="271"/>
                  <a:pt x="206" y="272"/>
                  <a:pt x="206" y="272"/>
                </a:cubicBezTo>
                <a:cubicBezTo>
                  <a:pt x="206" y="272"/>
                  <a:pt x="207" y="273"/>
                  <a:pt x="207" y="273"/>
                </a:cubicBezTo>
                <a:cubicBezTo>
                  <a:pt x="208" y="273"/>
                  <a:pt x="208" y="274"/>
                  <a:pt x="210" y="274"/>
                </a:cubicBezTo>
                <a:cubicBezTo>
                  <a:pt x="210" y="275"/>
                  <a:pt x="210" y="274"/>
                  <a:pt x="210" y="275"/>
                </a:cubicBezTo>
                <a:cubicBezTo>
                  <a:pt x="210" y="275"/>
                  <a:pt x="211" y="275"/>
                  <a:pt x="211" y="275"/>
                </a:cubicBezTo>
                <a:cubicBezTo>
                  <a:pt x="211" y="275"/>
                  <a:pt x="211" y="276"/>
                  <a:pt x="212" y="276"/>
                </a:cubicBezTo>
                <a:cubicBezTo>
                  <a:pt x="212" y="276"/>
                  <a:pt x="213" y="276"/>
                  <a:pt x="214" y="277"/>
                </a:cubicBezTo>
                <a:cubicBezTo>
                  <a:pt x="215" y="277"/>
                  <a:pt x="215" y="278"/>
                  <a:pt x="216" y="278"/>
                </a:cubicBezTo>
                <a:cubicBezTo>
                  <a:pt x="216" y="278"/>
                  <a:pt x="217" y="278"/>
                  <a:pt x="217" y="278"/>
                </a:cubicBezTo>
                <a:cubicBezTo>
                  <a:pt x="217" y="278"/>
                  <a:pt x="217" y="279"/>
                  <a:pt x="217" y="279"/>
                </a:cubicBezTo>
                <a:cubicBezTo>
                  <a:pt x="219" y="280"/>
                  <a:pt x="222" y="280"/>
                  <a:pt x="224" y="280"/>
                </a:cubicBezTo>
                <a:cubicBezTo>
                  <a:pt x="225" y="280"/>
                  <a:pt x="225" y="282"/>
                  <a:pt x="226" y="281"/>
                </a:cubicBezTo>
                <a:cubicBezTo>
                  <a:pt x="226" y="281"/>
                  <a:pt x="227" y="282"/>
                  <a:pt x="228" y="282"/>
                </a:cubicBezTo>
                <a:cubicBezTo>
                  <a:pt x="228" y="282"/>
                  <a:pt x="228" y="281"/>
                  <a:pt x="229" y="281"/>
                </a:cubicBezTo>
                <a:cubicBezTo>
                  <a:pt x="229" y="281"/>
                  <a:pt x="229" y="282"/>
                  <a:pt x="230" y="282"/>
                </a:cubicBezTo>
                <a:cubicBezTo>
                  <a:pt x="232" y="282"/>
                  <a:pt x="232" y="282"/>
                  <a:pt x="234" y="283"/>
                </a:cubicBezTo>
                <a:cubicBezTo>
                  <a:pt x="234" y="283"/>
                  <a:pt x="235" y="282"/>
                  <a:pt x="235" y="282"/>
                </a:cubicBezTo>
                <a:cubicBezTo>
                  <a:pt x="236" y="282"/>
                  <a:pt x="235" y="283"/>
                  <a:pt x="236" y="282"/>
                </a:cubicBezTo>
                <a:cubicBezTo>
                  <a:pt x="237" y="282"/>
                  <a:pt x="237" y="283"/>
                  <a:pt x="238" y="283"/>
                </a:cubicBezTo>
                <a:cubicBezTo>
                  <a:pt x="239" y="282"/>
                  <a:pt x="240" y="283"/>
                  <a:pt x="241" y="283"/>
                </a:cubicBezTo>
                <a:cubicBezTo>
                  <a:pt x="242" y="283"/>
                  <a:pt x="242" y="283"/>
                  <a:pt x="242" y="283"/>
                </a:cubicBezTo>
                <a:cubicBezTo>
                  <a:pt x="243" y="283"/>
                  <a:pt x="244" y="283"/>
                  <a:pt x="246" y="282"/>
                </a:cubicBezTo>
                <a:cubicBezTo>
                  <a:pt x="247" y="282"/>
                  <a:pt x="247" y="281"/>
                  <a:pt x="249" y="281"/>
                </a:cubicBezTo>
                <a:cubicBezTo>
                  <a:pt x="250" y="280"/>
                  <a:pt x="252" y="280"/>
                  <a:pt x="254" y="279"/>
                </a:cubicBezTo>
                <a:cubicBezTo>
                  <a:pt x="255" y="278"/>
                  <a:pt x="256" y="277"/>
                  <a:pt x="256" y="276"/>
                </a:cubicBezTo>
                <a:cubicBezTo>
                  <a:pt x="257" y="275"/>
                  <a:pt x="259" y="275"/>
                  <a:pt x="259" y="274"/>
                </a:cubicBezTo>
                <a:cubicBezTo>
                  <a:pt x="260" y="274"/>
                  <a:pt x="259" y="275"/>
                  <a:pt x="259" y="275"/>
                </a:cubicBezTo>
                <a:cubicBezTo>
                  <a:pt x="259" y="275"/>
                  <a:pt x="259" y="276"/>
                  <a:pt x="259" y="276"/>
                </a:cubicBezTo>
                <a:cubicBezTo>
                  <a:pt x="259" y="277"/>
                  <a:pt x="258" y="278"/>
                  <a:pt x="258" y="279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257" y="280"/>
                  <a:pt x="256" y="280"/>
                  <a:pt x="256" y="280"/>
                </a:cubicBezTo>
                <a:cubicBezTo>
                  <a:pt x="256" y="280"/>
                  <a:pt x="257" y="280"/>
                  <a:pt x="257" y="280"/>
                </a:cubicBezTo>
                <a:cubicBezTo>
                  <a:pt x="256" y="281"/>
                  <a:pt x="256" y="281"/>
                  <a:pt x="256" y="281"/>
                </a:cubicBezTo>
                <a:cubicBezTo>
                  <a:pt x="256" y="282"/>
                  <a:pt x="255" y="282"/>
                  <a:pt x="254" y="283"/>
                </a:cubicBezTo>
                <a:cubicBezTo>
                  <a:pt x="253" y="283"/>
                  <a:pt x="252" y="284"/>
                  <a:pt x="251" y="285"/>
                </a:cubicBezTo>
                <a:cubicBezTo>
                  <a:pt x="250" y="285"/>
                  <a:pt x="250" y="285"/>
                  <a:pt x="249" y="286"/>
                </a:cubicBezTo>
                <a:cubicBezTo>
                  <a:pt x="247" y="287"/>
                  <a:pt x="246" y="288"/>
                  <a:pt x="243" y="288"/>
                </a:cubicBezTo>
                <a:cubicBezTo>
                  <a:pt x="243" y="289"/>
                  <a:pt x="242" y="289"/>
                  <a:pt x="241" y="289"/>
                </a:cubicBezTo>
                <a:cubicBezTo>
                  <a:pt x="241" y="289"/>
                  <a:pt x="240" y="289"/>
                  <a:pt x="240" y="289"/>
                </a:cubicBezTo>
                <a:cubicBezTo>
                  <a:pt x="240" y="290"/>
                  <a:pt x="239" y="289"/>
                  <a:pt x="239" y="289"/>
                </a:cubicBezTo>
                <a:cubicBezTo>
                  <a:pt x="238" y="289"/>
                  <a:pt x="238" y="289"/>
                  <a:pt x="237" y="290"/>
                </a:cubicBezTo>
                <a:cubicBezTo>
                  <a:pt x="237" y="290"/>
                  <a:pt x="235" y="290"/>
                  <a:pt x="234" y="290"/>
                </a:cubicBezTo>
                <a:cubicBezTo>
                  <a:pt x="233" y="290"/>
                  <a:pt x="233" y="290"/>
                  <a:pt x="232" y="290"/>
                </a:cubicBezTo>
                <a:cubicBezTo>
                  <a:pt x="231" y="290"/>
                  <a:pt x="230" y="290"/>
                  <a:pt x="230" y="290"/>
                </a:cubicBezTo>
                <a:cubicBezTo>
                  <a:pt x="230" y="290"/>
                  <a:pt x="229" y="290"/>
                  <a:pt x="229" y="290"/>
                </a:cubicBezTo>
                <a:cubicBezTo>
                  <a:pt x="229" y="290"/>
                  <a:pt x="229" y="290"/>
                  <a:pt x="229" y="290"/>
                </a:cubicBezTo>
                <a:cubicBezTo>
                  <a:pt x="229" y="290"/>
                  <a:pt x="228" y="290"/>
                  <a:pt x="228" y="290"/>
                </a:cubicBezTo>
                <a:cubicBezTo>
                  <a:pt x="228" y="290"/>
                  <a:pt x="228" y="290"/>
                  <a:pt x="228" y="290"/>
                </a:cubicBezTo>
                <a:cubicBezTo>
                  <a:pt x="226" y="290"/>
                  <a:pt x="225" y="290"/>
                  <a:pt x="223" y="290"/>
                </a:cubicBezTo>
                <a:cubicBezTo>
                  <a:pt x="223" y="289"/>
                  <a:pt x="223" y="289"/>
                  <a:pt x="223" y="289"/>
                </a:cubicBezTo>
                <a:cubicBezTo>
                  <a:pt x="222" y="289"/>
                  <a:pt x="222" y="289"/>
                  <a:pt x="222" y="289"/>
                </a:cubicBezTo>
                <a:cubicBezTo>
                  <a:pt x="222" y="289"/>
                  <a:pt x="222" y="289"/>
                  <a:pt x="221" y="289"/>
                </a:cubicBezTo>
                <a:cubicBezTo>
                  <a:pt x="221" y="288"/>
                  <a:pt x="221" y="289"/>
                  <a:pt x="221" y="289"/>
                </a:cubicBezTo>
                <a:cubicBezTo>
                  <a:pt x="220" y="289"/>
                  <a:pt x="219" y="289"/>
                  <a:pt x="218" y="288"/>
                </a:cubicBezTo>
                <a:cubicBezTo>
                  <a:pt x="217" y="288"/>
                  <a:pt x="216" y="288"/>
                  <a:pt x="216" y="288"/>
                </a:cubicBezTo>
                <a:cubicBezTo>
                  <a:pt x="215" y="288"/>
                  <a:pt x="215" y="287"/>
                  <a:pt x="215" y="287"/>
                </a:cubicBezTo>
                <a:cubicBezTo>
                  <a:pt x="214" y="287"/>
                  <a:pt x="214" y="287"/>
                  <a:pt x="213" y="286"/>
                </a:cubicBezTo>
                <a:cubicBezTo>
                  <a:pt x="212" y="286"/>
                  <a:pt x="212" y="286"/>
                  <a:pt x="212" y="286"/>
                </a:cubicBezTo>
                <a:cubicBezTo>
                  <a:pt x="211" y="286"/>
                  <a:pt x="210" y="285"/>
                  <a:pt x="209" y="285"/>
                </a:cubicBezTo>
                <a:cubicBezTo>
                  <a:pt x="208" y="284"/>
                  <a:pt x="207" y="283"/>
                  <a:pt x="205" y="283"/>
                </a:cubicBezTo>
                <a:cubicBezTo>
                  <a:pt x="204" y="282"/>
                  <a:pt x="203" y="281"/>
                  <a:pt x="201" y="280"/>
                </a:cubicBezTo>
                <a:cubicBezTo>
                  <a:pt x="201" y="280"/>
                  <a:pt x="200" y="280"/>
                  <a:pt x="200" y="280"/>
                </a:cubicBezTo>
                <a:cubicBezTo>
                  <a:pt x="199" y="279"/>
                  <a:pt x="199" y="279"/>
                  <a:pt x="198" y="278"/>
                </a:cubicBezTo>
                <a:cubicBezTo>
                  <a:pt x="198" y="278"/>
                  <a:pt x="197" y="278"/>
                  <a:pt x="197" y="278"/>
                </a:cubicBezTo>
                <a:cubicBezTo>
                  <a:pt x="196" y="277"/>
                  <a:pt x="195" y="275"/>
                  <a:pt x="194" y="274"/>
                </a:cubicBezTo>
                <a:cubicBezTo>
                  <a:pt x="191" y="270"/>
                  <a:pt x="189" y="266"/>
                  <a:pt x="188" y="262"/>
                </a:cubicBezTo>
                <a:cubicBezTo>
                  <a:pt x="188" y="261"/>
                  <a:pt x="188" y="261"/>
                  <a:pt x="188" y="261"/>
                </a:cubicBezTo>
                <a:cubicBezTo>
                  <a:pt x="188" y="261"/>
                  <a:pt x="189" y="259"/>
                  <a:pt x="189" y="258"/>
                </a:cubicBezTo>
                <a:cubicBezTo>
                  <a:pt x="190" y="258"/>
                  <a:pt x="189" y="258"/>
                  <a:pt x="189" y="257"/>
                </a:cubicBezTo>
                <a:cubicBezTo>
                  <a:pt x="189" y="257"/>
                  <a:pt x="190" y="257"/>
                  <a:pt x="190" y="257"/>
                </a:cubicBezTo>
                <a:cubicBezTo>
                  <a:pt x="190" y="257"/>
                  <a:pt x="190" y="256"/>
                  <a:pt x="190" y="256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190" y="255"/>
                  <a:pt x="193" y="253"/>
                  <a:pt x="193" y="251"/>
                </a:cubicBezTo>
                <a:cubicBezTo>
                  <a:pt x="193" y="251"/>
                  <a:pt x="195" y="250"/>
                  <a:pt x="195" y="249"/>
                </a:cubicBezTo>
                <a:cubicBezTo>
                  <a:pt x="195" y="249"/>
                  <a:pt x="195" y="248"/>
                  <a:pt x="195" y="248"/>
                </a:cubicBezTo>
                <a:cubicBezTo>
                  <a:pt x="195" y="248"/>
                  <a:pt x="196" y="248"/>
                  <a:pt x="196" y="248"/>
                </a:cubicBezTo>
                <a:cubicBezTo>
                  <a:pt x="196" y="247"/>
                  <a:pt x="196" y="247"/>
                  <a:pt x="197" y="247"/>
                </a:cubicBezTo>
                <a:cubicBezTo>
                  <a:pt x="197" y="247"/>
                  <a:pt x="198" y="246"/>
                  <a:pt x="198" y="246"/>
                </a:cubicBezTo>
                <a:cubicBezTo>
                  <a:pt x="198" y="246"/>
                  <a:pt x="199" y="244"/>
                  <a:pt x="199" y="244"/>
                </a:cubicBezTo>
                <a:cubicBezTo>
                  <a:pt x="201" y="242"/>
                  <a:pt x="203" y="240"/>
                  <a:pt x="205" y="238"/>
                </a:cubicBezTo>
                <a:cubicBezTo>
                  <a:pt x="205" y="238"/>
                  <a:pt x="205" y="238"/>
                  <a:pt x="205" y="237"/>
                </a:cubicBezTo>
                <a:cubicBezTo>
                  <a:pt x="208" y="235"/>
                  <a:pt x="212" y="234"/>
                  <a:pt x="214" y="232"/>
                </a:cubicBezTo>
                <a:cubicBezTo>
                  <a:pt x="214" y="231"/>
                  <a:pt x="215" y="230"/>
                  <a:pt x="217" y="230"/>
                </a:cubicBezTo>
                <a:close/>
              </a:path>
            </a:pathLst>
          </a:custGeom>
          <a:solidFill>
            <a:srgbClr val="9CE2CE">
              <a:alpha val="5000"/>
            </a:srgbClr>
          </a:solidFill>
          <a:ln w="25400">
            <a:solidFill>
              <a:srgbClr val="D39B8E">
                <a:alpha val="12000"/>
              </a:srgb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 userDrawn="1"/>
        </p:nvSpPr>
        <p:spPr bwMode="auto">
          <a:xfrm flipH="1">
            <a:off x="11245179" y="3628112"/>
            <a:ext cx="427673" cy="534192"/>
          </a:xfrm>
          <a:custGeom>
            <a:avLst/>
            <a:gdLst>
              <a:gd name="T0" fmla="*/ 130 w 244"/>
              <a:gd name="T1" fmla="*/ 78 h 305"/>
              <a:gd name="T2" fmla="*/ 139 w 244"/>
              <a:gd name="T3" fmla="*/ 54 h 305"/>
              <a:gd name="T4" fmla="*/ 44 w 244"/>
              <a:gd name="T5" fmla="*/ 163 h 305"/>
              <a:gd name="T6" fmla="*/ 47 w 244"/>
              <a:gd name="T7" fmla="*/ 146 h 305"/>
              <a:gd name="T8" fmla="*/ 88 w 244"/>
              <a:gd name="T9" fmla="*/ 191 h 305"/>
              <a:gd name="T10" fmla="*/ 69 w 244"/>
              <a:gd name="T11" fmla="*/ 221 h 305"/>
              <a:gd name="T12" fmla="*/ 243 w 244"/>
              <a:gd name="T13" fmla="*/ 204 h 305"/>
              <a:gd name="T14" fmla="*/ 228 w 244"/>
              <a:gd name="T15" fmla="*/ 148 h 305"/>
              <a:gd name="T16" fmla="*/ 195 w 244"/>
              <a:gd name="T17" fmla="*/ 102 h 305"/>
              <a:gd name="T18" fmla="*/ 147 w 244"/>
              <a:gd name="T19" fmla="*/ 96 h 305"/>
              <a:gd name="T20" fmla="*/ 190 w 244"/>
              <a:gd name="T21" fmla="*/ 105 h 305"/>
              <a:gd name="T22" fmla="*/ 216 w 244"/>
              <a:gd name="T23" fmla="*/ 135 h 305"/>
              <a:gd name="T24" fmla="*/ 236 w 244"/>
              <a:gd name="T25" fmla="*/ 189 h 305"/>
              <a:gd name="T26" fmla="*/ 230 w 244"/>
              <a:gd name="T27" fmla="*/ 248 h 305"/>
              <a:gd name="T28" fmla="*/ 177 w 244"/>
              <a:gd name="T29" fmla="*/ 276 h 305"/>
              <a:gd name="T30" fmla="*/ 121 w 244"/>
              <a:gd name="T31" fmla="*/ 300 h 305"/>
              <a:gd name="T32" fmla="*/ 59 w 244"/>
              <a:gd name="T33" fmla="*/ 274 h 305"/>
              <a:gd name="T34" fmla="*/ 28 w 244"/>
              <a:gd name="T35" fmla="*/ 216 h 305"/>
              <a:gd name="T36" fmla="*/ 29 w 244"/>
              <a:gd name="T37" fmla="*/ 151 h 305"/>
              <a:gd name="T38" fmla="*/ 70 w 244"/>
              <a:gd name="T39" fmla="*/ 108 h 305"/>
              <a:gd name="T40" fmla="*/ 129 w 244"/>
              <a:gd name="T41" fmla="*/ 101 h 305"/>
              <a:gd name="T42" fmla="*/ 142 w 244"/>
              <a:gd name="T43" fmla="*/ 50 h 305"/>
              <a:gd name="T44" fmla="*/ 119 w 244"/>
              <a:gd name="T45" fmla="*/ 69 h 305"/>
              <a:gd name="T46" fmla="*/ 74 w 244"/>
              <a:gd name="T47" fmla="*/ 89 h 305"/>
              <a:gd name="T48" fmla="*/ 39 w 244"/>
              <a:gd name="T49" fmla="*/ 62 h 305"/>
              <a:gd name="T50" fmla="*/ 12 w 244"/>
              <a:gd name="T51" fmla="*/ 7 h 305"/>
              <a:gd name="T52" fmla="*/ 66 w 244"/>
              <a:gd name="T53" fmla="*/ 17 h 305"/>
              <a:gd name="T54" fmla="*/ 104 w 244"/>
              <a:gd name="T55" fmla="*/ 64 h 305"/>
              <a:gd name="T56" fmla="*/ 98 w 244"/>
              <a:gd name="T57" fmla="*/ 42 h 305"/>
              <a:gd name="T58" fmla="*/ 50 w 244"/>
              <a:gd name="T59" fmla="*/ 5 h 305"/>
              <a:gd name="T60" fmla="*/ 0 w 244"/>
              <a:gd name="T61" fmla="*/ 9 h 305"/>
              <a:gd name="T62" fmla="*/ 20 w 244"/>
              <a:gd name="T63" fmla="*/ 46 h 305"/>
              <a:gd name="T64" fmla="*/ 56 w 244"/>
              <a:gd name="T65" fmla="*/ 79 h 305"/>
              <a:gd name="T66" fmla="*/ 52 w 244"/>
              <a:gd name="T67" fmla="*/ 108 h 305"/>
              <a:gd name="T68" fmla="*/ 32 w 244"/>
              <a:gd name="T69" fmla="*/ 132 h 305"/>
              <a:gd name="T70" fmla="*/ 29 w 244"/>
              <a:gd name="T71" fmla="*/ 239 h 305"/>
              <a:gd name="T72" fmla="*/ 52 w 244"/>
              <a:gd name="T73" fmla="*/ 275 h 305"/>
              <a:gd name="T74" fmla="*/ 93 w 244"/>
              <a:gd name="T75" fmla="*/ 297 h 305"/>
              <a:gd name="T76" fmla="*/ 154 w 244"/>
              <a:gd name="T77" fmla="*/ 291 h 305"/>
              <a:gd name="T78" fmla="*/ 210 w 244"/>
              <a:gd name="T79" fmla="*/ 275 h 305"/>
              <a:gd name="T80" fmla="*/ 243 w 244"/>
              <a:gd name="T81" fmla="*/ 222 h 305"/>
              <a:gd name="T82" fmla="*/ 86 w 244"/>
              <a:gd name="T83" fmla="*/ 114 h 305"/>
              <a:gd name="T84" fmla="*/ 63 w 244"/>
              <a:gd name="T85" fmla="*/ 159 h 305"/>
              <a:gd name="T86" fmla="*/ 86 w 244"/>
              <a:gd name="T87" fmla="*/ 126 h 305"/>
              <a:gd name="T88" fmla="*/ 61 w 244"/>
              <a:gd name="T89" fmla="*/ 154 h 305"/>
              <a:gd name="T90" fmla="*/ 41 w 244"/>
              <a:gd name="T91" fmla="*/ 197 h 305"/>
              <a:gd name="T92" fmla="*/ 72 w 244"/>
              <a:gd name="T93" fmla="*/ 117 h 305"/>
              <a:gd name="T94" fmla="*/ 82 w 244"/>
              <a:gd name="T95" fmla="*/ 115 h 305"/>
              <a:gd name="T96" fmla="*/ 72 w 244"/>
              <a:gd name="T97" fmla="*/ 68 h 305"/>
              <a:gd name="T98" fmla="*/ 86 w 244"/>
              <a:gd name="T99" fmla="*/ 76 h 305"/>
              <a:gd name="T100" fmla="*/ 31 w 244"/>
              <a:gd name="T101" fmla="*/ 19 h 305"/>
              <a:gd name="T102" fmla="*/ 59 w 244"/>
              <a:gd name="T103" fmla="*/ 58 h 305"/>
              <a:gd name="T104" fmla="*/ 52 w 244"/>
              <a:gd name="T105" fmla="*/ 45 h 305"/>
              <a:gd name="T106" fmla="*/ 55 w 244"/>
              <a:gd name="T107" fmla="*/ 193 h 305"/>
              <a:gd name="T108" fmla="*/ 81 w 244"/>
              <a:gd name="T109" fmla="*/ 149 h 305"/>
              <a:gd name="T110" fmla="*/ 58 w 244"/>
              <a:gd name="T111" fmla="*/ 175 h 305"/>
              <a:gd name="T112" fmla="*/ 74 w 244"/>
              <a:gd name="T113" fmla="*/ 158 h 305"/>
              <a:gd name="T114" fmla="*/ 76 w 244"/>
              <a:gd name="T115" fmla="*/ 176 h 305"/>
              <a:gd name="T116" fmla="*/ 59 w 244"/>
              <a:gd name="T117" fmla="*/ 211 h 305"/>
              <a:gd name="T118" fmla="*/ 84 w 244"/>
              <a:gd name="T119" fmla="*/ 227 h 305"/>
              <a:gd name="T120" fmla="*/ 84 w 244"/>
              <a:gd name="T121" fmla="*/ 23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4" h="305">
                <a:moveTo>
                  <a:pt x="143" y="51"/>
                </a:moveTo>
                <a:cubicBezTo>
                  <a:pt x="143" y="53"/>
                  <a:pt x="141" y="54"/>
                  <a:pt x="141" y="55"/>
                </a:cubicBezTo>
                <a:cubicBezTo>
                  <a:pt x="140" y="55"/>
                  <a:pt x="140" y="56"/>
                  <a:pt x="140" y="56"/>
                </a:cubicBezTo>
                <a:cubicBezTo>
                  <a:pt x="139" y="57"/>
                  <a:pt x="139" y="57"/>
                  <a:pt x="138" y="58"/>
                </a:cubicBezTo>
                <a:cubicBezTo>
                  <a:pt x="138" y="58"/>
                  <a:pt x="138" y="58"/>
                  <a:pt x="138" y="59"/>
                </a:cubicBezTo>
                <a:cubicBezTo>
                  <a:pt x="138" y="59"/>
                  <a:pt x="137" y="59"/>
                  <a:pt x="137" y="59"/>
                </a:cubicBezTo>
                <a:cubicBezTo>
                  <a:pt x="137" y="60"/>
                  <a:pt x="137" y="60"/>
                  <a:pt x="136" y="60"/>
                </a:cubicBezTo>
                <a:cubicBezTo>
                  <a:pt x="136" y="60"/>
                  <a:pt x="136" y="61"/>
                  <a:pt x="136" y="61"/>
                </a:cubicBezTo>
                <a:cubicBezTo>
                  <a:pt x="136" y="62"/>
                  <a:pt x="134" y="63"/>
                  <a:pt x="134" y="64"/>
                </a:cubicBezTo>
                <a:cubicBezTo>
                  <a:pt x="133" y="64"/>
                  <a:pt x="133" y="66"/>
                  <a:pt x="132" y="66"/>
                </a:cubicBezTo>
                <a:cubicBezTo>
                  <a:pt x="131" y="68"/>
                  <a:pt x="131" y="69"/>
                  <a:pt x="130" y="70"/>
                </a:cubicBezTo>
                <a:cubicBezTo>
                  <a:pt x="129" y="71"/>
                  <a:pt x="128" y="72"/>
                  <a:pt x="128" y="74"/>
                </a:cubicBezTo>
                <a:cubicBezTo>
                  <a:pt x="127" y="74"/>
                  <a:pt x="127" y="76"/>
                  <a:pt x="126" y="76"/>
                </a:cubicBezTo>
                <a:cubicBezTo>
                  <a:pt x="126" y="77"/>
                  <a:pt x="125" y="78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4" y="83"/>
                  <a:pt x="123" y="85"/>
                  <a:pt x="125" y="88"/>
                </a:cubicBezTo>
                <a:cubicBezTo>
                  <a:pt x="125" y="88"/>
                  <a:pt x="124" y="88"/>
                  <a:pt x="124" y="89"/>
                </a:cubicBezTo>
                <a:cubicBezTo>
                  <a:pt x="124" y="89"/>
                  <a:pt x="125" y="90"/>
                  <a:pt x="125" y="90"/>
                </a:cubicBezTo>
                <a:cubicBezTo>
                  <a:pt x="125" y="90"/>
                  <a:pt x="124" y="91"/>
                  <a:pt x="124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8" y="90"/>
                  <a:pt x="128" y="87"/>
                  <a:pt x="128" y="85"/>
                </a:cubicBezTo>
                <a:cubicBezTo>
                  <a:pt x="127" y="83"/>
                  <a:pt x="128" y="82"/>
                  <a:pt x="128" y="81"/>
                </a:cubicBezTo>
                <a:cubicBezTo>
                  <a:pt x="128" y="80"/>
                  <a:pt x="128" y="80"/>
                  <a:pt x="129" y="79"/>
                </a:cubicBezTo>
                <a:cubicBezTo>
                  <a:pt x="129" y="79"/>
                  <a:pt x="129" y="78"/>
                  <a:pt x="130" y="78"/>
                </a:cubicBezTo>
                <a:cubicBezTo>
                  <a:pt x="130" y="77"/>
                  <a:pt x="130" y="77"/>
                  <a:pt x="130" y="76"/>
                </a:cubicBezTo>
                <a:cubicBezTo>
                  <a:pt x="130" y="76"/>
                  <a:pt x="131" y="75"/>
                  <a:pt x="131" y="75"/>
                </a:cubicBezTo>
                <a:cubicBezTo>
                  <a:pt x="131" y="75"/>
                  <a:pt x="131" y="74"/>
                  <a:pt x="131" y="74"/>
                </a:cubicBezTo>
                <a:cubicBezTo>
                  <a:pt x="132" y="73"/>
                  <a:pt x="132" y="73"/>
                  <a:pt x="132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1"/>
                  <a:pt x="134" y="70"/>
                  <a:pt x="134" y="70"/>
                </a:cubicBezTo>
                <a:cubicBezTo>
                  <a:pt x="135" y="69"/>
                  <a:pt x="135" y="70"/>
                  <a:pt x="135" y="69"/>
                </a:cubicBezTo>
                <a:cubicBezTo>
                  <a:pt x="135" y="68"/>
                  <a:pt x="135" y="67"/>
                  <a:pt x="136" y="67"/>
                </a:cubicBezTo>
                <a:cubicBezTo>
                  <a:pt x="136" y="67"/>
                  <a:pt x="137" y="67"/>
                  <a:pt x="137" y="66"/>
                </a:cubicBezTo>
                <a:cubicBezTo>
                  <a:pt x="137" y="66"/>
                  <a:pt x="137" y="66"/>
                  <a:pt x="137" y="65"/>
                </a:cubicBezTo>
                <a:cubicBezTo>
                  <a:pt x="137" y="65"/>
                  <a:pt x="137" y="65"/>
                  <a:pt x="138" y="64"/>
                </a:cubicBezTo>
                <a:cubicBezTo>
                  <a:pt x="138" y="64"/>
                  <a:pt x="138" y="64"/>
                  <a:pt x="139" y="63"/>
                </a:cubicBezTo>
                <a:cubicBezTo>
                  <a:pt x="139" y="62"/>
                  <a:pt x="140" y="61"/>
                  <a:pt x="140" y="60"/>
                </a:cubicBezTo>
                <a:cubicBezTo>
                  <a:pt x="142" y="60"/>
                  <a:pt x="142" y="58"/>
                  <a:pt x="143" y="58"/>
                </a:cubicBezTo>
                <a:cubicBezTo>
                  <a:pt x="143" y="57"/>
                  <a:pt x="143" y="57"/>
                  <a:pt x="144" y="57"/>
                </a:cubicBezTo>
                <a:cubicBezTo>
                  <a:pt x="144" y="56"/>
                  <a:pt x="145" y="55"/>
                  <a:pt x="145" y="54"/>
                </a:cubicBezTo>
                <a:cubicBezTo>
                  <a:pt x="146" y="54"/>
                  <a:pt x="146" y="53"/>
                  <a:pt x="147" y="53"/>
                </a:cubicBezTo>
                <a:cubicBezTo>
                  <a:pt x="148" y="52"/>
                  <a:pt x="151" y="53"/>
                  <a:pt x="151" y="51"/>
                </a:cubicBezTo>
                <a:cubicBezTo>
                  <a:pt x="152" y="49"/>
                  <a:pt x="150" y="49"/>
                  <a:pt x="148" y="48"/>
                </a:cubicBezTo>
                <a:cubicBezTo>
                  <a:pt x="148" y="49"/>
                  <a:pt x="147" y="50"/>
                  <a:pt x="146" y="50"/>
                </a:cubicBezTo>
                <a:cubicBezTo>
                  <a:pt x="145" y="51"/>
                  <a:pt x="144" y="51"/>
                  <a:pt x="143" y="51"/>
                </a:cubicBezTo>
                <a:close/>
                <a:moveTo>
                  <a:pt x="139" y="52"/>
                </a:moveTo>
                <a:cubicBezTo>
                  <a:pt x="138" y="52"/>
                  <a:pt x="138" y="52"/>
                  <a:pt x="138" y="52"/>
                </a:cubicBezTo>
                <a:cubicBezTo>
                  <a:pt x="138" y="53"/>
                  <a:pt x="138" y="53"/>
                  <a:pt x="138" y="54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9" y="53"/>
                  <a:pt x="139" y="53"/>
                  <a:pt x="139" y="52"/>
                </a:cubicBezTo>
                <a:close/>
                <a:moveTo>
                  <a:pt x="135" y="57"/>
                </a:moveTo>
                <a:cubicBezTo>
                  <a:pt x="135" y="56"/>
                  <a:pt x="136" y="56"/>
                  <a:pt x="136" y="56"/>
                </a:cubicBezTo>
                <a:cubicBezTo>
                  <a:pt x="138" y="54"/>
                  <a:pt x="133" y="55"/>
                  <a:pt x="135" y="57"/>
                </a:cubicBezTo>
                <a:close/>
                <a:moveTo>
                  <a:pt x="40" y="171"/>
                </a:moveTo>
                <a:cubicBezTo>
                  <a:pt x="41" y="171"/>
                  <a:pt x="40" y="172"/>
                  <a:pt x="41" y="173"/>
                </a:cubicBezTo>
                <a:cubicBezTo>
                  <a:pt x="41" y="173"/>
                  <a:pt x="42" y="173"/>
                  <a:pt x="42" y="173"/>
                </a:cubicBezTo>
                <a:cubicBezTo>
                  <a:pt x="43" y="174"/>
                  <a:pt x="44" y="173"/>
                  <a:pt x="44" y="173"/>
                </a:cubicBezTo>
                <a:cubicBezTo>
                  <a:pt x="44" y="173"/>
                  <a:pt x="45" y="173"/>
                  <a:pt x="45" y="173"/>
                </a:cubicBezTo>
                <a:cubicBezTo>
                  <a:pt x="45" y="173"/>
                  <a:pt x="45" y="172"/>
                  <a:pt x="45" y="172"/>
                </a:cubicBezTo>
                <a:cubicBezTo>
                  <a:pt x="45" y="172"/>
                  <a:pt x="46" y="172"/>
                  <a:pt x="46" y="172"/>
                </a:cubicBezTo>
                <a:cubicBezTo>
                  <a:pt x="46" y="172"/>
                  <a:pt x="48" y="171"/>
                  <a:pt x="48" y="171"/>
                </a:cubicBezTo>
                <a:cubicBezTo>
                  <a:pt x="48" y="170"/>
                  <a:pt x="49" y="170"/>
                  <a:pt x="49" y="169"/>
                </a:cubicBezTo>
                <a:cubicBezTo>
                  <a:pt x="49" y="169"/>
                  <a:pt x="49" y="169"/>
                  <a:pt x="49" y="169"/>
                </a:cubicBezTo>
                <a:cubicBezTo>
                  <a:pt x="50" y="168"/>
                  <a:pt x="52" y="166"/>
                  <a:pt x="52" y="165"/>
                </a:cubicBezTo>
                <a:cubicBezTo>
                  <a:pt x="52" y="165"/>
                  <a:pt x="53" y="165"/>
                  <a:pt x="53" y="164"/>
                </a:cubicBezTo>
                <a:cubicBezTo>
                  <a:pt x="54" y="164"/>
                  <a:pt x="53" y="163"/>
                  <a:pt x="53" y="163"/>
                </a:cubicBezTo>
                <a:cubicBezTo>
                  <a:pt x="53" y="163"/>
                  <a:pt x="55" y="163"/>
                  <a:pt x="54" y="162"/>
                </a:cubicBezTo>
                <a:cubicBezTo>
                  <a:pt x="54" y="162"/>
                  <a:pt x="54" y="161"/>
                  <a:pt x="54" y="162"/>
                </a:cubicBezTo>
                <a:cubicBezTo>
                  <a:pt x="54" y="162"/>
                  <a:pt x="53" y="162"/>
                  <a:pt x="53" y="162"/>
                </a:cubicBezTo>
                <a:cubicBezTo>
                  <a:pt x="53" y="163"/>
                  <a:pt x="52" y="164"/>
                  <a:pt x="52" y="164"/>
                </a:cubicBezTo>
                <a:cubicBezTo>
                  <a:pt x="51" y="165"/>
                  <a:pt x="51" y="165"/>
                  <a:pt x="50" y="165"/>
                </a:cubicBezTo>
                <a:cubicBezTo>
                  <a:pt x="48" y="167"/>
                  <a:pt x="46" y="170"/>
                  <a:pt x="43" y="170"/>
                </a:cubicBezTo>
                <a:cubicBezTo>
                  <a:pt x="43" y="169"/>
                  <a:pt x="43" y="169"/>
                  <a:pt x="43" y="168"/>
                </a:cubicBezTo>
                <a:cubicBezTo>
                  <a:pt x="43" y="166"/>
                  <a:pt x="43" y="164"/>
                  <a:pt x="44" y="163"/>
                </a:cubicBezTo>
                <a:cubicBezTo>
                  <a:pt x="44" y="162"/>
                  <a:pt x="44" y="161"/>
                  <a:pt x="45" y="161"/>
                </a:cubicBezTo>
                <a:cubicBezTo>
                  <a:pt x="45" y="160"/>
                  <a:pt x="45" y="160"/>
                  <a:pt x="45" y="160"/>
                </a:cubicBezTo>
                <a:cubicBezTo>
                  <a:pt x="45" y="160"/>
                  <a:pt x="45" y="160"/>
                  <a:pt x="45" y="160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6" y="157"/>
                  <a:pt x="46" y="156"/>
                  <a:pt x="46" y="156"/>
                </a:cubicBezTo>
                <a:cubicBezTo>
                  <a:pt x="46" y="156"/>
                  <a:pt x="46" y="155"/>
                  <a:pt x="46" y="155"/>
                </a:cubicBezTo>
                <a:cubicBezTo>
                  <a:pt x="46" y="155"/>
                  <a:pt x="47" y="155"/>
                  <a:pt x="47" y="155"/>
                </a:cubicBezTo>
                <a:cubicBezTo>
                  <a:pt x="47" y="154"/>
                  <a:pt x="47" y="153"/>
                  <a:pt x="48" y="152"/>
                </a:cubicBezTo>
                <a:cubicBezTo>
                  <a:pt x="48" y="151"/>
                  <a:pt x="49" y="149"/>
                  <a:pt x="49" y="148"/>
                </a:cubicBezTo>
                <a:cubicBezTo>
                  <a:pt x="50" y="147"/>
                  <a:pt x="51" y="146"/>
                  <a:pt x="51" y="145"/>
                </a:cubicBezTo>
                <a:cubicBezTo>
                  <a:pt x="52" y="145"/>
                  <a:pt x="51" y="144"/>
                  <a:pt x="51" y="144"/>
                </a:cubicBezTo>
                <a:cubicBezTo>
                  <a:pt x="52" y="143"/>
                  <a:pt x="53" y="141"/>
                  <a:pt x="53" y="140"/>
                </a:cubicBezTo>
                <a:cubicBezTo>
                  <a:pt x="54" y="139"/>
                  <a:pt x="54" y="138"/>
                  <a:pt x="55" y="138"/>
                </a:cubicBezTo>
                <a:cubicBezTo>
                  <a:pt x="55" y="136"/>
                  <a:pt x="56" y="135"/>
                  <a:pt x="57" y="134"/>
                </a:cubicBezTo>
                <a:cubicBezTo>
                  <a:pt x="57" y="133"/>
                  <a:pt x="58" y="133"/>
                  <a:pt x="58" y="132"/>
                </a:cubicBezTo>
                <a:cubicBezTo>
                  <a:pt x="57" y="133"/>
                  <a:pt x="56" y="132"/>
                  <a:pt x="55" y="132"/>
                </a:cubicBezTo>
                <a:cubicBezTo>
                  <a:pt x="55" y="134"/>
                  <a:pt x="55" y="134"/>
                  <a:pt x="53" y="133"/>
                </a:cubicBezTo>
                <a:cubicBezTo>
                  <a:pt x="53" y="134"/>
                  <a:pt x="52" y="136"/>
                  <a:pt x="53" y="137"/>
                </a:cubicBezTo>
                <a:cubicBezTo>
                  <a:pt x="52" y="137"/>
                  <a:pt x="52" y="138"/>
                  <a:pt x="50" y="138"/>
                </a:cubicBezTo>
                <a:cubicBezTo>
                  <a:pt x="50" y="139"/>
                  <a:pt x="50" y="141"/>
                  <a:pt x="49" y="141"/>
                </a:cubicBezTo>
                <a:cubicBezTo>
                  <a:pt x="49" y="141"/>
                  <a:pt x="50" y="141"/>
                  <a:pt x="49" y="142"/>
                </a:cubicBezTo>
                <a:cubicBezTo>
                  <a:pt x="49" y="142"/>
                  <a:pt x="49" y="142"/>
                  <a:pt x="48" y="142"/>
                </a:cubicBezTo>
                <a:cubicBezTo>
                  <a:pt x="48" y="143"/>
                  <a:pt x="48" y="144"/>
                  <a:pt x="48" y="145"/>
                </a:cubicBezTo>
                <a:cubicBezTo>
                  <a:pt x="48" y="145"/>
                  <a:pt x="47" y="145"/>
                  <a:pt x="47" y="145"/>
                </a:cubicBezTo>
                <a:cubicBezTo>
                  <a:pt x="47" y="145"/>
                  <a:pt x="47" y="146"/>
                  <a:pt x="47" y="146"/>
                </a:cubicBezTo>
                <a:cubicBezTo>
                  <a:pt x="46" y="147"/>
                  <a:pt x="46" y="148"/>
                  <a:pt x="45" y="148"/>
                </a:cubicBezTo>
                <a:cubicBezTo>
                  <a:pt x="45" y="153"/>
                  <a:pt x="42" y="154"/>
                  <a:pt x="42" y="159"/>
                </a:cubicBezTo>
                <a:cubicBezTo>
                  <a:pt x="41" y="159"/>
                  <a:pt x="40" y="161"/>
                  <a:pt x="41" y="162"/>
                </a:cubicBezTo>
                <a:cubicBezTo>
                  <a:pt x="40" y="163"/>
                  <a:pt x="39" y="170"/>
                  <a:pt x="40" y="171"/>
                </a:cubicBezTo>
                <a:close/>
                <a:moveTo>
                  <a:pt x="71" y="229"/>
                </a:moveTo>
                <a:cubicBezTo>
                  <a:pt x="71" y="227"/>
                  <a:pt x="72" y="226"/>
                  <a:pt x="72" y="225"/>
                </a:cubicBezTo>
                <a:cubicBezTo>
                  <a:pt x="72" y="224"/>
                  <a:pt x="73" y="224"/>
                  <a:pt x="73" y="224"/>
                </a:cubicBezTo>
                <a:cubicBezTo>
                  <a:pt x="73" y="223"/>
                  <a:pt x="73" y="223"/>
                  <a:pt x="73" y="222"/>
                </a:cubicBezTo>
                <a:cubicBezTo>
                  <a:pt x="73" y="222"/>
                  <a:pt x="74" y="221"/>
                  <a:pt x="74" y="221"/>
                </a:cubicBezTo>
                <a:cubicBezTo>
                  <a:pt x="74" y="220"/>
                  <a:pt x="74" y="220"/>
                  <a:pt x="74" y="219"/>
                </a:cubicBezTo>
                <a:cubicBezTo>
                  <a:pt x="75" y="219"/>
                  <a:pt x="75" y="218"/>
                  <a:pt x="75" y="217"/>
                </a:cubicBezTo>
                <a:cubicBezTo>
                  <a:pt x="76" y="216"/>
                  <a:pt x="77" y="214"/>
                  <a:pt x="78" y="213"/>
                </a:cubicBezTo>
                <a:cubicBezTo>
                  <a:pt x="78" y="213"/>
                  <a:pt x="78" y="211"/>
                  <a:pt x="78" y="211"/>
                </a:cubicBezTo>
                <a:cubicBezTo>
                  <a:pt x="78" y="210"/>
                  <a:pt x="79" y="209"/>
                  <a:pt x="79" y="209"/>
                </a:cubicBezTo>
                <a:cubicBezTo>
                  <a:pt x="79" y="209"/>
                  <a:pt x="79" y="209"/>
                  <a:pt x="80" y="209"/>
                </a:cubicBezTo>
                <a:cubicBezTo>
                  <a:pt x="80" y="209"/>
                  <a:pt x="79" y="208"/>
                  <a:pt x="80" y="208"/>
                </a:cubicBezTo>
                <a:cubicBezTo>
                  <a:pt x="80" y="207"/>
                  <a:pt x="80" y="207"/>
                  <a:pt x="81" y="207"/>
                </a:cubicBezTo>
                <a:cubicBezTo>
                  <a:pt x="81" y="207"/>
                  <a:pt x="80" y="206"/>
                  <a:pt x="81" y="206"/>
                </a:cubicBezTo>
                <a:cubicBezTo>
                  <a:pt x="81" y="205"/>
                  <a:pt x="81" y="205"/>
                  <a:pt x="81" y="205"/>
                </a:cubicBezTo>
                <a:cubicBezTo>
                  <a:pt x="82" y="204"/>
                  <a:pt x="81" y="204"/>
                  <a:pt x="81" y="203"/>
                </a:cubicBezTo>
                <a:cubicBezTo>
                  <a:pt x="82" y="203"/>
                  <a:pt x="82" y="203"/>
                  <a:pt x="82" y="202"/>
                </a:cubicBezTo>
                <a:cubicBezTo>
                  <a:pt x="83" y="201"/>
                  <a:pt x="83" y="201"/>
                  <a:pt x="83" y="200"/>
                </a:cubicBezTo>
                <a:cubicBezTo>
                  <a:pt x="84" y="198"/>
                  <a:pt x="86" y="195"/>
                  <a:pt x="86" y="194"/>
                </a:cubicBezTo>
                <a:cubicBezTo>
                  <a:pt x="87" y="193"/>
                  <a:pt x="87" y="192"/>
                  <a:pt x="87" y="191"/>
                </a:cubicBezTo>
                <a:cubicBezTo>
                  <a:pt x="87" y="191"/>
                  <a:pt x="88" y="191"/>
                  <a:pt x="88" y="191"/>
                </a:cubicBezTo>
                <a:cubicBezTo>
                  <a:pt x="88" y="191"/>
                  <a:pt x="88" y="190"/>
                  <a:pt x="88" y="190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88" y="189"/>
                  <a:pt x="88" y="189"/>
                </a:cubicBezTo>
                <a:cubicBezTo>
                  <a:pt x="89" y="188"/>
                  <a:pt x="89" y="188"/>
                  <a:pt x="89" y="187"/>
                </a:cubicBezTo>
                <a:cubicBezTo>
                  <a:pt x="89" y="186"/>
                  <a:pt x="90" y="186"/>
                  <a:pt x="90" y="185"/>
                </a:cubicBezTo>
                <a:cubicBezTo>
                  <a:pt x="91" y="183"/>
                  <a:pt x="90" y="183"/>
                  <a:pt x="89" y="182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88" y="183"/>
                  <a:pt x="87" y="182"/>
                  <a:pt x="86" y="183"/>
                </a:cubicBezTo>
                <a:cubicBezTo>
                  <a:pt x="86" y="183"/>
                  <a:pt x="86" y="184"/>
                  <a:pt x="86" y="184"/>
                </a:cubicBezTo>
                <a:cubicBezTo>
                  <a:pt x="85" y="185"/>
                  <a:pt x="84" y="186"/>
                  <a:pt x="85" y="187"/>
                </a:cubicBezTo>
                <a:cubicBezTo>
                  <a:pt x="84" y="189"/>
                  <a:pt x="83" y="190"/>
                  <a:pt x="83" y="191"/>
                </a:cubicBezTo>
                <a:cubicBezTo>
                  <a:pt x="83" y="192"/>
                  <a:pt x="83" y="192"/>
                  <a:pt x="82" y="192"/>
                </a:cubicBezTo>
                <a:cubicBezTo>
                  <a:pt x="82" y="192"/>
                  <a:pt x="82" y="193"/>
                  <a:pt x="82" y="193"/>
                </a:cubicBezTo>
                <a:cubicBezTo>
                  <a:pt x="81" y="195"/>
                  <a:pt x="80" y="197"/>
                  <a:pt x="80" y="198"/>
                </a:cubicBezTo>
                <a:cubicBezTo>
                  <a:pt x="79" y="199"/>
                  <a:pt x="80" y="199"/>
                  <a:pt x="80" y="199"/>
                </a:cubicBezTo>
                <a:cubicBezTo>
                  <a:pt x="79" y="200"/>
                  <a:pt x="78" y="200"/>
                  <a:pt x="79" y="202"/>
                </a:cubicBezTo>
                <a:cubicBezTo>
                  <a:pt x="77" y="202"/>
                  <a:pt x="77" y="205"/>
                  <a:pt x="76" y="206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5" y="207"/>
                  <a:pt x="75" y="208"/>
                  <a:pt x="75" y="209"/>
                </a:cubicBezTo>
                <a:cubicBezTo>
                  <a:pt x="74" y="209"/>
                  <a:pt x="74" y="209"/>
                  <a:pt x="74" y="210"/>
                </a:cubicBezTo>
                <a:cubicBezTo>
                  <a:pt x="74" y="210"/>
                  <a:pt x="74" y="211"/>
                  <a:pt x="74" y="212"/>
                </a:cubicBezTo>
                <a:cubicBezTo>
                  <a:pt x="74" y="212"/>
                  <a:pt x="73" y="212"/>
                  <a:pt x="73" y="212"/>
                </a:cubicBezTo>
                <a:cubicBezTo>
                  <a:pt x="73" y="213"/>
                  <a:pt x="73" y="214"/>
                  <a:pt x="72" y="214"/>
                </a:cubicBezTo>
                <a:cubicBezTo>
                  <a:pt x="72" y="215"/>
                  <a:pt x="72" y="215"/>
                  <a:pt x="71" y="215"/>
                </a:cubicBezTo>
                <a:cubicBezTo>
                  <a:pt x="71" y="217"/>
                  <a:pt x="70" y="219"/>
                  <a:pt x="69" y="221"/>
                </a:cubicBezTo>
                <a:cubicBezTo>
                  <a:pt x="69" y="222"/>
                  <a:pt x="68" y="224"/>
                  <a:pt x="68" y="225"/>
                </a:cubicBezTo>
                <a:cubicBezTo>
                  <a:pt x="68" y="225"/>
                  <a:pt x="68" y="225"/>
                  <a:pt x="67" y="226"/>
                </a:cubicBezTo>
                <a:cubicBezTo>
                  <a:pt x="67" y="226"/>
                  <a:pt x="68" y="227"/>
                  <a:pt x="68" y="227"/>
                </a:cubicBezTo>
                <a:cubicBezTo>
                  <a:pt x="68" y="227"/>
                  <a:pt x="67" y="228"/>
                  <a:pt x="67" y="228"/>
                </a:cubicBezTo>
                <a:cubicBezTo>
                  <a:pt x="67" y="229"/>
                  <a:pt x="67" y="229"/>
                  <a:pt x="66" y="229"/>
                </a:cubicBezTo>
                <a:cubicBezTo>
                  <a:pt x="66" y="232"/>
                  <a:pt x="66" y="233"/>
                  <a:pt x="65" y="235"/>
                </a:cubicBezTo>
                <a:cubicBezTo>
                  <a:pt x="65" y="237"/>
                  <a:pt x="65" y="238"/>
                  <a:pt x="64" y="239"/>
                </a:cubicBezTo>
                <a:cubicBezTo>
                  <a:pt x="64" y="239"/>
                  <a:pt x="65" y="239"/>
                  <a:pt x="65" y="240"/>
                </a:cubicBezTo>
                <a:cubicBezTo>
                  <a:pt x="65" y="240"/>
                  <a:pt x="65" y="240"/>
                  <a:pt x="64" y="240"/>
                </a:cubicBezTo>
                <a:cubicBezTo>
                  <a:pt x="64" y="242"/>
                  <a:pt x="66" y="242"/>
                  <a:pt x="66" y="244"/>
                </a:cubicBezTo>
                <a:cubicBezTo>
                  <a:pt x="68" y="244"/>
                  <a:pt x="69" y="243"/>
                  <a:pt x="70" y="243"/>
                </a:cubicBezTo>
                <a:cubicBezTo>
                  <a:pt x="70" y="243"/>
                  <a:pt x="70" y="243"/>
                  <a:pt x="70" y="243"/>
                </a:cubicBezTo>
                <a:cubicBezTo>
                  <a:pt x="71" y="242"/>
                  <a:pt x="73" y="241"/>
                  <a:pt x="73" y="239"/>
                </a:cubicBezTo>
                <a:cubicBezTo>
                  <a:pt x="71" y="239"/>
                  <a:pt x="71" y="240"/>
                  <a:pt x="70" y="240"/>
                </a:cubicBezTo>
                <a:cubicBezTo>
                  <a:pt x="69" y="241"/>
                  <a:pt x="69" y="241"/>
                  <a:pt x="68" y="241"/>
                </a:cubicBezTo>
                <a:cubicBezTo>
                  <a:pt x="68" y="237"/>
                  <a:pt x="69" y="233"/>
                  <a:pt x="70" y="230"/>
                </a:cubicBezTo>
                <a:cubicBezTo>
                  <a:pt x="70" y="230"/>
                  <a:pt x="71" y="229"/>
                  <a:pt x="71" y="229"/>
                </a:cubicBezTo>
                <a:close/>
                <a:moveTo>
                  <a:pt x="58" y="206"/>
                </a:moveTo>
                <a:cubicBezTo>
                  <a:pt x="57" y="206"/>
                  <a:pt x="56" y="206"/>
                  <a:pt x="56" y="208"/>
                </a:cubicBezTo>
                <a:cubicBezTo>
                  <a:pt x="57" y="208"/>
                  <a:pt x="58" y="207"/>
                  <a:pt x="58" y="206"/>
                </a:cubicBezTo>
                <a:close/>
                <a:moveTo>
                  <a:pt x="243" y="216"/>
                </a:moveTo>
                <a:cubicBezTo>
                  <a:pt x="243" y="215"/>
                  <a:pt x="244" y="215"/>
                  <a:pt x="244" y="214"/>
                </a:cubicBezTo>
                <a:cubicBezTo>
                  <a:pt x="244" y="213"/>
                  <a:pt x="243" y="213"/>
                  <a:pt x="243" y="212"/>
                </a:cubicBezTo>
                <a:cubicBezTo>
                  <a:pt x="243" y="210"/>
                  <a:pt x="243" y="209"/>
                  <a:pt x="242" y="207"/>
                </a:cubicBezTo>
                <a:cubicBezTo>
                  <a:pt x="243" y="206"/>
                  <a:pt x="243" y="205"/>
                  <a:pt x="243" y="204"/>
                </a:cubicBezTo>
                <a:cubicBezTo>
                  <a:pt x="243" y="203"/>
                  <a:pt x="243" y="203"/>
                  <a:pt x="243" y="203"/>
                </a:cubicBezTo>
                <a:cubicBezTo>
                  <a:pt x="243" y="203"/>
                  <a:pt x="243" y="202"/>
                  <a:pt x="243" y="202"/>
                </a:cubicBezTo>
                <a:cubicBezTo>
                  <a:pt x="242" y="201"/>
                  <a:pt x="243" y="200"/>
                  <a:pt x="243" y="199"/>
                </a:cubicBezTo>
                <a:cubicBezTo>
                  <a:pt x="243" y="197"/>
                  <a:pt x="242" y="195"/>
                  <a:pt x="242" y="194"/>
                </a:cubicBezTo>
                <a:cubicBezTo>
                  <a:pt x="242" y="193"/>
                  <a:pt x="242" y="192"/>
                  <a:pt x="242" y="192"/>
                </a:cubicBezTo>
                <a:cubicBezTo>
                  <a:pt x="242" y="191"/>
                  <a:pt x="241" y="190"/>
                  <a:pt x="241" y="190"/>
                </a:cubicBezTo>
                <a:cubicBezTo>
                  <a:pt x="241" y="189"/>
                  <a:pt x="241" y="189"/>
                  <a:pt x="241" y="188"/>
                </a:cubicBezTo>
                <a:cubicBezTo>
                  <a:pt x="241" y="188"/>
                  <a:pt x="240" y="188"/>
                  <a:pt x="240" y="187"/>
                </a:cubicBezTo>
                <a:cubicBezTo>
                  <a:pt x="240" y="187"/>
                  <a:pt x="240" y="186"/>
                  <a:pt x="240" y="186"/>
                </a:cubicBezTo>
                <a:cubicBezTo>
                  <a:pt x="240" y="185"/>
                  <a:pt x="240" y="184"/>
                  <a:pt x="240" y="184"/>
                </a:cubicBezTo>
                <a:cubicBezTo>
                  <a:pt x="240" y="183"/>
                  <a:pt x="239" y="184"/>
                  <a:pt x="239" y="183"/>
                </a:cubicBezTo>
                <a:cubicBezTo>
                  <a:pt x="239" y="182"/>
                  <a:pt x="239" y="180"/>
                  <a:pt x="238" y="179"/>
                </a:cubicBezTo>
                <a:cubicBezTo>
                  <a:pt x="238" y="179"/>
                  <a:pt x="237" y="178"/>
                  <a:pt x="237" y="178"/>
                </a:cubicBezTo>
                <a:cubicBezTo>
                  <a:pt x="237" y="177"/>
                  <a:pt x="237" y="177"/>
                  <a:pt x="237" y="177"/>
                </a:cubicBezTo>
                <a:cubicBezTo>
                  <a:pt x="236" y="176"/>
                  <a:pt x="236" y="172"/>
                  <a:pt x="235" y="172"/>
                </a:cubicBezTo>
                <a:cubicBezTo>
                  <a:pt x="235" y="172"/>
                  <a:pt x="235" y="171"/>
                  <a:pt x="235" y="171"/>
                </a:cubicBezTo>
                <a:cubicBezTo>
                  <a:pt x="234" y="170"/>
                  <a:pt x="234" y="167"/>
                  <a:pt x="233" y="166"/>
                </a:cubicBezTo>
                <a:cubicBezTo>
                  <a:pt x="233" y="166"/>
                  <a:pt x="233" y="166"/>
                  <a:pt x="233" y="165"/>
                </a:cubicBezTo>
                <a:cubicBezTo>
                  <a:pt x="233" y="164"/>
                  <a:pt x="233" y="163"/>
                  <a:pt x="232" y="162"/>
                </a:cubicBezTo>
                <a:cubicBezTo>
                  <a:pt x="232" y="162"/>
                  <a:pt x="232" y="162"/>
                  <a:pt x="232" y="162"/>
                </a:cubicBezTo>
                <a:cubicBezTo>
                  <a:pt x="231" y="160"/>
                  <a:pt x="231" y="157"/>
                  <a:pt x="230" y="156"/>
                </a:cubicBezTo>
                <a:cubicBezTo>
                  <a:pt x="230" y="156"/>
                  <a:pt x="230" y="155"/>
                  <a:pt x="230" y="155"/>
                </a:cubicBezTo>
                <a:cubicBezTo>
                  <a:pt x="230" y="154"/>
                  <a:pt x="229" y="152"/>
                  <a:pt x="229" y="151"/>
                </a:cubicBezTo>
                <a:cubicBezTo>
                  <a:pt x="229" y="151"/>
                  <a:pt x="228" y="150"/>
                  <a:pt x="228" y="150"/>
                </a:cubicBezTo>
                <a:cubicBezTo>
                  <a:pt x="228" y="149"/>
                  <a:pt x="228" y="149"/>
                  <a:pt x="228" y="148"/>
                </a:cubicBezTo>
                <a:cubicBezTo>
                  <a:pt x="227" y="148"/>
                  <a:pt x="227" y="147"/>
                  <a:pt x="227" y="146"/>
                </a:cubicBezTo>
                <a:cubicBezTo>
                  <a:pt x="226" y="146"/>
                  <a:pt x="226" y="145"/>
                  <a:pt x="226" y="145"/>
                </a:cubicBezTo>
                <a:cubicBezTo>
                  <a:pt x="226" y="144"/>
                  <a:pt x="226" y="144"/>
                  <a:pt x="226" y="144"/>
                </a:cubicBezTo>
                <a:cubicBezTo>
                  <a:pt x="225" y="143"/>
                  <a:pt x="225" y="142"/>
                  <a:pt x="225" y="141"/>
                </a:cubicBezTo>
                <a:cubicBezTo>
                  <a:pt x="225" y="141"/>
                  <a:pt x="224" y="141"/>
                  <a:pt x="224" y="141"/>
                </a:cubicBezTo>
                <a:cubicBezTo>
                  <a:pt x="223" y="140"/>
                  <a:pt x="224" y="138"/>
                  <a:pt x="223" y="136"/>
                </a:cubicBezTo>
                <a:cubicBezTo>
                  <a:pt x="221" y="135"/>
                  <a:pt x="221" y="132"/>
                  <a:pt x="220" y="131"/>
                </a:cubicBezTo>
                <a:cubicBezTo>
                  <a:pt x="220" y="131"/>
                  <a:pt x="220" y="130"/>
                  <a:pt x="220" y="130"/>
                </a:cubicBezTo>
                <a:cubicBezTo>
                  <a:pt x="220" y="130"/>
                  <a:pt x="219" y="129"/>
                  <a:pt x="219" y="129"/>
                </a:cubicBezTo>
                <a:cubicBezTo>
                  <a:pt x="219" y="129"/>
                  <a:pt x="219" y="128"/>
                  <a:pt x="219" y="128"/>
                </a:cubicBezTo>
                <a:cubicBezTo>
                  <a:pt x="219" y="128"/>
                  <a:pt x="218" y="128"/>
                  <a:pt x="218" y="128"/>
                </a:cubicBezTo>
                <a:cubicBezTo>
                  <a:pt x="217" y="127"/>
                  <a:pt x="217" y="127"/>
                  <a:pt x="217" y="126"/>
                </a:cubicBezTo>
                <a:cubicBezTo>
                  <a:pt x="216" y="126"/>
                  <a:pt x="216" y="125"/>
                  <a:pt x="215" y="125"/>
                </a:cubicBezTo>
                <a:cubicBezTo>
                  <a:pt x="215" y="124"/>
                  <a:pt x="216" y="124"/>
                  <a:pt x="215" y="123"/>
                </a:cubicBezTo>
                <a:cubicBezTo>
                  <a:pt x="215" y="123"/>
                  <a:pt x="215" y="122"/>
                  <a:pt x="214" y="122"/>
                </a:cubicBezTo>
                <a:cubicBezTo>
                  <a:pt x="214" y="121"/>
                  <a:pt x="214" y="120"/>
                  <a:pt x="213" y="120"/>
                </a:cubicBezTo>
                <a:cubicBezTo>
                  <a:pt x="213" y="120"/>
                  <a:pt x="213" y="119"/>
                  <a:pt x="213" y="119"/>
                </a:cubicBezTo>
                <a:cubicBezTo>
                  <a:pt x="213" y="118"/>
                  <a:pt x="212" y="118"/>
                  <a:pt x="212" y="118"/>
                </a:cubicBezTo>
                <a:cubicBezTo>
                  <a:pt x="212" y="118"/>
                  <a:pt x="211" y="117"/>
                  <a:pt x="211" y="117"/>
                </a:cubicBezTo>
                <a:cubicBezTo>
                  <a:pt x="210" y="116"/>
                  <a:pt x="210" y="115"/>
                  <a:pt x="209" y="114"/>
                </a:cubicBezTo>
                <a:cubicBezTo>
                  <a:pt x="207" y="112"/>
                  <a:pt x="206" y="111"/>
                  <a:pt x="204" y="110"/>
                </a:cubicBezTo>
                <a:cubicBezTo>
                  <a:pt x="203" y="109"/>
                  <a:pt x="202" y="108"/>
                  <a:pt x="201" y="107"/>
                </a:cubicBezTo>
                <a:cubicBezTo>
                  <a:pt x="200" y="106"/>
                  <a:pt x="199" y="105"/>
                  <a:pt x="198" y="104"/>
                </a:cubicBezTo>
                <a:cubicBezTo>
                  <a:pt x="198" y="103"/>
                  <a:pt x="197" y="103"/>
                  <a:pt x="197" y="103"/>
                </a:cubicBezTo>
                <a:cubicBezTo>
                  <a:pt x="196" y="103"/>
                  <a:pt x="195" y="103"/>
                  <a:pt x="195" y="102"/>
                </a:cubicBezTo>
                <a:cubicBezTo>
                  <a:pt x="194" y="102"/>
                  <a:pt x="194" y="102"/>
                  <a:pt x="194" y="102"/>
                </a:cubicBezTo>
                <a:cubicBezTo>
                  <a:pt x="193" y="101"/>
                  <a:pt x="193" y="101"/>
                  <a:pt x="192" y="101"/>
                </a:cubicBezTo>
                <a:cubicBezTo>
                  <a:pt x="192" y="101"/>
                  <a:pt x="192" y="100"/>
                  <a:pt x="192" y="100"/>
                </a:cubicBezTo>
                <a:cubicBezTo>
                  <a:pt x="191" y="100"/>
                  <a:pt x="190" y="99"/>
                  <a:pt x="189" y="99"/>
                </a:cubicBezTo>
                <a:cubicBezTo>
                  <a:pt x="189" y="99"/>
                  <a:pt x="188" y="98"/>
                  <a:pt x="187" y="98"/>
                </a:cubicBezTo>
                <a:cubicBezTo>
                  <a:pt x="187" y="98"/>
                  <a:pt x="187" y="98"/>
                  <a:pt x="186" y="97"/>
                </a:cubicBezTo>
                <a:cubicBezTo>
                  <a:pt x="186" y="97"/>
                  <a:pt x="186" y="97"/>
                  <a:pt x="185" y="96"/>
                </a:cubicBezTo>
                <a:cubicBezTo>
                  <a:pt x="185" y="96"/>
                  <a:pt x="184" y="96"/>
                  <a:pt x="184" y="96"/>
                </a:cubicBezTo>
                <a:cubicBezTo>
                  <a:pt x="184" y="96"/>
                  <a:pt x="183" y="95"/>
                  <a:pt x="183" y="95"/>
                </a:cubicBezTo>
                <a:cubicBezTo>
                  <a:pt x="182" y="95"/>
                  <a:pt x="181" y="94"/>
                  <a:pt x="180" y="94"/>
                </a:cubicBezTo>
                <a:cubicBezTo>
                  <a:pt x="180" y="94"/>
                  <a:pt x="180" y="94"/>
                  <a:pt x="180" y="94"/>
                </a:cubicBezTo>
                <a:cubicBezTo>
                  <a:pt x="179" y="93"/>
                  <a:pt x="179" y="93"/>
                  <a:pt x="178" y="93"/>
                </a:cubicBezTo>
                <a:cubicBezTo>
                  <a:pt x="178" y="93"/>
                  <a:pt x="178" y="93"/>
                  <a:pt x="178" y="93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6" y="92"/>
                  <a:pt x="174" y="92"/>
                  <a:pt x="172" y="92"/>
                </a:cubicBezTo>
                <a:cubicBezTo>
                  <a:pt x="171" y="92"/>
                  <a:pt x="170" y="92"/>
                  <a:pt x="168" y="92"/>
                </a:cubicBezTo>
                <a:cubicBezTo>
                  <a:pt x="168" y="92"/>
                  <a:pt x="168" y="91"/>
                  <a:pt x="168" y="91"/>
                </a:cubicBezTo>
                <a:cubicBezTo>
                  <a:pt x="167" y="91"/>
                  <a:pt x="166" y="92"/>
                  <a:pt x="166" y="92"/>
                </a:cubicBezTo>
                <a:cubicBezTo>
                  <a:pt x="165" y="92"/>
                  <a:pt x="165" y="91"/>
                  <a:pt x="165" y="91"/>
                </a:cubicBezTo>
                <a:cubicBezTo>
                  <a:pt x="162" y="90"/>
                  <a:pt x="157" y="91"/>
                  <a:pt x="155" y="92"/>
                </a:cubicBezTo>
                <a:cubicBezTo>
                  <a:pt x="154" y="92"/>
                  <a:pt x="153" y="92"/>
                  <a:pt x="152" y="93"/>
                </a:cubicBezTo>
                <a:cubicBezTo>
                  <a:pt x="152" y="93"/>
                  <a:pt x="152" y="92"/>
                  <a:pt x="151" y="93"/>
                </a:cubicBezTo>
                <a:cubicBezTo>
                  <a:pt x="151" y="93"/>
                  <a:pt x="150" y="94"/>
                  <a:pt x="149" y="94"/>
                </a:cubicBezTo>
                <a:cubicBezTo>
                  <a:pt x="149" y="94"/>
                  <a:pt x="148" y="95"/>
                  <a:pt x="147" y="95"/>
                </a:cubicBezTo>
                <a:cubicBezTo>
                  <a:pt x="147" y="95"/>
                  <a:pt x="147" y="95"/>
                  <a:pt x="147" y="96"/>
                </a:cubicBezTo>
                <a:cubicBezTo>
                  <a:pt x="146" y="96"/>
                  <a:pt x="145" y="96"/>
                  <a:pt x="144" y="96"/>
                </a:cubicBezTo>
                <a:cubicBezTo>
                  <a:pt x="144" y="96"/>
                  <a:pt x="144" y="96"/>
                  <a:pt x="144" y="96"/>
                </a:cubicBezTo>
                <a:cubicBezTo>
                  <a:pt x="144" y="97"/>
                  <a:pt x="143" y="96"/>
                  <a:pt x="143" y="96"/>
                </a:cubicBezTo>
                <a:cubicBezTo>
                  <a:pt x="142" y="97"/>
                  <a:pt x="142" y="98"/>
                  <a:pt x="141" y="99"/>
                </a:cubicBezTo>
                <a:cubicBezTo>
                  <a:pt x="141" y="99"/>
                  <a:pt x="140" y="99"/>
                  <a:pt x="139" y="100"/>
                </a:cubicBezTo>
                <a:cubicBezTo>
                  <a:pt x="139" y="100"/>
                  <a:pt x="138" y="101"/>
                  <a:pt x="138" y="101"/>
                </a:cubicBezTo>
                <a:cubicBezTo>
                  <a:pt x="137" y="101"/>
                  <a:pt x="137" y="102"/>
                  <a:pt x="138" y="102"/>
                </a:cubicBezTo>
                <a:cubicBezTo>
                  <a:pt x="138" y="103"/>
                  <a:pt x="137" y="103"/>
                  <a:pt x="137" y="103"/>
                </a:cubicBezTo>
                <a:cubicBezTo>
                  <a:pt x="140" y="103"/>
                  <a:pt x="144" y="99"/>
                  <a:pt x="147" y="98"/>
                </a:cubicBezTo>
                <a:cubicBezTo>
                  <a:pt x="149" y="98"/>
                  <a:pt x="149" y="98"/>
                  <a:pt x="150" y="97"/>
                </a:cubicBezTo>
                <a:cubicBezTo>
                  <a:pt x="151" y="97"/>
                  <a:pt x="152" y="97"/>
                  <a:pt x="152" y="97"/>
                </a:cubicBezTo>
                <a:cubicBezTo>
                  <a:pt x="153" y="97"/>
                  <a:pt x="153" y="96"/>
                  <a:pt x="153" y="96"/>
                </a:cubicBezTo>
                <a:cubicBezTo>
                  <a:pt x="154" y="95"/>
                  <a:pt x="155" y="96"/>
                  <a:pt x="156" y="96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58" y="94"/>
                  <a:pt x="160" y="95"/>
                  <a:pt x="162" y="95"/>
                </a:cubicBezTo>
                <a:cubicBezTo>
                  <a:pt x="164" y="95"/>
                  <a:pt x="165" y="95"/>
                  <a:pt x="167" y="95"/>
                </a:cubicBezTo>
                <a:cubicBezTo>
                  <a:pt x="168" y="95"/>
                  <a:pt x="169" y="96"/>
                  <a:pt x="170" y="96"/>
                </a:cubicBezTo>
                <a:cubicBezTo>
                  <a:pt x="173" y="96"/>
                  <a:pt x="176" y="96"/>
                  <a:pt x="177" y="97"/>
                </a:cubicBezTo>
                <a:cubicBezTo>
                  <a:pt x="177" y="97"/>
                  <a:pt x="177" y="98"/>
                  <a:pt x="178" y="98"/>
                </a:cubicBezTo>
                <a:cubicBezTo>
                  <a:pt x="178" y="98"/>
                  <a:pt x="180" y="98"/>
                  <a:pt x="180" y="99"/>
                </a:cubicBezTo>
                <a:cubicBezTo>
                  <a:pt x="181" y="99"/>
                  <a:pt x="181" y="100"/>
                  <a:pt x="181" y="100"/>
                </a:cubicBezTo>
                <a:cubicBezTo>
                  <a:pt x="182" y="100"/>
                  <a:pt x="182" y="100"/>
                  <a:pt x="183" y="100"/>
                </a:cubicBezTo>
                <a:cubicBezTo>
                  <a:pt x="183" y="101"/>
                  <a:pt x="184" y="101"/>
                  <a:pt x="184" y="101"/>
                </a:cubicBezTo>
                <a:cubicBezTo>
                  <a:pt x="184" y="102"/>
                  <a:pt x="185" y="102"/>
                  <a:pt x="185" y="102"/>
                </a:cubicBezTo>
                <a:cubicBezTo>
                  <a:pt x="187" y="102"/>
                  <a:pt x="189" y="104"/>
                  <a:pt x="190" y="105"/>
                </a:cubicBezTo>
                <a:cubicBezTo>
                  <a:pt x="190" y="105"/>
                  <a:pt x="191" y="105"/>
                  <a:pt x="191" y="105"/>
                </a:cubicBezTo>
                <a:cubicBezTo>
                  <a:pt x="191" y="105"/>
                  <a:pt x="191" y="106"/>
                  <a:pt x="192" y="106"/>
                </a:cubicBezTo>
                <a:cubicBezTo>
                  <a:pt x="192" y="106"/>
                  <a:pt x="192" y="106"/>
                  <a:pt x="193" y="106"/>
                </a:cubicBezTo>
                <a:cubicBezTo>
                  <a:pt x="193" y="106"/>
                  <a:pt x="193" y="107"/>
                  <a:pt x="193" y="107"/>
                </a:cubicBezTo>
                <a:cubicBezTo>
                  <a:pt x="194" y="107"/>
                  <a:pt x="194" y="107"/>
                  <a:pt x="195" y="107"/>
                </a:cubicBezTo>
                <a:cubicBezTo>
                  <a:pt x="195" y="107"/>
                  <a:pt x="195" y="108"/>
                  <a:pt x="196" y="109"/>
                </a:cubicBezTo>
                <a:cubicBezTo>
                  <a:pt x="196" y="109"/>
                  <a:pt x="197" y="109"/>
                  <a:pt x="197" y="110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9" y="111"/>
                  <a:pt x="199" y="111"/>
                  <a:pt x="200" y="112"/>
                </a:cubicBezTo>
                <a:cubicBezTo>
                  <a:pt x="200" y="112"/>
                  <a:pt x="200" y="112"/>
                  <a:pt x="200" y="113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2" y="114"/>
                  <a:pt x="202" y="114"/>
                  <a:pt x="203" y="114"/>
                </a:cubicBezTo>
                <a:cubicBezTo>
                  <a:pt x="203" y="115"/>
                  <a:pt x="204" y="116"/>
                  <a:pt x="204" y="116"/>
                </a:cubicBezTo>
                <a:cubicBezTo>
                  <a:pt x="204" y="116"/>
                  <a:pt x="205" y="117"/>
                  <a:pt x="205" y="117"/>
                </a:cubicBezTo>
                <a:cubicBezTo>
                  <a:pt x="205" y="117"/>
                  <a:pt x="206" y="118"/>
                  <a:pt x="206" y="118"/>
                </a:cubicBezTo>
                <a:cubicBezTo>
                  <a:pt x="207" y="119"/>
                  <a:pt x="208" y="120"/>
                  <a:pt x="208" y="120"/>
                </a:cubicBezTo>
                <a:cubicBezTo>
                  <a:pt x="208" y="120"/>
                  <a:pt x="208" y="121"/>
                  <a:pt x="208" y="121"/>
                </a:cubicBezTo>
                <a:cubicBezTo>
                  <a:pt x="208" y="122"/>
                  <a:pt x="209" y="122"/>
                  <a:pt x="209" y="122"/>
                </a:cubicBezTo>
                <a:cubicBezTo>
                  <a:pt x="210" y="123"/>
                  <a:pt x="209" y="124"/>
                  <a:pt x="211" y="124"/>
                </a:cubicBezTo>
                <a:cubicBezTo>
                  <a:pt x="210" y="126"/>
                  <a:pt x="211" y="127"/>
                  <a:pt x="212" y="127"/>
                </a:cubicBezTo>
                <a:cubicBezTo>
                  <a:pt x="212" y="127"/>
                  <a:pt x="212" y="128"/>
                  <a:pt x="213" y="129"/>
                </a:cubicBezTo>
                <a:cubicBezTo>
                  <a:pt x="213" y="129"/>
                  <a:pt x="214" y="130"/>
                  <a:pt x="214" y="130"/>
                </a:cubicBezTo>
                <a:cubicBezTo>
                  <a:pt x="214" y="130"/>
                  <a:pt x="214" y="131"/>
                  <a:pt x="214" y="132"/>
                </a:cubicBezTo>
                <a:cubicBezTo>
                  <a:pt x="215" y="132"/>
                  <a:pt x="215" y="132"/>
                  <a:pt x="215" y="132"/>
                </a:cubicBezTo>
                <a:cubicBezTo>
                  <a:pt x="216" y="133"/>
                  <a:pt x="216" y="134"/>
                  <a:pt x="216" y="135"/>
                </a:cubicBezTo>
                <a:cubicBezTo>
                  <a:pt x="216" y="135"/>
                  <a:pt x="217" y="136"/>
                  <a:pt x="217" y="136"/>
                </a:cubicBezTo>
                <a:cubicBezTo>
                  <a:pt x="218" y="138"/>
                  <a:pt x="218" y="140"/>
                  <a:pt x="219" y="141"/>
                </a:cubicBezTo>
                <a:cubicBezTo>
                  <a:pt x="219" y="141"/>
                  <a:pt x="219" y="141"/>
                  <a:pt x="219" y="142"/>
                </a:cubicBezTo>
                <a:cubicBezTo>
                  <a:pt x="220" y="143"/>
                  <a:pt x="221" y="145"/>
                  <a:pt x="221" y="146"/>
                </a:cubicBezTo>
                <a:cubicBezTo>
                  <a:pt x="221" y="147"/>
                  <a:pt x="222" y="147"/>
                  <a:pt x="222" y="147"/>
                </a:cubicBezTo>
                <a:cubicBezTo>
                  <a:pt x="222" y="147"/>
                  <a:pt x="222" y="148"/>
                  <a:pt x="222" y="148"/>
                </a:cubicBezTo>
                <a:cubicBezTo>
                  <a:pt x="222" y="149"/>
                  <a:pt x="222" y="149"/>
                  <a:pt x="223" y="150"/>
                </a:cubicBezTo>
                <a:cubicBezTo>
                  <a:pt x="223" y="151"/>
                  <a:pt x="223" y="152"/>
                  <a:pt x="224" y="153"/>
                </a:cubicBezTo>
                <a:cubicBezTo>
                  <a:pt x="224" y="154"/>
                  <a:pt x="224" y="155"/>
                  <a:pt x="224" y="155"/>
                </a:cubicBezTo>
                <a:cubicBezTo>
                  <a:pt x="224" y="155"/>
                  <a:pt x="225" y="155"/>
                  <a:pt x="225" y="155"/>
                </a:cubicBezTo>
                <a:cubicBezTo>
                  <a:pt x="225" y="156"/>
                  <a:pt x="225" y="157"/>
                  <a:pt x="225" y="158"/>
                </a:cubicBezTo>
                <a:cubicBezTo>
                  <a:pt x="226" y="159"/>
                  <a:pt x="226" y="161"/>
                  <a:pt x="227" y="162"/>
                </a:cubicBezTo>
                <a:cubicBezTo>
                  <a:pt x="227" y="163"/>
                  <a:pt x="227" y="164"/>
                  <a:pt x="228" y="164"/>
                </a:cubicBezTo>
                <a:cubicBezTo>
                  <a:pt x="228" y="165"/>
                  <a:pt x="228" y="166"/>
                  <a:pt x="228" y="166"/>
                </a:cubicBezTo>
                <a:cubicBezTo>
                  <a:pt x="228" y="167"/>
                  <a:pt x="229" y="167"/>
                  <a:pt x="229" y="167"/>
                </a:cubicBezTo>
                <a:cubicBezTo>
                  <a:pt x="229" y="169"/>
                  <a:pt x="229" y="170"/>
                  <a:pt x="230" y="172"/>
                </a:cubicBezTo>
                <a:cubicBezTo>
                  <a:pt x="230" y="173"/>
                  <a:pt x="230" y="173"/>
                  <a:pt x="230" y="173"/>
                </a:cubicBezTo>
                <a:cubicBezTo>
                  <a:pt x="230" y="174"/>
                  <a:pt x="231" y="175"/>
                  <a:pt x="231" y="176"/>
                </a:cubicBezTo>
                <a:cubicBezTo>
                  <a:pt x="231" y="177"/>
                  <a:pt x="232" y="178"/>
                  <a:pt x="232" y="179"/>
                </a:cubicBezTo>
                <a:cubicBezTo>
                  <a:pt x="232" y="179"/>
                  <a:pt x="232" y="179"/>
                  <a:pt x="232" y="179"/>
                </a:cubicBezTo>
                <a:cubicBezTo>
                  <a:pt x="232" y="180"/>
                  <a:pt x="232" y="179"/>
                  <a:pt x="232" y="179"/>
                </a:cubicBezTo>
                <a:cubicBezTo>
                  <a:pt x="233" y="180"/>
                  <a:pt x="233" y="180"/>
                  <a:pt x="233" y="181"/>
                </a:cubicBezTo>
                <a:cubicBezTo>
                  <a:pt x="233" y="182"/>
                  <a:pt x="234" y="182"/>
                  <a:pt x="234" y="182"/>
                </a:cubicBezTo>
                <a:cubicBezTo>
                  <a:pt x="234" y="184"/>
                  <a:pt x="234" y="185"/>
                  <a:pt x="235" y="186"/>
                </a:cubicBezTo>
                <a:cubicBezTo>
                  <a:pt x="235" y="187"/>
                  <a:pt x="236" y="188"/>
                  <a:pt x="236" y="189"/>
                </a:cubicBezTo>
                <a:cubicBezTo>
                  <a:pt x="236" y="190"/>
                  <a:pt x="236" y="190"/>
                  <a:pt x="236" y="191"/>
                </a:cubicBezTo>
                <a:cubicBezTo>
                  <a:pt x="236" y="191"/>
                  <a:pt x="236" y="191"/>
                  <a:pt x="236" y="191"/>
                </a:cubicBezTo>
                <a:cubicBezTo>
                  <a:pt x="236" y="192"/>
                  <a:pt x="237" y="191"/>
                  <a:pt x="237" y="192"/>
                </a:cubicBezTo>
                <a:cubicBezTo>
                  <a:pt x="237" y="192"/>
                  <a:pt x="237" y="193"/>
                  <a:pt x="237" y="194"/>
                </a:cubicBezTo>
                <a:cubicBezTo>
                  <a:pt x="237" y="194"/>
                  <a:pt x="238" y="194"/>
                  <a:pt x="238" y="194"/>
                </a:cubicBezTo>
                <a:cubicBezTo>
                  <a:pt x="238" y="194"/>
                  <a:pt x="237" y="195"/>
                  <a:pt x="237" y="195"/>
                </a:cubicBezTo>
                <a:cubicBezTo>
                  <a:pt x="237" y="197"/>
                  <a:pt x="238" y="199"/>
                  <a:pt x="238" y="200"/>
                </a:cubicBezTo>
                <a:cubicBezTo>
                  <a:pt x="238" y="203"/>
                  <a:pt x="238" y="207"/>
                  <a:pt x="238" y="210"/>
                </a:cubicBezTo>
                <a:cubicBezTo>
                  <a:pt x="238" y="211"/>
                  <a:pt x="239" y="213"/>
                  <a:pt x="239" y="213"/>
                </a:cubicBezTo>
                <a:cubicBezTo>
                  <a:pt x="239" y="214"/>
                  <a:pt x="238" y="213"/>
                  <a:pt x="238" y="214"/>
                </a:cubicBezTo>
                <a:cubicBezTo>
                  <a:pt x="238" y="215"/>
                  <a:pt x="239" y="215"/>
                  <a:pt x="239" y="215"/>
                </a:cubicBezTo>
                <a:cubicBezTo>
                  <a:pt x="239" y="218"/>
                  <a:pt x="239" y="222"/>
                  <a:pt x="239" y="224"/>
                </a:cubicBezTo>
                <a:cubicBezTo>
                  <a:pt x="239" y="226"/>
                  <a:pt x="238" y="227"/>
                  <a:pt x="237" y="229"/>
                </a:cubicBezTo>
                <a:cubicBezTo>
                  <a:pt x="237" y="230"/>
                  <a:pt x="237" y="232"/>
                  <a:pt x="237" y="234"/>
                </a:cubicBezTo>
                <a:cubicBezTo>
                  <a:pt x="236" y="234"/>
                  <a:pt x="235" y="236"/>
                  <a:pt x="235" y="236"/>
                </a:cubicBezTo>
                <a:cubicBezTo>
                  <a:pt x="235" y="237"/>
                  <a:pt x="235" y="237"/>
                  <a:pt x="235" y="237"/>
                </a:cubicBezTo>
                <a:cubicBezTo>
                  <a:pt x="235" y="238"/>
                  <a:pt x="235" y="239"/>
                  <a:pt x="234" y="241"/>
                </a:cubicBezTo>
                <a:cubicBezTo>
                  <a:pt x="234" y="241"/>
                  <a:pt x="234" y="241"/>
                  <a:pt x="234" y="241"/>
                </a:cubicBezTo>
                <a:cubicBezTo>
                  <a:pt x="233" y="243"/>
                  <a:pt x="234" y="244"/>
                  <a:pt x="233" y="244"/>
                </a:cubicBezTo>
                <a:cubicBezTo>
                  <a:pt x="233" y="244"/>
                  <a:pt x="233" y="245"/>
                  <a:pt x="233" y="245"/>
                </a:cubicBezTo>
                <a:cubicBezTo>
                  <a:pt x="233" y="245"/>
                  <a:pt x="232" y="245"/>
                  <a:pt x="232" y="245"/>
                </a:cubicBezTo>
                <a:cubicBezTo>
                  <a:pt x="232" y="245"/>
                  <a:pt x="233" y="246"/>
                  <a:pt x="232" y="246"/>
                </a:cubicBezTo>
                <a:cubicBezTo>
                  <a:pt x="232" y="246"/>
                  <a:pt x="232" y="246"/>
                  <a:pt x="231" y="246"/>
                </a:cubicBezTo>
                <a:cubicBezTo>
                  <a:pt x="231" y="247"/>
                  <a:pt x="231" y="248"/>
                  <a:pt x="231" y="248"/>
                </a:cubicBezTo>
                <a:cubicBezTo>
                  <a:pt x="231" y="248"/>
                  <a:pt x="231" y="248"/>
                  <a:pt x="230" y="248"/>
                </a:cubicBezTo>
                <a:cubicBezTo>
                  <a:pt x="230" y="248"/>
                  <a:pt x="231" y="249"/>
                  <a:pt x="230" y="249"/>
                </a:cubicBezTo>
                <a:cubicBezTo>
                  <a:pt x="230" y="249"/>
                  <a:pt x="230" y="250"/>
                  <a:pt x="230" y="250"/>
                </a:cubicBezTo>
                <a:cubicBezTo>
                  <a:pt x="229" y="250"/>
                  <a:pt x="228" y="251"/>
                  <a:pt x="228" y="252"/>
                </a:cubicBezTo>
                <a:cubicBezTo>
                  <a:pt x="227" y="252"/>
                  <a:pt x="225" y="252"/>
                  <a:pt x="225" y="252"/>
                </a:cubicBezTo>
                <a:cubicBezTo>
                  <a:pt x="223" y="254"/>
                  <a:pt x="222" y="256"/>
                  <a:pt x="221" y="257"/>
                </a:cubicBezTo>
                <a:cubicBezTo>
                  <a:pt x="221" y="257"/>
                  <a:pt x="221" y="257"/>
                  <a:pt x="221" y="258"/>
                </a:cubicBezTo>
                <a:cubicBezTo>
                  <a:pt x="221" y="258"/>
                  <a:pt x="220" y="257"/>
                  <a:pt x="220" y="258"/>
                </a:cubicBezTo>
                <a:cubicBezTo>
                  <a:pt x="220" y="258"/>
                  <a:pt x="220" y="258"/>
                  <a:pt x="220" y="259"/>
                </a:cubicBezTo>
                <a:cubicBezTo>
                  <a:pt x="219" y="260"/>
                  <a:pt x="218" y="261"/>
                  <a:pt x="217" y="262"/>
                </a:cubicBezTo>
                <a:cubicBezTo>
                  <a:pt x="217" y="262"/>
                  <a:pt x="216" y="263"/>
                  <a:pt x="215" y="263"/>
                </a:cubicBezTo>
                <a:cubicBezTo>
                  <a:pt x="215" y="264"/>
                  <a:pt x="214" y="265"/>
                  <a:pt x="214" y="266"/>
                </a:cubicBezTo>
                <a:cubicBezTo>
                  <a:pt x="213" y="267"/>
                  <a:pt x="211" y="268"/>
                  <a:pt x="210" y="268"/>
                </a:cubicBezTo>
                <a:cubicBezTo>
                  <a:pt x="210" y="269"/>
                  <a:pt x="209" y="269"/>
                  <a:pt x="209" y="270"/>
                </a:cubicBezTo>
                <a:cubicBezTo>
                  <a:pt x="208" y="270"/>
                  <a:pt x="207" y="270"/>
                  <a:pt x="207" y="271"/>
                </a:cubicBezTo>
                <a:cubicBezTo>
                  <a:pt x="206" y="271"/>
                  <a:pt x="206" y="272"/>
                  <a:pt x="206" y="272"/>
                </a:cubicBezTo>
                <a:cubicBezTo>
                  <a:pt x="206" y="272"/>
                  <a:pt x="205" y="272"/>
                  <a:pt x="205" y="272"/>
                </a:cubicBezTo>
                <a:cubicBezTo>
                  <a:pt x="205" y="272"/>
                  <a:pt x="205" y="273"/>
                  <a:pt x="204" y="273"/>
                </a:cubicBezTo>
                <a:cubicBezTo>
                  <a:pt x="204" y="273"/>
                  <a:pt x="203" y="273"/>
                  <a:pt x="203" y="273"/>
                </a:cubicBezTo>
                <a:cubicBezTo>
                  <a:pt x="203" y="273"/>
                  <a:pt x="201" y="274"/>
                  <a:pt x="201" y="274"/>
                </a:cubicBezTo>
                <a:cubicBezTo>
                  <a:pt x="200" y="274"/>
                  <a:pt x="199" y="274"/>
                  <a:pt x="198" y="274"/>
                </a:cubicBezTo>
                <a:cubicBezTo>
                  <a:pt x="198" y="274"/>
                  <a:pt x="197" y="275"/>
                  <a:pt x="197" y="275"/>
                </a:cubicBezTo>
                <a:cubicBezTo>
                  <a:pt x="197" y="275"/>
                  <a:pt x="196" y="275"/>
                  <a:pt x="196" y="276"/>
                </a:cubicBezTo>
                <a:cubicBezTo>
                  <a:pt x="195" y="276"/>
                  <a:pt x="194" y="276"/>
                  <a:pt x="193" y="277"/>
                </a:cubicBezTo>
                <a:cubicBezTo>
                  <a:pt x="189" y="277"/>
                  <a:pt x="184" y="276"/>
                  <a:pt x="180" y="276"/>
                </a:cubicBezTo>
                <a:cubicBezTo>
                  <a:pt x="179" y="276"/>
                  <a:pt x="178" y="276"/>
                  <a:pt x="177" y="276"/>
                </a:cubicBezTo>
                <a:cubicBezTo>
                  <a:pt x="175" y="276"/>
                  <a:pt x="175" y="276"/>
                  <a:pt x="174" y="276"/>
                </a:cubicBezTo>
                <a:cubicBezTo>
                  <a:pt x="172" y="275"/>
                  <a:pt x="169" y="274"/>
                  <a:pt x="167" y="275"/>
                </a:cubicBezTo>
                <a:cubicBezTo>
                  <a:pt x="165" y="275"/>
                  <a:pt x="166" y="273"/>
                  <a:pt x="164" y="274"/>
                </a:cubicBezTo>
                <a:cubicBezTo>
                  <a:pt x="162" y="274"/>
                  <a:pt x="161" y="275"/>
                  <a:pt x="160" y="276"/>
                </a:cubicBezTo>
                <a:cubicBezTo>
                  <a:pt x="159" y="276"/>
                  <a:pt x="157" y="277"/>
                  <a:pt x="157" y="277"/>
                </a:cubicBezTo>
                <a:cubicBezTo>
                  <a:pt x="156" y="277"/>
                  <a:pt x="156" y="277"/>
                  <a:pt x="156" y="278"/>
                </a:cubicBezTo>
                <a:cubicBezTo>
                  <a:pt x="155" y="278"/>
                  <a:pt x="154" y="279"/>
                  <a:pt x="154" y="279"/>
                </a:cubicBezTo>
                <a:cubicBezTo>
                  <a:pt x="153" y="280"/>
                  <a:pt x="152" y="280"/>
                  <a:pt x="151" y="280"/>
                </a:cubicBezTo>
                <a:cubicBezTo>
                  <a:pt x="151" y="281"/>
                  <a:pt x="151" y="282"/>
                  <a:pt x="150" y="283"/>
                </a:cubicBezTo>
                <a:cubicBezTo>
                  <a:pt x="150" y="284"/>
                  <a:pt x="150" y="284"/>
                  <a:pt x="149" y="284"/>
                </a:cubicBezTo>
                <a:cubicBezTo>
                  <a:pt x="149" y="285"/>
                  <a:pt x="149" y="286"/>
                  <a:pt x="149" y="286"/>
                </a:cubicBezTo>
                <a:cubicBezTo>
                  <a:pt x="149" y="286"/>
                  <a:pt x="148" y="287"/>
                  <a:pt x="148" y="287"/>
                </a:cubicBezTo>
                <a:cubicBezTo>
                  <a:pt x="148" y="287"/>
                  <a:pt x="148" y="288"/>
                  <a:pt x="148" y="288"/>
                </a:cubicBezTo>
                <a:cubicBezTo>
                  <a:pt x="148" y="288"/>
                  <a:pt x="147" y="288"/>
                  <a:pt x="147" y="289"/>
                </a:cubicBezTo>
                <a:cubicBezTo>
                  <a:pt x="146" y="289"/>
                  <a:pt x="147" y="289"/>
                  <a:pt x="147" y="290"/>
                </a:cubicBezTo>
                <a:cubicBezTo>
                  <a:pt x="146" y="290"/>
                  <a:pt x="146" y="290"/>
                  <a:pt x="146" y="291"/>
                </a:cubicBezTo>
                <a:cubicBezTo>
                  <a:pt x="145" y="292"/>
                  <a:pt x="144" y="292"/>
                  <a:pt x="143" y="293"/>
                </a:cubicBezTo>
                <a:cubicBezTo>
                  <a:pt x="143" y="293"/>
                  <a:pt x="142" y="293"/>
                  <a:pt x="142" y="294"/>
                </a:cubicBezTo>
                <a:cubicBezTo>
                  <a:pt x="141" y="294"/>
                  <a:pt x="140" y="294"/>
                  <a:pt x="139" y="295"/>
                </a:cubicBezTo>
                <a:cubicBezTo>
                  <a:pt x="139" y="295"/>
                  <a:pt x="139" y="295"/>
                  <a:pt x="139" y="295"/>
                </a:cubicBezTo>
                <a:cubicBezTo>
                  <a:pt x="138" y="296"/>
                  <a:pt x="138" y="295"/>
                  <a:pt x="138" y="295"/>
                </a:cubicBezTo>
                <a:cubicBezTo>
                  <a:pt x="138" y="296"/>
                  <a:pt x="137" y="296"/>
                  <a:pt x="137" y="296"/>
                </a:cubicBezTo>
                <a:cubicBezTo>
                  <a:pt x="136" y="297"/>
                  <a:pt x="136" y="297"/>
                  <a:pt x="135" y="297"/>
                </a:cubicBezTo>
                <a:cubicBezTo>
                  <a:pt x="135" y="297"/>
                  <a:pt x="135" y="298"/>
                  <a:pt x="134" y="298"/>
                </a:cubicBezTo>
                <a:cubicBezTo>
                  <a:pt x="130" y="299"/>
                  <a:pt x="127" y="301"/>
                  <a:pt x="121" y="300"/>
                </a:cubicBezTo>
                <a:cubicBezTo>
                  <a:pt x="121" y="300"/>
                  <a:pt x="119" y="299"/>
                  <a:pt x="118" y="299"/>
                </a:cubicBezTo>
                <a:cubicBezTo>
                  <a:pt x="118" y="299"/>
                  <a:pt x="118" y="299"/>
                  <a:pt x="118" y="299"/>
                </a:cubicBezTo>
                <a:cubicBezTo>
                  <a:pt x="116" y="298"/>
                  <a:pt x="114" y="298"/>
                  <a:pt x="113" y="298"/>
                </a:cubicBezTo>
                <a:cubicBezTo>
                  <a:pt x="111" y="297"/>
                  <a:pt x="110" y="297"/>
                  <a:pt x="109" y="297"/>
                </a:cubicBezTo>
                <a:cubicBezTo>
                  <a:pt x="108" y="296"/>
                  <a:pt x="107" y="296"/>
                  <a:pt x="105" y="295"/>
                </a:cubicBezTo>
                <a:cubicBezTo>
                  <a:pt x="104" y="295"/>
                  <a:pt x="101" y="295"/>
                  <a:pt x="101" y="294"/>
                </a:cubicBezTo>
                <a:cubicBezTo>
                  <a:pt x="101" y="294"/>
                  <a:pt x="100" y="294"/>
                  <a:pt x="99" y="294"/>
                </a:cubicBezTo>
                <a:cubicBezTo>
                  <a:pt x="99" y="294"/>
                  <a:pt x="99" y="294"/>
                  <a:pt x="99" y="294"/>
                </a:cubicBezTo>
                <a:cubicBezTo>
                  <a:pt x="98" y="293"/>
                  <a:pt x="97" y="294"/>
                  <a:pt x="96" y="294"/>
                </a:cubicBezTo>
                <a:cubicBezTo>
                  <a:pt x="96" y="294"/>
                  <a:pt x="95" y="293"/>
                  <a:pt x="95" y="293"/>
                </a:cubicBezTo>
                <a:cubicBezTo>
                  <a:pt x="94" y="292"/>
                  <a:pt x="93" y="292"/>
                  <a:pt x="93" y="292"/>
                </a:cubicBezTo>
                <a:cubicBezTo>
                  <a:pt x="91" y="291"/>
                  <a:pt x="87" y="289"/>
                  <a:pt x="86" y="289"/>
                </a:cubicBezTo>
                <a:cubicBezTo>
                  <a:pt x="85" y="289"/>
                  <a:pt x="86" y="288"/>
                  <a:pt x="85" y="288"/>
                </a:cubicBezTo>
                <a:cubicBezTo>
                  <a:pt x="85" y="288"/>
                  <a:pt x="84" y="288"/>
                  <a:pt x="83" y="288"/>
                </a:cubicBezTo>
                <a:cubicBezTo>
                  <a:pt x="81" y="287"/>
                  <a:pt x="79" y="286"/>
                  <a:pt x="77" y="285"/>
                </a:cubicBezTo>
                <a:cubicBezTo>
                  <a:pt x="77" y="285"/>
                  <a:pt x="76" y="284"/>
                  <a:pt x="76" y="284"/>
                </a:cubicBezTo>
                <a:cubicBezTo>
                  <a:pt x="75" y="284"/>
                  <a:pt x="73" y="283"/>
                  <a:pt x="73" y="283"/>
                </a:cubicBezTo>
                <a:cubicBezTo>
                  <a:pt x="72" y="282"/>
                  <a:pt x="72" y="282"/>
                  <a:pt x="71" y="282"/>
                </a:cubicBezTo>
                <a:cubicBezTo>
                  <a:pt x="70" y="281"/>
                  <a:pt x="70" y="281"/>
                  <a:pt x="69" y="281"/>
                </a:cubicBezTo>
                <a:cubicBezTo>
                  <a:pt x="69" y="281"/>
                  <a:pt x="69" y="281"/>
                  <a:pt x="69" y="280"/>
                </a:cubicBezTo>
                <a:cubicBezTo>
                  <a:pt x="68" y="280"/>
                  <a:pt x="68" y="280"/>
                  <a:pt x="67" y="280"/>
                </a:cubicBezTo>
                <a:cubicBezTo>
                  <a:pt x="66" y="280"/>
                  <a:pt x="66" y="279"/>
                  <a:pt x="65" y="278"/>
                </a:cubicBezTo>
                <a:cubicBezTo>
                  <a:pt x="64" y="277"/>
                  <a:pt x="64" y="277"/>
                  <a:pt x="63" y="277"/>
                </a:cubicBezTo>
                <a:cubicBezTo>
                  <a:pt x="62" y="277"/>
                  <a:pt x="62" y="275"/>
                  <a:pt x="62" y="275"/>
                </a:cubicBezTo>
                <a:cubicBezTo>
                  <a:pt x="61" y="274"/>
                  <a:pt x="59" y="274"/>
                  <a:pt x="59" y="274"/>
                </a:cubicBezTo>
                <a:cubicBezTo>
                  <a:pt x="59" y="274"/>
                  <a:pt x="58" y="273"/>
                  <a:pt x="58" y="273"/>
                </a:cubicBezTo>
                <a:cubicBezTo>
                  <a:pt x="58" y="273"/>
                  <a:pt x="58" y="273"/>
                  <a:pt x="58" y="273"/>
                </a:cubicBezTo>
                <a:cubicBezTo>
                  <a:pt x="58" y="273"/>
                  <a:pt x="58" y="272"/>
                  <a:pt x="58" y="272"/>
                </a:cubicBezTo>
                <a:cubicBezTo>
                  <a:pt x="57" y="272"/>
                  <a:pt x="57" y="272"/>
                  <a:pt x="56" y="272"/>
                </a:cubicBezTo>
                <a:cubicBezTo>
                  <a:pt x="56" y="272"/>
                  <a:pt x="56" y="271"/>
                  <a:pt x="55" y="271"/>
                </a:cubicBezTo>
                <a:cubicBezTo>
                  <a:pt x="54" y="270"/>
                  <a:pt x="54" y="269"/>
                  <a:pt x="53" y="269"/>
                </a:cubicBezTo>
                <a:cubicBezTo>
                  <a:pt x="50" y="267"/>
                  <a:pt x="47" y="264"/>
                  <a:pt x="46" y="261"/>
                </a:cubicBezTo>
                <a:cubicBezTo>
                  <a:pt x="45" y="260"/>
                  <a:pt x="45" y="259"/>
                  <a:pt x="44" y="259"/>
                </a:cubicBezTo>
                <a:cubicBezTo>
                  <a:pt x="43" y="258"/>
                  <a:pt x="43" y="256"/>
                  <a:pt x="43" y="256"/>
                </a:cubicBezTo>
                <a:cubicBezTo>
                  <a:pt x="42" y="255"/>
                  <a:pt x="41" y="255"/>
                  <a:pt x="41" y="255"/>
                </a:cubicBezTo>
                <a:cubicBezTo>
                  <a:pt x="41" y="254"/>
                  <a:pt x="41" y="254"/>
                  <a:pt x="41" y="253"/>
                </a:cubicBezTo>
                <a:cubicBezTo>
                  <a:pt x="40" y="252"/>
                  <a:pt x="38" y="251"/>
                  <a:pt x="38" y="250"/>
                </a:cubicBezTo>
                <a:cubicBezTo>
                  <a:pt x="38" y="249"/>
                  <a:pt x="38" y="250"/>
                  <a:pt x="38" y="249"/>
                </a:cubicBezTo>
                <a:cubicBezTo>
                  <a:pt x="37" y="248"/>
                  <a:pt x="37" y="248"/>
                  <a:pt x="36" y="247"/>
                </a:cubicBezTo>
                <a:cubicBezTo>
                  <a:pt x="36" y="247"/>
                  <a:pt x="36" y="247"/>
                  <a:pt x="36" y="246"/>
                </a:cubicBezTo>
                <a:cubicBezTo>
                  <a:pt x="36" y="246"/>
                  <a:pt x="36" y="246"/>
                  <a:pt x="35" y="245"/>
                </a:cubicBezTo>
                <a:cubicBezTo>
                  <a:pt x="35" y="244"/>
                  <a:pt x="34" y="243"/>
                  <a:pt x="34" y="242"/>
                </a:cubicBezTo>
                <a:cubicBezTo>
                  <a:pt x="34" y="241"/>
                  <a:pt x="33" y="241"/>
                  <a:pt x="33" y="240"/>
                </a:cubicBezTo>
                <a:cubicBezTo>
                  <a:pt x="32" y="238"/>
                  <a:pt x="32" y="236"/>
                  <a:pt x="31" y="235"/>
                </a:cubicBezTo>
                <a:cubicBezTo>
                  <a:pt x="31" y="235"/>
                  <a:pt x="31" y="234"/>
                  <a:pt x="31" y="234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1" y="232"/>
                  <a:pt x="31" y="231"/>
                  <a:pt x="31" y="230"/>
                </a:cubicBezTo>
                <a:cubicBezTo>
                  <a:pt x="30" y="230"/>
                  <a:pt x="31" y="230"/>
                  <a:pt x="31" y="229"/>
                </a:cubicBezTo>
                <a:cubicBezTo>
                  <a:pt x="30" y="228"/>
                  <a:pt x="30" y="226"/>
                  <a:pt x="30" y="225"/>
                </a:cubicBezTo>
                <a:cubicBezTo>
                  <a:pt x="28" y="223"/>
                  <a:pt x="28" y="218"/>
                  <a:pt x="28" y="216"/>
                </a:cubicBezTo>
                <a:cubicBezTo>
                  <a:pt x="27" y="214"/>
                  <a:pt x="28" y="210"/>
                  <a:pt x="27" y="210"/>
                </a:cubicBezTo>
                <a:cubicBezTo>
                  <a:pt x="26" y="209"/>
                  <a:pt x="27" y="207"/>
                  <a:pt x="27" y="207"/>
                </a:cubicBezTo>
                <a:cubicBezTo>
                  <a:pt x="27" y="206"/>
                  <a:pt x="26" y="205"/>
                  <a:pt x="26" y="204"/>
                </a:cubicBezTo>
                <a:cubicBezTo>
                  <a:pt x="26" y="204"/>
                  <a:pt x="27" y="204"/>
                  <a:pt x="26" y="204"/>
                </a:cubicBezTo>
                <a:cubicBezTo>
                  <a:pt x="26" y="203"/>
                  <a:pt x="26" y="201"/>
                  <a:pt x="26" y="200"/>
                </a:cubicBezTo>
                <a:cubicBezTo>
                  <a:pt x="26" y="199"/>
                  <a:pt x="26" y="199"/>
                  <a:pt x="26" y="197"/>
                </a:cubicBezTo>
                <a:cubicBezTo>
                  <a:pt x="26" y="197"/>
                  <a:pt x="26" y="197"/>
                  <a:pt x="26" y="197"/>
                </a:cubicBezTo>
                <a:cubicBezTo>
                  <a:pt x="26" y="194"/>
                  <a:pt x="26" y="191"/>
                  <a:pt x="26" y="188"/>
                </a:cubicBezTo>
                <a:cubicBezTo>
                  <a:pt x="26" y="187"/>
                  <a:pt x="26" y="187"/>
                  <a:pt x="26" y="187"/>
                </a:cubicBezTo>
                <a:cubicBezTo>
                  <a:pt x="26" y="187"/>
                  <a:pt x="26" y="186"/>
                  <a:pt x="26" y="186"/>
                </a:cubicBezTo>
                <a:cubicBezTo>
                  <a:pt x="26" y="184"/>
                  <a:pt x="26" y="182"/>
                  <a:pt x="26" y="180"/>
                </a:cubicBezTo>
                <a:cubicBezTo>
                  <a:pt x="26" y="180"/>
                  <a:pt x="26" y="180"/>
                  <a:pt x="26" y="179"/>
                </a:cubicBezTo>
                <a:cubicBezTo>
                  <a:pt x="27" y="179"/>
                  <a:pt x="25" y="176"/>
                  <a:pt x="25" y="176"/>
                </a:cubicBezTo>
                <a:cubicBezTo>
                  <a:pt x="25" y="174"/>
                  <a:pt x="26" y="172"/>
                  <a:pt x="26" y="171"/>
                </a:cubicBezTo>
                <a:cubicBezTo>
                  <a:pt x="26" y="170"/>
                  <a:pt x="25" y="170"/>
                  <a:pt x="25" y="170"/>
                </a:cubicBezTo>
                <a:cubicBezTo>
                  <a:pt x="25" y="170"/>
                  <a:pt x="26" y="170"/>
                  <a:pt x="26" y="169"/>
                </a:cubicBezTo>
                <a:cubicBezTo>
                  <a:pt x="26" y="168"/>
                  <a:pt x="26" y="168"/>
                  <a:pt x="26" y="167"/>
                </a:cubicBezTo>
                <a:cubicBezTo>
                  <a:pt x="25" y="167"/>
                  <a:pt x="26" y="166"/>
                  <a:pt x="26" y="165"/>
                </a:cubicBezTo>
                <a:cubicBezTo>
                  <a:pt x="26" y="164"/>
                  <a:pt x="25" y="163"/>
                  <a:pt x="25" y="162"/>
                </a:cubicBezTo>
                <a:cubicBezTo>
                  <a:pt x="25" y="161"/>
                  <a:pt x="26" y="158"/>
                  <a:pt x="26" y="158"/>
                </a:cubicBezTo>
                <a:cubicBezTo>
                  <a:pt x="27" y="156"/>
                  <a:pt x="27" y="155"/>
                  <a:pt x="28" y="154"/>
                </a:cubicBezTo>
                <a:cubicBezTo>
                  <a:pt x="28" y="154"/>
                  <a:pt x="28" y="153"/>
                  <a:pt x="28" y="153"/>
                </a:cubicBezTo>
                <a:cubicBezTo>
                  <a:pt x="28" y="153"/>
                  <a:pt x="28" y="153"/>
                  <a:pt x="28" y="153"/>
                </a:cubicBezTo>
                <a:cubicBezTo>
                  <a:pt x="28" y="153"/>
                  <a:pt x="28" y="152"/>
                  <a:pt x="28" y="152"/>
                </a:cubicBezTo>
                <a:cubicBezTo>
                  <a:pt x="28" y="152"/>
                  <a:pt x="29" y="152"/>
                  <a:pt x="29" y="151"/>
                </a:cubicBezTo>
                <a:cubicBezTo>
                  <a:pt x="29" y="151"/>
                  <a:pt x="29" y="151"/>
                  <a:pt x="29" y="150"/>
                </a:cubicBezTo>
                <a:cubicBezTo>
                  <a:pt x="29" y="149"/>
                  <a:pt x="30" y="149"/>
                  <a:pt x="30" y="148"/>
                </a:cubicBezTo>
                <a:cubicBezTo>
                  <a:pt x="30" y="147"/>
                  <a:pt x="30" y="148"/>
                  <a:pt x="30" y="147"/>
                </a:cubicBezTo>
                <a:cubicBezTo>
                  <a:pt x="31" y="147"/>
                  <a:pt x="30" y="146"/>
                  <a:pt x="31" y="145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2" y="144"/>
                  <a:pt x="32" y="143"/>
                  <a:pt x="32" y="143"/>
                </a:cubicBezTo>
                <a:cubicBezTo>
                  <a:pt x="32" y="141"/>
                  <a:pt x="33" y="140"/>
                  <a:pt x="33" y="138"/>
                </a:cubicBezTo>
                <a:cubicBezTo>
                  <a:pt x="33" y="138"/>
                  <a:pt x="34" y="137"/>
                  <a:pt x="34" y="137"/>
                </a:cubicBezTo>
                <a:cubicBezTo>
                  <a:pt x="34" y="137"/>
                  <a:pt x="34" y="136"/>
                  <a:pt x="34" y="136"/>
                </a:cubicBezTo>
                <a:cubicBezTo>
                  <a:pt x="35" y="135"/>
                  <a:pt x="35" y="134"/>
                  <a:pt x="36" y="133"/>
                </a:cubicBezTo>
                <a:cubicBezTo>
                  <a:pt x="36" y="132"/>
                  <a:pt x="36" y="132"/>
                  <a:pt x="36" y="131"/>
                </a:cubicBezTo>
                <a:cubicBezTo>
                  <a:pt x="37" y="130"/>
                  <a:pt x="39" y="130"/>
                  <a:pt x="39" y="127"/>
                </a:cubicBezTo>
                <a:cubicBezTo>
                  <a:pt x="40" y="126"/>
                  <a:pt x="41" y="126"/>
                  <a:pt x="42" y="125"/>
                </a:cubicBezTo>
                <a:cubicBezTo>
                  <a:pt x="42" y="124"/>
                  <a:pt x="42" y="123"/>
                  <a:pt x="43" y="123"/>
                </a:cubicBezTo>
                <a:cubicBezTo>
                  <a:pt x="43" y="122"/>
                  <a:pt x="44" y="122"/>
                  <a:pt x="44" y="121"/>
                </a:cubicBezTo>
                <a:cubicBezTo>
                  <a:pt x="45" y="121"/>
                  <a:pt x="45" y="120"/>
                  <a:pt x="46" y="120"/>
                </a:cubicBezTo>
                <a:cubicBezTo>
                  <a:pt x="46" y="118"/>
                  <a:pt x="47" y="117"/>
                  <a:pt x="48" y="116"/>
                </a:cubicBezTo>
                <a:cubicBezTo>
                  <a:pt x="48" y="115"/>
                  <a:pt x="49" y="114"/>
                  <a:pt x="49" y="113"/>
                </a:cubicBezTo>
                <a:cubicBezTo>
                  <a:pt x="51" y="114"/>
                  <a:pt x="50" y="111"/>
                  <a:pt x="51" y="111"/>
                </a:cubicBezTo>
                <a:cubicBezTo>
                  <a:pt x="53" y="111"/>
                  <a:pt x="54" y="110"/>
                  <a:pt x="55" y="110"/>
                </a:cubicBezTo>
                <a:cubicBezTo>
                  <a:pt x="56" y="110"/>
                  <a:pt x="56" y="109"/>
                  <a:pt x="56" y="109"/>
                </a:cubicBezTo>
                <a:cubicBezTo>
                  <a:pt x="58" y="109"/>
                  <a:pt x="61" y="109"/>
                  <a:pt x="62" y="108"/>
                </a:cubicBezTo>
                <a:cubicBezTo>
                  <a:pt x="62" y="108"/>
                  <a:pt x="63" y="108"/>
                  <a:pt x="63" y="108"/>
                </a:cubicBezTo>
                <a:cubicBezTo>
                  <a:pt x="63" y="108"/>
                  <a:pt x="63" y="108"/>
                  <a:pt x="64" y="108"/>
                </a:cubicBezTo>
                <a:cubicBezTo>
                  <a:pt x="66" y="107"/>
                  <a:pt x="68" y="107"/>
                  <a:pt x="70" y="108"/>
                </a:cubicBezTo>
                <a:cubicBezTo>
                  <a:pt x="71" y="106"/>
                  <a:pt x="73" y="107"/>
                  <a:pt x="75" y="107"/>
                </a:cubicBezTo>
                <a:cubicBezTo>
                  <a:pt x="75" y="107"/>
                  <a:pt x="75" y="106"/>
                  <a:pt x="75" y="106"/>
                </a:cubicBezTo>
                <a:cubicBezTo>
                  <a:pt x="75" y="106"/>
                  <a:pt x="76" y="106"/>
                  <a:pt x="77" y="106"/>
                </a:cubicBezTo>
                <a:cubicBezTo>
                  <a:pt x="79" y="106"/>
                  <a:pt x="81" y="106"/>
                  <a:pt x="84" y="105"/>
                </a:cubicBezTo>
                <a:cubicBezTo>
                  <a:pt x="85" y="105"/>
                  <a:pt x="87" y="104"/>
                  <a:pt x="89" y="104"/>
                </a:cubicBezTo>
                <a:cubicBezTo>
                  <a:pt x="90" y="104"/>
                  <a:pt x="91" y="105"/>
                  <a:pt x="93" y="105"/>
                </a:cubicBezTo>
                <a:cubicBezTo>
                  <a:pt x="93" y="105"/>
                  <a:pt x="93" y="104"/>
                  <a:pt x="94" y="104"/>
                </a:cubicBezTo>
                <a:cubicBezTo>
                  <a:pt x="96" y="104"/>
                  <a:pt x="97" y="104"/>
                  <a:pt x="98" y="104"/>
                </a:cubicBezTo>
                <a:cubicBezTo>
                  <a:pt x="99" y="104"/>
                  <a:pt x="99" y="105"/>
                  <a:pt x="99" y="105"/>
                </a:cubicBezTo>
                <a:cubicBezTo>
                  <a:pt x="100" y="105"/>
                  <a:pt x="101" y="104"/>
                  <a:pt x="102" y="104"/>
                </a:cubicBezTo>
                <a:cubicBezTo>
                  <a:pt x="103" y="104"/>
                  <a:pt x="104" y="105"/>
                  <a:pt x="104" y="105"/>
                </a:cubicBezTo>
                <a:cubicBezTo>
                  <a:pt x="105" y="105"/>
                  <a:pt x="106" y="105"/>
                  <a:pt x="106" y="105"/>
                </a:cubicBezTo>
                <a:cubicBezTo>
                  <a:pt x="106" y="105"/>
                  <a:pt x="107" y="105"/>
                  <a:pt x="107" y="105"/>
                </a:cubicBezTo>
                <a:cubicBezTo>
                  <a:pt x="108" y="105"/>
                  <a:pt x="108" y="105"/>
                  <a:pt x="109" y="105"/>
                </a:cubicBezTo>
                <a:cubicBezTo>
                  <a:pt x="110" y="105"/>
                  <a:pt x="111" y="106"/>
                  <a:pt x="113" y="106"/>
                </a:cubicBezTo>
                <a:cubicBezTo>
                  <a:pt x="117" y="109"/>
                  <a:pt x="123" y="105"/>
                  <a:pt x="129" y="106"/>
                </a:cubicBezTo>
                <a:cubicBezTo>
                  <a:pt x="129" y="106"/>
                  <a:pt x="130" y="106"/>
                  <a:pt x="131" y="107"/>
                </a:cubicBezTo>
                <a:cubicBezTo>
                  <a:pt x="131" y="107"/>
                  <a:pt x="130" y="109"/>
                  <a:pt x="131" y="109"/>
                </a:cubicBezTo>
                <a:cubicBezTo>
                  <a:pt x="132" y="108"/>
                  <a:pt x="132" y="106"/>
                  <a:pt x="131" y="106"/>
                </a:cubicBezTo>
                <a:cubicBezTo>
                  <a:pt x="131" y="104"/>
                  <a:pt x="133" y="104"/>
                  <a:pt x="133" y="102"/>
                </a:cubicBezTo>
                <a:cubicBezTo>
                  <a:pt x="135" y="102"/>
                  <a:pt x="133" y="101"/>
                  <a:pt x="133" y="99"/>
                </a:cubicBezTo>
                <a:cubicBezTo>
                  <a:pt x="133" y="99"/>
                  <a:pt x="132" y="99"/>
                  <a:pt x="132" y="98"/>
                </a:cubicBezTo>
                <a:cubicBezTo>
                  <a:pt x="131" y="99"/>
                  <a:pt x="130" y="98"/>
                  <a:pt x="130" y="99"/>
                </a:cubicBezTo>
                <a:cubicBezTo>
                  <a:pt x="129" y="99"/>
                  <a:pt x="130" y="100"/>
                  <a:pt x="130" y="100"/>
                </a:cubicBezTo>
                <a:cubicBezTo>
                  <a:pt x="129" y="100"/>
                  <a:pt x="129" y="101"/>
                  <a:pt x="129" y="101"/>
                </a:cubicBezTo>
                <a:cubicBezTo>
                  <a:pt x="128" y="101"/>
                  <a:pt x="128" y="102"/>
                  <a:pt x="128" y="102"/>
                </a:cubicBezTo>
                <a:cubicBezTo>
                  <a:pt x="126" y="101"/>
                  <a:pt x="125" y="103"/>
                  <a:pt x="124" y="103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2" y="104"/>
                  <a:pt x="120" y="103"/>
                  <a:pt x="118" y="103"/>
                </a:cubicBezTo>
                <a:cubicBezTo>
                  <a:pt x="119" y="102"/>
                  <a:pt x="120" y="102"/>
                  <a:pt x="120" y="101"/>
                </a:cubicBezTo>
                <a:cubicBezTo>
                  <a:pt x="120" y="100"/>
                  <a:pt x="123" y="102"/>
                  <a:pt x="122" y="100"/>
                </a:cubicBezTo>
                <a:cubicBezTo>
                  <a:pt x="122" y="99"/>
                  <a:pt x="122" y="98"/>
                  <a:pt x="122" y="97"/>
                </a:cubicBezTo>
                <a:cubicBezTo>
                  <a:pt x="122" y="97"/>
                  <a:pt x="122" y="96"/>
                  <a:pt x="122" y="96"/>
                </a:cubicBezTo>
                <a:cubicBezTo>
                  <a:pt x="122" y="95"/>
                  <a:pt x="122" y="94"/>
                  <a:pt x="122" y="93"/>
                </a:cubicBezTo>
                <a:cubicBezTo>
                  <a:pt x="122" y="93"/>
                  <a:pt x="122" y="92"/>
                  <a:pt x="121" y="92"/>
                </a:cubicBezTo>
                <a:cubicBezTo>
                  <a:pt x="121" y="91"/>
                  <a:pt x="121" y="90"/>
                  <a:pt x="121" y="90"/>
                </a:cubicBezTo>
                <a:cubicBezTo>
                  <a:pt x="121" y="87"/>
                  <a:pt x="122" y="84"/>
                  <a:pt x="122" y="81"/>
                </a:cubicBezTo>
                <a:cubicBezTo>
                  <a:pt x="123" y="78"/>
                  <a:pt x="122" y="75"/>
                  <a:pt x="123" y="72"/>
                </a:cubicBezTo>
                <a:cubicBezTo>
                  <a:pt x="123" y="72"/>
                  <a:pt x="123" y="72"/>
                  <a:pt x="124" y="71"/>
                </a:cubicBezTo>
                <a:cubicBezTo>
                  <a:pt x="124" y="71"/>
                  <a:pt x="124" y="70"/>
                  <a:pt x="124" y="69"/>
                </a:cubicBezTo>
                <a:cubicBezTo>
                  <a:pt x="125" y="68"/>
                  <a:pt x="125" y="67"/>
                  <a:pt x="125" y="66"/>
                </a:cubicBezTo>
                <a:cubicBezTo>
                  <a:pt x="126" y="65"/>
                  <a:pt x="127" y="65"/>
                  <a:pt x="127" y="64"/>
                </a:cubicBezTo>
                <a:cubicBezTo>
                  <a:pt x="127" y="64"/>
                  <a:pt x="127" y="64"/>
                  <a:pt x="127" y="63"/>
                </a:cubicBezTo>
                <a:cubicBezTo>
                  <a:pt x="128" y="62"/>
                  <a:pt x="130" y="61"/>
                  <a:pt x="131" y="60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2" y="58"/>
                  <a:pt x="133" y="57"/>
                  <a:pt x="133" y="56"/>
                </a:cubicBezTo>
                <a:cubicBezTo>
                  <a:pt x="135" y="56"/>
                  <a:pt x="134" y="54"/>
                  <a:pt x="136" y="54"/>
                </a:cubicBezTo>
                <a:cubicBezTo>
                  <a:pt x="136" y="53"/>
                  <a:pt x="138" y="53"/>
                  <a:pt x="137" y="53"/>
                </a:cubicBezTo>
                <a:cubicBezTo>
                  <a:pt x="137" y="52"/>
                  <a:pt x="138" y="52"/>
                  <a:pt x="138" y="51"/>
                </a:cubicBezTo>
                <a:cubicBezTo>
                  <a:pt x="139" y="51"/>
                  <a:pt x="141" y="51"/>
                  <a:pt x="142" y="50"/>
                </a:cubicBezTo>
                <a:cubicBezTo>
                  <a:pt x="143" y="49"/>
                  <a:pt x="145" y="48"/>
                  <a:pt x="145" y="46"/>
                </a:cubicBezTo>
                <a:cubicBezTo>
                  <a:pt x="147" y="46"/>
                  <a:pt x="149" y="44"/>
                  <a:pt x="147" y="43"/>
                </a:cubicBezTo>
                <a:cubicBezTo>
                  <a:pt x="147" y="41"/>
                  <a:pt x="145" y="42"/>
                  <a:pt x="144" y="42"/>
                </a:cubicBezTo>
                <a:cubicBezTo>
                  <a:pt x="142" y="42"/>
                  <a:pt x="141" y="43"/>
                  <a:pt x="140" y="44"/>
                </a:cubicBezTo>
                <a:cubicBezTo>
                  <a:pt x="139" y="45"/>
                  <a:pt x="138" y="45"/>
                  <a:pt x="137" y="46"/>
                </a:cubicBezTo>
                <a:cubicBezTo>
                  <a:pt x="137" y="46"/>
                  <a:pt x="136" y="46"/>
                  <a:pt x="136" y="46"/>
                </a:cubicBezTo>
                <a:cubicBezTo>
                  <a:pt x="136" y="47"/>
                  <a:pt x="136" y="46"/>
                  <a:pt x="135" y="46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35" y="48"/>
                  <a:pt x="134" y="47"/>
                  <a:pt x="134" y="47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4" y="49"/>
                  <a:pt x="133" y="49"/>
                  <a:pt x="133" y="49"/>
                </a:cubicBezTo>
                <a:cubicBezTo>
                  <a:pt x="132" y="50"/>
                  <a:pt x="131" y="51"/>
                  <a:pt x="131" y="51"/>
                </a:cubicBezTo>
                <a:cubicBezTo>
                  <a:pt x="130" y="52"/>
                  <a:pt x="129" y="52"/>
                  <a:pt x="129" y="52"/>
                </a:cubicBezTo>
                <a:cubicBezTo>
                  <a:pt x="129" y="53"/>
                  <a:pt x="129" y="54"/>
                  <a:pt x="129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7" y="55"/>
                  <a:pt x="127" y="55"/>
                  <a:pt x="127" y="56"/>
                </a:cubicBezTo>
                <a:cubicBezTo>
                  <a:pt x="127" y="56"/>
                  <a:pt x="126" y="56"/>
                  <a:pt x="126" y="57"/>
                </a:cubicBezTo>
                <a:cubicBezTo>
                  <a:pt x="125" y="57"/>
                  <a:pt x="125" y="58"/>
                  <a:pt x="125" y="59"/>
                </a:cubicBezTo>
                <a:cubicBezTo>
                  <a:pt x="124" y="60"/>
                  <a:pt x="123" y="60"/>
                  <a:pt x="123" y="61"/>
                </a:cubicBezTo>
                <a:cubicBezTo>
                  <a:pt x="122" y="61"/>
                  <a:pt x="122" y="63"/>
                  <a:pt x="122" y="63"/>
                </a:cubicBezTo>
                <a:cubicBezTo>
                  <a:pt x="122" y="64"/>
                  <a:pt x="121" y="64"/>
                  <a:pt x="121" y="64"/>
                </a:cubicBezTo>
                <a:cubicBezTo>
                  <a:pt x="121" y="65"/>
                  <a:pt x="120" y="65"/>
                  <a:pt x="120" y="65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19" y="67"/>
                  <a:pt x="120" y="67"/>
                  <a:pt x="119" y="68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18" y="70"/>
                  <a:pt x="118" y="72"/>
                  <a:pt x="118" y="73"/>
                </a:cubicBezTo>
                <a:cubicBezTo>
                  <a:pt x="118" y="73"/>
                  <a:pt x="117" y="73"/>
                  <a:pt x="117" y="73"/>
                </a:cubicBezTo>
                <a:cubicBezTo>
                  <a:pt x="117" y="74"/>
                  <a:pt x="117" y="77"/>
                  <a:pt x="117" y="77"/>
                </a:cubicBezTo>
                <a:cubicBezTo>
                  <a:pt x="117" y="77"/>
                  <a:pt x="117" y="78"/>
                  <a:pt x="117" y="78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117" y="79"/>
                  <a:pt x="117" y="78"/>
                  <a:pt x="117" y="79"/>
                </a:cubicBezTo>
                <a:cubicBezTo>
                  <a:pt x="117" y="80"/>
                  <a:pt x="116" y="82"/>
                  <a:pt x="116" y="84"/>
                </a:cubicBezTo>
                <a:cubicBezTo>
                  <a:pt x="115" y="85"/>
                  <a:pt x="115" y="85"/>
                  <a:pt x="114" y="86"/>
                </a:cubicBezTo>
                <a:cubicBezTo>
                  <a:pt x="114" y="86"/>
                  <a:pt x="115" y="87"/>
                  <a:pt x="114" y="88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4" y="90"/>
                  <a:pt x="113" y="91"/>
                  <a:pt x="113" y="91"/>
                </a:cubicBezTo>
                <a:cubicBezTo>
                  <a:pt x="113" y="91"/>
                  <a:pt x="113" y="92"/>
                  <a:pt x="113" y="92"/>
                </a:cubicBezTo>
                <a:cubicBezTo>
                  <a:pt x="113" y="93"/>
                  <a:pt x="112" y="94"/>
                  <a:pt x="111" y="95"/>
                </a:cubicBezTo>
                <a:cubicBezTo>
                  <a:pt x="114" y="95"/>
                  <a:pt x="113" y="98"/>
                  <a:pt x="113" y="99"/>
                </a:cubicBezTo>
                <a:cubicBezTo>
                  <a:pt x="111" y="102"/>
                  <a:pt x="105" y="100"/>
                  <a:pt x="99" y="99"/>
                </a:cubicBezTo>
                <a:cubicBezTo>
                  <a:pt x="95" y="99"/>
                  <a:pt x="93" y="100"/>
                  <a:pt x="90" y="100"/>
                </a:cubicBezTo>
                <a:cubicBezTo>
                  <a:pt x="88" y="99"/>
                  <a:pt x="87" y="98"/>
                  <a:pt x="85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4" y="97"/>
                  <a:pt x="83" y="96"/>
                  <a:pt x="82" y="96"/>
                </a:cubicBezTo>
                <a:cubicBezTo>
                  <a:pt x="82" y="95"/>
                  <a:pt x="81" y="94"/>
                  <a:pt x="80" y="94"/>
                </a:cubicBezTo>
                <a:cubicBezTo>
                  <a:pt x="80" y="93"/>
                  <a:pt x="79" y="93"/>
                  <a:pt x="79" y="93"/>
                </a:cubicBezTo>
                <a:cubicBezTo>
                  <a:pt x="78" y="92"/>
                  <a:pt x="78" y="92"/>
                  <a:pt x="78" y="92"/>
                </a:cubicBezTo>
                <a:cubicBezTo>
                  <a:pt x="77" y="92"/>
                  <a:pt x="77" y="90"/>
                  <a:pt x="76" y="90"/>
                </a:cubicBezTo>
                <a:cubicBezTo>
                  <a:pt x="75" y="89"/>
                  <a:pt x="75" y="89"/>
                  <a:pt x="74" y="89"/>
                </a:cubicBezTo>
                <a:cubicBezTo>
                  <a:pt x="74" y="89"/>
                  <a:pt x="74" y="89"/>
                  <a:pt x="74" y="89"/>
                </a:cubicBezTo>
                <a:cubicBezTo>
                  <a:pt x="73" y="88"/>
                  <a:pt x="72" y="88"/>
                  <a:pt x="72" y="87"/>
                </a:cubicBezTo>
                <a:cubicBezTo>
                  <a:pt x="71" y="87"/>
                  <a:pt x="72" y="87"/>
                  <a:pt x="71" y="87"/>
                </a:cubicBezTo>
                <a:cubicBezTo>
                  <a:pt x="71" y="86"/>
                  <a:pt x="71" y="87"/>
                  <a:pt x="70" y="86"/>
                </a:cubicBezTo>
                <a:cubicBezTo>
                  <a:pt x="70" y="86"/>
                  <a:pt x="69" y="85"/>
                  <a:pt x="68" y="84"/>
                </a:cubicBezTo>
                <a:cubicBezTo>
                  <a:pt x="68" y="84"/>
                  <a:pt x="67" y="84"/>
                  <a:pt x="67" y="84"/>
                </a:cubicBezTo>
                <a:cubicBezTo>
                  <a:pt x="67" y="84"/>
                  <a:pt x="67" y="83"/>
                  <a:pt x="66" y="83"/>
                </a:cubicBezTo>
                <a:cubicBezTo>
                  <a:pt x="66" y="83"/>
                  <a:pt x="66" y="83"/>
                  <a:pt x="65" y="83"/>
                </a:cubicBezTo>
                <a:cubicBezTo>
                  <a:pt x="65" y="82"/>
                  <a:pt x="64" y="82"/>
                  <a:pt x="64" y="81"/>
                </a:cubicBezTo>
                <a:cubicBezTo>
                  <a:pt x="63" y="81"/>
                  <a:pt x="63" y="81"/>
                  <a:pt x="62" y="80"/>
                </a:cubicBezTo>
                <a:cubicBezTo>
                  <a:pt x="62" y="80"/>
                  <a:pt x="62" y="79"/>
                  <a:pt x="61" y="79"/>
                </a:cubicBezTo>
                <a:cubicBezTo>
                  <a:pt x="61" y="79"/>
                  <a:pt x="60" y="79"/>
                  <a:pt x="60" y="79"/>
                </a:cubicBezTo>
                <a:cubicBezTo>
                  <a:pt x="59" y="78"/>
                  <a:pt x="58" y="77"/>
                  <a:pt x="58" y="77"/>
                </a:cubicBezTo>
                <a:cubicBezTo>
                  <a:pt x="57" y="76"/>
                  <a:pt x="56" y="77"/>
                  <a:pt x="56" y="76"/>
                </a:cubicBezTo>
                <a:cubicBezTo>
                  <a:pt x="55" y="76"/>
                  <a:pt x="55" y="75"/>
                  <a:pt x="55" y="75"/>
                </a:cubicBezTo>
                <a:cubicBezTo>
                  <a:pt x="53" y="74"/>
                  <a:pt x="53" y="73"/>
                  <a:pt x="51" y="72"/>
                </a:cubicBezTo>
                <a:cubicBezTo>
                  <a:pt x="51" y="71"/>
                  <a:pt x="50" y="71"/>
                  <a:pt x="49" y="70"/>
                </a:cubicBezTo>
                <a:cubicBezTo>
                  <a:pt x="49" y="70"/>
                  <a:pt x="48" y="70"/>
                  <a:pt x="48" y="69"/>
                </a:cubicBezTo>
                <a:cubicBezTo>
                  <a:pt x="47" y="69"/>
                  <a:pt x="47" y="69"/>
                  <a:pt x="47" y="68"/>
                </a:cubicBezTo>
                <a:cubicBezTo>
                  <a:pt x="46" y="68"/>
                  <a:pt x="46" y="67"/>
                  <a:pt x="45" y="66"/>
                </a:cubicBezTo>
                <a:cubicBezTo>
                  <a:pt x="45" y="66"/>
                  <a:pt x="44" y="66"/>
                  <a:pt x="44" y="65"/>
                </a:cubicBezTo>
                <a:cubicBezTo>
                  <a:pt x="43" y="65"/>
                  <a:pt x="44" y="64"/>
                  <a:pt x="43" y="64"/>
                </a:cubicBezTo>
                <a:cubicBezTo>
                  <a:pt x="42" y="64"/>
                  <a:pt x="42" y="63"/>
                  <a:pt x="42" y="63"/>
                </a:cubicBezTo>
                <a:cubicBezTo>
                  <a:pt x="42" y="63"/>
                  <a:pt x="41" y="63"/>
                  <a:pt x="41" y="63"/>
                </a:cubicBezTo>
                <a:cubicBezTo>
                  <a:pt x="41" y="63"/>
                  <a:pt x="41" y="62"/>
                  <a:pt x="41" y="62"/>
                </a:cubicBezTo>
                <a:cubicBezTo>
                  <a:pt x="40" y="62"/>
                  <a:pt x="40" y="62"/>
                  <a:pt x="39" y="62"/>
                </a:cubicBezTo>
                <a:cubicBezTo>
                  <a:pt x="39" y="61"/>
                  <a:pt x="39" y="60"/>
                  <a:pt x="38" y="60"/>
                </a:cubicBezTo>
                <a:cubicBezTo>
                  <a:pt x="37" y="59"/>
                  <a:pt x="35" y="58"/>
                  <a:pt x="33" y="56"/>
                </a:cubicBezTo>
                <a:cubicBezTo>
                  <a:pt x="32" y="55"/>
                  <a:pt x="31" y="53"/>
                  <a:pt x="30" y="52"/>
                </a:cubicBezTo>
                <a:cubicBezTo>
                  <a:pt x="29" y="51"/>
                  <a:pt x="28" y="51"/>
                  <a:pt x="28" y="50"/>
                </a:cubicBezTo>
                <a:cubicBezTo>
                  <a:pt x="27" y="49"/>
                  <a:pt x="27" y="49"/>
                  <a:pt x="27" y="48"/>
                </a:cubicBezTo>
                <a:cubicBezTo>
                  <a:pt x="27" y="48"/>
                  <a:pt x="26" y="48"/>
                  <a:pt x="26" y="47"/>
                </a:cubicBezTo>
                <a:cubicBezTo>
                  <a:pt x="25" y="47"/>
                  <a:pt x="25" y="46"/>
                  <a:pt x="24" y="45"/>
                </a:cubicBezTo>
                <a:cubicBezTo>
                  <a:pt x="24" y="44"/>
                  <a:pt x="23" y="44"/>
                  <a:pt x="23" y="43"/>
                </a:cubicBezTo>
                <a:cubicBezTo>
                  <a:pt x="23" y="43"/>
                  <a:pt x="23" y="42"/>
                  <a:pt x="23" y="42"/>
                </a:cubicBezTo>
                <a:cubicBezTo>
                  <a:pt x="23" y="42"/>
                  <a:pt x="22" y="42"/>
                  <a:pt x="22" y="41"/>
                </a:cubicBezTo>
                <a:cubicBezTo>
                  <a:pt x="21" y="40"/>
                  <a:pt x="21" y="39"/>
                  <a:pt x="20" y="38"/>
                </a:cubicBezTo>
                <a:cubicBezTo>
                  <a:pt x="20" y="38"/>
                  <a:pt x="19" y="38"/>
                  <a:pt x="19" y="37"/>
                </a:cubicBezTo>
                <a:cubicBezTo>
                  <a:pt x="18" y="34"/>
                  <a:pt x="16" y="30"/>
                  <a:pt x="15" y="28"/>
                </a:cubicBezTo>
                <a:cubicBezTo>
                  <a:pt x="15" y="27"/>
                  <a:pt x="15" y="27"/>
                  <a:pt x="14" y="26"/>
                </a:cubicBezTo>
                <a:cubicBezTo>
                  <a:pt x="14" y="26"/>
                  <a:pt x="15" y="25"/>
                  <a:pt x="14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3" y="23"/>
                  <a:pt x="13" y="23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0"/>
                </a:cubicBezTo>
                <a:cubicBezTo>
                  <a:pt x="11" y="19"/>
                  <a:pt x="11" y="18"/>
                  <a:pt x="11" y="17"/>
                </a:cubicBezTo>
                <a:cubicBezTo>
                  <a:pt x="10" y="16"/>
                  <a:pt x="9" y="15"/>
                  <a:pt x="9" y="14"/>
                </a:cubicBezTo>
                <a:cubicBezTo>
                  <a:pt x="9" y="13"/>
                  <a:pt x="9" y="13"/>
                  <a:pt x="9" y="12"/>
                </a:cubicBezTo>
                <a:cubicBezTo>
                  <a:pt x="7" y="11"/>
                  <a:pt x="7" y="10"/>
                  <a:pt x="6" y="8"/>
                </a:cubicBezTo>
                <a:cubicBezTo>
                  <a:pt x="8" y="8"/>
                  <a:pt x="10" y="7"/>
                  <a:pt x="11" y="7"/>
                </a:cubicBezTo>
                <a:cubicBezTo>
                  <a:pt x="12" y="7"/>
                  <a:pt x="11" y="7"/>
                  <a:pt x="12" y="7"/>
                </a:cubicBezTo>
                <a:cubicBezTo>
                  <a:pt x="13" y="6"/>
                  <a:pt x="14" y="6"/>
                  <a:pt x="15" y="6"/>
                </a:cubicBezTo>
                <a:cubicBezTo>
                  <a:pt x="18" y="6"/>
                  <a:pt x="21" y="5"/>
                  <a:pt x="24" y="5"/>
                </a:cubicBezTo>
                <a:cubicBezTo>
                  <a:pt x="25" y="5"/>
                  <a:pt x="25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8" y="6"/>
                  <a:pt x="29" y="5"/>
                  <a:pt x="30" y="5"/>
                </a:cubicBezTo>
                <a:cubicBezTo>
                  <a:pt x="33" y="4"/>
                  <a:pt x="35" y="6"/>
                  <a:pt x="37" y="5"/>
                </a:cubicBezTo>
                <a:cubicBezTo>
                  <a:pt x="37" y="6"/>
                  <a:pt x="36" y="7"/>
                  <a:pt x="37" y="7"/>
                </a:cubicBezTo>
                <a:cubicBezTo>
                  <a:pt x="38" y="7"/>
                  <a:pt x="38" y="6"/>
                  <a:pt x="38" y="6"/>
                </a:cubicBezTo>
                <a:cubicBezTo>
                  <a:pt x="38" y="6"/>
                  <a:pt x="38" y="6"/>
                  <a:pt x="39" y="6"/>
                </a:cubicBezTo>
                <a:cubicBezTo>
                  <a:pt x="40" y="6"/>
                  <a:pt x="41" y="7"/>
                  <a:pt x="41" y="8"/>
                </a:cubicBezTo>
                <a:cubicBezTo>
                  <a:pt x="42" y="8"/>
                  <a:pt x="43" y="7"/>
                  <a:pt x="44" y="7"/>
                </a:cubicBezTo>
                <a:cubicBezTo>
                  <a:pt x="45" y="8"/>
                  <a:pt x="46" y="8"/>
                  <a:pt x="47" y="9"/>
                </a:cubicBezTo>
                <a:cubicBezTo>
                  <a:pt x="48" y="9"/>
                  <a:pt x="49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3" y="11"/>
                  <a:pt x="53" y="12"/>
                </a:cubicBezTo>
                <a:cubicBezTo>
                  <a:pt x="53" y="12"/>
                  <a:pt x="54" y="12"/>
                  <a:pt x="54" y="12"/>
                </a:cubicBezTo>
                <a:cubicBezTo>
                  <a:pt x="54" y="12"/>
                  <a:pt x="55" y="13"/>
                  <a:pt x="55" y="13"/>
                </a:cubicBezTo>
                <a:cubicBezTo>
                  <a:pt x="55" y="13"/>
                  <a:pt x="56" y="13"/>
                  <a:pt x="56" y="13"/>
                </a:cubicBezTo>
                <a:cubicBezTo>
                  <a:pt x="56" y="14"/>
                  <a:pt x="56" y="14"/>
                  <a:pt x="56" y="14"/>
                </a:cubicBezTo>
                <a:cubicBezTo>
                  <a:pt x="57" y="14"/>
                  <a:pt x="59" y="15"/>
                  <a:pt x="60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1" y="16"/>
                  <a:pt x="62" y="15"/>
                  <a:pt x="64" y="16"/>
                </a:cubicBezTo>
                <a:cubicBezTo>
                  <a:pt x="64" y="16"/>
                  <a:pt x="64" y="17"/>
                  <a:pt x="64" y="17"/>
                </a:cubicBezTo>
                <a:cubicBezTo>
                  <a:pt x="65" y="17"/>
                  <a:pt x="64" y="17"/>
                  <a:pt x="65" y="17"/>
                </a:cubicBezTo>
                <a:cubicBezTo>
                  <a:pt x="65" y="18"/>
                  <a:pt x="66" y="17"/>
                  <a:pt x="66" y="17"/>
                </a:cubicBezTo>
                <a:cubicBezTo>
                  <a:pt x="67" y="18"/>
                  <a:pt x="66" y="18"/>
                  <a:pt x="66" y="19"/>
                </a:cubicBezTo>
                <a:cubicBezTo>
                  <a:pt x="67" y="20"/>
                  <a:pt x="67" y="20"/>
                  <a:pt x="67" y="20"/>
                </a:cubicBezTo>
                <a:cubicBezTo>
                  <a:pt x="69" y="21"/>
                  <a:pt x="71" y="21"/>
                  <a:pt x="73" y="22"/>
                </a:cubicBezTo>
                <a:cubicBezTo>
                  <a:pt x="73" y="23"/>
                  <a:pt x="74" y="23"/>
                  <a:pt x="75" y="24"/>
                </a:cubicBezTo>
                <a:cubicBezTo>
                  <a:pt x="75" y="24"/>
                  <a:pt x="76" y="25"/>
                  <a:pt x="77" y="26"/>
                </a:cubicBezTo>
                <a:cubicBezTo>
                  <a:pt x="77" y="27"/>
                  <a:pt x="78" y="28"/>
                  <a:pt x="78" y="29"/>
                </a:cubicBezTo>
                <a:cubicBezTo>
                  <a:pt x="79" y="30"/>
                  <a:pt x="81" y="28"/>
                  <a:pt x="81" y="29"/>
                </a:cubicBezTo>
                <a:cubicBezTo>
                  <a:pt x="81" y="30"/>
                  <a:pt x="82" y="31"/>
                  <a:pt x="82" y="32"/>
                </a:cubicBezTo>
                <a:cubicBezTo>
                  <a:pt x="83" y="33"/>
                  <a:pt x="84" y="33"/>
                  <a:pt x="85" y="34"/>
                </a:cubicBezTo>
                <a:cubicBezTo>
                  <a:pt x="86" y="35"/>
                  <a:pt x="84" y="35"/>
                  <a:pt x="85" y="36"/>
                </a:cubicBezTo>
                <a:cubicBezTo>
                  <a:pt x="88" y="37"/>
                  <a:pt x="90" y="38"/>
                  <a:pt x="90" y="41"/>
                </a:cubicBezTo>
                <a:cubicBezTo>
                  <a:pt x="92" y="41"/>
                  <a:pt x="93" y="42"/>
                  <a:pt x="95" y="44"/>
                </a:cubicBezTo>
                <a:cubicBezTo>
                  <a:pt x="95" y="45"/>
                  <a:pt x="96" y="46"/>
                  <a:pt x="96" y="47"/>
                </a:cubicBezTo>
                <a:cubicBezTo>
                  <a:pt x="96" y="48"/>
                  <a:pt x="96" y="47"/>
                  <a:pt x="97" y="47"/>
                </a:cubicBezTo>
                <a:cubicBezTo>
                  <a:pt x="97" y="48"/>
                  <a:pt x="97" y="49"/>
                  <a:pt x="97" y="50"/>
                </a:cubicBezTo>
                <a:cubicBezTo>
                  <a:pt x="97" y="50"/>
                  <a:pt x="98" y="50"/>
                  <a:pt x="98" y="50"/>
                </a:cubicBezTo>
                <a:cubicBezTo>
                  <a:pt x="99" y="51"/>
                  <a:pt x="98" y="52"/>
                  <a:pt x="98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4"/>
                  <a:pt x="100" y="55"/>
                  <a:pt x="100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1" y="56"/>
                  <a:pt x="100" y="57"/>
                  <a:pt x="10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2" y="58"/>
                  <a:pt x="103" y="60"/>
                  <a:pt x="103" y="61"/>
                </a:cubicBezTo>
                <a:cubicBezTo>
                  <a:pt x="103" y="61"/>
                  <a:pt x="103" y="61"/>
                  <a:pt x="103" y="62"/>
                </a:cubicBezTo>
                <a:cubicBezTo>
                  <a:pt x="104" y="63"/>
                  <a:pt x="104" y="63"/>
                  <a:pt x="104" y="64"/>
                </a:cubicBezTo>
                <a:cubicBezTo>
                  <a:pt x="105" y="66"/>
                  <a:pt x="106" y="68"/>
                  <a:pt x="107" y="69"/>
                </a:cubicBezTo>
                <a:cubicBezTo>
                  <a:pt x="107" y="70"/>
                  <a:pt x="107" y="71"/>
                  <a:pt x="107" y="72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5"/>
                  <a:pt x="108" y="78"/>
                  <a:pt x="110" y="79"/>
                </a:cubicBezTo>
                <a:cubicBezTo>
                  <a:pt x="110" y="80"/>
                  <a:pt x="110" y="82"/>
                  <a:pt x="112" y="82"/>
                </a:cubicBezTo>
                <a:cubicBezTo>
                  <a:pt x="112" y="82"/>
                  <a:pt x="112" y="80"/>
                  <a:pt x="112" y="79"/>
                </a:cubicBezTo>
                <a:cubicBezTo>
                  <a:pt x="112" y="78"/>
                  <a:pt x="111" y="77"/>
                  <a:pt x="111" y="76"/>
                </a:cubicBezTo>
                <a:cubicBezTo>
                  <a:pt x="112" y="76"/>
                  <a:pt x="112" y="76"/>
                  <a:pt x="112" y="75"/>
                </a:cubicBezTo>
                <a:cubicBezTo>
                  <a:pt x="112" y="75"/>
                  <a:pt x="111" y="75"/>
                  <a:pt x="111" y="75"/>
                </a:cubicBezTo>
                <a:cubicBezTo>
                  <a:pt x="111" y="74"/>
                  <a:pt x="112" y="74"/>
                  <a:pt x="112" y="74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73"/>
                  <a:pt x="112" y="72"/>
                  <a:pt x="112" y="72"/>
                </a:cubicBezTo>
                <a:cubicBezTo>
                  <a:pt x="111" y="68"/>
                  <a:pt x="109" y="65"/>
                  <a:pt x="109" y="62"/>
                </a:cubicBezTo>
                <a:cubicBezTo>
                  <a:pt x="109" y="62"/>
                  <a:pt x="108" y="62"/>
                  <a:pt x="108" y="62"/>
                </a:cubicBezTo>
                <a:cubicBezTo>
                  <a:pt x="107" y="60"/>
                  <a:pt x="107" y="58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6"/>
                  <a:pt x="106" y="56"/>
                </a:cubicBezTo>
                <a:cubicBezTo>
                  <a:pt x="106" y="55"/>
                  <a:pt x="105" y="55"/>
                  <a:pt x="105" y="55"/>
                </a:cubicBezTo>
                <a:cubicBezTo>
                  <a:pt x="104" y="54"/>
                  <a:pt x="103" y="52"/>
                  <a:pt x="103" y="51"/>
                </a:cubicBezTo>
                <a:cubicBezTo>
                  <a:pt x="102" y="50"/>
                  <a:pt x="102" y="49"/>
                  <a:pt x="101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1" y="48"/>
                  <a:pt x="101" y="47"/>
                  <a:pt x="101" y="47"/>
                </a:cubicBezTo>
                <a:cubicBezTo>
                  <a:pt x="100" y="46"/>
                  <a:pt x="100" y="44"/>
                  <a:pt x="99" y="43"/>
                </a:cubicBezTo>
                <a:cubicBezTo>
                  <a:pt x="100" y="42"/>
                  <a:pt x="99" y="43"/>
                  <a:pt x="98" y="43"/>
                </a:cubicBezTo>
                <a:cubicBezTo>
                  <a:pt x="98" y="42"/>
                  <a:pt x="99" y="42"/>
                  <a:pt x="98" y="42"/>
                </a:cubicBezTo>
                <a:cubicBezTo>
                  <a:pt x="97" y="40"/>
                  <a:pt x="95" y="39"/>
                  <a:pt x="95" y="37"/>
                </a:cubicBezTo>
                <a:cubicBezTo>
                  <a:pt x="93" y="36"/>
                  <a:pt x="91" y="35"/>
                  <a:pt x="90" y="33"/>
                </a:cubicBezTo>
                <a:cubicBezTo>
                  <a:pt x="89" y="32"/>
                  <a:pt x="87" y="30"/>
                  <a:pt x="87" y="30"/>
                </a:cubicBezTo>
                <a:cubicBezTo>
                  <a:pt x="87" y="29"/>
                  <a:pt x="87" y="29"/>
                  <a:pt x="86" y="29"/>
                </a:cubicBezTo>
                <a:cubicBezTo>
                  <a:pt x="84" y="26"/>
                  <a:pt x="81" y="24"/>
                  <a:pt x="79" y="22"/>
                </a:cubicBezTo>
                <a:cubicBezTo>
                  <a:pt x="79" y="21"/>
                  <a:pt x="78" y="21"/>
                  <a:pt x="78" y="20"/>
                </a:cubicBezTo>
                <a:cubicBezTo>
                  <a:pt x="78" y="20"/>
                  <a:pt x="77" y="20"/>
                  <a:pt x="77" y="20"/>
                </a:cubicBezTo>
                <a:cubicBezTo>
                  <a:pt x="77" y="20"/>
                  <a:pt x="77" y="19"/>
                  <a:pt x="77" y="19"/>
                </a:cubicBezTo>
                <a:cubicBezTo>
                  <a:pt x="76" y="19"/>
                  <a:pt x="76" y="18"/>
                  <a:pt x="75" y="18"/>
                </a:cubicBezTo>
                <a:cubicBezTo>
                  <a:pt x="75" y="18"/>
                  <a:pt x="74" y="18"/>
                  <a:pt x="74" y="18"/>
                </a:cubicBezTo>
                <a:cubicBezTo>
                  <a:pt x="74" y="18"/>
                  <a:pt x="74" y="17"/>
                  <a:pt x="74" y="17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7"/>
                  <a:pt x="72" y="16"/>
                  <a:pt x="72" y="16"/>
                </a:cubicBezTo>
                <a:cubicBezTo>
                  <a:pt x="72" y="16"/>
                  <a:pt x="71" y="16"/>
                  <a:pt x="70" y="15"/>
                </a:cubicBezTo>
                <a:cubicBezTo>
                  <a:pt x="70" y="15"/>
                  <a:pt x="70" y="14"/>
                  <a:pt x="69" y="14"/>
                </a:cubicBezTo>
                <a:cubicBezTo>
                  <a:pt x="69" y="14"/>
                  <a:pt x="69" y="14"/>
                  <a:pt x="69" y="14"/>
                </a:cubicBezTo>
                <a:cubicBezTo>
                  <a:pt x="68" y="13"/>
                  <a:pt x="67" y="13"/>
                  <a:pt x="65" y="12"/>
                </a:cubicBezTo>
                <a:cubicBezTo>
                  <a:pt x="64" y="11"/>
                  <a:pt x="63" y="11"/>
                  <a:pt x="62" y="11"/>
                </a:cubicBezTo>
                <a:cubicBezTo>
                  <a:pt x="61" y="10"/>
                  <a:pt x="61" y="10"/>
                  <a:pt x="60" y="10"/>
                </a:cubicBezTo>
                <a:cubicBezTo>
                  <a:pt x="59" y="9"/>
                  <a:pt x="58" y="9"/>
                  <a:pt x="58" y="9"/>
                </a:cubicBezTo>
                <a:cubicBezTo>
                  <a:pt x="57" y="8"/>
                  <a:pt x="56" y="8"/>
                  <a:pt x="56" y="7"/>
                </a:cubicBezTo>
                <a:cubicBezTo>
                  <a:pt x="56" y="7"/>
                  <a:pt x="55" y="7"/>
                  <a:pt x="55" y="7"/>
                </a:cubicBezTo>
                <a:cubicBezTo>
                  <a:pt x="55" y="7"/>
                  <a:pt x="54" y="6"/>
                  <a:pt x="54" y="6"/>
                </a:cubicBezTo>
                <a:cubicBezTo>
                  <a:pt x="54" y="6"/>
                  <a:pt x="54" y="6"/>
                  <a:pt x="53" y="6"/>
                </a:cubicBezTo>
                <a:cubicBezTo>
                  <a:pt x="52" y="6"/>
                  <a:pt x="51" y="5"/>
                  <a:pt x="50" y="5"/>
                </a:cubicBezTo>
                <a:cubicBezTo>
                  <a:pt x="50" y="5"/>
                  <a:pt x="49" y="4"/>
                  <a:pt x="48" y="4"/>
                </a:cubicBezTo>
                <a:cubicBezTo>
                  <a:pt x="48" y="4"/>
                  <a:pt x="48" y="3"/>
                  <a:pt x="48" y="3"/>
                </a:cubicBezTo>
                <a:cubicBezTo>
                  <a:pt x="46" y="3"/>
                  <a:pt x="43" y="3"/>
                  <a:pt x="43" y="2"/>
                </a:cubicBezTo>
                <a:cubicBezTo>
                  <a:pt x="43" y="2"/>
                  <a:pt x="42" y="2"/>
                  <a:pt x="42" y="2"/>
                </a:cubicBezTo>
                <a:cubicBezTo>
                  <a:pt x="40" y="2"/>
                  <a:pt x="39" y="1"/>
                  <a:pt x="37" y="1"/>
                </a:cubicBezTo>
                <a:cubicBezTo>
                  <a:pt x="37" y="1"/>
                  <a:pt x="36" y="1"/>
                  <a:pt x="35" y="1"/>
                </a:cubicBezTo>
                <a:cubicBezTo>
                  <a:pt x="35" y="1"/>
                  <a:pt x="35" y="0"/>
                  <a:pt x="35" y="0"/>
                </a:cubicBezTo>
                <a:cubicBezTo>
                  <a:pt x="34" y="0"/>
                  <a:pt x="33" y="1"/>
                  <a:pt x="32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3" y="2"/>
                  <a:pt x="22" y="2"/>
                  <a:pt x="21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2"/>
                  <a:pt x="13" y="2"/>
                  <a:pt x="12" y="3"/>
                </a:cubicBezTo>
                <a:cubicBezTo>
                  <a:pt x="12" y="3"/>
                  <a:pt x="11" y="3"/>
                  <a:pt x="11" y="3"/>
                </a:cubicBezTo>
                <a:cubicBezTo>
                  <a:pt x="10" y="3"/>
                  <a:pt x="10" y="3"/>
                  <a:pt x="10" y="4"/>
                </a:cubicBezTo>
                <a:cubicBezTo>
                  <a:pt x="10" y="4"/>
                  <a:pt x="9" y="4"/>
                  <a:pt x="9" y="4"/>
                </a:cubicBezTo>
                <a:cubicBezTo>
                  <a:pt x="7" y="4"/>
                  <a:pt x="5" y="5"/>
                  <a:pt x="5" y="5"/>
                </a:cubicBezTo>
                <a:cubicBezTo>
                  <a:pt x="5" y="5"/>
                  <a:pt x="4" y="5"/>
                  <a:pt x="4" y="5"/>
                </a:cubicBezTo>
                <a:cubicBezTo>
                  <a:pt x="3" y="5"/>
                  <a:pt x="3" y="6"/>
                  <a:pt x="3" y="6"/>
                </a:cubicBezTo>
                <a:cubicBezTo>
                  <a:pt x="2" y="6"/>
                  <a:pt x="2" y="7"/>
                  <a:pt x="1" y="7"/>
                </a:cubicBezTo>
                <a:cubicBezTo>
                  <a:pt x="1" y="7"/>
                  <a:pt x="1" y="9"/>
                  <a:pt x="0" y="9"/>
                </a:cubicBezTo>
                <a:cubicBezTo>
                  <a:pt x="0" y="11"/>
                  <a:pt x="3" y="10"/>
                  <a:pt x="3" y="12"/>
                </a:cubicBezTo>
                <a:cubicBezTo>
                  <a:pt x="3" y="13"/>
                  <a:pt x="4" y="14"/>
                  <a:pt x="4" y="15"/>
                </a:cubicBezTo>
                <a:cubicBezTo>
                  <a:pt x="5" y="15"/>
                  <a:pt x="6" y="16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8"/>
                  <a:pt x="8" y="21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3"/>
                  <a:pt x="9" y="25"/>
                  <a:pt x="10" y="26"/>
                </a:cubicBezTo>
                <a:cubicBezTo>
                  <a:pt x="10" y="26"/>
                  <a:pt x="10" y="27"/>
                  <a:pt x="10" y="27"/>
                </a:cubicBezTo>
                <a:cubicBezTo>
                  <a:pt x="10" y="28"/>
                  <a:pt x="10" y="27"/>
                  <a:pt x="11" y="28"/>
                </a:cubicBezTo>
                <a:cubicBezTo>
                  <a:pt x="11" y="29"/>
                  <a:pt x="11" y="30"/>
                  <a:pt x="12" y="30"/>
                </a:cubicBezTo>
                <a:cubicBezTo>
                  <a:pt x="12" y="30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2"/>
                  <a:pt x="12" y="32"/>
                </a:cubicBezTo>
                <a:cubicBezTo>
                  <a:pt x="12" y="33"/>
                  <a:pt x="13" y="34"/>
                  <a:pt x="13" y="35"/>
                </a:cubicBezTo>
                <a:cubicBezTo>
                  <a:pt x="13" y="35"/>
                  <a:pt x="14" y="36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6" y="39"/>
                  <a:pt x="15" y="40"/>
                  <a:pt x="15" y="40"/>
                </a:cubicBezTo>
                <a:cubicBezTo>
                  <a:pt x="16" y="40"/>
                  <a:pt x="16" y="40"/>
                  <a:pt x="16" y="41"/>
                </a:cubicBezTo>
                <a:cubicBezTo>
                  <a:pt x="17" y="41"/>
                  <a:pt x="17" y="42"/>
                  <a:pt x="17" y="43"/>
                </a:cubicBezTo>
                <a:cubicBezTo>
                  <a:pt x="17" y="43"/>
                  <a:pt x="18" y="43"/>
                  <a:pt x="18" y="43"/>
                </a:cubicBezTo>
                <a:cubicBezTo>
                  <a:pt x="19" y="43"/>
                  <a:pt x="18" y="44"/>
                  <a:pt x="18" y="44"/>
                </a:cubicBezTo>
                <a:cubicBezTo>
                  <a:pt x="19" y="45"/>
                  <a:pt x="20" y="45"/>
                  <a:pt x="2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1" y="48"/>
                  <a:pt x="21" y="48"/>
                </a:cubicBezTo>
                <a:cubicBezTo>
                  <a:pt x="21" y="48"/>
                  <a:pt x="21" y="49"/>
                  <a:pt x="21" y="49"/>
                </a:cubicBezTo>
                <a:cubicBezTo>
                  <a:pt x="22" y="50"/>
                  <a:pt x="24" y="51"/>
                  <a:pt x="24" y="51"/>
                </a:cubicBezTo>
                <a:cubicBezTo>
                  <a:pt x="25" y="52"/>
                  <a:pt x="25" y="53"/>
                  <a:pt x="25" y="53"/>
                </a:cubicBezTo>
                <a:cubicBezTo>
                  <a:pt x="25" y="53"/>
                  <a:pt x="26" y="54"/>
                  <a:pt x="26" y="54"/>
                </a:cubicBezTo>
                <a:cubicBezTo>
                  <a:pt x="26" y="54"/>
                  <a:pt x="26" y="55"/>
                  <a:pt x="26" y="55"/>
                </a:cubicBezTo>
                <a:cubicBezTo>
                  <a:pt x="27" y="56"/>
                  <a:pt x="28" y="56"/>
                  <a:pt x="29" y="57"/>
                </a:cubicBezTo>
                <a:cubicBezTo>
                  <a:pt x="30" y="58"/>
                  <a:pt x="30" y="59"/>
                  <a:pt x="30" y="59"/>
                </a:cubicBezTo>
                <a:cubicBezTo>
                  <a:pt x="30" y="59"/>
                  <a:pt x="31" y="59"/>
                  <a:pt x="31" y="60"/>
                </a:cubicBezTo>
                <a:cubicBezTo>
                  <a:pt x="32" y="60"/>
                  <a:pt x="32" y="61"/>
                  <a:pt x="32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4" y="61"/>
                  <a:pt x="34" y="62"/>
                  <a:pt x="34" y="62"/>
                </a:cubicBezTo>
                <a:cubicBezTo>
                  <a:pt x="34" y="62"/>
                  <a:pt x="35" y="63"/>
                  <a:pt x="35" y="63"/>
                </a:cubicBezTo>
                <a:cubicBezTo>
                  <a:pt x="36" y="64"/>
                  <a:pt x="37" y="65"/>
                  <a:pt x="38" y="65"/>
                </a:cubicBezTo>
                <a:cubicBezTo>
                  <a:pt x="38" y="66"/>
                  <a:pt x="39" y="66"/>
                  <a:pt x="39" y="66"/>
                </a:cubicBezTo>
                <a:cubicBezTo>
                  <a:pt x="40" y="67"/>
                  <a:pt x="40" y="67"/>
                  <a:pt x="40" y="68"/>
                </a:cubicBezTo>
                <a:cubicBezTo>
                  <a:pt x="40" y="68"/>
                  <a:pt x="41" y="68"/>
                  <a:pt x="41" y="68"/>
                </a:cubicBezTo>
                <a:cubicBezTo>
                  <a:pt x="41" y="68"/>
                  <a:pt x="42" y="69"/>
                  <a:pt x="42" y="69"/>
                </a:cubicBezTo>
                <a:cubicBezTo>
                  <a:pt x="43" y="70"/>
                  <a:pt x="44" y="71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5" y="72"/>
                  <a:pt x="46" y="72"/>
                </a:cubicBezTo>
                <a:cubicBezTo>
                  <a:pt x="46" y="73"/>
                  <a:pt x="47" y="74"/>
                  <a:pt x="48" y="75"/>
                </a:cubicBezTo>
                <a:cubicBezTo>
                  <a:pt x="48" y="75"/>
                  <a:pt x="49" y="75"/>
                  <a:pt x="49" y="75"/>
                </a:cubicBezTo>
                <a:cubicBezTo>
                  <a:pt x="49" y="77"/>
                  <a:pt x="51" y="77"/>
                  <a:pt x="52" y="78"/>
                </a:cubicBezTo>
                <a:cubicBezTo>
                  <a:pt x="53" y="78"/>
                  <a:pt x="54" y="80"/>
                  <a:pt x="56" y="79"/>
                </a:cubicBezTo>
                <a:cubicBezTo>
                  <a:pt x="55" y="81"/>
                  <a:pt x="57" y="81"/>
                  <a:pt x="58" y="81"/>
                </a:cubicBezTo>
                <a:cubicBezTo>
                  <a:pt x="59" y="82"/>
                  <a:pt x="59" y="83"/>
                  <a:pt x="60" y="84"/>
                </a:cubicBezTo>
                <a:cubicBezTo>
                  <a:pt x="62" y="84"/>
                  <a:pt x="62" y="86"/>
                  <a:pt x="65" y="86"/>
                </a:cubicBezTo>
                <a:cubicBezTo>
                  <a:pt x="66" y="88"/>
                  <a:pt x="68" y="89"/>
                  <a:pt x="70" y="90"/>
                </a:cubicBezTo>
                <a:cubicBezTo>
                  <a:pt x="70" y="91"/>
                  <a:pt x="71" y="91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2" y="92"/>
                  <a:pt x="72" y="92"/>
                </a:cubicBezTo>
                <a:cubicBezTo>
                  <a:pt x="73" y="92"/>
                  <a:pt x="73" y="93"/>
                  <a:pt x="73" y="94"/>
                </a:cubicBezTo>
                <a:cubicBezTo>
                  <a:pt x="74" y="94"/>
                  <a:pt x="75" y="94"/>
                  <a:pt x="75" y="95"/>
                </a:cubicBezTo>
                <a:cubicBezTo>
                  <a:pt x="76" y="95"/>
                  <a:pt x="78" y="97"/>
                  <a:pt x="79" y="97"/>
                </a:cubicBezTo>
                <a:cubicBezTo>
                  <a:pt x="80" y="97"/>
                  <a:pt x="79" y="98"/>
                  <a:pt x="80" y="98"/>
                </a:cubicBezTo>
                <a:cubicBezTo>
                  <a:pt x="80" y="99"/>
                  <a:pt x="81" y="98"/>
                  <a:pt x="81" y="99"/>
                </a:cubicBezTo>
                <a:cubicBezTo>
                  <a:pt x="82" y="100"/>
                  <a:pt x="84" y="100"/>
                  <a:pt x="85" y="101"/>
                </a:cubicBezTo>
                <a:cubicBezTo>
                  <a:pt x="83" y="101"/>
                  <a:pt x="82" y="102"/>
                  <a:pt x="81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02"/>
                  <a:pt x="79" y="102"/>
                  <a:pt x="79" y="102"/>
                </a:cubicBezTo>
                <a:cubicBezTo>
                  <a:pt x="79" y="102"/>
                  <a:pt x="78" y="102"/>
                  <a:pt x="78" y="102"/>
                </a:cubicBezTo>
                <a:cubicBezTo>
                  <a:pt x="77" y="102"/>
                  <a:pt x="76" y="102"/>
                  <a:pt x="75" y="102"/>
                </a:cubicBezTo>
                <a:cubicBezTo>
                  <a:pt x="74" y="102"/>
                  <a:pt x="73" y="103"/>
                  <a:pt x="71" y="103"/>
                </a:cubicBezTo>
                <a:cubicBezTo>
                  <a:pt x="70" y="103"/>
                  <a:pt x="68" y="103"/>
                  <a:pt x="67" y="103"/>
                </a:cubicBezTo>
                <a:cubicBezTo>
                  <a:pt x="66" y="103"/>
                  <a:pt x="66" y="104"/>
                  <a:pt x="66" y="104"/>
                </a:cubicBezTo>
                <a:cubicBezTo>
                  <a:pt x="65" y="104"/>
                  <a:pt x="64" y="104"/>
                  <a:pt x="64" y="104"/>
                </a:cubicBezTo>
                <a:cubicBezTo>
                  <a:pt x="61" y="105"/>
                  <a:pt x="59" y="105"/>
                  <a:pt x="57" y="105"/>
                </a:cubicBezTo>
                <a:cubicBezTo>
                  <a:pt x="57" y="105"/>
                  <a:pt x="57" y="106"/>
                  <a:pt x="57" y="106"/>
                </a:cubicBezTo>
                <a:cubicBezTo>
                  <a:pt x="55" y="106"/>
                  <a:pt x="53" y="107"/>
                  <a:pt x="52" y="108"/>
                </a:cubicBezTo>
                <a:cubicBezTo>
                  <a:pt x="52" y="108"/>
                  <a:pt x="51" y="108"/>
                  <a:pt x="51" y="108"/>
                </a:cubicBezTo>
                <a:cubicBezTo>
                  <a:pt x="51" y="108"/>
                  <a:pt x="50" y="108"/>
                  <a:pt x="50" y="109"/>
                </a:cubicBezTo>
                <a:cubicBezTo>
                  <a:pt x="50" y="109"/>
                  <a:pt x="50" y="109"/>
                  <a:pt x="49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9" y="109"/>
                  <a:pt x="48" y="109"/>
                  <a:pt x="48" y="110"/>
                </a:cubicBezTo>
                <a:cubicBezTo>
                  <a:pt x="47" y="110"/>
                  <a:pt x="47" y="111"/>
                  <a:pt x="47" y="111"/>
                </a:cubicBezTo>
                <a:cubicBezTo>
                  <a:pt x="47" y="111"/>
                  <a:pt x="46" y="112"/>
                  <a:pt x="46" y="112"/>
                </a:cubicBezTo>
                <a:cubicBezTo>
                  <a:pt x="45" y="113"/>
                  <a:pt x="45" y="113"/>
                  <a:pt x="44" y="114"/>
                </a:cubicBezTo>
                <a:cubicBezTo>
                  <a:pt x="44" y="115"/>
                  <a:pt x="43" y="116"/>
                  <a:pt x="43" y="116"/>
                </a:cubicBezTo>
                <a:cubicBezTo>
                  <a:pt x="42" y="117"/>
                  <a:pt x="41" y="118"/>
                  <a:pt x="41" y="119"/>
                </a:cubicBezTo>
                <a:cubicBezTo>
                  <a:pt x="40" y="120"/>
                  <a:pt x="39" y="121"/>
                  <a:pt x="38" y="122"/>
                </a:cubicBezTo>
                <a:cubicBezTo>
                  <a:pt x="38" y="123"/>
                  <a:pt x="36" y="124"/>
                  <a:pt x="37" y="125"/>
                </a:cubicBezTo>
                <a:cubicBezTo>
                  <a:pt x="38" y="124"/>
                  <a:pt x="39" y="123"/>
                  <a:pt x="40" y="122"/>
                </a:cubicBezTo>
                <a:cubicBezTo>
                  <a:pt x="40" y="120"/>
                  <a:pt x="42" y="120"/>
                  <a:pt x="43" y="119"/>
                </a:cubicBezTo>
                <a:cubicBezTo>
                  <a:pt x="42" y="119"/>
                  <a:pt x="42" y="121"/>
                  <a:pt x="42" y="122"/>
                </a:cubicBezTo>
                <a:cubicBezTo>
                  <a:pt x="42" y="123"/>
                  <a:pt x="41" y="122"/>
                  <a:pt x="41" y="123"/>
                </a:cubicBezTo>
                <a:cubicBezTo>
                  <a:pt x="40" y="123"/>
                  <a:pt x="40" y="124"/>
                  <a:pt x="39" y="125"/>
                </a:cubicBezTo>
                <a:cubicBezTo>
                  <a:pt x="38" y="125"/>
                  <a:pt x="37" y="125"/>
                  <a:pt x="37" y="126"/>
                </a:cubicBezTo>
                <a:cubicBezTo>
                  <a:pt x="37" y="127"/>
                  <a:pt x="36" y="127"/>
                  <a:pt x="36" y="127"/>
                </a:cubicBezTo>
                <a:cubicBezTo>
                  <a:pt x="36" y="128"/>
                  <a:pt x="37" y="128"/>
                  <a:pt x="36" y="129"/>
                </a:cubicBezTo>
                <a:cubicBezTo>
                  <a:pt x="35" y="129"/>
                  <a:pt x="35" y="127"/>
                  <a:pt x="34" y="128"/>
                </a:cubicBezTo>
                <a:cubicBezTo>
                  <a:pt x="35" y="129"/>
                  <a:pt x="35" y="129"/>
                  <a:pt x="36" y="129"/>
                </a:cubicBezTo>
                <a:cubicBezTo>
                  <a:pt x="36" y="130"/>
                  <a:pt x="34" y="130"/>
                  <a:pt x="34" y="130"/>
                </a:cubicBezTo>
                <a:cubicBezTo>
                  <a:pt x="35" y="131"/>
                  <a:pt x="32" y="131"/>
                  <a:pt x="33" y="132"/>
                </a:cubicBezTo>
                <a:cubicBezTo>
                  <a:pt x="34" y="133"/>
                  <a:pt x="33" y="132"/>
                  <a:pt x="32" y="132"/>
                </a:cubicBezTo>
                <a:cubicBezTo>
                  <a:pt x="32" y="133"/>
                  <a:pt x="33" y="133"/>
                  <a:pt x="32" y="133"/>
                </a:cubicBezTo>
                <a:cubicBezTo>
                  <a:pt x="32" y="134"/>
                  <a:pt x="32" y="134"/>
                  <a:pt x="31" y="134"/>
                </a:cubicBezTo>
                <a:cubicBezTo>
                  <a:pt x="31" y="134"/>
                  <a:pt x="31" y="135"/>
                  <a:pt x="31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0" y="137"/>
                  <a:pt x="30" y="138"/>
                  <a:pt x="29" y="139"/>
                </a:cubicBezTo>
                <a:cubicBezTo>
                  <a:pt x="29" y="140"/>
                  <a:pt x="27" y="144"/>
                  <a:pt x="27" y="144"/>
                </a:cubicBezTo>
                <a:cubicBezTo>
                  <a:pt x="26" y="144"/>
                  <a:pt x="27" y="145"/>
                  <a:pt x="27" y="145"/>
                </a:cubicBezTo>
                <a:cubicBezTo>
                  <a:pt x="27" y="145"/>
                  <a:pt x="26" y="146"/>
                  <a:pt x="26" y="147"/>
                </a:cubicBezTo>
                <a:cubicBezTo>
                  <a:pt x="26" y="148"/>
                  <a:pt x="25" y="150"/>
                  <a:pt x="25" y="151"/>
                </a:cubicBezTo>
                <a:cubicBezTo>
                  <a:pt x="24" y="152"/>
                  <a:pt x="24" y="153"/>
                  <a:pt x="24" y="154"/>
                </a:cubicBezTo>
                <a:cubicBezTo>
                  <a:pt x="23" y="155"/>
                  <a:pt x="22" y="159"/>
                  <a:pt x="22" y="159"/>
                </a:cubicBezTo>
                <a:cubicBezTo>
                  <a:pt x="22" y="159"/>
                  <a:pt x="22" y="160"/>
                  <a:pt x="22" y="160"/>
                </a:cubicBezTo>
                <a:cubicBezTo>
                  <a:pt x="20" y="164"/>
                  <a:pt x="21" y="176"/>
                  <a:pt x="22" y="180"/>
                </a:cubicBezTo>
                <a:cubicBezTo>
                  <a:pt x="22" y="184"/>
                  <a:pt x="22" y="188"/>
                  <a:pt x="22" y="190"/>
                </a:cubicBezTo>
                <a:cubicBezTo>
                  <a:pt x="22" y="193"/>
                  <a:pt x="22" y="194"/>
                  <a:pt x="22" y="196"/>
                </a:cubicBezTo>
                <a:cubicBezTo>
                  <a:pt x="22" y="199"/>
                  <a:pt x="22" y="202"/>
                  <a:pt x="22" y="205"/>
                </a:cubicBezTo>
                <a:cubicBezTo>
                  <a:pt x="22" y="206"/>
                  <a:pt x="22" y="206"/>
                  <a:pt x="22" y="206"/>
                </a:cubicBezTo>
                <a:cubicBezTo>
                  <a:pt x="22" y="206"/>
                  <a:pt x="22" y="206"/>
                  <a:pt x="22" y="206"/>
                </a:cubicBezTo>
                <a:cubicBezTo>
                  <a:pt x="22" y="208"/>
                  <a:pt x="23" y="209"/>
                  <a:pt x="23" y="210"/>
                </a:cubicBezTo>
                <a:cubicBezTo>
                  <a:pt x="23" y="212"/>
                  <a:pt x="23" y="213"/>
                  <a:pt x="23" y="214"/>
                </a:cubicBezTo>
                <a:cubicBezTo>
                  <a:pt x="23" y="215"/>
                  <a:pt x="23" y="216"/>
                  <a:pt x="23" y="216"/>
                </a:cubicBezTo>
                <a:cubicBezTo>
                  <a:pt x="24" y="220"/>
                  <a:pt x="24" y="222"/>
                  <a:pt x="25" y="224"/>
                </a:cubicBezTo>
                <a:cubicBezTo>
                  <a:pt x="25" y="226"/>
                  <a:pt x="26" y="228"/>
                  <a:pt x="26" y="229"/>
                </a:cubicBezTo>
                <a:cubicBezTo>
                  <a:pt x="26" y="231"/>
                  <a:pt x="26" y="235"/>
                  <a:pt x="27" y="236"/>
                </a:cubicBezTo>
                <a:cubicBezTo>
                  <a:pt x="28" y="237"/>
                  <a:pt x="29" y="239"/>
                  <a:pt x="29" y="239"/>
                </a:cubicBezTo>
                <a:cubicBezTo>
                  <a:pt x="29" y="240"/>
                  <a:pt x="29" y="241"/>
                  <a:pt x="29" y="241"/>
                </a:cubicBezTo>
                <a:cubicBezTo>
                  <a:pt x="29" y="242"/>
                  <a:pt x="29" y="242"/>
                  <a:pt x="30" y="243"/>
                </a:cubicBezTo>
                <a:cubicBezTo>
                  <a:pt x="30" y="244"/>
                  <a:pt x="31" y="246"/>
                  <a:pt x="31" y="246"/>
                </a:cubicBezTo>
                <a:cubicBezTo>
                  <a:pt x="31" y="247"/>
                  <a:pt x="32" y="247"/>
                  <a:pt x="32" y="248"/>
                </a:cubicBezTo>
                <a:cubicBezTo>
                  <a:pt x="32" y="249"/>
                  <a:pt x="32" y="249"/>
                  <a:pt x="32" y="250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34" y="251"/>
                  <a:pt x="34" y="252"/>
                  <a:pt x="34" y="252"/>
                </a:cubicBezTo>
                <a:cubicBezTo>
                  <a:pt x="34" y="252"/>
                  <a:pt x="35" y="253"/>
                  <a:pt x="35" y="253"/>
                </a:cubicBezTo>
                <a:cubicBezTo>
                  <a:pt x="35" y="253"/>
                  <a:pt x="35" y="254"/>
                  <a:pt x="35" y="254"/>
                </a:cubicBezTo>
                <a:cubicBezTo>
                  <a:pt x="35" y="254"/>
                  <a:pt x="36" y="255"/>
                  <a:pt x="36" y="255"/>
                </a:cubicBezTo>
                <a:cubicBezTo>
                  <a:pt x="36" y="255"/>
                  <a:pt x="36" y="256"/>
                  <a:pt x="36" y="256"/>
                </a:cubicBezTo>
                <a:cubicBezTo>
                  <a:pt x="36" y="256"/>
                  <a:pt x="37" y="256"/>
                  <a:pt x="37" y="257"/>
                </a:cubicBezTo>
                <a:cubicBezTo>
                  <a:pt x="37" y="257"/>
                  <a:pt x="37" y="257"/>
                  <a:pt x="37" y="258"/>
                </a:cubicBezTo>
                <a:cubicBezTo>
                  <a:pt x="37" y="258"/>
                  <a:pt x="38" y="258"/>
                  <a:pt x="38" y="258"/>
                </a:cubicBezTo>
                <a:cubicBezTo>
                  <a:pt x="39" y="259"/>
                  <a:pt x="40" y="261"/>
                  <a:pt x="40" y="262"/>
                </a:cubicBezTo>
                <a:cubicBezTo>
                  <a:pt x="40" y="262"/>
                  <a:pt x="41" y="262"/>
                  <a:pt x="41" y="262"/>
                </a:cubicBezTo>
                <a:cubicBezTo>
                  <a:pt x="41" y="263"/>
                  <a:pt x="42" y="263"/>
                  <a:pt x="42" y="263"/>
                </a:cubicBezTo>
                <a:cubicBezTo>
                  <a:pt x="42" y="264"/>
                  <a:pt x="42" y="264"/>
                  <a:pt x="42" y="264"/>
                </a:cubicBezTo>
                <a:cubicBezTo>
                  <a:pt x="42" y="265"/>
                  <a:pt x="43" y="265"/>
                  <a:pt x="44" y="265"/>
                </a:cubicBezTo>
                <a:cubicBezTo>
                  <a:pt x="44" y="266"/>
                  <a:pt x="44" y="267"/>
                  <a:pt x="45" y="267"/>
                </a:cubicBezTo>
                <a:cubicBezTo>
                  <a:pt x="45" y="268"/>
                  <a:pt x="47" y="269"/>
                  <a:pt x="48" y="270"/>
                </a:cubicBezTo>
                <a:cubicBezTo>
                  <a:pt x="48" y="270"/>
                  <a:pt x="48" y="271"/>
                  <a:pt x="48" y="271"/>
                </a:cubicBezTo>
                <a:cubicBezTo>
                  <a:pt x="49" y="272"/>
                  <a:pt x="50" y="272"/>
                  <a:pt x="50" y="272"/>
                </a:cubicBezTo>
                <a:cubicBezTo>
                  <a:pt x="51" y="273"/>
                  <a:pt x="51" y="273"/>
                  <a:pt x="51" y="274"/>
                </a:cubicBezTo>
                <a:cubicBezTo>
                  <a:pt x="52" y="274"/>
                  <a:pt x="52" y="274"/>
                  <a:pt x="52" y="275"/>
                </a:cubicBezTo>
                <a:cubicBezTo>
                  <a:pt x="52" y="275"/>
                  <a:pt x="53" y="274"/>
                  <a:pt x="53" y="275"/>
                </a:cubicBezTo>
                <a:cubicBezTo>
                  <a:pt x="54" y="275"/>
                  <a:pt x="54" y="276"/>
                  <a:pt x="55" y="276"/>
                </a:cubicBezTo>
                <a:cubicBezTo>
                  <a:pt x="56" y="276"/>
                  <a:pt x="56" y="277"/>
                  <a:pt x="57" y="278"/>
                </a:cubicBezTo>
                <a:cubicBezTo>
                  <a:pt x="57" y="278"/>
                  <a:pt x="58" y="278"/>
                  <a:pt x="58" y="279"/>
                </a:cubicBezTo>
                <a:cubicBezTo>
                  <a:pt x="58" y="279"/>
                  <a:pt x="59" y="279"/>
                  <a:pt x="59" y="279"/>
                </a:cubicBezTo>
                <a:cubicBezTo>
                  <a:pt x="60" y="280"/>
                  <a:pt x="62" y="281"/>
                  <a:pt x="63" y="281"/>
                </a:cubicBezTo>
                <a:cubicBezTo>
                  <a:pt x="63" y="282"/>
                  <a:pt x="63" y="283"/>
                  <a:pt x="64" y="283"/>
                </a:cubicBezTo>
                <a:cubicBezTo>
                  <a:pt x="65" y="283"/>
                  <a:pt x="64" y="283"/>
                  <a:pt x="64" y="283"/>
                </a:cubicBezTo>
                <a:cubicBezTo>
                  <a:pt x="65" y="284"/>
                  <a:pt x="67" y="284"/>
                  <a:pt x="67" y="285"/>
                </a:cubicBezTo>
                <a:cubicBezTo>
                  <a:pt x="68" y="285"/>
                  <a:pt x="68" y="286"/>
                  <a:pt x="68" y="286"/>
                </a:cubicBezTo>
                <a:cubicBezTo>
                  <a:pt x="69" y="286"/>
                  <a:pt x="71" y="287"/>
                  <a:pt x="71" y="287"/>
                </a:cubicBezTo>
                <a:cubicBezTo>
                  <a:pt x="71" y="287"/>
                  <a:pt x="72" y="287"/>
                  <a:pt x="72" y="287"/>
                </a:cubicBezTo>
                <a:cubicBezTo>
                  <a:pt x="73" y="287"/>
                  <a:pt x="73" y="288"/>
                  <a:pt x="73" y="288"/>
                </a:cubicBezTo>
                <a:cubicBezTo>
                  <a:pt x="74" y="289"/>
                  <a:pt x="74" y="289"/>
                  <a:pt x="75" y="289"/>
                </a:cubicBezTo>
                <a:cubicBezTo>
                  <a:pt x="76" y="289"/>
                  <a:pt x="76" y="290"/>
                  <a:pt x="77" y="290"/>
                </a:cubicBezTo>
                <a:cubicBezTo>
                  <a:pt x="77" y="290"/>
                  <a:pt x="78" y="291"/>
                  <a:pt x="78" y="291"/>
                </a:cubicBezTo>
                <a:cubicBezTo>
                  <a:pt x="79" y="291"/>
                  <a:pt x="80" y="291"/>
                  <a:pt x="81" y="291"/>
                </a:cubicBezTo>
                <a:cubicBezTo>
                  <a:pt x="81" y="291"/>
                  <a:pt x="81" y="292"/>
                  <a:pt x="81" y="292"/>
                </a:cubicBezTo>
                <a:cubicBezTo>
                  <a:pt x="82" y="292"/>
                  <a:pt x="83" y="292"/>
                  <a:pt x="84" y="293"/>
                </a:cubicBezTo>
                <a:cubicBezTo>
                  <a:pt x="84" y="293"/>
                  <a:pt x="84" y="293"/>
                  <a:pt x="84" y="293"/>
                </a:cubicBezTo>
                <a:cubicBezTo>
                  <a:pt x="84" y="293"/>
                  <a:pt x="85" y="293"/>
                  <a:pt x="85" y="293"/>
                </a:cubicBezTo>
                <a:cubicBezTo>
                  <a:pt x="86" y="293"/>
                  <a:pt x="86" y="294"/>
                  <a:pt x="87" y="294"/>
                </a:cubicBezTo>
                <a:cubicBezTo>
                  <a:pt x="88" y="294"/>
                  <a:pt x="88" y="294"/>
                  <a:pt x="88" y="295"/>
                </a:cubicBezTo>
                <a:cubicBezTo>
                  <a:pt x="89" y="295"/>
                  <a:pt x="90" y="296"/>
                  <a:pt x="91" y="296"/>
                </a:cubicBezTo>
                <a:cubicBezTo>
                  <a:pt x="92" y="296"/>
                  <a:pt x="92" y="297"/>
                  <a:pt x="93" y="297"/>
                </a:cubicBezTo>
                <a:cubicBezTo>
                  <a:pt x="94" y="297"/>
                  <a:pt x="93" y="297"/>
                  <a:pt x="94" y="297"/>
                </a:cubicBezTo>
                <a:cubicBezTo>
                  <a:pt x="95" y="298"/>
                  <a:pt x="96" y="298"/>
                  <a:pt x="97" y="298"/>
                </a:cubicBezTo>
                <a:cubicBezTo>
                  <a:pt x="98" y="298"/>
                  <a:pt x="98" y="298"/>
                  <a:pt x="98" y="298"/>
                </a:cubicBezTo>
                <a:cubicBezTo>
                  <a:pt x="99" y="299"/>
                  <a:pt x="99" y="299"/>
                  <a:pt x="99" y="299"/>
                </a:cubicBezTo>
                <a:cubicBezTo>
                  <a:pt x="101" y="299"/>
                  <a:pt x="102" y="299"/>
                  <a:pt x="102" y="299"/>
                </a:cubicBezTo>
                <a:cubicBezTo>
                  <a:pt x="103" y="300"/>
                  <a:pt x="103" y="300"/>
                  <a:pt x="104" y="300"/>
                </a:cubicBezTo>
                <a:cubicBezTo>
                  <a:pt x="108" y="301"/>
                  <a:pt x="111" y="302"/>
                  <a:pt x="114" y="303"/>
                </a:cubicBezTo>
                <a:cubicBezTo>
                  <a:pt x="117" y="303"/>
                  <a:pt x="119" y="304"/>
                  <a:pt x="122" y="305"/>
                </a:cubicBezTo>
                <a:cubicBezTo>
                  <a:pt x="125" y="305"/>
                  <a:pt x="129" y="305"/>
                  <a:pt x="131" y="304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1" y="303"/>
                  <a:pt x="132" y="304"/>
                  <a:pt x="133" y="303"/>
                </a:cubicBezTo>
                <a:cubicBezTo>
                  <a:pt x="133" y="303"/>
                  <a:pt x="134" y="303"/>
                  <a:pt x="134" y="303"/>
                </a:cubicBezTo>
                <a:cubicBezTo>
                  <a:pt x="134" y="303"/>
                  <a:pt x="134" y="303"/>
                  <a:pt x="134" y="303"/>
                </a:cubicBezTo>
                <a:cubicBezTo>
                  <a:pt x="134" y="303"/>
                  <a:pt x="135" y="303"/>
                  <a:pt x="135" y="303"/>
                </a:cubicBezTo>
                <a:cubicBezTo>
                  <a:pt x="135" y="303"/>
                  <a:pt x="135" y="302"/>
                  <a:pt x="135" y="302"/>
                </a:cubicBezTo>
                <a:cubicBezTo>
                  <a:pt x="135" y="302"/>
                  <a:pt x="136" y="302"/>
                  <a:pt x="136" y="302"/>
                </a:cubicBezTo>
                <a:cubicBezTo>
                  <a:pt x="136" y="302"/>
                  <a:pt x="137" y="301"/>
                  <a:pt x="137" y="301"/>
                </a:cubicBezTo>
                <a:cubicBezTo>
                  <a:pt x="137" y="301"/>
                  <a:pt x="138" y="301"/>
                  <a:pt x="138" y="301"/>
                </a:cubicBezTo>
                <a:cubicBezTo>
                  <a:pt x="139" y="301"/>
                  <a:pt x="138" y="301"/>
                  <a:pt x="139" y="300"/>
                </a:cubicBezTo>
                <a:cubicBezTo>
                  <a:pt x="139" y="300"/>
                  <a:pt x="140" y="300"/>
                  <a:pt x="141" y="299"/>
                </a:cubicBezTo>
                <a:cubicBezTo>
                  <a:pt x="142" y="300"/>
                  <a:pt x="143" y="298"/>
                  <a:pt x="143" y="298"/>
                </a:cubicBezTo>
                <a:cubicBezTo>
                  <a:pt x="144" y="298"/>
                  <a:pt x="145" y="298"/>
                  <a:pt x="146" y="297"/>
                </a:cubicBezTo>
                <a:cubicBezTo>
                  <a:pt x="147" y="296"/>
                  <a:pt x="148" y="295"/>
                  <a:pt x="149" y="295"/>
                </a:cubicBezTo>
                <a:cubicBezTo>
                  <a:pt x="150" y="293"/>
                  <a:pt x="150" y="291"/>
                  <a:pt x="151" y="290"/>
                </a:cubicBezTo>
                <a:cubicBezTo>
                  <a:pt x="153" y="290"/>
                  <a:pt x="153" y="291"/>
                  <a:pt x="154" y="291"/>
                </a:cubicBezTo>
                <a:cubicBezTo>
                  <a:pt x="154" y="292"/>
                  <a:pt x="155" y="291"/>
                  <a:pt x="156" y="292"/>
                </a:cubicBezTo>
                <a:cubicBezTo>
                  <a:pt x="157" y="292"/>
                  <a:pt x="158" y="292"/>
                  <a:pt x="158" y="293"/>
                </a:cubicBezTo>
                <a:cubicBezTo>
                  <a:pt x="158" y="293"/>
                  <a:pt x="159" y="293"/>
                  <a:pt x="160" y="293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2" y="294"/>
                  <a:pt x="163" y="293"/>
                  <a:pt x="164" y="293"/>
                </a:cubicBezTo>
                <a:cubicBezTo>
                  <a:pt x="165" y="293"/>
                  <a:pt x="166" y="293"/>
                  <a:pt x="166" y="293"/>
                </a:cubicBezTo>
                <a:cubicBezTo>
                  <a:pt x="167" y="293"/>
                  <a:pt x="167" y="293"/>
                  <a:pt x="167" y="293"/>
                </a:cubicBezTo>
                <a:cubicBezTo>
                  <a:pt x="168" y="292"/>
                  <a:pt x="170" y="292"/>
                  <a:pt x="172" y="292"/>
                </a:cubicBezTo>
                <a:cubicBezTo>
                  <a:pt x="172" y="291"/>
                  <a:pt x="174" y="290"/>
                  <a:pt x="173" y="289"/>
                </a:cubicBezTo>
                <a:cubicBezTo>
                  <a:pt x="174" y="288"/>
                  <a:pt x="175" y="288"/>
                  <a:pt x="175" y="285"/>
                </a:cubicBezTo>
                <a:cubicBezTo>
                  <a:pt x="174" y="283"/>
                  <a:pt x="171" y="283"/>
                  <a:pt x="168" y="282"/>
                </a:cubicBezTo>
                <a:cubicBezTo>
                  <a:pt x="169" y="280"/>
                  <a:pt x="167" y="280"/>
                  <a:pt x="166" y="279"/>
                </a:cubicBezTo>
                <a:cubicBezTo>
                  <a:pt x="167" y="280"/>
                  <a:pt x="168" y="279"/>
                  <a:pt x="168" y="279"/>
                </a:cubicBezTo>
                <a:cubicBezTo>
                  <a:pt x="169" y="280"/>
                  <a:pt x="169" y="280"/>
                  <a:pt x="169" y="280"/>
                </a:cubicBezTo>
                <a:cubicBezTo>
                  <a:pt x="169" y="280"/>
                  <a:pt x="169" y="279"/>
                  <a:pt x="170" y="279"/>
                </a:cubicBezTo>
                <a:cubicBezTo>
                  <a:pt x="171" y="280"/>
                  <a:pt x="172" y="280"/>
                  <a:pt x="173" y="280"/>
                </a:cubicBezTo>
                <a:cubicBezTo>
                  <a:pt x="174" y="281"/>
                  <a:pt x="175" y="280"/>
                  <a:pt x="176" y="280"/>
                </a:cubicBezTo>
                <a:cubicBezTo>
                  <a:pt x="178" y="280"/>
                  <a:pt x="178" y="280"/>
                  <a:pt x="179" y="280"/>
                </a:cubicBezTo>
                <a:cubicBezTo>
                  <a:pt x="181" y="281"/>
                  <a:pt x="182" y="280"/>
                  <a:pt x="183" y="280"/>
                </a:cubicBezTo>
                <a:cubicBezTo>
                  <a:pt x="185" y="281"/>
                  <a:pt x="186" y="281"/>
                  <a:pt x="187" y="281"/>
                </a:cubicBezTo>
                <a:cubicBezTo>
                  <a:pt x="193" y="282"/>
                  <a:pt x="197" y="281"/>
                  <a:pt x="199" y="279"/>
                </a:cubicBezTo>
                <a:cubicBezTo>
                  <a:pt x="200" y="280"/>
                  <a:pt x="201" y="279"/>
                  <a:pt x="202" y="279"/>
                </a:cubicBezTo>
                <a:cubicBezTo>
                  <a:pt x="203" y="278"/>
                  <a:pt x="205" y="278"/>
                  <a:pt x="206" y="277"/>
                </a:cubicBezTo>
                <a:cubicBezTo>
                  <a:pt x="206" y="277"/>
                  <a:pt x="207" y="276"/>
                  <a:pt x="207" y="276"/>
                </a:cubicBezTo>
                <a:cubicBezTo>
                  <a:pt x="208" y="276"/>
                  <a:pt x="209" y="275"/>
                  <a:pt x="210" y="275"/>
                </a:cubicBezTo>
                <a:cubicBezTo>
                  <a:pt x="210" y="274"/>
                  <a:pt x="210" y="274"/>
                  <a:pt x="211" y="274"/>
                </a:cubicBezTo>
                <a:cubicBezTo>
                  <a:pt x="211" y="273"/>
                  <a:pt x="212" y="274"/>
                  <a:pt x="213" y="273"/>
                </a:cubicBezTo>
                <a:cubicBezTo>
                  <a:pt x="213" y="273"/>
                  <a:pt x="214" y="271"/>
                  <a:pt x="214" y="271"/>
                </a:cubicBezTo>
                <a:cubicBezTo>
                  <a:pt x="215" y="270"/>
                  <a:pt x="216" y="271"/>
                  <a:pt x="216" y="270"/>
                </a:cubicBezTo>
                <a:cubicBezTo>
                  <a:pt x="217" y="270"/>
                  <a:pt x="218" y="268"/>
                  <a:pt x="218" y="267"/>
                </a:cubicBezTo>
                <a:cubicBezTo>
                  <a:pt x="219" y="267"/>
                  <a:pt x="218" y="267"/>
                  <a:pt x="219" y="266"/>
                </a:cubicBezTo>
                <a:cubicBezTo>
                  <a:pt x="219" y="266"/>
                  <a:pt x="220" y="266"/>
                  <a:pt x="220" y="266"/>
                </a:cubicBezTo>
                <a:cubicBezTo>
                  <a:pt x="221" y="266"/>
                  <a:pt x="221" y="265"/>
                  <a:pt x="221" y="264"/>
                </a:cubicBezTo>
                <a:cubicBezTo>
                  <a:pt x="221" y="264"/>
                  <a:pt x="222" y="264"/>
                  <a:pt x="222" y="263"/>
                </a:cubicBezTo>
                <a:cubicBezTo>
                  <a:pt x="224" y="261"/>
                  <a:pt x="226" y="259"/>
                  <a:pt x="228" y="258"/>
                </a:cubicBezTo>
                <a:cubicBezTo>
                  <a:pt x="228" y="257"/>
                  <a:pt x="227" y="257"/>
                  <a:pt x="228" y="257"/>
                </a:cubicBezTo>
                <a:cubicBezTo>
                  <a:pt x="228" y="256"/>
                  <a:pt x="228" y="257"/>
                  <a:pt x="229" y="257"/>
                </a:cubicBezTo>
                <a:cubicBezTo>
                  <a:pt x="230" y="255"/>
                  <a:pt x="232" y="253"/>
                  <a:pt x="233" y="251"/>
                </a:cubicBezTo>
                <a:cubicBezTo>
                  <a:pt x="233" y="250"/>
                  <a:pt x="236" y="252"/>
                  <a:pt x="235" y="250"/>
                </a:cubicBezTo>
                <a:cubicBezTo>
                  <a:pt x="236" y="249"/>
                  <a:pt x="236" y="248"/>
                  <a:pt x="236" y="247"/>
                </a:cubicBezTo>
                <a:cubicBezTo>
                  <a:pt x="236" y="246"/>
                  <a:pt x="237" y="247"/>
                  <a:pt x="237" y="246"/>
                </a:cubicBezTo>
                <a:cubicBezTo>
                  <a:pt x="237" y="246"/>
                  <a:pt x="237" y="245"/>
                  <a:pt x="237" y="244"/>
                </a:cubicBezTo>
                <a:cubicBezTo>
                  <a:pt x="238" y="243"/>
                  <a:pt x="238" y="243"/>
                  <a:pt x="238" y="242"/>
                </a:cubicBezTo>
                <a:cubicBezTo>
                  <a:pt x="239" y="240"/>
                  <a:pt x="240" y="238"/>
                  <a:pt x="240" y="236"/>
                </a:cubicBezTo>
                <a:cubicBezTo>
                  <a:pt x="241" y="234"/>
                  <a:pt x="242" y="233"/>
                  <a:pt x="241" y="232"/>
                </a:cubicBezTo>
                <a:cubicBezTo>
                  <a:pt x="240" y="232"/>
                  <a:pt x="241" y="232"/>
                  <a:pt x="241" y="232"/>
                </a:cubicBezTo>
                <a:cubicBezTo>
                  <a:pt x="241" y="231"/>
                  <a:pt x="242" y="229"/>
                  <a:pt x="242" y="229"/>
                </a:cubicBezTo>
                <a:cubicBezTo>
                  <a:pt x="242" y="229"/>
                  <a:pt x="242" y="227"/>
                  <a:pt x="242" y="227"/>
                </a:cubicBezTo>
                <a:cubicBezTo>
                  <a:pt x="242" y="227"/>
                  <a:pt x="243" y="227"/>
                  <a:pt x="243" y="227"/>
                </a:cubicBezTo>
                <a:cubicBezTo>
                  <a:pt x="243" y="225"/>
                  <a:pt x="243" y="223"/>
                  <a:pt x="243" y="222"/>
                </a:cubicBezTo>
                <a:cubicBezTo>
                  <a:pt x="243" y="221"/>
                  <a:pt x="244" y="221"/>
                  <a:pt x="244" y="221"/>
                </a:cubicBezTo>
                <a:cubicBezTo>
                  <a:pt x="244" y="220"/>
                  <a:pt x="243" y="218"/>
                  <a:pt x="244" y="217"/>
                </a:cubicBezTo>
                <a:cubicBezTo>
                  <a:pt x="244" y="217"/>
                  <a:pt x="243" y="216"/>
                  <a:pt x="243" y="216"/>
                </a:cubicBezTo>
                <a:close/>
                <a:moveTo>
                  <a:pt x="115" y="95"/>
                </a:moveTo>
                <a:cubicBezTo>
                  <a:pt x="117" y="95"/>
                  <a:pt x="116" y="99"/>
                  <a:pt x="114" y="98"/>
                </a:cubicBezTo>
                <a:cubicBezTo>
                  <a:pt x="114" y="97"/>
                  <a:pt x="115" y="97"/>
                  <a:pt x="115" y="95"/>
                </a:cubicBezTo>
                <a:close/>
                <a:moveTo>
                  <a:pt x="47" y="113"/>
                </a:moveTo>
                <a:cubicBezTo>
                  <a:pt x="48" y="113"/>
                  <a:pt x="47" y="115"/>
                  <a:pt x="46" y="114"/>
                </a:cubicBezTo>
                <a:cubicBezTo>
                  <a:pt x="46" y="114"/>
                  <a:pt x="47" y="114"/>
                  <a:pt x="47" y="113"/>
                </a:cubicBezTo>
                <a:close/>
                <a:moveTo>
                  <a:pt x="47" y="115"/>
                </a:moveTo>
                <a:cubicBezTo>
                  <a:pt x="47" y="116"/>
                  <a:pt x="47" y="116"/>
                  <a:pt x="47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5" y="116"/>
                  <a:pt x="45" y="115"/>
                </a:cubicBezTo>
                <a:cubicBezTo>
                  <a:pt x="45" y="115"/>
                  <a:pt x="46" y="115"/>
                  <a:pt x="47" y="115"/>
                </a:cubicBezTo>
                <a:close/>
                <a:moveTo>
                  <a:pt x="159" y="287"/>
                </a:moveTo>
                <a:cubicBezTo>
                  <a:pt x="158" y="287"/>
                  <a:pt x="158" y="288"/>
                  <a:pt x="157" y="287"/>
                </a:cubicBezTo>
                <a:cubicBezTo>
                  <a:pt x="156" y="287"/>
                  <a:pt x="157" y="287"/>
                  <a:pt x="156" y="287"/>
                </a:cubicBezTo>
                <a:cubicBezTo>
                  <a:pt x="156" y="287"/>
                  <a:pt x="155" y="286"/>
                  <a:pt x="154" y="286"/>
                </a:cubicBezTo>
                <a:cubicBezTo>
                  <a:pt x="154" y="284"/>
                  <a:pt x="156" y="283"/>
                  <a:pt x="159" y="282"/>
                </a:cubicBezTo>
                <a:cubicBezTo>
                  <a:pt x="158" y="284"/>
                  <a:pt x="159" y="285"/>
                  <a:pt x="160" y="286"/>
                </a:cubicBezTo>
                <a:cubicBezTo>
                  <a:pt x="159" y="286"/>
                  <a:pt x="159" y="287"/>
                  <a:pt x="159" y="287"/>
                </a:cubicBezTo>
                <a:close/>
                <a:moveTo>
                  <a:pt x="168" y="285"/>
                </a:moveTo>
                <a:cubicBezTo>
                  <a:pt x="167" y="287"/>
                  <a:pt x="165" y="286"/>
                  <a:pt x="163" y="286"/>
                </a:cubicBezTo>
                <a:cubicBezTo>
                  <a:pt x="164" y="284"/>
                  <a:pt x="166" y="285"/>
                  <a:pt x="168" y="285"/>
                </a:cubicBezTo>
                <a:close/>
                <a:moveTo>
                  <a:pt x="86" y="114"/>
                </a:moveTo>
                <a:cubicBezTo>
                  <a:pt x="85" y="114"/>
                  <a:pt x="83" y="115"/>
                  <a:pt x="84" y="116"/>
                </a:cubicBezTo>
                <a:cubicBezTo>
                  <a:pt x="84" y="115"/>
                  <a:pt x="87" y="116"/>
                  <a:pt x="86" y="114"/>
                </a:cubicBezTo>
                <a:close/>
                <a:moveTo>
                  <a:pt x="46" y="190"/>
                </a:moveTo>
                <a:cubicBezTo>
                  <a:pt x="46" y="190"/>
                  <a:pt x="47" y="189"/>
                  <a:pt x="47" y="189"/>
                </a:cubicBezTo>
                <a:cubicBezTo>
                  <a:pt x="47" y="189"/>
                  <a:pt x="47" y="189"/>
                  <a:pt x="47" y="189"/>
                </a:cubicBezTo>
                <a:cubicBezTo>
                  <a:pt x="47" y="188"/>
                  <a:pt x="47" y="187"/>
                  <a:pt x="48" y="186"/>
                </a:cubicBezTo>
                <a:cubicBezTo>
                  <a:pt x="48" y="186"/>
                  <a:pt x="48" y="186"/>
                  <a:pt x="48" y="185"/>
                </a:cubicBezTo>
                <a:cubicBezTo>
                  <a:pt x="49" y="185"/>
                  <a:pt x="49" y="184"/>
                  <a:pt x="49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51" y="182"/>
                  <a:pt x="51" y="179"/>
                  <a:pt x="52" y="178"/>
                </a:cubicBezTo>
                <a:cubicBezTo>
                  <a:pt x="52" y="177"/>
                  <a:pt x="53" y="177"/>
                  <a:pt x="53" y="177"/>
                </a:cubicBezTo>
                <a:cubicBezTo>
                  <a:pt x="53" y="177"/>
                  <a:pt x="53" y="176"/>
                  <a:pt x="53" y="176"/>
                </a:cubicBezTo>
                <a:cubicBezTo>
                  <a:pt x="53" y="176"/>
                  <a:pt x="54" y="176"/>
                  <a:pt x="54" y="176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54" y="174"/>
                  <a:pt x="55" y="174"/>
                  <a:pt x="55" y="174"/>
                </a:cubicBezTo>
                <a:cubicBezTo>
                  <a:pt x="55" y="173"/>
                  <a:pt x="56" y="173"/>
                  <a:pt x="56" y="173"/>
                </a:cubicBezTo>
                <a:cubicBezTo>
                  <a:pt x="56" y="172"/>
                  <a:pt x="56" y="172"/>
                  <a:pt x="56" y="172"/>
                </a:cubicBezTo>
                <a:cubicBezTo>
                  <a:pt x="57" y="171"/>
                  <a:pt x="57" y="169"/>
                  <a:pt x="57" y="168"/>
                </a:cubicBezTo>
                <a:cubicBezTo>
                  <a:pt x="57" y="168"/>
                  <a:pt x="58" y="168"/>
                  <a:pt x="58" y="167"/>
                </a:cubicBezTo>
                <a:cubicBezTo>
                  <a:pt x="59" y="166"/>
                  <a:pt x="59" y="165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0" y="163"/>
                  <a:pt x="60" y="163"/>
                  <a:pt x="61" y="162"/>
                </a:cubicBezTo>
                <a:cubicBezTo>
                  <a:pt x="61" y="162"/>
                  <a:pt x="61" y="162"/>
                  <a:pt x="62" y="162"/>
                </a:cubicBezTo>
                <a:cubicBezTo>
                  <a:pt x="62" y="161"/>
                  <a:pt x="62" y="161"/>
                  <a:pt x="62" y="161"/>
                </a:cubicBezTo>
                <a:cubicBezTo>
                  <a:pt x="62" y="160"/>
                  <a:pt x="63" y="160"/>
                  <a:pt x="63" y="159"/>
                </a:cubicBezTo>
                <a:cubicBezTo>
                  <a:pt x="63" y="158"/>
                  <a:pt x="64" y="158"/>
                  <a:pt x="64" y="158"/>
                </a:cubicBezTo>
                <a:cubicBezTo>
                  <a:pt x="64" y="157"/>
                  <a:pt x="65" y="157"/>
                  <a:pt x="65" y="156"/>
                </a:cubicBezTo>
                <a:cubicBezTo>
                  <a:pt x="66" y="156"/>
                  <a:pt x="66" y="155"/>
                  <a:pt x="66" y="154"/>
                </a:cubicBezTo>
                <a:cubicBezTo>
                  <a:pt x="66" y="154"/>
                  <a:pt x="67" y="154"/>
                  <a:pt x="67" y="153"/>
                </a:cubicBezTo>
                <a:cubicBezTo>
                  <a:pt x="68" y="153"/>
                  <a:pt x="67" y="153"/>
                  <a:pt x="67" y="152"/>
                </a:cubicBezTo>
                <a:cubicBezTo>
                  <a:pt x="67" y="152"/>
                  <a:pt x="68" y="152"/>
                  <a:pt x="68" y="152"/>
                </a:cubicBezTo>
                <a:cubicBezTo>
                  <a:pt x="69" y="151"/>
                  <a:pt x="69" y="151"/>
                  <a:pt x="69" y="150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70" y="149"/>
                  <a:pt x="70" y="149"/>
                  <a:pt x="71" y="148"/>
                </a:cubicBezTo>
                <a:cubicBezTo>
                  <a:pt x="71" y="148"/>
                  <a:pt x="71" y="148"/>
                  <a:pt x="71" y="147"/>
                </a:cubicBezTo>
                <a:cubicBezTo>
                  <a:pt x="71" y="147"/>
                  <a:pt x="72" y="147"/>
                  <a:pt x="72" y="147"/>
                </a:cubicBezTo>
                <a:cubicBezTo>
                  <a:pt x="72" y="147"/>
                  <a:pt x="72" y="146"/>
                  <a:pt x="72" y="146"/>
                </a:cubicBezTo>
                <a:cubicBezTo>
                  <a:pt x="72" y="146"/>
                  <a:pt x="73" y="145"/>
                  <a:pt x="73" y="145"/>
                </a:cubicBezTo>
                <a:cubicBezTo>
                  <a:pt x="73" y="144"/>
                  <a:pt x="73" y="144"/>
                  <a:pt x="73" y="143"/>
                </a:cubicBezTo>
                <a:cubicBezTo>
                  <a:pt x="74" y="142"/>
                  <a:pt x="76" y="142"/>
                  <a:pt x="75" y="140"/>
                </a:cubicBezTo>
                <a:cubicBezTo>
                  <a:pt x="77" y="140"/>
                  <a:pt x="76" y="138"/>
                  <a:pt x="79" y="138"/>
                </a:cubicBezTo>
                <a:cubicBezTo>
                  <a:pt x="79" y="137"/>
                  <a:pt x="78" y="137"/>
                  <a:pt x="78" y="137"/>
                </a:cubicBezTo>
                <a:cubicBezTo>
                  <a:pt x="79" y="137"/>
                  <a:pt x="78" y="136"/>
                  <a:pt x="79" y="135"/>
                </a:cubicBezTo>
                <a:cubicBezTo>
                  <a:pt x="79" y="135"/>
                  <a:pt x="80" y="134"/>
                  <a:pt x="80" y="134"/>
                </a:cubicBezTo>
                <a:cubicBezTo>
                  <a:pt x="80" y="134"/>
                  <a:pt x="80" y="133"/>
                  <a:pt x="81" y="133"/>
                </a:cubicBezTo>
                <a:cubicBezTo>
                  <a:pt x="81" y="133"/>
                  <a:pt x="81" y="131"/>
                  <a:pt x="82" y="131"/>
                </a:cubicBezTo>
                <a:cubicBezTo>
                  <a:pt x="82" y="129"/>
                  <a:pt x="83" y="128"/>
                  <a:pt x="84" y="128"/>
                </a:cubicBezTo>
                <a:cubicBezTo>
                  <a:pt x="84" y="127"/>
                  <a:pt x="85" y="127"/>
                  <a:pt x="85" y="127"/>
                </a:cubicBezTo>
                <a:cubicBezTo>
                  <a:pt x="85" y="126"/>
                  <a:pt x="85" y="126"/>
                  <a:pt x="85" y="126"/>
                </a:cubicBezTo>
                <a:cubicBezTo>
                  <a:pt x="85" y="125"/>
                  <a:pt x="86" y="126"/>
                  <a:pt x="86" y="126"/>
                </a:cubicBezTo>
                <a:cubicBezTo>
                  <a:pt x="86" y="125"/>
                  <a:pt x="86" y="124"/>
                  <a:pt x="86" y="124"/>
                </a:cubicBezTo>
                <a:cubicBezTo>
                  <a:pt x="87" y="123"/>
                  <a:pt x="87" y="123"/>
                  <a:pt x="87" y="122"/>
                </a:cubicBezTo>
                <a:cubicBezTo>
                  <a:pt x="85" y="122"/>
                  <a:pt x="85" y="123"/>
                  <a:pt x="84" y="124"/>
                </a:cubicBezTo>
                <a:cubicBezTo>
                  <a:pt x="84" y="123"/>
                  <a:pt x="84" y="123"/>
                  <a:pt x="83" y="123"/>
                </a:cubicBezTo>
                <a:cubicBezTo>
                  <a:pt x="83" y="123"/>
                  <a:pt x="84" y="126"/>
                  <a:pt x="84" y="127"/>
                </a:cubicBezTo>
                <a:cubicBezTo>
                  <a:pt x="83" y="127"/>
                  <a:pt x="82" y="128"/>
                  <a:pt x="81" y="128"/>
                </a:cubicBezTo>
                <a:cubicBezTo>
                  <a:pt x="81" y="127"/>
                  <a:pt x="83" y="125"/>
                  <a:pt x="82" y="125"/>
                </a:cubicBezTo>
                <a:cubicBezTo>
                  <a:pt x="82" y="126"/>
                  <a:pt x="80" y="124"/>
                  <a:pt x="81" y="126"/>
                </a:cubicBezTo>
                <a:cubicBezTo>
                  <a:pt x="80" y="127"/>
                  <a:pt x="80" y="128"/>
                  <a:pt x="80" y="129"/>
                </a:cubicBezTo>
                <a:cubicBezTo>
                  <a:pt x="79" y="129"/>
                  <a:pt x="79" y="130"/>
                  <a:pt x="78" y="130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6" y="132"/>
                  <a:pt x="76" y="133"/>
                  <a:pt x="76" y="133"/>
                </a:cubicBezTo>
                <a:cubicBezTo>
                  <a:pt x="76" y="134"/>
                  <a:pt x="75" y="134"/>
                  <a:pt x="75" y="135"/>
                </a:cubicBezTo>
                <a:cubicBezTo>
                  <a:pt x="74" y="136"/>
                  <a:pt x="73" y="136"/>
                  <a:pt x="73" y="137"/>
                </a:cubicBezTo>
                <a:cubicBezTo>
                  <a:pt x="73" y="137"/>
                  <a:pt x="74" y="137"/>
                  <a:pt x="74" y="137"/>
                </a:cubicBezTo>
                <a:cubicBezTo>
                  <a:pt x="74" y="138"/>
                  <a:pt x="73" y="138"/>
                  <a:pt x="72" y="138"/>
                </a:cubicBezTo>
                <a:cubicBezTo>
                  <a:pt x="72" y="138"/>
                  <a:pt x="72" y="139"/>
                  <a:pt x="72" y="139"/>
                </a:cubicBezTo>
                <a:cubicBezTo>
                  <a:pt x="72" y="140"/>
                  <a:pt x="70" y="140"/>
                  <a:pt x="70" y="141"/>
                </a:cubicBezTo>
                <a:cubicBezTo>
                  <a:pt x="70" y="141"/>
                  <a:pt x="70" y="142"/>
                  <a:pt x="70" y="143"/>
                </a:cubicBezTo>
                <a:cubicBezTo>
                  <a:pt x="70" y="143"/>
                  <a:pt x="69" y="143"/>
                  <a:pt x="69" y="143"/>
                </a:cubicBezTo>
                <a:cubicBezTo>
                  <a:pt x="69" y="144"/>
                  <a:pt x="68" y="145"/>
                  <a:pt x="68" y="146"/>
                </a:cubicBezTo>
                <a:cubicBezTo>
                  <a:pt x="67" y="145"/>
                  <a:pt x="67" y="147"/>
                  <a:pt x="67" y="147"/>
                </a:cubicBezTo>
                <a:cubicBezTo>
                  <a:pt x="65" y="148"/>
                  <a:pt x="65" y="150"/>
                  <a:pt x="64" y="15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61" y="152"/>
                  <a:pt x="63" y="155"/>
                  <a:pt x="61" y="154"/>
                </a:cubicBezTo>
                <a:cubicBezTo>
                  <a:pt x="61" y="155"/>
                  <a:pt x="60" y="156"/>
                  <a:pt x="60" y="156"/>
                </a:cubicBezTo>
                <a:cubicBezTo>
                  <a:pt x="59" y="157"/>
                  <a:pt x="60" y="157"/>
                  <a:pt x="61" y="158"/>
                </a:cubicBezTo>
                <a:cubicBezTo>
                  <a:pt x="59" y="157"/>
                  <a:pt x="59" y="158"/>
                  <a:pt x="58" y="159"/>
                </a:cubicBezTo>
                <a:cubicBezTo>
                  <a:pt x="59" y="160"/>
                  <a:pt x="58" y="161"/>
                  <a:pt x="58" y="161"/>
                </a:cubicBezTo>
                <a:cubicBezTo>
                  <a:pt x="58" y="161"/>
                  <a:pt x="58" y="162"/>
                  <a:pt x="58" y="162"/>
                </a:cubicBezTo>
                <a:cubicBezTo>
                  <a:pt x="58" y="162"/>
                  <a:pt x="57" y="162"/>
                  <a:pt x="57" y="162"/>
                </a:cubicBezTo>
                <a:cubicBezTo>
                  <a:pt x="56" y="163"/>
                  <a:pt x="57" y="164"/>
                  <a:pt x="56" y="163"/>
                </a:cubicBezTo>
                <a:cubicBezTo>
                  <a:pt x="56" y="166"/>
                  <a:pt x="54" y="166"/>
                  <a:pt x="54" y="168"/>
                </a:cubicBezTo>
                <a:cubicBezTo>
                  <a:pt x="53" y="169"/>
                  <a:pt x="52" y="171"/>
                  <a:pt x="52" y="173"/>
                </a:cubicBezTo>
                <a:cubicBezTo>
                  <a:pt x="51" y="173"/>
                  <a:pt x="51" y="174"/>
                  <a:pt x="51" y="174"/>
                </a:cubicBezTo>
                <a:cubicBezTo>
                  <a:pt x="51" y="175"/>
                  <a:pt x="50" y="175"/>
                  <a:pt x="50" y="176"/>
                </a:cubicBezTo>
                <a:cubicBezTo>
                  <a:pt x="50" y="176"/>
                  <a:pt x="49" y="176"/>
                  <a:pt x="49" y="177"/>
                </a:cubicBezTo>
                <a:cubicBezTo>
                  <a:pt x="49" y="177"/>
                  <a:pt x="49" y="178"/>
                  <a:pt x="49" y="179"/>
                </a:cubicBezTo>
                <a:cubicBezTo>
                  <a:pt x="49" y="179"/>
                  <a:pt x="48" y="178"/>
                  <a:pt x="48" y="179"/>
                </a:cubicBezTo>
                <a:cubicBezTo>
                  <a:pt x="47" y="179"/>
                  <a:pt x="48" y="181"/>
                  <a:pt x="48" y="181"/>
                </a:cubicBezTo>
                <a:cubicBezTo>
                  <a:pt x="46" y="181"/>
                  <a:pt x="47" y="182"/>
                  <a:pt x="47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5" y="184"/>
                  <a:pt x="45" y="185"/>
                  <a:pt x="45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44" y="188"/>
                  <a:pt x="44" y="189"/>
                  <a:pt x="44" y="190"/>
                </a:cubicBezTo>
                <a:cubicBezTo>
                  <a:pt x="43" y="191"/>
                  <a:pt x="43" y="191"/>
                  <a:pt x="43" y="192"/>
                </a:cubicBezTo>
                <a:cubicBezTo>
                  <a:pt x="43" y="192"/>
                  <a:pt x="42" y="192"/>
                  <a:pt x="42" y="193"/>
                </a:cubicBezTo>
                <a:cubicBezTo>
                  <a:pt x="42" y="194"/>
                  <a:pt x="42" y="193"/>
                  <a:pt x="42" y="194"/>
                </a:cubicBezTo>
                <a:cubicBezTo>
                  <a:pt x="41" y="195"/>
                  <a:pt x="42" y="195"/>
                  <a:pt x="41" y="196"/>
                </a:cubicBezTo>
                <a:cubicBezTo>
                  <a:pt x="41" y="196"/>
                  <a:pt x="41" y="197"/>
                  <a:pt x="41" y="197"/>
                </a:cubicBezTo>
                <a:cubicBezTo>
                  <a:pt x="41" y="199"/>
                  <a:pt x="41" y="201"/>
                  <a:pt x="41" y="203"/>
                </a:cubicBezTo>
                <a:cubicBezTo>
                  <a:pt x="42" y="204"/>
                  <a:pt x="43" y="204"/>
                  <a:pt x="45" y="203"/>
                </a:cubicBezTo>
                <a:cubicBezTo>
                  <a:pt x="46" y="202"/>
                  <a:pt x="47" y="200"/>
                  <a:pt x="46" y="199"/>
                </a:cubicBezTo>
                <a:cubicBezTo>
                  <a:pt x="45" y="200"/>
                  <a:pt x="44" y="201"/>
                  <a:pt x="43" y="201"/>
                </a:cubicBezTo>
                <a:cubicBezTo>
                  <a:pt x="42" y="198"/>
                  <a:pt x="44" y="195"/>
                  <a:pt x="45" y="193"/>
                </a:cubicBezTo>
                <a:cubicBezTo>
                  <a:pt x="46" y="192"/>
                  <a:pt x="46" y="191"/>
                  <a:pt x="46" y="190"/>
                </a:cubicBezTo>
                <a:close/>
                <a:moveTo>
                  <a:pt x="104" y="117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3" y="111"/>
                  <a:pt x="103" y="110"/>
                  <a:pt x="102" y="110"/>
                </a:cubicBezTo>
                <a:cubicBezTo>
                  <a:pt x="101" y="110"/>
                  <a:pt x="100" y="109"/>
                  <a:pt x="99" y="109"/>
                </a:cubicBezTo>
                <a:cubicBezTo>
                  <a:pt x="99" y="109"/>
                  <a:pt x="98" y="109"/>
                  <a:pt x="97" y="109"/>
                </a:cubicBezTo>
                <a:cubicBezTo>
                  <a:pt x="96" y="109"/>
                  <a:pt x="95" y="109"/>
                  <a:pt x="93" y="109"/>
                </a:cubicBezTo>
                <a:cubicBezTo>
                  <a:pt x="91" y="109"/>
                  <a:pt x="89" y="109"/>
                  <a:pt x="88" y="109"/>
                </a:cubicBezTo>
                <a:cubicBezTo>
                  <a:pt x="87" y="109"/>
                  <a:pt x="85" y="110"/>
                  <a:pt x="84" y="111"/>
                </a:cubicBezTo>
                <a:cubicBezTo>
                  <a:pt x="84" y="111"/>
                  <a:pt x="84" y="111"/>
                  <a:pt x="83" y="111"/>
                </a:cubicBezTo>
                <a:cubicBezTo>
                  <a:pt x="83" y="111"/>
                  <a:pt x="83" y="111"/>
                  <a:pt x="83" y="111"/>
                </a:cubicBezTo>
                <a:cubicBezTo>
                  <a:pt x="81" y="112"/>
                  <a:pt x="81" y="112"/>
                  <a:pt x="80" y="112"/>
                </a:cubicBezTo>
                <a:cubicBezTo>
                  <a:pt x="80" y="112"/>
                  <a:pt x="79" y="112"/>
                  <a:pt x="79" y="113"/>
                </a:cubicBezTo>
                <a:cubicBezTo>
                  <a:pt x="78" y="113"/>
                  <a:pt x="77" y="113"/>
                  <a:pt x="77" y="114"/>
                </a:cubicBezTo>
                <a:cubicBezTo>
                  <a:pt x="77" y="114"/>
                  <a:pt x="76" y="114"/>
                  <a:pt x="76" y="114"/>
                </a:cubicBezTo>
                <a:cubicBezTo>
                  <a:pt x="76" y="114"/>
                  <a:pt x="76" y="114"/>
                  <a:pt x="76" y="114"/>
                </a:cubicBezTo>
                <a:cubicBezTo>
                  <a:pt x="76" y="115"/>
                  <a:pt x="75" y="114"/>
                  <a:pt x="75" y="114"/>
                </a:cubicBezTo>
                <a:cubicBezTo>
                  <a:pt x="75" y="114"/>
                  <a:pt x="75" y="115"/>
                  <a:pt x="75" y="115"/>
                </a:cubicBezTo>
                <a:cubicBezTo>
                  <a:pt x="75" y="115"/>
                  <a:pt x="74" y="115"/>
                  <a:pt x="74" y="115"/>
                </a:cubicBezTo>
                <a:cubicBezTo>
                  <a:pt x="73" y="115"/>
                  <a:pt x="73" y="116"/>
                  <a:pt x="72" y="117"/>
                </a:cubicBezTo>
                <a:cubicBezTo>
                  <a:pt x="72" y="117"/>
                  <a:pt x="71" y="117"/>
                  <a:pt x="71" y="117"/>
                </a:cubicBezTo>
                <a:cubicBezTo>
                  <a:pt x="70" y="118"/>
                  <a:pt x="70" y="118"/>
                  <a:pt x="69" y="118"/>
                </a:cubicBezTo>
                <a:cubicBezTo>
                  <a:pt x="69" y="118"/>
                  <a:pt x="69" y="119"/>
                  <a:pt x="69" y="119"/>
                </a:cubicBezTo>
                <a:cubicBezTo>
                  <a:pt x="68" y="119"/>
                  <a:pt x="68" y="119"/>
                  <a:pt x="67" y="119"/>
                </a:cubicBezTo>
                <a:cubicBezTo>
                  <a:pt x="67" y="120"/>
                  <a:pt x="67" y="121"/>
                  <a:pt x="66" y="121"/>
                </a:cubicBezTo>
                <a:cubicBezTo>
                  <a:pt x="65" y="121"/>
                  <a:pt x="65" y="121"/>
                  <a:pt x="64" y="122"/>
                </a:cubicBezTo>
                <a:cubicBezTo>
                  <a:pt x="63" y="123"/>
                  <a:pt x="61" y="124"/>
                  <a:pt x="60" y="125"/>
                </a:cubicBezTo>
                <a:cubicBezTo>
                  <a:pt x="59" y="126"/>
                  <a:pt x="58" y="128"/>
                  <a:pt x="57" y="129"/>
                </a:cubicBezTo>
                <a:cubicBezTo>
                  <a:pt x="56" y="129"/>
                  <a:pt x="56" y="130"/>
                  <a:pt x="56" y="130"/>
                </a:cubicBezTo>
                <a:cubicBezTo>
                  <a:pt x="56" y="131"/>
                  <a:pt x="56" y="133"/>
                  <a:pt x="57" y="131"/>
                </a:cubicBezTo>
                <a:cubicBezTo>
                  <a:pt x="58" y="131"/>
                  <a:pt x="57" y="133"/>
                  <a:pt x="59" y="132"/>
                </a:cubicBezTo>
                <a:cubicBezTo>
                  <a:pt x="59" y="131"/>
                  <a:pt x="59" y="131"/>
                  <a:pt x="59" y="131"/>
                </a:cubicBezTo>
                <a:cubicBezTo>
                  <a:pt x="59" y="129"/>
                  <a:pt x="61" y="129"/>
                  <a:pt x="63" y="128"/>
                </a:cubicBezTo>
                <a:cubicBezTo>
                  <a:pt x="63" y="128"/>
                  <a:pt x="64" y="128"/>
                  <a:pt x="65" y="128"/>
                </a:cubicBezTo>
                <a:cubicBezTo>
                  <a:pt x="65" y="127"/>
                  <a:pt x="67" y="127"/>
                  <a:pt x="67" y="125"/>
                </a:cubicBezTo>
                <a:cubicBezTo>
                  <a:pt x="66" y="125"/>
                  <a:pt x="66" y="125"/>
                  <a:pt x="65" y="125"/>
                </a:cubicBezTo>
                <a:cubicBezTo>
                  <a:pt x="67" y="124"/>
                  <a:pt x="67" y="123"/>
                  <a:pt x="68" y="123"/>
                </a:cubicBezTo>
                <a:cubicBezTo>
                  <a:pt x="69" y="122"/>
                  <a:pt x="70" y="123"/>
                  <a:pt x="70" y="122"/>
                </a:cubicBezTo>
                <a:cubicBezTo>
                  <a:pt x="71" y="122"/>
                  <a:pt x="71" y="121"/>
                  <a:pt x="72" y="121"/>
                </a:cubicBezTo>
                <a:cubicBezTo>
                  <a:pt x="72" y="119"/>
                  <a:pt x="75" y="120"/>
                  <a:pt x="75" y="118"/>
                </a:cubicBezTo>
                <a:cubicBezTo>
                  <a:pt x="75" y="118"/>
                  <a:pt x="74" y="118"/>
                  <a:pt x="74" y="118"/>
                </a:cubicBezTo>
                <a:cubicBezTo>
                  <a:pt x="75" y="117"/>
                  <a:pt x="75" y="118"/>
                  <a:pt x="77" y="118"/>
                </a:cubicBezTo>
                <a:cubicBezTo>
                  <a:pt x="77" y="117"/>
                  <a:pt x="78" y="117"/>
                  <a:pt x="78" y="117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5"/>
                  <a:pt x="81" y="115"/>
                  <a:pt x="82" y="115"/>
                </a:cubicBezTo>
                <a:cubicBezTo>
                  <a:pt x="83" y="114"/>
                  <a:pt x="85" y="114"/>
                  <a:pt x="86" y="113"/>
                </a:cubicBezTo>
                <a:cubicBezTo>
                  <a:pt x="87" y="114"/>
                  <a:pt x="87" y="115"/>
                  <a:pt x="88" y="114"/>
                </a:cubicBezTo>
                <a:cubicBezTo>
                  <a:pt x="89" y="114"/>
                  <a:pt x="89" y="113"/>
                  <a:pt x="89" y="113"/>
                </a:cubicBezTo>
                <a:cubicBezTo>
                  <a:pt x="90" y="113"/>
                  <a:pt x="90" y="112"/>
                  <a:pt x="92" y="113"/>
                </a:cubicBezTo>
                <a:cubicBezTo>
                  <a:pt x="90" y="114"/>
                  <a:pt x="92" y="114"/>
                  <a:pt x="93" y="114"/>
                </a:cubicBezTo>
                <a:cubicBezTo>
                  <a:pt x="94" y="115"/>
                  <a:pt x="94" y="114"/>
                  <a:pt x="96" y="114"/>
                </a:cubicBezTo>
                <a:cubicBezTo>
                  <a:pt x="96" y="114"/>
                  <a:pt x="96" y="112"/>
                  <a:pt x="97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101" y="114"/>
                  <a:pt x="101" y="117"/>
                  <a:pt x="104" y="117"/>
                </a:cubicBezTo>
                <a:close/>
                <a:moveTo>
                  <a:pt x="58" y="130"/>
                </a:moveTo>
                <a:cubicBezTo>
                  <a:pt x="56" y="130"/>
                  <a:pt x="59" y="129"/>
                  <a:pt x="59" y="129"/>
                </a:cubicBezTo>
                <a:cubicBezTo>
                  <a:pt x="60" y="129"/>
                  <a:pt x="58" y="130"/>
                  <a:pt x="58" y="130"/>
                </a:cubicBezTo>
                <a:close/>
                <a:moveTo>
                  <a:pt x="63" y="127"/>
                </a:moveTo>
                <a:cubicBezTo>
                  <a:pt x="63" y="126"/>
                  <a:pt x="65" y="125"/>
                  <a:pt x="65" y="126"/>
                </a:cubicBezTo>
                <a:cubicBezTo>
                  <a:pt x="65" y="127"/>
                  <a:pt x="64" y="127"/>
                  <a:pt x="63" y="127"/>
                </a:cubicBezTo>
                <a:close/>
                <a:moveTo>
                  <a:pt x="59" y="59"/>
                </a:moveTo>
                <a:cubicBezTo>
                  <a:pt x="59" y="60"/>
                  <a:pt x="59" y="59"/>
                  <a:pt x="60" y="60"/>
                </a:cubicBezTo>
                <a:cubicBezTo>
                  <a:pt x="60" y="60"/>
                  <a:pt x="60" y="60"/>
                  <a:pt x="61" y="61"/>
                </a:cubicBezTo>
                <a:cubicBezTo>
                  <a:pt x="61" y="61"/>
                  <a:pt x="61" y="60"/>
                  <a:pt x="62" y="61"/>
                </a:cubicBezTo>
                <a:cubicBezTo>
                  <a:pt x="63" y="61"/>
                  <a:pt x="64" y="63"/>
                  <a:pt x="65" y="63"/>
                </a:cubicBezTo>
                <a:cubicBezTo>
                  <a:pt x="65" y="64"/>
                  <a:pt x="66" y="64"/>
                  <a:pt x="66" y="64"/>
                </a:cubicBezTo>
                <a:cubicBezTo>
                  <a:pt x="67" y="65"/>
                  <a:pt x="67" y="65"/>
                  <a:pt x="68" y="66"/>
                </a:cubicBezTo>
                <a:cubicBezTo>
                  <a:pt x="68" y="66"/>
                  <a:pt x="69" y="67"/>
                  <a:pt x="70" y="67"/>
                </a:cubicBezTo>
                <a:cubicBezTo>
                  <a:pt x="70" y="67"/>
                  <a:pt x="70" y="67"/>
                  <a:pt x="71" y="68"/>
                </a:cubicBezTo>
                <a:cubicBezTo>
                  <a:pt x="71" y="68"/>
                  <a:pt x="72" y="68"/>
                  <a:pt x="72" y="68"/>
                </a:cubicBezTo>
                <a:cubicBezTo>
                  <a:pt x="72" y="68"/>
                  <a:pt x="73" y="69"/>
                  <a:pt x="74" y="70"/>
                </a:cubicBezTo>
                <a:cubicBezTo>
                  <a:pt x="74" y="70"/>
                  <a:pt x="75" y="71"/>
                  <a:pt x="75" y="72"/>
                </a:cubicBezTo>
                <a:cubicBezTo>
                  <a:pt x="75" y="72"/>
                  <a:pt x="76" y="72"/>
                  <a:pt x="76" y="72"/>
                </a:cubicBezTo>
                <a:cubicBezTo>
                  <a:pt x="78" y="73"/>
                  <a:pt x="79" y="75"/>
                  <a:pt x="81" y="76"/>
                </a:cubicBezTo>
                <a:cubicBezTo>
                  <a:pt x="81" y="77"/>
                  <a:pt x="82" y="77"/>
                  <a:pt x="82" y="79"/>
                </a:cubicBezTo>
                <a:cubicBezTo>
                  <a:pt x="84" y="78"/>
                  <a:pt x="84" y="80"/>
                  <a:pt x="84" y="80"/>
                </a:cubicBezTo>
                <a:cubicBezTo>
                  <a:pt x="85" y="80"/>
                  <a:pt x="87" y="82"/>
                  <a:pt x="87" y="82"/>
                </a:cubicBezTo>
                <a:cubicBezTo>
                  <a:pt x="87" y="82"/>
                  <a:pt x="87" y="83"/>
                  <a:pt x="87" y="83"/>
                </a:cubicBezTo>
                <a:cubicBezTo>
                  <a:pt x="87" y="84"/>
                  <a:pt x="88" y="84"/>
                  <a:pt x="88" y="84"/>
                </a:cubicBezTo>
                <a:cubicBezTo>
                  <a:pt x="89" y="84"/>
                  <a:pt x="88" y="85"/>
                  <a:pt x="89" y="85"/>
                </a:cubicBezTo>
                <a:cubicBezTo>
                  <a:pt x="89" y="85"/>
                  <a:pt x="90" y="85"/>
                  <a:pt x="90" y="85"/>
                </a:cubicBezTo>
                <a:cubicBezTo>
                  <a:pt x="90" y="85"/>
                  <a:pt x="90" y="86"/>
                  <a:pt x="90" y="86"/>
                </a:cubicBezTo>
                <a:cubicBezTo>
                  <a:pt x="91" y="87"/>
                  <a:pt x="92" y="88"/>
                  <a:pt x="92" y="88"/>
                </a:cubicBezTo>
                <a:cubicBezTo>
                  <a:pt x="93" y="88"/>
                  <a:pt x="92" y="88"/>
                  <a:pt x="93" y="88"/>
                </a:cubicBezTo>
                <a:cubicBezTo>
                  <a:pt x="93" y="88"/>
                  <a:pt x="94" y="88"/>
                  <a:pt x="94" y="89"/>
                </a:cubicBezTo>
                <a:cubicBezTo>
                  <a:pt x="94" y="89"/>
                  <a:pt x="95" y="89"/>
                  <a:pt x="95" y="90"/>
                </a:cubicBezTo>
                <a:cubicBezTo>
                  <a:pt x="96" y="90"/>
                  <a:pt x="96" y="90"/>
                  <a:pt x="97" y="90"/>
                </a:cubicBezTo>
                <a:cubicBezTo>
                  <a:pt x="98" y="90"/>
                  <a:pt x="97" y="91"/>
                  <a:pt x="98" y="92"/>
                </a:cubicBezTo>
                <a:cubicBezTo>
                  <a:pt x="99" y="93"/>
                  <a:pt x="100" y="91"/>
                  <a:pt x="101" y="91"/>
                </a:cubicBezTo>
                <a:cubicBezTo>
                  <a:pt x="102" y="89"/>
                  <a:pt x="101" y="88"/>
                  <a:pt x="100" y="87"/>
                </a:cubicBezTo>
                <a:cubicBezTo>
                  <a:pt x="100" y="87"/>
                  <a:pt x="99" y="86"/>
                  <a:pt x="99" y="86"/>
                </a:cubicBezTo>
                <a:cubicBezTo>
                  <a:pt x="98" y="85"/>
                  <a:pt x="97" y="85"/>
                  <a:pt x="96" y="85"/>
                </a:cubicBezTo>
                <a:cubicBezTo>
                  <a:pt x="95" y="84"/>
                  <a:pt x="93" y="83"/>
                  <a:pt x="91" y="81"/>
                </a:cubicBezTo>
                <a:cubicBezTo>
                  <a:pt x="90" y="80"/>
                  <a:pt x="89" y="78"/>
                  <a:pt x="87" y="78"/>
                </a:cubicBezTo>
                <a:cubicBezTo>
                  <a:pt x="87" y="77"/>
                  <a:pt x="86" y="77"/>
                  <a:pt x="86" y="76"/>
                </a:cubicBezTo>
                <a:cubicBezTo>
                  <a:pt x="85" y="75"/>
                  <a:pt x="85" y="75"/>
                  <a:pt x="85" y="74"/>
                </a:cubicBezTo>
                <a:cubicBezTo>
                  <a:pt x="84" y="73"/>
                  <a:pt x="83" y="73"/>
                  <a:pt x="83" y="73"/>
                </a:cubicBezTo>
                <a:cubicBezTo>
                  <a:pt x="83" y="72"/>
                  <a:pt x="83" y="73"/>
                  <a:pt x="82" y="72"/>
                </a:cubicBezTo>
                <a:cubicBezTo>
                  <a:pt x="82" y="72"/>
                  <a:pt x="83" y="71"/>
                  <a:pt x="82" y="71"/>
                </a:cubicBezTo>
                <a:cubicBezTo>
                  <a:pt x="81" y="69"/>
                  <a:pt x="79" y="68"/>
                  <a:pt x="77" y="66"/>
                </a:cubicBezTo>
                <a:cubicBezTo>
                  <a:pt x="77" y="66"/>
                  <a:pt x="77" y="66"/>
                  <a:pt x="77" y="65"/>
                </a:cubicBezTo>
                <a:cubicBezTo>
                  <a:pt x="76" y="64"/>
                  <a:pt x="74" y="63"/>
                  <a:pt x="74" y="62"/>
                </a:cubicBezTo>
                <a:cubicBezTo>
                  <a:pt x="74" y="61"/>
                  <a:pt x="73" y="62"/>
                  <a:pt x="73" y="62"/>
                </a:cubicBezTo>
                <a:cubicBezTo>
                  <a:pt x="71" y="59"/>
                  <a:pt x="68" y="57"/>
                  <a:pt x="67" y="54"/>
                </a:cubicBezTo>
                <a:cubicBezTo>
                  <a:pt x="65" y="53"/>
                  <a:pt x="64" y="52"/>
                  <a:pt x="63" y="50"/>
                </a:cubicBezTo>
                <a:cubicBezTo>
                  <a:pt x="62" y="49"/>
                  <a:pt x="60" y="48"/>
                  <a:pt x="59" y="46"/>
                </a:cubicBezTo>
                <a:cubicBezTo>
                  <a:pt x="59" y="46"/>
                  <a:pt x="59" y="45"/>
                  <a:pt x="59" y="45"/>
                </a:cubicBezTo>
                <a:cubicBezTo>
                  <a:pt x="58" y="45"/>
                  <a:pt x="58" y="44"/>
                  <a:pt x="58" y="44"/>
                </a:cubicBezTo>
                <a:cubicBezTo>
                  <a:pt x="57" y="44"/>
                  <a:pt x="57" y="44"/>
                  <a:pt x="56" y="44"/>
                </a:cubicBezTo>
                <a:cubicBezTo>
                  <a:pt x="56" y="43"/>
                  <a:pt x="56" y="42"/>
                  <a:pt x="56" y="42"/>
                </a:cubicBezTo>
                <a:cubicBezTo>
                  <a:pt x="55" y="41"/>
                  <a:pt x="53" y="40"/>
                  <a:pt x="52" y="38"/>
                </a:cubicBezTo>
                <a:cubicBezTo>
                  <a:pt x="49" y="36"/>
                  <a:pt x="47" y="33"/>
                  <a:pt x="45" y="30"/>
                </a:cubicBezTo>
                <a:cubicBezTo>
                  <a:pt x="43" y="29"/>
                  <a:pt x="42" y="28"/>
                  <a:pt x="41" y="27"/>
                </a:cubicBezTo>
                <a:cubicBezTo>
                  <a:pt x="40" y="26"/>
                  <a:pt x="40" y="26"/>
                  <a:pt x="39" y="26"/>
                </a:cubicBezTo>
                <a:cubicBezTo>
                  <a:pt x="39" y="26"/>
                  <a:pt x="39" y="25"/>
                  <a:pt x="38" y="25"/>
                </a:cubicBezTo>
                <a:cubicBezTo>
                  <a:pt x="38" y="25"/>
                  <a:pt x="37" y="24"/>
                  <a:pt x="37" y="23"/>
                </a:cubicBezTo>
                <a:cubicBezTo>
                  <a:pt x="35" y="23"/>
                  <a:pt x="35" y="22"/>
                  <a:pt x="34" y="21"/>
                </a:cubicBezTo>
                <a:cubicBezTo>
                  <a:pt x="34" y="21"/>
                  <a:pt x="34" y="21"/>
                  <a:pt x="33" y="21"/>
                </a:cubicBezTo>
                <a:cubicBezTo>
                  <a:pt x="33" y="21"/>
                  <a:pt x="32" y="21"/>
                  <a:pt x="32" y="20"/>
                </a:cubicBezTo>
                <a:cubicBezTo>
                  <a:pt x="31" y="20"/>
                  <a:pt x="31" y="19"/>
                  <a:pt x="31" y="19"/>
                </a:cubicBezTo>
                <a:cubicBezTo>
                  <a:pt x="30" y="18"/>
                  <a:pt x="29" y="19"/>
                  <a:pt x="29" y="18"/>
                </a:cubicBezTo>
                <a:cubicBezTo>
                  <a:pt x="28" y="18"/>
                  <a:pt x="28" y="17"/>
                  <a:pt x="28" y="17"/>
                </a:cubicBezTo>
                <a:cubicBezTo>
                  <a:pt x="26" y="16"/>
                  <a:pt x="25" y="15"/>
                  <a:pt x="24" y="15"/>
                </a:cubicBezTo>
                <a:cubicBezTo>
                  <a:pt x="23" y="15"/>
                  <a:pt x="22" y="15"/>
                  <a:pt x="22" y="17"/>
                </a:cubicBezTo>
                <a:cubicBezTo>
                  <a:pt x="21" y="19"/>
                  <a:pt x="22" y="19"/>
                  <a:pt x="23" y="20"/>
                </a:cubicBezTo>
                <a:cubicBezTo>
                  <a:pt x="21" y="20"/>
                  <a:pt x="23" y="21"/>
                  <a:pt x="23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4" y="24"/>
                  <a:pt x="25" y="24"/>
                  <a:pt x="25" y="25"/>
                </a:cubicBezTo>
                <a:cubicBezTo>
                  <a:pt x="25" y="26"/>
                  <a:pt x="26" y="26"/>
                  <a:pt x="26" y="28"/>
                </a:cubicBezTo>
                <a:cubicBezTo>
                  <a:pt x="27" y="29"/>
                  <a:pt x="28" y="31"/>
                  <a:pt x="29" y="32"/>
                </a:cubicBezTo>
                <a:cubicBezTo>
                  <a:pt x="30" y="33"/>
                  <a:pt x="31" y="34"/>
                  <a:pt x="32" y="35"/>
                </a:cubicBezTo>
                <a:cubicBezTo>
                  <a:pt x="32" y="35"/>
                  <a:pt x="33" y="35"/>
                  <a:pt x="33" y="35"/>
                </a:cubicBezTo>
                <a:cubicBezTo>
                  <a:pt x="33" y="36"/>
                  <a:pt x="34" y="37"/>
                  <a:pt x="35" y="37"/>
                </a:cubicBezTo>
                <a:cubicBezTo>
                  <a:pt x="35" y="38"/>
                  <a:pt x="36" y="38"/>
                  <a:pt x="36" y="38"/>
                </a:cubicBezTo>
                <a:cubicBezTo>
                  <a:pt x="38" y="40"/>
                  <a:pt x="39" y="41"/>
                  <a:pt x="41" y="42"/>
                </a:cubicBezTo>
                <a:cubicBezTo>
                  <a:pt x="41" y="42"/>
                  <a:pt x="42" y="42"/>
                  <a:pt x="42" y="43"/>
                </a:cubicBezTo>
                <a:cubicBezTo>
                  <a:pt x="42" y="43"/>
                  <a:pt x="42" y="44"/>
                  <a:pt x="42" y="44"/>
                </a:cubicBezTo>
                <a:cubicBezTo>
                  <a:pt x="42" y="44"/>
                  <a:pt x="43" y="44"/>
                  <a:pt x="44" y="45"/>
                </a:cubicBezTo>
                <a:cubicBezTo>
                  <a:pt x="44" y="45"/>
                  <a:pt x="44" y="46"/>
                  <a:pt x="4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6" y="47"/>
                  <a:pt x="48" y="49"/>
                  <a:pt x="49" y="50"/>
                </a:cubicBezTo>
                <a:cubicBezTo>
                  <a:pt x="49" y="50"/>
                  <a:pt x="49" y="51"/>
                  <a:pt x="49" y="51"/>
                </a:cubicBezTo>
                <a:cubicBezTo>
                  <a:pt x="50" y="52"/>
                  <a:pt x="51" y="53"/>
                  <a:pt x="51" y="53"/>
                </a:cubicBezTo>
                <a:cubicBezTo>
                  <a:pt x="53" y="55"/>
                  <a:pt x="54" y="55"/>
                  <a:pt x="55" y="57"/>
                </a:cubicBezTo>
                <a:cubicBezTo>
                  <a:pt x="57" y="57"/>
                  <a:pt x="56" y="59"/>
                  <a:pt x="59" y="58"/>
                </a:cubicBezTo>
                <a:cubicBezTo>
                  <a:pt x="59" y="58"/>
                  <a:pt x="59" y="59"/>
                  <a:pt x="59" y="59"/>
                </a:cubicBezTo>
                <a:close/>
                <a:moveTo>
                  <a:pt x="55" y="54"/>
                </a:moveTo>
                <a:cubicBezTo>
                  <a:pt x="55" y="52"/>
                  <a:pt x="53" y="52"/>
                  <a:pt x="52" y="50"/>
                </a:cubicBezTo>
                <a:cubicBezTo>
                  <a:pt x="52" y="50"/>
                  <a:pt x="52" y="50"/>
                  <a:pt x="52" y="49"/>
                </a:cubicBezTo>
                <a:cubicBezTo>
                  <a:pt x="52" y="49"/>
                  <a:pt x="51" y="49"/>
                  <a:pt x="50" y="49"/>
                </a:cubicBezTo>
                <a:cubicBezTo>
                  <a:pt x="50" y="49"/>
                  <a:pt x="50" y="48"/>
                  <a:pt x="50" y="47"/>
                </a:cubicBezTo>
                <a:cubicBezTo>
                  <a:pt x="49" y="46"/>
                  <a:pt x="47" y="46"/>
                  <a:pt x="48" y="44"/>
                </a:cubicBezTo>
                <a:cubicBezTo>
                  <a:pt x="45" y="44"/>
                  <a:pt x="45" y="41"/>
                  <a:pt x="43" y="41"/>
                </a:cubicBezTo>
                <a:cubicBezTo>
                  <a:pt x="43" y="39"/>
                  <a:pt x="40" y="38"/>
                  <a:pt x="39" y="37"/>
                </a:cubicBezTo>
                <a:cubicBezTo>
                  <a:pt x="38" y="37"/>
                  <a:pt x="39" y="36"/>
                  <a:pt x="38" y="36"/>
                </a:cubicBezTo>
                <a:cubicBezTo>
                  <a:pt x="38" y="36"/>
                  <a:pt x="38" y="35"/>
                  <a:pt x="37" y="35"/>
                </a:cubicBezTo>
                <a:cubicBezTo>
                  <a:pt x="37" y="35"/>
                  <a:pt x="35" y="34"/>
                  <a:pt x="35" y="33"/>
                </a:cubicBezTo>
                <a:cubicBezTo>
                  <a:pt x="35" y="33"/>
                  <a:pt x="34" y="32"/>
                  <a:pt x="33" y="32"/>
                </a:cubicBezTo>
                <a:cubicBezTo>
                  <a:pt x="32" y="31"/>
                  <a:pt x="31" y="30"/>
                  <a:pt x="30" y="29"/>
                </a:cubicBezTo>
                <a:cubicBezTo>
                  <a:pt x="30" y="29"/>
                  <a:pt x="30" y="28"/>
                  <a:pt x="30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8" y="25"/>
                  <a:pt x="27" y="23"/>
                  <a:pt x="27" y="21"/>
                </a:cubicBezTo>
                <a:cubicBezTo>
                  <a:pt x="30" y="21"/>
                  <a:pt x="29" y="24"/>
                  <a:pt x="32" y="23"/>
                </a:cubicBezTo>
                <a:cubicBezTo>
                  <a:pt x="32" y="25"/>
                  <a:pt x="34" y="26"/>
                  <a:pt x="35" y="27"/>
                </a:cubicBezTo>
                <a:cubicBezTo>
                  <a:pt x="36" y="28"/>
                  <a:pt x="37" y="29"/>
                  <a:pt x="38" y="30"/>
                </a:cubicBezTo>
                <a:cubicBezTo>
                  <a:pt x="39" y="31"/>
                  <a:pt x="40" y="31"/>
                  <a:pt x="40" y="31"/>
                </a:cubicBezTo>
                <a:cubicBezTo>
                  <a:pt x="41" y="32"/>
                  <a:pt x="42" y="33"/>
                  <a:pt x="42" y="33"/>
                </a:cubicBezTo>
                <a:cubicBezTo>
                  <a:pt x="43" y="35"/>
                  <a:pt x="45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3"/>
                  <a:pt x="51" y="43"/>
                  <a:pt x="52" y="45"/>
                </a:cubicBezTo>
                <a:cubicBezTo>
                  <a:pt x="53" y="46"/>
                  <a:pt x="54" y="47"/>
                  <a:pt x="56" y="48"/>
                </a:cubicBezTo>
                <a:cubicBezTo>
                  <a:pt x="56" y="48"/>
                  <a:pt x="57" y="49"/>
                  <a:pt x="57" y="49"/>
                </a:cubicBezTo>
                <a:cubicBezTo>
                  <a:pt x="57" y="50"/>
                  <a:pt x="58" y="51"/>
                  <a:pt x="59" y="51"/>
                </a:cubicBezTo>
                <a:cubicBezTo>
                  <a:pt x="60" y="52"/>
                  <a:pt x="61" y="53"/>
                  <a:pt x="62" y="54"/>
                </a:cubicBezTo>
                <a:cubicBezTo>
                  <a:pt x="62" y="54"/>
                  <a:pt x="63" y="55"/>
                  <a:pt x="63" y="55"/>
                </a:cubicBezTo>
                <a:cubicBezTo>
                  <a:pt x="64" y="56"/>
                  <a:pt x="64" y="56"/>
                  <a:pt x="65" y="58"/>
                </a:cubicBezTo>
                <a:cubicBezTo>
                  <a:pt x="65" y="58"/>
                  <a:pt x="67" y="59"/>
                  <a:pt x="67" y="61"/>
                </a:cubicBezTo>
                <a:cubicBezTo>
                  <a:pt x="68" y="61"/>
                  <a:pt x="70" y="62"/>
                  <a:pt x="70" y="64"/>
                </a:cubicBezTo>
                <a:cubicBezTo>
                  <a:pt x="69" y="65"/>
                  <a:pt x="69" y="62"/>
                  <a:pt x="67" y="62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61"/>
                  <a:pt x="67" y="61"/>
                  <a:pt x="67" y="62"/>
                </a:cubicBezTo>
                <a:cubicBezTo>
                  <a:pt x="66" y="62"/>
                  <a:pt x="66" y="60"/>
                  <a:pt x="65" y="60"/>
                </a:cubicBezTo>
                <a:cubicBezTo>
                  <a:pt x="65" y="60"/>
                  <a:pt x="65" y="60"/>
                  <a:pt x="64" y="60"/>
                </a:cubicBezTo>
                <a:cubicBezTo>
                  <a:pt x="64" y="59"/>
                  <a:pt x="63" y="59"/>
                  <a:pt x="63" y="59"/>
                </a:cubicBezTo>
                <a:cubicBezTo>
                  <a:pt x="62" y="58"/>
                  <a:pt x="62" y="58"/>
                  <a:pt x="61" y="57"/>
                </a:cubicBezTo>
                <a:cubicBezTo>
                  <a:pt x="58" y="56"/>
                  <a:pt x="57" y="54"/>
                  <a:pt x="55" y="54"/>
                </a:cubicBezTo>
                <a:close/>
                <a:moveTo>
                  <a:pt x="56" y="209"/>
                </a:moveTo>
                <a:cubicBezTo>
                  <a:pt x="54" y="209"/>
                  <a:pt x="54" y="210"/>
                  <a:pt x="54" y="212"/>
                </a:cubicBezTo>
                <a:cubicBezTo>
                  <a:pt x="53" y="212"/>
                  <a:pt x="53" y="213"/>
                  <a:pt x="51" y="213"/>
                </a:cubicBezTo>
                <a:cubicBezTo>
                  <a:pt x="50" y="211"/>
                  <a:pt x="51" y="210"/>
                  <a:pt x="51" y="209"/>
                </a:cubicBezTo>
                <a:cubicBezTo>
                  <a:pt x="51" y="207"/>
                  <a:pt x="51" y="207"/>
                  <a:pt x="51" y="206"/>
                </a:cubicBezTo>
                <a:cubicBezTo>
                  <a:pt x="52" y="204"/>
                  <a:pt x="52" y="201"/>
                  <a:pt x="52" y="199"/>
                </a:cubicBezTo>
                <a:cubicBezTo>
                  <a:pt x="52" y="199"/>
                  <a:pt x="53" y="199"/>
                  <a:pt x="53" y="198"/>
                </a:cubicBezTo>
                <a:cubicBezTo>
                  <a:pt x="54" y="197"/>
                  <a:pt x="54" y="195"/>
                  <a:pt x="55" y="195"/>
                </a:cubicBezTo>
                <a:cubicBezTo>
                  <a:pt x="55" y="194"/>
                  <a:pt x="55" y="193"/>
                  <a:pt x="55" y="193"/>
                </a:cubicBezTo>
                <a:cubicBezTo>
                  <a:pt x="56" y="192"/>
                  <a:pt x="55" y="191"/>
                  <a:pt x="56" y="191"/>
                </a:cubicBezTo>
                <a:cubicBezTo>
                  <a:pt x="56" y="188"/>
                  <a:pt x="56" y="188"/>
                  <a:pt x="56" y="188"/>
                </a:cubicBezTo>
                <a:cubicBezTo>
                  <a:pt x="58" y="186"/>
                  <a:pt x="59" y="183"/>
                  <a:pt x="60" y="180"/>
                </a:cubicBezTo>
                <a:cubicBezTo>
                  <a:pt x="61" y="180"/>
                  <a:pt x="61" y="179"/>
                  <a:pt x="61" y="178"/>
                </a:cubicBezTo>
                <a:cubicBezTo>
                  <a:pt x="62" y="177"/>
                  <a:pt x="63" y="177"/>
                  <a:pt x="63" y="175"/>
                </a:cubicBezTo>
                <a:cubicBezTo>
                  <a:pt x="64" y="175"/>
                  <a:pt x="64" y="174"/>
                  <a:pt x="64" y="173"/>
                </a:cubicBezTo>
                <a:cubicBezTo>
                  <a:pt x="64" y="172"/>
                  <a:pt x="65" y="172"/>
                  <a:pt x="65" y="171"/>
                </a:cubicBezTo>
                <a:cubicBezTo>
                  <a:pt x="65" y="171"/>
                  <a:pt x="66" y="171"/>
                  <a:pt x="66" y="170"/>
                </a:cubicBezTo>
                <a:cubicBezTo>
                  <a:pt x="66" y="170"/>
                  <a:pt x="65" y="170"/>
                  <a:pt x="66" y="169"/>
                </a:cubicBezTo>
                <a:cubicBezTo>
                  <a:pt x="66" y="169"/>
                  <a:pt x="67" y="169"/>
                  <a:pt x="67" y="169"/>
                </a:cubicBezTo>
                <a:cubicBezTo>
                  <a:pt x="68" y="168"/>
                  <a:pt x="67" y="168"/>
                  <a:pt x="66" y="167"/>
                </a:cubicBezTo>
                <a:cubicBezTo>
                  <a:pt x="68" y="168"/>
                  <a:pt x="67" y="166"/>
                  <a:pt x="68" y="165"/>
                </a:cubicBezTo>
                <a:cubicBezTo>
                  <a:pt x="69" y="166"/>
                  <a:pt x="69" y="166"/>
                  <a:pt x="69" y="165"/>
                </a:cubicBezTo>
                <a:cubicBezTo>
                  <a:pt x="68" y="165"/>
                  <a:pt x="68" y="164"/>
                  <a:pt x="68" y="163"/>
                </a:cubicBezTo>
                <a:cubicBezTo>
                  <a:pt x="69" y="163"/>
                  <a:pt x="69" y="164"/>
                  <a:pt x="70" y="164"/>
                </a:cubicBezTo>
                <a:cubicBezTo>
                  <a:pt x="71" y="163"/>
                  <a:pt x="70" y="163"/>
                  <a:pt x="70" y="161"/>
                </a:cubicBezTo>
                <a:cubicBezTo>
                  <a:pt x="71" y="161"/>
                  <a:pt x="71" y="158"/>
                  <a:pt x="73" y="158"/>
                </a:cubicBezTo>
                <a:cubicBezTo>
                  <a:pt x="73" y="159"/>
                  <a:pt x="70" y="161"/>
                  <a:pt x="72" y="161"/>
                </a:cubicBezTo>
                <a:cubicBezTo>
                  <a:pt x="74" y="161"/>
                  <a:pt x="73" y="159"/>
                  <a:pt x="74" y="159"/>
                </a:cubicBezTo>
                <a:cubicBezTo>
                  <a:pt x="75" y="159"/>
                  <a:pt x="75" y="157"/>
                  <a:pt x="76" y="157"/>
                </a:cubicBezTo>
                <a:cubicBezTo>
                  <a:pt x="76" y="155"/>
                  <a:pt x="76" y="155"/>
                  <a:pt x="76" y="155"/>
                </a:cubicBezTo>
                <a:cubicBezTo>
                  <a:pt x="76" y="154"/>
                  <a:pt x="77" y="154"/>
                  <a:pt x="78" y="154"/>
                </a:cubicBezTo>
                <a:cubicBezTo>
                  <a:pt x="78" y="153"/>
                  <a:pt x="78" y="152"/>
                  <a:pt x="79" y="152"/>
                </a:cubicBezTo>
                <a:cubicBezTo>
                  <a:pt x="80" y="152"/>
                  <a:pt x="79" y="152"/>
                  <a:pt x="80" y="151"/>
                </a:cubicBezTo>
                <a:cubicBezTo>
                  <a:pt x="80" y="151"/>
                  <a:pt x="81" y="150"/>
                  <a:pt x="81" y="149"/>
                </a:cubicBezTo>
                <a:cubicBezTo>
                  <a:pt x="82" y="147"/>
                  <a:pt x="83" y="146"/>
                  <a:pt x="84" y="145"/>
                </a:cubicBezTo>
                <a:cubicBezTo>
                  <a:pt x="84" y="143"/>
                  <a:pt x="86" y="143"/>
                  <a:pt x="85" y="142"/>
                </a:cubicBezTo>
                <a:cubicBezTo>
                  <a:pt x="87" y="141"/>
                  <a:pt x="87" y="140"/>
                  <a:pt x="87" y="138"/>
                </a:cubicBezTo>
                <a:cubicBezTo>
                  <a:pt x="87" y="138"/>
                  <a:pt x="87" y="138"/>
                  <a:pt x="87" y="137"/>
                </a:cubicBezTo>
                <a:cubicBezTo>
                  <a:pt x="85" y="137"/>
                  <a:pt x="85" y="137"/>
                  <a:pt x="84" y="137"/>
                </a:cubicBezTo>
                <a:cubicBezTo>
                  <a:pt x="84" y="137"/>
                  <a:pt x="84" y="137"/>
                  <a:pt x="83" y="138"/>
                </a:cubicBezTo>
                <a:cubicBezTo>
                  <a:pt x="83" y="138"/>
                  <a:pt x="83" y="138"/>
                  <a:pt x="82" y="138"/>
                </a:cubicBezTo>
                <a:cubicBezTo>
                  <a:pt x="82" y="138"/>
                  <a:pt x="79" y="141"/>
                  <a:pt x="79" y="142"/>
                </a:cubicBezTo>
                <a:cubicBezTo>
                  <a:pt x="79" y="143"/>
                  <a:pt x="77" y="145"/>
                  <a:pt x="78" y="146"/>
                </a:cubicBezTo>
                <a:cubicBezTo>
                  <a:pt x="77" y="146"/>
                  <a:pt x="76" y="146"/>
                  <a:pt x="76" y="146"/>
                </a:cubicBezTo>
                <a:cubicBezTo>
                  <a:pt x="75" y="147"/>
                  <a:pt x="76" y="148"/>
                  <a:pt x="75" y="149"/>
                </a:cubicBezTo>
                <a:cubicBezTo>
                  <a:pt x="75" y="149"/>
                  <a:pt x="74" y="149"/>
                  <a:pt x="74" y="149"/>
                </a:cubicBezTo>
                <a:cubicBezTo>
                  <a:pt x="74" y="149"/>
                  <a:pt x="74" y="151"/>
                  <a:pt x="74" y="152"/>
                </a:cubicBezTo>
                <a:cubicBezTo>
                  <a:pt x="73" y="152"/>
                  <a:pt x="73" y="153"/>
                  <a:pt x="71" y="153"/>
                </a:cubicBezTo>
                <a:cubicBezTo>
                  <a:pt x="71" y="154"/>
                  <a:pt x="70" y="155"/>
                  <a:pt x="69" y="156"/>
                </a:cubicBezTo>
                <a:cubicBezTo>
                  <a:pt x="69" y="156"/>
                  <a:pt x="68" y="156"/>
                  <a:pt x="67" y="157"/>
                </a:cubicBezTo>
                <a:cubicBezTo>
                  <a:pt x="68" y="159"/>
                  <a:pt x="66" y="158"/>
                  <a:pt x="66" y="161"/>
                </a:cubicBezTo>
                <a:cubicBezTo>
                  <a:pt x="65" y="161"/>
                  <a:pt x="65" y="162"/>
                  <a:pt x="65" y="163"/>
                </a:cubicBezTo>
                <a:cubicBezTo>
                  <a:pt x="65" y="163"/>
                  <a:pt x="64" y="164"/>
                  <a:pt x="64" y="164"/>
                </a:cubicBezTo>
                <a:cubicBezTo>
                  <a:pt x="64" y="164"/>
                  <a:pt x="64" y="165"/>
                  <a:pt x="64" y="165"/>
                </a:cubicBezTo>
                <a:cubicBezTo>
                  <a:pt x="64" y="165"/>
                  <a:pt x="63" y="165"/>
                  <a:pt x="63" y="165"/>
                </a:cubicBezTo>
                <a:cubicBezTo>
                  <a:pt x="62" y="167"/>
                  <a:pt x="63" y="168"/>
                  <a:pt x="62" y="169"/>
                </a:cubicBezTo>
                <a:cubicBezTo>
                  <a:pt x="62" y="169"/>
                  <a:pt x="61" y="170"/>
                  <a:pt x="61" y="170"/>
                </a:cubicBezTo>
                <a:cubicBezTo>
                  <a:pt x="61" y="170"/>
                  <a:pt x="61" y="171"/>
                  <a:pt x="61" y="172"/>
                </a:cubicBezTo>
                <a:cubicBezTo>
                  <a:pt x="59" y="172"/>
                  <a:pt x="59" y="174"/>
                  <a:pt x="58" y="175"/>
                </a:cubicBezTo>
                <a:cubicBezTo>
                  <a:pt x="59" y="176"/>
                  <a:pt x="57" y="177"/>
                  <a:pt x="58" y="179"/>
                </a:cubicBezTo>
                <a:cubicBezTo>
                  <a:pt x="55" y="179"/>
                  <a:pt x="56" y="183"/>
                  <a:pt x="54" y="184"/>
                </a:cubicBezTo>
                <a:cubicBezTo>
                  <a:pt x="53" y="186"/>
                  <a:pt x="53" y="185"/>
                  <a:pt x="54" y="187"/>
                </a:cubicBezTo>
                <a:cubicBezTo>
                  <a:pt x="53" y="187"/>
                  <a:pt x="53" y="189"/>
                  <a:pt x="52" y="189"/>
                </a:cubicBezTo>
                <a:cubicBezTo>
                  <a:pt x="52" y="192"/>
                  <a:pt x="50" y="192"/>
                  <a:pt x="50" y="195"/>
                </a:cubicBezTo>
                <a:cubicBezTo>
                  <a:pt x="50" y="195"/>
                  <a:pt x="49" y="195"/>
                  <a:pt x="49" y="195"/>
                </a:cubicBezTo>
                <a:cubicBezTo>
                  <a:pt x="49" y="197"/>
                  <a:pt x="49" y="197"/>
                  <a:pt x="48" y="198"/>
                </a:cubicBezTo>
                <a:cubicBezTo>
                  <a:pt x="49" y="198"/>
                  <a:pt x="49" y="199"/>
                  <a:pt x="49" y="200"/>
                </a:cubicBezTo>
                <a:cubicBezTo>
                  <a:pt x="49" y="200"/>
                  <a:pt x="49" y="202"/>
                  <a:pt x="48" y="203"/>
                </a:cubicBezTo>
                <a:cubicBezTo>
                  <a:pt x="48" y="205"/>
                  <a:pt x="48" y="207"/>
                  <a:pt x="48" y="209"/>
                </a:cubicBezTo>
                <a:cubicBezTo>
                  <a:pt x="47" y="210"/>
                  <a:pt x="47" y="211"/>
                  <a:pt x="48" y="212"/>
                </a:cubicBezTo>
                <a:cubicBezTo>
                  <a:pt x="48" y="213"/>
                  <a:pt x="48" y="212"/>
                  <a:pt x="48" y="212"/>
                </a:cubicBezTo>
                <a:cubicBezTo>
                  <a:pt x="48" y="213"/>
                  <a:pt x="48" y="213"/>
                  <a:pt x="48" y="213"/>
                </a:cubicBezTo>
                <a:cubicBezTo>
                  <a:pt x="48" y="214"/>
                  <a:pt x="48" y="214"/>
                  <a:pt x="48" y="214"/>
                </a:cubicBezTo>
                <a:cubicBezTo>
                  <a:pt x="50" y="215"/>
                  <a:pt x="51" y="215"/>
                  <a:pt x="53" y="215"/>
                </a:cubicBezTo>
                <a:cubicBezTo>
                  <a:pt x="54" y="215"/>
                  <a:pt x="53" y="214"/>
                  <a:pt x="54" y="213"/>
                </a:cubicBezTo>
                <a:cubicBezTo>
                  <a:pt x="54" y="213"/>
                  <a:pt x="55" y="213"/>
                  <a:pt x="55" y="213"/>
                </a:cubicBezTo>
                <a:cubicBezTo>
                  <a:pt x="55" y="213"/>
                  <a:pt x="55" y="212"/>
                  <a:pt x="55" y="212"/>
                </a:cubicBezTo>
                <a:cubicBezTo>
                  <a:pt x="56" y="210"/>
                  <a:pt x="57" y="209"/>
                  <a:pt x="56" y="209"/>
                </a:cubicBezTo>
                <a:close/>
                <a:moveTo>
                  <a:pt x="76" y="151"/>
                </a:moveTo>
                <a:cubicBezTo>
                  <a:pt x="78" y="151"/>
                  <a:pt x="78" y="151"/>
                  <a:pt x="78" y="151"/>
                </a:cubicBezTo>
                <a:cubicBezTo>
                  <a:pt x="77" y="152"/>
                  <a:pt x="76" y="153"/>
                  <a:pt x="76" y="154"/>
                </a:cubicBezTo>
                <a:cubicBezTo>
                  <a:pt x="73" y="153"/>
                  <a:pt x="77" y="153"/>
                  <a:pt x="76" y="151"/>
                </a:cubicBezTo>
                <a:close/>
                <a:moveTo>
                  <a:pt x="73" y="156"/>
                </a:moveTo>
                <a:cubicBezTo>
                  <a:pt x="74" y="156"/>
                  <a:pt x="74" y="157"/>
                  <a:pt x="74" y="158"/>
                </a:cubicBezTo>
                <a:cubicBezTo>
                  <a:pt x="72" y="158"/>
                  <a:pt x="72" y="158"/>
                  <a:pt x="72" y="158"/>
                </a:cubicBezTo>
                <a:cubicBezTo>
                  <a:pt x="72" y="156"/>
                  <a:pt x="73" y="157"/>
                  <a:pt x="73" y="156"/>
                </a:cubicBezTo>
                <a:close/>
                <a:moveTo>
                  <a:pt x="61" y="226"/>
                </a:moveTo>
                <a:cubicBezTo>
                  <a:pt x="62" y="225"/>
                  <a:pt x="62" y="224"/>
                  <a:pt x="63" y="224"/>
                </a:cubicBezTo>
                <a:cubicBezTo>
                  <a:pt x="63" y="223"/>
                  <a:pt x="63" y="224"/>
                  <a:pt x="64" y="224"/>
                </a:cubicBezTo>
                <a:cubicBezTo>
                  <a:pt x="64" y="223"/>
                  <a:pt x="64" y="222"/>
                  <a:pt x="64" y="222"/>
                </a:cubicBezTo>
                <a:cubicBezTo>
                  <a:pt x="65" y="221"/>
                  <a:pt x="65" y="221"/>
                  <a:pt x="65" y="220"/>
                </a:cubicBezTo>
                <a:cubicBezTo>
                  <a:pt x="66" y="219"/>
                  <a:pt x="66" y="219"/>
                  <a:pt x="66" y="218"/>
                </a:cubicBezTo>
                <a:cubicBezTo>
                  <a:pt x="64" y="218"/>
                  <a:pt x="64" y="219"/>
                  <a:pt x="63" y="220"/>
                </a:cubicBezTo>
                <a:cubicBezTo>
                  <a:pt x="63" y="220"/>
                  <a:pt x="62" y="220"/>
                  <a:pt x="62" y="220"/>
                </a:cubicBezTo>
                <a:cubicBezTo>
                  <a:pt x="62" y="220"/>
                  <a:pt x="62" y="221"/>
                  <a:pt x="62" y="221"/>
                </a:cubicBezTo>
                <a:cubicBezTo>
                  <a:pt x="62" y="222"/>
                  <a:pt x="61" y="222"/>
                  <a:pt x="61" y="221"/>
                </a:cubicBezTo>
                <a:cubicBezTo>
                  <a:pt x="61" y="219"/>
                  <a:pt x="62" y="215"/>
                  <a:pt x="62" y="214"/>
                </a:cubicBezTo>
                <a:cubicBezTo>
                  <a:pt x="62" y="213"/>
                  <a:pt x="62" y="213"/>
                  <a:pt x="63" y="212"/>
                </a:cubicBezTo>
                <a:cubicBezTo>
                  <a:pt x="63" y="212"/>
                  <a:pt x="63" y="211"/>
                  <a:pt x="63" y="211"/>
                </a:cubicBezTo>
                <a:cubicBezTo>
                  <a:pt x="63" y="211"/>
                  <a:pt x="63" y="210"/>
                  <a:pt x="63" y="210"/>
                </a:cubicBezTo>
                <a:cubicBezTo>
                  <a:pt x="63" y="209"/>
                  <a:pt x="64" y="207"/>
                  <a:pt x="64" y="206"/>
                </a:cubicBezTo>
                <a:cubicBezTo>
                  <a:pt x="65" y="204"/>
                  <a:pt x="64" y="204"/>
                  <a:pt x="65" y="203"/>
                </a:cubicBezTo>
                <a:cubicBezTo>
                  <a:pt x="66" y="203"/>
                  <a:pt x="65" y="202"/>
                  <a:pt x="65" y="201"/>
                </a:cubicBezTo>
                <a:cubicBezTo>
                  <a:pt x="66" y="200"/>
                  <a:pt x="66" y="199"/>
                  <a:pt x="66" y="198"/>
                </a:cubicBezTo>
                <a:cubicBezTo>
                  <a:pt x="67" y="197"/>
                  <a:pt x="67" y="196"/>
                  <a:pt x="68" y="195"/>
                </a:cubicBezTo>
                <a:cubicBezTo>
                  <a:pt x="69" y="193"/>
                  <a:pt x="70" y="190"/>
                  <a:pt x="70" y="188"/>
                </a:cubicBezTo>
                <a:cubicBezTo>
                  <a:pt x="72" y="186"/>
                  <a:pt x="73" y="183"/>
                  <a:pt x="74" y="181"/>
                </a:cubicBezTo>
                <a:cubicBezTo>
                  <a:pt x="74" y="180"/>
                  <a:pt x="75" y="179"/>
                  <a:pt x="76" y="179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78" y="176"/>
                  <a:pt x="78" y="174"/>
                  <a:pt x="79" y="173"/>
                </a:cubicBezTo>
                <a:cubicBezTo>
                  <a:pt x="79" y="171"/>
                  <a:pt x="80" y="170"/>
                  <a:pt x="81" y="168"/>
                </a:cubicBezTo>
                <a:cubicBezTo>
                  <a:pt x="82" y="167"/>
                  <a:pt x="84" y="166"/>
                  <a:pt x="83" y="162"/>
                </a:cubicBezTo>
                <a:cubicBezTo>
                  <a:pt x="82" y="162"/>
                  <a:pt x="82" y="161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79" y="163"/>
                  <a:pt x="80" y="163"/>
                  <a:pt x="80" y="163"/>
                </a:cubicBezTo>
                <a:cubicBezTo>
                  <a:pt x="79" y="165"/>
                  <a:pt x="78" y="166"/>
                  <a:pt x="77" y="166"/>
                </a:cubicBezTo>
                <a:cubicBezTo>
                  <a:pt x="77" y="168"/>
                  <a:pt x="76" y="170"/>
                  <a:pt x="75" y="171"/>
                </a:cubicBezTo>
                <a:cubicBezTo>
                  <a:pt x="75" y="171"/>
                  <a:pt x="75" y="172"/>
                  <a:pt x="75" y="172"/>
                </a:cubicBezTo>
                <a:cubicBezTo>
                  <a:pt x="75" y="173"/>
                  <a:pt x="74" y="174"/>
                  <a:pt x="73" y="174"/>
                </a:cubicBezTo>
                <a:cubicBezTo>
                  <a:pt x="74" y="177"/>
                  <a:pt x="71" y="177"/>
                  <a:pt x="72" y="179"/>
                </a:cubicBezTo>
                <a:cubicBezTo>
                  <a:pt x="71" y="179"/>
                  <a:pt x="71" y="178"/>
                  <a:pt x="70" y="179"/>
                </a:cubicBezTo>
                <a:cubicBezTo>
                  <a:pt x="70" y="179"/>
                  <a:pt x="70" y="179"/>
                  <a:pt x="70" y="179"/>
                </a:cubicBezTo>
                <a:cubicBezTo>
                  <a:pt x="70" y="180"/>
                  <a:pt x="70" y="180"/>
                  <a:pt x="70" y="180"/>
                </a:cubicBezTo>
                <a:cubicBezTo>
                  <a:pt x="69" y="181"/>
                  <a:pt x="69" y="181"/>
                  <a:pt x="69" y="182"/>
                </a:cubicBezTo>
                <a:cubicBezTo>
                  <a:pt x="69" y="183"/>
                  <a:pt x="69" y="183"/>
                  <a:pt x="68" y="183"/>
                </a:cubicBezTo>
                <a:cubicBezTo>
                  <a:pt x="68" y="184"/>
                  <a:pt x="68" y="184"/>
                  <a:pt x="67" y="185"/>
                </a:cubicBezTo>
                <a:cubicBezTo>
                  <a:pt x="67" y="185"/>
                  <a:pt x="68" y="186"/>
                  <a:pt x="67" y="186"/>
                </a:cubicBezTo>
                <a:cubicBezTo>
                  <a:pt x="67" y="187"/>
                  <a:pt x="67" y="187"/>
                  <a:pt x="66" y="188"/>
                </a:cubicBezTo>
                <a:cubicBezTo>
                  <a:pt x="66" y="188"/>
                  <a:pt x="66" y="188"/>
                  <a:pt x="66" y="188"/>
                </a:cubicBezTo>
                <a:cubicBezTo>
                  <a:pt x="66" y="189"/>
                  <a:pt x="66" y="189"/>
                  <a:pt x="65" y="190"/>
                </a:cubicBezTo>
                <a:cubicBezTo>
                  <a:pt x="65" y="192"/>
                  <a:pt x="64" y="194"/>
                  <a:pt x="63" y="196"/>
                </a:cubicBezTo>
                <a:cubicBezTo>
                  <a:pt x="62" y="198"/>
                  <a:pt x="62" y="200"/>
                  <a:pt x="61" y="202"/>
                </a:cubicBezTo>
                <a:cubicBezTo>
                  <a:pt x="62" y="203"/>
                  <a:pt x="61" y="205"/>
                  <a:pt x="61" y="205"/>
                </a:cubicBezTo>
                <a:cubicBezTo>
                  <a:pt x="60" y="207"/>
                  <a:pt x="59" y="210"/>
                  <a:pt x="59" y="211"/>
                </a:cubicBezTo>
                <a:cubicBezTo>
                  <a:pt x="59" y="211"/>
                  <a:pt x="59" y="211"/>
                  <a:pt x="59" y="212"/>
                </a:cubicBezTo>
                <a:cubicBezTo>
                  <a:pt x="59" y="213"/>
                  <a:pt x="58" y="214"/>
                  <a:pt x="58" y="216"/>
                </a:cubicBezTo>
                <a:cubicBezTo>
                  <a:pt x="57" y="219"/>
                  <a:pt x="58" y="222"/>
                  <a:pt x="58" y="225"/>
                </a:cubicBezTo>
                <a:cubicBezTo>
                  <a:pt x="59" y="225"/>
                  <a:pt x="60" y="226"/>
                  <a:pt x="61" y="226"/>
                </a:cubicBezTo>
                <a:close/>
                <a:moveTo>
                  <a:pt x="98" y="199"/>
                </a:moveTo>
                <a:cubicBezTo>
                  <a:pt x="97" y="199"/>
                  <a:pt x="97" y="198"/>
                  <a:pt x="95" y="198"/>
                </a:cubicBezTo>
                <a:cubicBezTo>
                  <a:pt x="95" y="199"/>
                  <a:pt x="94" y="200"/>
                  <a:pt x="94" y="200"/>
                </a:cubicBezTo>
                <a:cubicBezTo>
                  <a:pt x="94" y="201"/>
                  <a:pt x="93" y="201"/>
                  <a:pt x="93" y="201"/>
                </a:cubicBezTo>
                <a:cubicBezTo>
                  <a:pt x="93" y="201"/>
                  <a:pt x="93" y="202"/>
                  <a:pt x="93" y="202"/>
                </a:cubicBezTo>
                <a:cubicBezTo>
                  <a:pt x="93" y="202"/>
                  <a:pt x="92" y="203"/>
                  <a:pt x="92" y="203"/>
                </a:cubicBezTo>
                <a:cubicBezTo>
                  <a:pt x="92" y="204"/>
                  <a:pt x="92" y="205"/>
                  <a:pt x="92" y="205"/>
                </a:cubicBezTo>
                <a:cubicBezTo>
                  <a:pt x="92" y="206"/>
                  <a:pt x="92" y="206"/>
                  <a:pt x="92" y="206"/>
                </a:cubicBezTo>
                <a:cubicBezTo>
                  <a:pt x="91" y="207"/>
                  <a:pt x="91" y="208"/>
                  <a:pt x="91" y="208"/>
                </a:cubicBezTo>
                <a:cubicBezTo>
                  <a:pt x="91" y="208"/>
                  <a:pt x="90" y="210"/>
                  <a:pt x="90" y="210"/>
                </a:cubicBezTo>
                <a:cubicBezTo>
                  <a:pt x="90" y="211"/>
                  <a:pt x="90" y="212"/>
                  <a:pt x="90" y="213"/>
                </a:cubicBezTo>
                <a:cubicBezTo>
                  <a:pt x="90" y="213"/>
                  <a:pt x="89" y="213"/>
                  <a:pt x="89" y="213"/>
                </a:cubicBezTo>
                <a:cubicBezTo>
                  <a:pt x="89" y="213"/>
                  <a:pt x="89" y="214"/>
                  <a:pt x="89" y="214"/>
                </a:cubicBezTo>
                <a:cubicBezTo>
                  <a:pt x="89" y="214"/>
                  <a:pt x="89" y="214"/>
                  <a:pt x="89" y="214"/>
                </a:cubicBezTo>
                <a:cubicBezTo>
                  <a:pt x="89" y="214"/>
                  <a:pt x="89" y="215"/>
                  <a:pt x="89" y="215"/>
                </a:cubicBezTo>
                <a:cubicBezTo>
                  <a:pt x="88" y="216"/>
                  <a:pt x="88" y="216"/>
                  <a:pt x="88" y="216"/>
                </a:cubicBezTo>
                <a:cubicBezTo>
                  <a:pt x="88" y="216"/>
                  <a:pt x="88" y="217"/>
                  <a:pt x="88" y="217"/>
                </a:cubicBezTo>
                <a:cubicBezTo>
                  <a:pt x="87" y="219"/>
                  <a:pt x="87" y="221"/>
                  <a:pt x="86" y="221"/>
                </a:cubicBezTo>
                <a:cubicBezTo>
                  <a:pt x="86" y="221"/>
                  <a:pt x="86" y="222"/>
                  <a:pt x="86" y="222"/>
                </a:cubicBezTo>
                <a:cubicBezTo>
                  <a:pt x="85" y="223"/>
                  <a:pt x="85" y="224"/>
                  <a:pt x="84" y="225"/>
                </a:cubicBezTo>
                <a:cubicBezTo>
                  <a:pt x="84" y="226"/>
                  <a:pt x="85" y="226"/>
                  <a:pt x="84" y="227"/>
                </a:cubicBezTo>
                <a:cubicBezTo>
                  <a:pt x="84" y="227"/>
                  <a:pt x="83" y="227"/>
                  <a:pt x="83" y="228"/>
                </a:cubicBezTo>
                <a:cubicBezTo>
                  <a:pt x="83" y="228"/>
                  <a:pt x="83" y="228"/>
                  <a:pt x="83" y="228"/>
                </a:cubicBezTo>
                <a:cubicBezTo>
                  <a:pt x="83" y="229"/>
                  <a:pt x="83" y="229"/>
                  <a:pt x="82" y="230"/>
                </a:cubicBezTo>
                <a:cubicBezTo>
                  <a:pt x="82" y="231"/>
                  <a:pt x="82" y="231"/>
                  <a:pt x="82" y="231"/>
                </a:cubicBezTo>
                <a:cubicBezTo>
                  <a:pt x="82" y="231"/>
                  <a:pt x="82" y="232"/>
                  <a:pt x="82" y="232"/>
                </a:cubicBezTo>
                <a:cubicBezTo>
                  <a:pt x="82" y="233"/>
                  <a:pt x="81" y="233"/>
                  <a:pt x="81" y="233"/>
                </a:cubicBezTo>
                <a:cubicBezTo>
                  <a:pt x="81" y="233"/>
                  <a:pt x="81" y="234"/>
                  <a:pt x="81" y="234"/>
                </a:cubicBezTo>
                <a:cubicBezTo>
                  <a:pt x="81" y="236"/>
                  <a:pt x="80" y="236"/>
                  <a:pt x="80" y="237"/>
                </a:cubicBezTo>
                <a:cubicBezTo>
                  <a:pt x="80" y="237"/>
                  <a:pt x="80" y="237"/>
                  <a:pt x="80" y="237"/>
                </a:cubicBezTo>
                <a:cubicBezTo>
                  <a:pt x="79" y="239"/>
                  <a:pt x="80" y="240"/>
                  <a:pt x="79" y="240"/>
                </a:cubicBezTo>
                <a:cubicBezTo>
                  <a:pt x="79" y="240"/>
                  <a:pt x="79" y="242"/>
                  <a:pt x="79" y="242"/>
                </a:cubicBezTo>
                <a:cubicBezTo>
                  <a:pt x="78" y="243"/>
                  <a:pt x="78" y="244"/>
                  <a:pt x="78" y="245"/>
                </a:cubicBezTo>
                <a:cubicBezTo>
                  <a:pt x="78" y="246"/>
                  <a:pt x="77" y="247"/>
                  <a:pt x="77" y="247"/>
                </a:cubicBezTo>
                <a:cubicBezTo>
                  <a:pt x="77" y="250"/>
                  <a:pt x="76" y="255"/>
                  <a:pt x="76" y="257"/>
                </a:cubicBezTo>
                <a:cubicBezTo>
                  <a:pt x="76" y="257"/>
                  <a:pt x="76" y="258"/>
                  <a:pt x="77" y="258"/>
                </a:cubicBezTo>
                <a:cubicBezTo>
                  <a:pt x="78" y="258"/>
                  <a:pt x="77" y="257"/>
                  <a:pt x="78" y="257"/>
                </a:cubicBezTo>
                <a:cubicBezTo>
                  <a:pt x="78" y="256"/>
                  <a:pt x="79" y="256"/>
                  <a:pt x="79" y="256"/>
                </a:cubicBezTo>
                <a:cubicBezTo>
                  <a:pt x="79" y="255"/>
                  <a:pt x="78" y="254"/>
                  <a:pt x="79" y="252"/>
                </a:cubicBezTo>
                <a:cubicBezTo>
                  <a:pt x="80" y="252"/>
                  <a:pt x="80" y="251"/>
                  <a:pt x="80" y="250"/>
                </a:cubicBezTo>
                <a:cubicBezTo>
                  <a:pt x="81" y="248"/>
                  <a:pt x="81" y="247"/>
                  <a:pt x="81" y="246"/>
                </a:cubicBezTo>
                <a:cubicBezTo>
                  <a:pt x="81" y="246"/>
                  <a:pt x="81" y="246"/>
                  <a:pt x="81" y="245"/>
                </a:cubicBezTo>
                <a:cubicBezTo>
                  <a:pt x="82" y="244"/>
                  <a:pt x="82" y="243"/>
                  <a:pt x="82" y="243"/>
                </a:cubicBezTo>
                <a:cubicBezTo>
                  <a:pt x="83" y="242"/>
                  <a:pt x="83" y="242"/>
                  <a:pt x="83" y="242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0"/>
                  <a:pt x="84" y="239"/>
                  <a:pt x="84" y="238"/>
                </a:cubicBezTo>
                <a:cubicBezTo>
                  <a:pt x="84" y="237"/>
                  <a:pt x="85" y="237"/>
                  <a:pt x="85" y="236"/>
                </a:cubicBezTo>
                <a:cubicBezTo>
                  <a:pt x="86" y="234"/>
                  <a:pt x="86" y="232"/>
                  <a:pt x="87" y="231"/>
                </a:cubicBezTo>
                <a:cubicBezTo>
                  <a:pt x="87" y="229"/>
                  <a:pt x="88" y="229"/>
                  <a:pt x="88" y="228"/>
                </a:cubicBezTo>
                <a:cubicBezTo>
                  <a:pt x="89" y="226"/>
                  <a:pt x="90" y="223"/>
                  <a:pt x="91" y="223"/>
                </a:cubicBezTo>
                <a:cubicBezTo>
                  <a:pt x="91" y="223"/>
                  <a:pt x="91" y="221"/>
                  <a:pt x="91" y="221"/>
                </a:cubicBezTo>
                <a:cubicBezTo>
                  <a:pt x="91" y="221"/>
                  <a:pt x="91" y="221"/>
                  <a:pt x="91" y="220"/>
                </a:cubicBezTo>
                <a:cubicBezTo>
                  <a:pt x="92" y="219"/>
                  <a:pt x="92" y="219"/>
                  <a:pt x="93" y="218"/>
                </a:cubicBezTo>
                <a:cubicBezTo>
                  <a:pt x="93" y="216"/>
                  <a:pt x="94" y="214"/>
                  <a:pt x="95" y="212"/>
                </a:cubicBezTo>
                <a:cubicBezTo>
                  <a:pt x="95" y="211"/>
                  <a:pt x="97" y="209"/>
                  <a:pt x="96" y="207"/>
                </a:cubicBezTo>
                <a:cubicBezTo>
                  <a:pt x="97" y="206"/>
                  <a:pt x="97" y="206"/>
                  <a:pt x="97" y="205"/>
                </a:cubicBezTo>
                <a:cubicBezTo>
                  <a:pt x="97" y="203"/>
                  <a:pt x="98" y="202"/>
                  <a:pt x="98" y="199"/>
                </a:cubicBezTo>
                <a:close/>
              </a:path>
            </a:pathLst>
          </a:custGeom>
          <a:solidFill>
            <a:srgbClr val="9CE2CE">
              <a:alpha val="10000"/>
            </a:srgbClr>
          </a:solidFill>
          <a:ln w="25400">
            <a:solidFill>
              <a:srgbClr val="D39B8E">
                <a:alpha val="10000"/>
              </a:srgb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23"/>
          <p:cNvSpPr>
            <a:spLocks noEditPoints="1"/>
          </p:cNvSpPr>
          <p:nvPr userDrawn="1"/>
        </p:nvSpPr>
        <p:spPr bwMode="auto">
          <a:xfrm rot="929543" flipH="1">
            <a:off x="8882902" y="554629"/>
            <a:ext cx="473627" cy="671809"/>
          </a:xfrm>
          <a:custGeom>
            <a:avLst/>
            <a:gdLst>
              <a:gd name="T0" fmla="*/ 253 w 270"/>
              <a:gd name="T1" fmla="*/ 272 h 384"/>
              <a:gd name="T2" fmla="*/ 230 w 270"/>
              <a:gd name="T3" fmla="*/ 296 h 384"/>
              <a:gd name="T4" fmla="*/ 242 w 270"/>
              <a:gd name="T5" fmla="*/ 318 h 384"/>
              <a:gd name="T6" fmla="*/ 72 w 270"/>
              <a:gd name="T7" fmla="*/ 373 h 384"/>
              <a:gd name="T8" fmla="*/ 78 w 270"/>
              <a:gd name="T9" fmla="*/ 357 h 384"/>
              <a:gd name="T10" fmla="*/ 113 w 270"/>
              <a:gd name="T11" fmla="*/ 329 h 384"/>
              <a:gd name="T12" fmla="*/ 117 w 270"/>
              <a:gd name="T13" fmla="*/ 340 h 384"/>
              <a:gd name="T14" fmla="*/ 201 w 270"/>
              <a:gd name="T15" fmla="*/ 117 h 384"/>
              <a:gd name="T16" fmla="*/ 176 w 270"/>
              <a:gd name="T17" fmla="*/ 57 h 384"/>
              <a:gd name="T18" fmla="*/ 154 w 270"/>
              <a:gd name="T19" fmla="*/ 28 h 384"/>
              <a:gd name="T20" fmla="*/ 116 w 270"/>
              <a:gd name="T21" fmla="*/ 4 h 384"/>
              <a:gd name="T22" fmla="*/ 62 w 270"/>
              <a:gd name="T23" fmla="*/ 7 h 384"/>
              <a:gd name="T24" fmla="*/ 24 w 270"/>
              <a:gd name="T25" fmla="*/ 36 h 384"/>
              <a:gd name="T26" fmla="*/ 3 w 270"/>
              <a:gd name="T27" fmla="*/ 85 h 384"/>
              <a:gd name="T28" fmla="*/ 2 w 270"/>
              <a:gd name="T29" fmla="*/ 148 h 384"/>
              <a:gd name="T30" fmla="*/ 16 w 270"/>
              <a:gd name="T31" fmla="*/ 204 h 384"/>
              <a:gd name="T32" fmla="*/ 43 w 270"/>
              <a:gd name="T33" fmla="*/ 267 h 384"/>
              <a:gd name="T34" fmla="*/ 101 w 270"/>
              <a:gd name="T35" fmla="*/ 299 h 384"/>
              <a:gd name="T36" fmla="*/ 99 w 270"/>
              <a:gd name="T37" fmla="*/ 260 h 384"/>
              <a:gd name="T38" fmla="*/ 60 w 270"/>
              <a:gd name="T39" fmla="*/ 169 h 384"/>
              <a:gd name="T40" fmla="*/ 61 w 270"/>
              <a:gd name="T41" fmla="*/ 118 h 384"/>
              <a:gd name="T42" fmla="*/ 79 w 270"/>
              <a:gd name="T43" fmla="*/ 86 h 384"/>
              <a:gd name="T44" fmla="*/ 111 w 270"/>
              <a:gd name="T45" fmla="*/ 76 h 384"/>
              <a:gd name="T46" fmla="*/ 149 w 270"/>
              <a:gd name="T47" fmla="*/ 125 h 384"/>
              <a:gd name="T48" fmla="*/ 169 w 270"/>
              <a:gd name="T49" fmla="*/ 213 h 384"/>
              <a:gd name="T50" fmla="*/ 173 w 270"/>
              <a:gd name="T51" fmla="*/ 262 h 384"/>
              <a:gd name="T52" fmla="*/ 217 w 270"/>
              <a:gd name="T53" fmla="*/ 240 h 384"/>
              <a:gd name="T54" fmla="*/ 215 w 270"/>
              <a:gd name="T55" fmla="*/ 188 h 384"/>
              <a:gd name="T56" fmla="*/ 54 w 270"/>
              <a:gd name="T57" fmla="*/ 117 h 384"/>
              <a:gd name="T58" fmla="*/ 58 w 270"/>
              <a:gd name="T59" fmla="*/ 107 h 384"/>
              <a:gd name="T60" fmla="*/ 75 w 270"/>
              <a:gd name="T61" fmla="*/ 80 h 384"/>
              <a:gd name="T62" fmla="*/ 75 w 270"/>
              <a:gd name="T63" fmla="*/ 85 h 384"/>
              <a:gd name="T64" fmla="*/ 163 w 270"/>
              <a:gd name="T65" fmla="*/ 164 h 384"/>
              <a:gd name="T66" fmla="*/ 134 w 270"/>
              <a:gd name="T67" fmla="*/ 87 h 384"/>
              <a:gd name="T68" fmla="*/ 102 w 270"/>
              <a:gd name="T69" fmla="*/ 71 h 384"/>
              <a:gd name="T70" fmla="*/ 137 w 270"/>
              <a:gd name="T71" fmla="*/ 80 h 384"/>
              <a:gd name="T72" fmla="*/ 165 w 270"/>
              <a:gd name="T73" fmla="*/ 161 h 384"/>
              <a:gd name="T74" fmla="*/ 203 w 270"/>
              <a:gd name="T75" fmla="*/ 147 h 384"/>
              <a:gd name="T76" fmla="*/ 213 w 270"/>
              <a:gd name="T77" fmla="*/ 211 h 384"/>
              <a:gd name="T78" fmla="*/ 191 w 270"/>
              <a:gd name="T79" fmla="*/ 252 h 384"/>
              <a:gd name="T80" fmla="*/ 175 w 270"/>
              <a:gd name="T81" fmla="*/ 232 h 384"/>
              <a:gd name="T82" fmla="*/ 171 w 270"/>
              <a:gd name="T83" fmla="*/ 180 h 384"/>
              <a:gd name="T84" fmla="*/ 152 w 270"/>
              <a:gd name="T85" fmla="*/ 105 h 384"/>
              <a:gd name="T86" fmla="*/ 128 w 270"/>
              <a:gd name="T87" fmla="*/ 66 h 384"/>
              <a:gd name="T88" fmla="*/ 71 w 270"/>
              <a:gd name="T89" fmla="*/ 69 h 384"/>
              <a:gd name="T90" fmla="*/ 49 w 270"/>
              <a:gd name="T91" fmla="*/ 111 h 384"/>
              <a:gd name="T92" fmla="*/ 56 w 270"/>
              <a:gd name="T93" fmla="*/ 160 h 384"/>
              <a:gd name="T94" fmla="*/ 77 w 270"/>
              <a:gd name="T95" fmla="*/ 231 h 384"/>
              <a:gd name="T96" fmla="*/ 101 w 270"/>
              <a:gd name="T97" fmla="*/ 295 h 384"/>
              <a:gd name="T98" fmla="*/ 44 w 270"/>
              <a:gd name="T99" fmla="*/ 262 h 384"/>
              <a:gd name="T100" fmla="*/ 14 w 270"/>
              <a:gd name="T101" fmla="*/ 188 h 384"/>
              <a:gd name="T102" fmla="*/ 4 w 270"/>
              <a:gd name="T103" fmla="*/ 138 h 384"/>
              <a:gd name="T104" fmla="*/ 4 w 270"/>
              <a:gd name="T105" fmla="*/ 100 h 384"/>
              <a:gd name="T106" fmla="*/ 14 w 270"/>
              <a:gd name="T107" fmla="*/ 65 h 384"/>
              <a:gd name="T108" fmla="*/ 28 w 270"/>
              <a:gd name="T109" fmla="*/ 36 h 384"/>
              <a:gd name="T110" fmla="*/ 90 w 270"/>
              <a:gd name="T111" fmla="*/ 5 h 384"/>
              <a:gd name="T112" fmla="*/ 142 w 270"/>
              <a:gd name="T113" fmla="*/ 23 h 384"/>
              <a:gd name="T114" fmla="*/ 178 w 270"/>
              <a:gd name="T115" fmla="*/ 68 h 384"/>
              <a:gd name="T116" fmla="*/ 71 w 270"/>
              <a:gd name="T117" fmla="*/ 213 h 384"/>
              <a:gd name="T118" fmla="*/ 95 w 270"/>
              <a:gd name="T119" fmla="*/ 371 h 384"/>
              <a:gd name="T120" fmla="*/ 98 w 270"/>
              <a:gd name="T121" fmla="*/ 346 h 384"/>
              <a:gd name="T122" fmla="*/ 199 w 270"/>
              <a:gd name="T123" fmla="*/ 321 h 384"/>
              <a:gd name="T124" fmla="*/ 201 w 270"/>
              <a:gd name="T125" fmla="*/ 2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0" h="384">
                <a:moveTo>
                  <a:pt x="4" y="113"/>
                </a:moveTo>
                <a:cubicBezTo>
                  <a:pt x="5" y="113"/>
                  <a:pt x="6" y="113"/>
                  <a:pt x="6" y="112"/>
                </a:cubicBezTo>
                <a:cubicBezTo>
                  <a:pt x="5" y="111"/>
                  <a:pt x="4" y="112"/>
                  <a:pt x="4" y="113"/>
                </a:cubicBezTo>
                <a:close/>
                <a:moveTo>
                  <a:pt x="105" y="262"/>
                </a:moveTo>
                <a:cubicBezTo>
                  <a:pt x="105" y="263"/>
                  <a:pt x="104" y="263"/>
                  <a:pt x="104" y="264"/>
                </a:cubicBezTo>
                <a:cubicBezTo>
                  <a:pt x="105" y="264"/>
                  <a:pt x="106" y="264"/>
                  <a:pt x="106" y="263"/>
                </a:cubicBezTo>
                <a:cubicBezTo>
                  <a:pt x="104" y="264"/>
                  <a:pt x="106" y="262"/>
                  <a:pt x="105" y="262"/>
                </a:cubicBezTo>
                <a:close/>
                <a:moveTo>
                  <a:pt x="218" y="277"/>
                </a:moveTo>
                <a:cubicBezTo>
                  <a:pt x="218" y="277"/>
                  <a:pt x="218" y="278"/>
                  <a:pt x="218" y="279"/>
                </a:cubicBezTo>
                <a:cubicBezTo>
                  <a:pt x="220" y="279"/>
                  <a:pt x="219" y="276"/>
                  <a:pt x="218" y="277"/>
                </a:cubicBezTo>
                <a:close/>
                <a:moveTo>
                  <a:pt x="268" y="300"/>
                </a:moveTo>
                <a:cubicBezTo>
                  <a:pt x="268" y="300"/>
                  <a:pt x="268" y="300"/>
                  <a:pt x="267" y="299"/>
                </a:cubicBezTo>
                <a:cubicBezTo>
                  <a:pt x="267" y="298"/>
                  <a:pt x="266" y="297"/>
                  <a:pt x="266" y="296"/>
                </a:cubicBezTo>
                <a:cubicBezTo>
                  <a:pt x="266" y="296"/>
                  <a:pt x="265" y="296"/>
                  <a:pt x="265" y="296"/>
                </a:cubicBezTo>
                <a:cubicBezTo>
                  <a:pt x="264" y="294"/>
                  <a:pt x="263" y="290"/>
                  <a:pt x="261" y="288"/>
                </a:cubicBezTo>
                <a:cubicBezTo>
                  <a:pt x="261" y="288"/>
                  <a:pt x="261" y="287"/>
                  <a:pt x="260" y="286"/>
                </a:cubicBezTo>
                <a:cubicBezTo>
                  <a:pt x="260" y="286"/>
                  <a:pt x="259" y="286"/>
                  <a:pt x="259" y="286"/>
                </a:cubicBezTo>
                <a:cubicBezTo>
                  <a:pt x="258" y="284"/>
                  <a:pt x="257" y="282"/>
                  <a:pt x="257" y="281"/>
                </a:cubicBezTo>
                <a:cubicBezTo>
                  <a:pt x="256" y="280"/>
                  <a:pt x="256" y="280"/>
                  <a:pt x="256" y="280"/>
                </a:cubicBezTo>
                <a:cubicBezTo>
                  <a:pt x="256" y="279"/>
                  <a:pt x="256" y="279"/>
                  <a:pt x="256" y="279"/>
                </a:cubicBezTo>
                <a:cubicBezTo>
                  <a:pt x="255" y="279"/>
                  <a:pt x="255" y="278"/>
                  <a:pt x="255" y="278"/>
                </a:cubicBezTo>
                <a:cubicBezTo>
                  <a:pt x="254" y="276"/>
                  <a:pt x="253" y="274"/>
                  <a:pt x="253" y="272"/>
                </a:cubicBezTo>
                <a:cubicBezTo>
                  <a:pt x="252" y="272"/>
                  <a:pt x="252" y="271"/>
                  <a:pt x="252" y="270"/>
                </a:cubicBezTo>
                <a:cubicBezTo>
                  <a:pt x="251" y="269"/>
                  <a:pt x="249" y="271"/>
                  <a:pt x="249" y="269"/>
                </a:cubicBezTo>
                <a:cubicBezTo>
                  <a:pt x="249" y="268"/>
                  <a:pt x="251" y="269"/>
                  <a:pt x="250" y="267"/>
                </a:cubicBezTo>
                <a:cubicBezTo>
                  <a:pt x="249" y="267"/>
                  <a:pt x="249" y="268"/>
                  <a:pt x="248" y="268"/>
                </a:cubicBezTo>
                <a:cubicBezTo>
                  <a:pt x="249" y="269"/>
                  <a:pt x="249" y="269"/>
                  <a:pt x="249" y="269"/>
                </a:cubicBezTo>
                <a:cubicBezTo>
                  <a:pt x="249" y="270"/>
                  <a:pt x="249" y="270"/>
                  <a:pt x="248" y="270"/>
                </a:cubicBezTo>
                <a:cubicBezTo>
                  <a:pt x="250" y="272"/>
                  <a:pt x="250" y="275"/>
                  <a:pt x="251" y="277"/>
                </a:cubicBezTo>
                <a:cubicBezTo>
                  <a:pt x="251" y="278"/>
                  <a:pt x="252" y="278"/>
                  <a:pt x="252" y="279"/>
                </a:cubicBezTo>
                <a:cubicBezTo>
                  <a:pt x="253" y="282"/>
                  <a:pt x="254" y="286"/>
                  <a:pt x="255" y="286"/>
                </a:cubicBezTo>
                <a:cubicBezTo>
                  <a:pt x="255" y="286"/>
                  <a:pt x="255" y="287"/>
                  <a:pt x="255" y="287"/>
                </a:cubicBezTo>
                <a:cubicBezTo>
                  <a:pt x="256" y="288"/>
                  <a:pt x="257" y="290"/>
                  <a:pt x="258" y="290"/>
                </a:cubicBezTo>
                <a:cubicBezTo>
                  <a:pt x="258" y="291"/>
                  <a:pt x="258" y="291"/>
                  <a:pt x="258" y="291"/>
                </a:cubicBezTo>
                <a:cubicBezTo>
                  <a:pt x="259" y="293"/>
                  <a:pt x="260" y="295"/>
                  <a:pt x="261" y="296"/>
                </a:cubicBezTo>
                <a:cubicBezTo>
                  <a:pt x="263" y="299"/>
                  <a:pt x="265" y="302"/>
                  <a:pt x="265" y="306"/>
                </a:cubicBezTo>
                <a:cubicBezTo>
                  <a:pt x="266" y="306"/>
                  <a:pt x="267" y="308"/>
                  <a:pt x="269" y="306"/>
                </a:cubicBezTo>
                <a:cubicBezTo>
                  <a:pt x="270" y="305"/>
                  <a:pt x="269" y="301"/>
                  <a:pt x="268" y="300"/>
                </a:cubicBezTo>
                <a:close/>
                <a:moveTo>
                  <a:pt x="241" y="316"/>
                </a:moveTo>
                <a:cubicBezTo>
                  <a:pt x="240" y="316"/>
                  <a:pt x="240" y="314"/>
                  <a:pt x="239" y="315"/>
                </a:cubicBezTo>
                <a:cubicBezTo>
                  <a:pt x="237" y="310"/>
                  <a:pt x="235" y="306"/>
                  <a:pt x="233" y="302"/>
                </a:cubicBezTo>
                <a:cubicBezTo>
                  <a:pt x="233" y="300"/>
                  <a:pt x="232" y="298"/>
                  <a:pt x="231" y="297"/>
                </a:cubicBezTo>
                <a:cubicBezTo>
                  <a:pt x="231" y="297"/>
                  <a:pt x="231" y="297"/>
                  <a:pt x="231" y="296"/>
                </a:cubicBezTo>
                <a:cubicBezTo>
                  <a:pt x="231" y="296"/>
                  <a:pt x="230" y="296"/>
                  <a:pt x="230" y="296"/>
                </a:cubicBezTo>
                <a:cubicBezTo>
                  <a:pt x="230" y="296"/>
                  <a:pt x="230" y="295"/>
                  <a:pt x="229" y="294"/>
                </a:cubicBezTo>
                <a:cubicBezTo>
                  <a:pt x="228" y="293"/>
                  <a:pt x="228" y="290"/>
                  <a:pt x="227" y="288"/>
                </a:cubicBezTo>
                <a:cubicBezTo>
                  <a:pt x="226" y="286"/>
                  <a:pt x="224" y="282"/>
                  <a:pt x="223" y="281"/>
                </a:cubicBezTo>
                <a:cubicBezTo>
                  <a:pt x="223" y="281"/>
                  <a:pt x="223" y="280"/>
                  <a:pt x="222" y="280"/>
                </a:cubicBezTo>
                <a:cubicBezTo>
                  <a:pt x="222" y="280"/>
                  <a:pt x="222" y="279"/>
                  <a:pt x="222" y="279"/>
                </a:cubicBezTo>
                <a:cubicBezTo>
                  <a:pt x="221" y="280"/>
                  <a:pt x="221" y="278"/>
                  <a:pt x="220" y="278"/>
                </a:cubicBezTo>
                <a:cubicBezTo>
                  <a:pt x="220" y="278"/>
                  <a:pt x="220" y="278"/>
                  <a:pt x="220" y="278"/>
                </a:cubicBezTo>
                <a:cubicBezTo>
                  <a:pt x="219" y="279"/>
                  <a:pt x="219" y="280"/>
                  <a:pt x="219" y="280"/>
                </a:cubicBezTo>
                <a:cubicBezTo>
                  <a:pt x="219" y="282"/>
                  <a:pt x="220" y="282"/>
                  <a:pt x="221" y="284"/>
                </a:cubicBezTo>
                <a:cubicBezTo>
                  <a:pt x="221" y="285"/>
                  <a:pt x="221" y="286"/>
                  <a:pt x="222" y="287"/>
                </a:cubicBezTo>
                <a:cubicBezTo>
                  <a:pt x="222" y="288"/>
                  <a:pt x="223" y="289"/>
                  <a:pt x="223" y="289"/>
                </a:cubicBezTo>
                <a:cubicBezTo>
                  <a:pt x="224" y="291"/>
                  <a:pt x="224" y="292"/>
                  <a:pt x="225" y="294"/>
                </a:cubicBezTo>
                <a:cubicBezTo>
                  <a:pt x="226" y="296"/>
                  <a:pt x="228" y="299"/>
                  <a:pt x="229" y="301"/>
                </a:cubicBezTo>
                <a:cubicBezTo>
                  <a:pt x="230" y="303"/>
                  <a:pt x="231" y="305"/>
                  <a:pt x="231" y="306"/>
                </a:cubicBezTo>
                <a:cubicBezTo>
                  <a:pt x="232" y="308"/>
                  <a:pt x="232" y="308"/>
                  <a:pt x="232" y="309"/>
                </a:cubicBezTo>
                <a:cubicBezTo>
                  <a:pt x="232" y="310"/>
                  <a:pt x="233" y="311"/>
                  <a:pt x="233" y="311"/>
                </a:cubicBezTo>
                <a:cubicBezTo>
                  <a:pt x="234" y="312"/>
                  <a:pt x="234" y="313"/>
                  <a:pt x="234" y="313"/>
                </a:cubicBezTo>
                <a:cubicBezTo>
                  <a:pt x="235" y="313"/>
                  <a:pt x="235" y="314"/>
                  <a:pt x="235" y="315"/>
                </a:cubicBezTo>
                <a:cubicBezTo>
                  <a:pt x="235" y="315"/>
                  <a:pt x="236" y="315"/>
                  <a:pt x="236" y="315"/>
                </a:cubicBezTo>
                <a:cubicBezTo>
                  <a:pt x="237" y="317"/>
                  <a:pt x="238" y="318"/>
                  <a:pt x="238" y="320"/>
                </a:cubicBezTo>
                <a:cubicBezTo>
                  <a:pt x="239" y="320"/>
                  <a:pt x="239" y="320"/>
                  <a:pt x="240" y="320"/>
                </a:cubicBezTo>
                <a:cubicBezTo>
                  <a:pt x="241" y="320"/>
                  <a:pt x="241" y="319"/>
                  <a:pt x="242" y="318"/>
                </a:cubicBezTo>
                <a:cubicBezTo>
                  <a:pt x="242" y="317"/>
                  <a:pt x="241" y="316"/>
                  <a:pt x="241" y="316"/>
                </a:cubicBezTo>
                <a:close/>
                <a:moveTo>
                  <a:pt x="77" y="331"/>
                </a:moveTo>
                <a:cubicBezTo>
                  <a:pt x="77" y="332"/>
                  <a:pt x="78" y="333"/>
                  <a:pt x="78" y="333"/>
                </a:cubicBezTo>
                <a:cubicBezTo>
                  <a:pt x="78" y="334"/>
                  <a:pt x="77" y="333"/>
                  <a:pt x="76" y="334"/>
                </a:cubicBezTo>
                <a:cubicBezTo>
                  <a:pt x="77" y="336"/>
                  <a:pt x="76" y="337"/>
                  <a:pt x="77" y="338"/>
                </a:cubicBezTo>
                <a:cubicBezTo>
                  <a:pt x="77" y="339"/>
                  <a:pt x="76" y="339"/>
                  <a:pt x="76" y="339"/>
                </a:cubicBezTo>
                <a:cubicBezTo>
                  <a:pt x="76" y="340"/>
                  <a:pt x="76" y="341"/>
                  <a:pt x="76" y="342"/>
                </a:cubicBezTo>
                <a:cubicBezTo>
                  <a:pt x="76" y="343"/>
                  <a:pt x="76" y="344"/>
                  <a:pt x="76" y="344"/>
                </a:cubicBezTo>
                <a:cubicBezTo>
                  <a:pt x="76" y="346"/>
                  <a:pt x="76" y="347"/>
                  <a:pt x="76" y="348"/>
                </a:cubicBezTo>
                <a:cubicBezTo>
                  <a:pt x="76" y="350"/>
                  <a:pt x="76" y="354"/>
                  <a:pt x="75" y="356"/>
                </a:cubicBezTo>
                <a:cubicBezTo>
                  <a:pt x="75" y="356"/>
                  <a:pt x="75" y="357"/>
                  <a:pt x="75" y="357"/>
                </a:cubicBezTo>
                <a:cubicBezTo>
                  <a:pt x="74" y="359"/>
                  <a:pt x="74" y="360"/>
                  <a:pt x="74" y="362"/>
                </a:cubicBezTo>
                <a:cubicBezTo>
                  <a:pt x="73" y="364"/>
                  <a:pt x="73" y="366"/>
                  <a:pt x="73" y="368"/>
                </a:cubicBezTo>
                <a:cubicBezTo>
                  <a:pt x="73" y="368"/>
                  <a:pt x="73" y="368"/>
                  <a:pt x="73" y="368"/>
                </a:cubicBezTo>
                <a:cubicBezTo>
                  <a:pt x="73" y="368"/>
                  <a:pt x="73" y="368"/>
                  <a:pt x="73" y="369"/>
                </a:cubicBezTo>
                <a:cubicBezTo>
                  <a:pt x="73" y="369"/>
                  <a:pt x="73" y="369"/>
                  <a:pt x="73" y="369"/>
                </a:cubicBezTo>
                <a:cubicBezTo>
                  <a:pt x="72" y="369"/>
                  <a:pt x="73" y="369"/>
                  <a:pt x="73" y="370"/>
                </a:cubicBezTo>
                <a:cubicBezTo>
                  <a:pt x="73" y="370"/>
                  <a:pt x="73" y="370"/>
                  <a:pt x="72" y="371"/>
                </a:cubicBezTo>
                <a:cubicBezTo>
                  <a:pt x="72" y="371"/>
                  <a:pt x="73" y="371"/>
                  <a:pt x="73" y="372"/>
                </a:cubicBezTo>
                <a:cubicBezTo>
                  <a:pt x="73" y="372"/>
                  <a:pt x="72" y="372"/>
                  <a:pt x="72" y="372"/>
                </a:cubicBezTo>
                <a:cubicBezTo>
                  <a:pt x="72" y="372"/>
                  <a:pt x="72" y="372"/>
                  <a:pt x="72" y="373"/>
                </a:cubicBezTo>
                <a:cubicBezTo>
                  <a:pt x="72" y="373"/>
                  <a:pt x="72" y="373"/>
                  <a:pt x="72" y="373"/>
                </a:cubicBezTo>
                <a:cubicBezTo>
                  <a:pt x="72" y="373"/>
                  <a:pt x="72" y="373"/>
                  <a:pt x="72" y="373"/>
                </a:cubicBezTo>
                <a:cubicBezTo>
                  <a:pt x="72" y="374"/>
                  <a:pt x="72" y="374"/>
                  <a:pt x="72" y="374"/>
                </a:cubicBezTo>
                <a:cubicBezTo>
                  <a:pt x="72" y="374"/>
                  <a:pt x="72" y="374"/>
                  <a:pt x="72" y="374"/>
                </a:cubicBezTo>
                <a:cubicBezTo>
                  <a:pt x="72" y="375"/>
                  <a:pt x="72" y="375"/>
                  <a:pt x="72" y="375"/>
                </a:cubicBezTo>
                <a:cubicBezTo>
                  <a:pt x="72" y="375"/>
                  <a:pt x="72" y="377"/>
                  <a:pt x="72" y="377"/>
                </a:cubicBezTo>
                <a:cubicBezTo>
                  <a:pt x="72" y="377"/>
                  <a:pt x="72" y="377"/>
                  <a:pt x="72" y="377"/>
                </a:cubicBezTo>
                <a:cubicBezTo>
                  <a:pt x="72" y="378"/>
                  <a:pt x="73" y="379"/>
                  <a:pt x="73" y="380"/>
                </a:cubicBezTo>
                <a:cubicBezTo>
                  <a:pt x="72" y="381"/>
                  <a:pt x="73" y="383"/>
                  <a:pt x="74" y="384"/>
                </a:cubicBezTo>
                <a:cubicBezTo>
                  <a:pt x="77" y="384"/>
                  <a:pt x="76" y="382"/>
                  <a:pt x="77" y="381"/>
                </a:cubicBezTo>
                <a:cubicBezTo>
                  <a:pt x="77" y="379"/>
                  <a:pt x="76" y="379"/>
                  <a:pt x="75" y="377"/>
                </a:cubicBezTo>
                <a:cubicBezTo>
                  <a:pt x="75" y="377"/>
                  <a:pt x="76" y="377"/>
                  <a:pt x="75" y="376"/>
                </a:cubicBezTo>
                <a:cubicBezTo>
                  <a:pt x="75" y="376"/>
                  <a:pt x="76" y="376"/>
                  <a:pt x="76" y="376"/>
                </a:cubicBezTo>
                <a:cubicBezTo>
                  <a:pt x="76" y="374"/>
                  <a:pt x="76" y="373"/>
                  <a:pt x="76" y="373"/>
                </a:cubicBezTo>
                <a:cubicBezTo>
                  <a:pt x="76" y="372"/>
                  <a:pt x="76" y="372"/>
                  <a:pt x="76" y="371"/>
                </a:cubicBezTo>
                <a:cubicBezTo>
                  <a:pt x="76" y="371"/>
                  <a:pt x="76" y="371"/>
                  <a:pt x="76" y="371"/>
                </a:cubicBezTo>
                <a:cubicBezTo>
                  <a:pt x="76" y="370"/>
                  <a:pt x="76" y="370"/>
                  <a:pt x="76" y="369"/>
                </a:cubicBezTo>
                <a:cubicBezTo>
                  <a:pt x="76" y="369"/>
                  <a:pt x="77" y="368"/>
                  <a:pt x="76" y="368"/>
                </a:cubicBezTo>
                <a:cubicBezTo>
                  <a:pt x="76" y="367"/>
                  <a:pt x="77" y="368"/>
                  <a:pt x="77" y="367"/>
                </a:cubicBezTo>
                <a:cubicBezTo>
                  <a:pt x="77" y="366"/>
                  <a:pt x="77" y="365"/>
                  <a:pt x="77" y="364"/>
                </a:cubicBezTo>
                <a:cubicBezTo>
                  <a:pt x="77" y="364"/>
                  <a:pt x="78" y="363"/>
                  <a:pt x="78" y="363"/>
                </a:cubicBezTo>
                <a:cubicBezTo>
                  <a:pt x="77" y="361"/>
                  <a:pt x="78" y="359"/>
                  <a:pt x="79" y="358"/>
                </a:cubicBezTo>
                <a:cubicBezTo>
                  <a:pt x="79" y="358"/>
                  <a:pt x="78" y="357"/>
                  <a:pt x="78" y="357"/>
                </a:cubicBezTo>
                <a:cubicBezTo>
                  <a:pt x="79" y="356"/>
                  <a:pt x="79" y="356"/>
                  <a:pt x="79" y="355"/>
                </a:cubicBezTo>
                <a:cubicBezTo>
                  <a:pt x="79" y="354"/>
                  <a:pt x="80" y="354"/>
                  <a:pt x="79" y="353"/>
                </a:cubicBezTo>
                <a:cubicBezTo>
                  <a:pt x="79" y="352"/>
                  <a:pt x="79" y="353"/>
                  <a:pt x="80" y="352"/>
                </a:cubicBezTo>
                <a:cubicBezTo>
                  <a:pt x="80" y="351"/>
                  <a:pt x="79" y="349"/>
                  <a:pt x="81" y="348"/>
                </a:cubicBezTo>
                <a:cubicBezTo>
                  <a:pt x="80" y="346"/>
                  <a:pt x="81" y="345"/>
                  <a:pt x="81" y="344"/>
                </a:cubicBezTo>
                <a:cubicBezTo>
                  <a:pt x="80" y="344"/>
                  <a:pt x="81" y="344"/>
                  <a:pt x="81" y="344"/>
                </a:cubicBezTo>
                <a:cubicBezTo>
                  <a:pt x="81" y="342"/>
                  <a:pt x="80" y="342"/>
                  <a:pt x="80" y="341"/>
                </a:cubicBezTo>
                <a:cubicBezTo>
                  <a:pt x="80" y="341"/>
                  <a:pt x="81" y="340"/>
                  <a:pt x="81" y="340"/>
                </a:cubicBezTo>
                <a:cubicBezTo>
                  <a:pt x="81" y="340"/>
                  <a:pt x="81" y="340"/>
                  <a:pt x="81" y="340"/>
                </a:cubicBezTo>
                <a:cubicBezTo>
                  <a:pt x="81" y="339"/>
                  <a:pt x="80" y="339"/>
                  <a:pt x="80" y="339"/>
                </a:cubicBezTo>
                <a:cubicBezTo>
                  <a:pt x="80" y="339"/>
                  <a:pt x="80" y="338"/>
                  <a:pt x="80" y="338"/>
                </a:cubicBezTo>
                <a:cubicBezTo>
                  <a:pt x="81" y="336"/>
                  <a:pt x="81" y="333"/>
                  <a:pt x="79" y="330"/>
                </a:cubicBezTo>
                <a:lnTo>
                  <a:pt x="77" y="331"/>
                </a:lnTo>
                <a:close/>
                <a:moveTo>
                  <a:pt x="79" y="337"/>
                </a:moveTo>
                <a:cubicBezTo>
                  <a:pt x="78" y="335"/>
                  <a:pt x="78" y="335"/>
                  <a:pt x="78" y="335"/>
                </a:cubicBezTo>
                <a:cubicBezTo>
                  <a:pt x="80" y="334"/>
                  <a:pt x="80" y="337"/>
                  <a:pt x="79" y="337"/>
                </a:cubicBezTo>
                <a:close/>
                <a:moveTo>
                  <a:pt x="114" y="320"/>
                </a:moveTo>
                <a:cubicBezTo>
                  <a:pt x="113" y="320"/>
                  <a:pt x="114" y="319"/>
                  <a:pt x="113" y="319"/>
                </a:cubicBezTo>
                <a:cubicBezTo>
                  <a:pt x="113" y="319"/>
                  <a:pt x="112" y="320"/>
                  <a:pt x="112" y="319"/>
                </a:cubicBezTo>
                <a:cubicBezTo>
                  <a:pt x="111" y="319"/>
                  <a:pt x="111" y="320"/>
                  <a:pt x="110" y="320"/>
                </a:cubicBezTo>
                <a:cubicBezTo>
                  <a:pt x="110" y="321"/>
                  <a:pt x="111" y="322"/>
                  <a:pt x="112" y="322"/>
                </a:cubicBezTo>
                <a:cubicBezTo>
                  <a:pt x="111" y="325"/>
                  <a:pt x="113" y="327"/>
                  <a:pt x="113" y="329"/>
                </a:cubicBezTo>
                <a:cubicBezTo>
                  <a:pt x="113" y="329"/>
                  <a:pt x="113" y="330"/>
                  <a:pt x="113" y="330"/>
                </a:cubicBezTo>
                <a:cubicBezTo>
                  <a:pt x="113" y="330"/>
                  <a:pt x="113" y="331"/>
                  <a:pt x="113" y="331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13" y="332"/>
                  <a:pt x="113" y="333"/>
                  <a:pt x="112" y="333"/>
                </a:cubicBezTo>
                <a:cubicBezTo>
                  <a:pt x="112" y="334"/>
                  <a:pt x="113" y="335"/>
                  <a:pt x="113" y="336"/>
                </a:cubicBezTo>
                <a:cubicBezTo>
                  <a:pt x="113" y="337"/>
                  <a:pt x="113" y="338"/>
                  <a:pt x="113" y="338"/>
                </a:cubicBezTo>
                <a:cubicBezTo>
                  <a:pt x="113" y="340"/>
                  <a:pt x="113" y="342"/>
                  <a:pt x="113" y="344"/>
                </a:cubicBezTo>
                <a:cubicBezTo>
                  <a:pt x="113" y="345"/>
                  <a:pt x="113" y="346"/>
                  <a:pt x="113" y="347"/>
                </a:cubicBezTo>
                <a:cubicBezTo>
                  <a:pt x="114" y="347"/>
                  <a:pt x="113" y="347"/>
                  <a:pt x="113" y="348"/>
                </a:cubicBezTo>
                <a:cubicBezTo>
                  <a:pt x="113" y="349"/>
                  <a:pt x="114" y="352"/>
                  <a:pt x="114" y="353"/>
                </a:cubicBezTo>
                <a:cubicBezTo>
                  <a:pt x="114" y="353"/>
                  <a:pt x="114" y="353"/>
                  <a:pt x="114" y="353"/>
                </a:cubicBezTo>
                <a:cubicBezTo>
                  <a:pt x="114" y="354"/>
                  <a:pt x="113" y="354"/>
                  <a:pt x="113" y="354"/>
                </a:cubicBezTo>
                <a:cubicBezTo>
                  <a:pt x="114" y="356"/>
                  <a:pt x="114" y="357"/>
                  <a:pt x="114" y="358"/>
                </a:cubicBezTo>
                <a:cubicBezTo>
                  <a:pt x="114" y="360"/>
                  <a:pt x="115" y="362"/>
                  <a:pt x="115" y="363"/>
                </a:cubicBezTo>
                <a:cubicBezTo>
                  <a:pt x="116" y="366"/>
                  <a:pt x="115" y="368"/>
                  <a:pt x="117" y="370"/>
                </a:cubicBezTo>
                <a:cubicBezTo>
                  <a:pt x="117" y="371"/>
                  <a:pt x="118" y="371"/>
                  <a:pt x="119" y="371"/>
                </a:cubicBezTo>
                <a:cubicBezTo>
                  <a:pt x="119" y="372"/>
                  <a:pt x="120" y="370"/>
                  <a:pt x="121" y="370"/>
                </a:cubicBezTo>
                <a:cubicBezTo>
                  <a:pt x="121" y="369"/>
                  <a:pt x="119" y="369"/>
                  <a:pt x="119" y="367"/>
                </a:cubicBezTo>
                <a:cubicBezTo>
                  <a:pt x="119" y="364"/>
                  <a:pt x="119" y="360"/>
                  <a:pt x="118" y="357"/>
                </a:cubicBezTo>
                <a:cubicBezTo>
                  <a:pt x="118" y="353"/>
                  <a:pt x="117" y="350"/>
                  <a:pt x="117" y="346"/>
                </a:cubicBezTo>
                <a:cubicBezTo>
                  <a:pt x="117" y="345"/>
                  <a:pt x="117" y="342"/>
                  <a:pt x="117" y="341"/>
                </a:cubicBezTo>
                <a:cubicBezTo>
                  <a:pt x="117" y="341"/>
                  <a:pt x="117" y="340"/>
                  <a:pt x="117" y="340"/>
                </a:cubicBezTo>
                <a:cubicBezTo>
                  <a:pt x="117" y="339"/>
                  <a:pt x="117" y="339"/>
                  <a:pt x="117" y="338"/>
                </a:cubicBezTo>
                <a:cubicBezTo>
                  <a:pt x="117" y="338"/>
                  <a:pt x="117" y="337"/>
                  <a:pt x="117" y="337"/>
                </a:cubicBezTo>
                <a:cubicBezTo>
                  <a:pt x="117" y="336"/>
                  <a:pt x="117" y="335"/>
                  <a:pt x="117" y="333"/>
                </a:cubicBezTo>
                <a:cubicBezTo>
                  <a:pt x="117" y="333"/>
                  <a:pt x="117" y="332"/>
                  <a:pt x="117" y="331"/>
                </a:cubicBezTo>
                <a:cubicBezTo>
                  <a:pt x="117" y="328"/>
                  <a:pt x="117" y="324"/>
                  <a:pt x="115" y="321"/>
                </a:cubicBezTo>
                <a:cubicBezTo>
                  <a:pt x="115" y="321"/>
                  <a:pt x="114" y="321"/>
                  <a:pt x="114" y="320"/>
                </a:cubicBezTo>
                <a:close/>
                <a:moveTo>
                  <a:pt x="77" y="379"/>
                </a:moveTo>
                <a:cubicBezTo>
                  <a:pt x="78" y="379"/>
                  <a:pt x="78" y="378"/>
                  <a:pt x="78" y="377"/>
                </a:cubicBezTo>
                <a:cubicBezTo>
                  <a:pt x="78" y="377"/>
                  <a:pt x="80" y="376"/>
                  <a:pt x="79" y="375"/>
                </a:cubicBezTo>
                <a:cubicBezTo>
                  <a:pt x="78" y="376"/>
                  <a:pt x="76" y="377"/>
                  <a:pt x="77" y="379"/>
                </a:cubicBezTo>
                <a:close/>
                <a:moveTo>
                  <a:pt x="210" y="156"/>
                </a:moveTo>
                <a:cubicBezTo>
                  <a:pt x="210" y="155"/>
                  <a:pt x="209" y="155"/>
                  <a:pt x="209" y="154"/>
                </a:cubicBezTo>
                <a:cubicBezTo>
                  <a:pt x="209" y="154"/>
                  <a:pt x="209" y="153"/>
                  <a:pt x="209" y="153"/>
                </a:cubicBezTo>
                <a:cubicBezTo>
                  <a:pt x="209" y="152"/>
                  <a:pt x="208" y="152"/>
                  <a:pt x="208" y="151"/>
                </a:cubicBezTo>
                <a:cubicBezTo>
                  <a:pt x="208" y="150"/>
                  <a:pt x="207" y="149"/>
                  <a:pt x="207" y="147"/>
                </a:cubicBezTo>
                <a:cubicBezTo>
                  <a:pt x="207" y="147"/>
                  <a:pt x="207" y="147"/>
                  <a:pt x="207" y="147"/>
                </a:cubicBezTo>
                <a:cubicBezTo>
                  <a:pt x="207" y="146"/>
                  <a:pt x="207" y="146"/>
                  <a:pt x="207" y="145"/>
                </a:cubicBezTo>
                <a:cubicBezTo>
                  <a:pt x="206" y="145"/>
                  <a:pt x="207" y="145"/>
                  <a:pt x="207" y="145"/>
                </a:cubicBezTo>
                <a:cubicBezTo>
                  <a:pt x="207" y="144"/>
                  <a:pt x="206" y="143"/>
                  <a:pt x="206" y="142"/>
                </a:cubicBezTo>
                <a:cubicBezTo>
                  <a:pt x="206" y="140"/>
                  <a:pt x="206" y="138"/>
                  <a:pt x="205" y="136"/>
                </a:cubicBezTo>
                <a:cubicBezTo>
                  <a:pt x="204" y="131"/>
                  <a:pt x="202" y="126"/>
                  <a:pt x="201" y="122"/>
                </a:cubicBezTo>
                <a:cubicBezTo>
                  <a:pt x="201" y="120"/>
                  <a:pt x="201" y="119"/>
                  <a:pt x="201" y="117"/>
                </a:cubicBezTo>
                <a:cubicBezTo>
                  <a:pt x="200" y="115"/>
                  <a:pt x="199" y="113"/>
                  <a:pt x="199" y="111"/>
                </a:cubicBezTo>
                <a:cubicBezTo>
                  <a:pt x="198" y="110"/>
                  <a:pt x="198" y="110"/>
                  <a:pt x="198" y="110"/>
                </a:cubicBezTo>
                <a:cubicBezTo>
                  <a:pt x="197" y="109"/>
                  <a:pt x="197" y="108"/>
                  <a:pt x="197" y="107"/>
                </a:cubicBezTo>
                <a:cubicBezTo>
                  <a:pt x="197" y="107"/>
                  <a:pt x="196" y="107"/>
                  <a:pt x="196" y="107"/>
                </a:cubicBezTo>
                <a:cubicBezTo>
                  <a:pt x="196" y="107"/>
                  <a:pt x="197" y="106"/>
                  <a:pt x="197" y="107"/>
                </a:cubicBezTo>
                <a:cubicBezTo>
                  <a:pt x="196" y="106"/>
                  <a:pt x="196" y="106"/>
                  <a:pt x="196" y="105"/>
                </a:cubicBezTo>
                <a:cubicBezTo>
                  <a:pt x="195" y="104"/>
                  <a:pt x="196" y="104"/>
                  <a:pt x="196" y="103"/>
                </a:cubicBezTo>
                <a:cubicBezTo>
                  <a:pt x="195" y="101"/>
                  <a:pt x="195" y="101"/>
                  <a:pt x="195" y="99"/>
                </a:cubicBezTo>
                <a:cubicBezTo>
                  <a:pt x="194" y="94"/>
                  <a:pt x="191" y="86"/>
                  <a:pt x="189" y="81"/>
                </a:cubicBezTo>
                <a:cubicBezTo>
                  <a:pt x="189" y="81"/>
                  <a:pt x="189" y="81"/>
                  <a:pt x="188" y="81"/>
                </a:cubicBezTo>
                <a:cubicBezTo>
                  <a:pt x="188" y="80"/>
                  <a:pt x="189" y="80"/>
                  <a:pt x="189" y="80"/>
                </a:cubicBezTo>
                <a:cubicBezTo>
                  <a:pt x="188" y="79"/>
                  <a:pt x="188" y="79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7"/>
                  <a:pt x="187" y="77"/>
                  <a:pt x="187" y="77"/>
                </a:cubicBezTo>
                <a:cubicBezTo>
                  <a:pt x="186" y="75"/>
                  <a:pt x="186" y="74"/>
                  <a:pt x="185" y="72"/>
                </a:cubicBezTo>
                <a:cubicBezTo>
                  <a:pt x="185" y="72"/>
                  <a:pt x="185" y="72"/>
                  <a:pt x="185" y="72"/>
                </a:cubicBezTo>
                <a:cubicBezTo>
                  <a:pt x="184" y="71"/>
                  <a:pt x="184" y="70"/>
                  <a:pt x="184" y="70"/>
                </a:cubicBezTo>
                <a:cubicBezTo>
                  <a:pt x="184" y="69"/>
                  <a:pt x="183" y="69"/>
                  <a:pt x="183" y="69"/>
                </a:cubicBezTo>
                <a:cubicBezTo>
                  <a:pt x="182" y="68"/>
                  <a:pt x="182" y="65"/>
                  <a:pt x="181" y="65"/>
                </a:cubicBezTo>
                <a:cubicBezTo>
                  <a:pt x="181" y="65"/>
                  <a:pt x="180" y="64"/>
                  <a:pt x="180" y="64"/>
                </a:cubicBezTo>
                <a:cubicBezTo>
                  <a:pt x="180" y="62"/>
                  <a:pt x="179" y="62"/>
                  <a:pt x="178" y="61"/>
                </a:cubicBezTo>
                <a:cubicBezTo>
                  <a:pt x="178" y="59"/>
                  <a:pt x="177" y="58"/>
                  <a:pt x="176" y="57"/>
                </a:cubicBezTo>
                <a:cubicBezTo>
                  <a:pt x="175" y="55"/>
                  <a:pt x="174" y="54"/>
                  <a:pt x="174" y="53"/>
                </a:cubicBezTo>
                <a:cubicBezTo>
                  <a:pt x="172" y="51"/>
                  <a:pt x="171" y="48"/>
                  <a:pt x="170" y="47"/>
                </a:cubicBezTo>
                <a:cubicBezTo>
                  <a:pt x="170" y="47"/>
                  <a:pt x="169" y="47"/>
                  <a:pt x="169" y="46"/>
                </a:cubicBezTo>
                <a:cubicBezTo>
                  <a:pt x="169" y="46"/>
                  <a:pt x="169" y="45"/>
                  <a:pt x="168" y="45"/>
                </a:cubicBezTo>
                <a:cubicBezTo>
                  <a:pt x="168" y="44"/>
                  <a:pt x="168" y="45"/>
                  <a:pt x="168" y="44"/>
                </a:cubicBezTo>
                <a:cubicBezTo>
                  <a:pt x="167" y="44"/>
                  <a:pt x="166" y="42"/>
                  <a:pt x="166" y="42"/>
                </a:cubicBezTo>
                <a:cubicBezTo>
                  <a:pt x="166" y="42"/>
                  <a:pt x="165" y="41"/>
                  <a:pt x="165" y="41"/>
                </a:cubicBezTo>
                <a:cubicBezTo>
                  <a:pt x="165" y="40"/>
                  <a:pt x="165" y="41"/>
                  <a:pt x="165" y="40"/>
                </a:cubicBezTo>
                <a:cubicBezTo>
                  <a:pt x="164" y="39"/>
                  <a:pt x="163" y="38"/>
                  <a:pt x="162" y="38"/>
                </a:cubicBezTo>
                <a:cubicBezTo>
                  <a:pt x="162" y="38"/>
                  <a:pt x="162" y="37"/>
                  <a:pt x="162" y="37"/>
                </a:cubicBezTo>
                <a:cubicBezTo>
                  <a:pt x="161" y="37"/>
                  <a:pt x="161" y="37"/>
                  <a:pt x="161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159" y="35"/>
                  <a:pt x="159" y="35"/>
                  <a:pt x="159" y="35"/>
                </a:cubicBezTo>
                <a:cubicBezTo>
                  <a:pt x="159" y="35"/>
                  <a:pt x="159" y="34"/>
                  <a:pt x="159" y="34"/>
                </a:cubicBezTo>
                <a:cubicBezTo>
                  <a:pt x="159" y="34"/>
                  <a:pt x="158" y="34"/>
                  <a:pt x="158" y="34"/>
                </a:cubicBezTo>
                <a:cubicBezTo>
                  <a:pt x="158" y="34"/>
                  <a:pt x="158" y="33"/>
                  <a:pt x="158" y="33"/>
                </a:cubicBezTo>
                <a:cubicBezTo>
                  <a:pt x="158" y="33"/>
                  <a:pt x="157" y="33"/>
                  <a:pt x="157" y="33"/>
                </a:cubicBezTo>
                <a:cubicBezTo>
                  <a:pt x="157" y="32"/>
                  <a:pt x="157" y="32"/>
                  <a:pt x="157" y="32"/>
                </a:cubicBezTo>
                <a:cubicBezTo>
                  <a:pt x="157" y="32"/>
                  <a:pt x="156" y="32"/>
                  <a:pt x="156" y="32"/>
                </a:cubicBezTo>
                <a:cubicBezTo>
                  <a:pt x="155" y="31"/>
                  <a:pt x="155" y="30"/>
                  <a:pt x="155" y="30"/>
                </a:cubicBezTo>
                <a:cubicBezTo>
                  <a:pt x="155" y="29"/>
                  <a:pt x="154" y="29"/>
                  <a:pt x="154" y="28"/>
                </a:cubicBezTo>
                <a:cubicBezTo>
                  <a:pt x="153" y="28"/>
                  <a:pt x="152" y="27"/>
                  <a:pt x="152" y="27"/>
                </a:cubicBezTo>
                <a:cubicBezTo>
                  <a:pt x="151" y="26"/>
                  <a:pt x="151" y="24"/>
                  <a:pt x="150" y="24"/>
                </a:cubicBezTo>
                <a:cubicBezTo>
                  <a:pt x="150" y="24"/>
                  <a:pt x="149" y="23"/>
                  <a:pt x="149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6" y="22"/>
                  <a:pt x="145" y="20"/>
                  <a:pt x="143" y="19"/>
                </a:cubicBezTo>
                <a:cubicBezTo>
                  <a:pt x="143" y="19"/>
                  <a:pt x="143" y="19"/>
                  <a:pt x="142" y="19"/>
                </a:cubicBezTo>
                <a:cubicBezTo>
                  <a:pt x="142" y="19"/>
                  <a:pt x="142" y="18"/>
                  <a:pt x="142" y="18"/>
                </a:cubicBezTo>
                <a:cubicBezTo>
                  <a:pt x="142" y="18"/>
                  <a:pt x="141" y="18"/>
                  <a:pt x="141" y="18"/>
                </a:cubicBezTo>
                <a:cubicBezTo>
                  <a:pt x="139" y="17"/>
                  <a:pt x="138" y="16"/>
                  <a:pt x="137" y="15"/>
                </a:cubicBezTo>
                <a:cubicBezTo>
                  <a:pt x="136" y="14"/>
                  <a:pt x="136" y="14"/>
                  <a:pt x="135" y="14"/>
                </a:cubicBezTo>
                <a:cubicBezTo>
                  <a:pt x="135" y="14"/>
                  <a:pt x="135" y="13"/>
                  <a:pt x="135" y="13"/>
                </a:cubicBezTo>
                <a:cubicBezTo>
                  <a:pt x="134" y="13"/>
                  <a:pt x="133" y="12"/>
                  <a:pt x="133" y="12"/>
                </a:cubicBezTo>
                <a:cubicBezTo>
                  <a:pt x="133" y="12"/>
                  <a:pt x="133" y="12"/>
                  <a:pt x="132" y="11"/>
                </a:cubicBezTo>
                <a:cubicBezTo>
                  <a:pt x="132" y="11"/>
                  <a:pt x="131" y="12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7" y="9"/>
                  <a:pt x="126" y="9"/>
                  <a:pt x="125" y="8"/>
                </a:cubicBezTo>
                <a:cubicBezTo>
                  <a:pt x="124" y="7"/>
                  <a:pt x="122" y="7"/>
                  <a:pt x="122" y="7"/>
                </a:cubicBezTo>
                <a:cubicBezTo>
                  <a:pt x="122" y="7"/>
                  <a:pt x="122" y="6"/>
                  <a:pt x="121" y="6"/>
                </a:cubicBezTo>
                <a:cubicBezTo>
                  <a:pt x="121" y="6"/>
                  <a:pt x="120" y="5"/>
                  <a:pt x="119" y="5"/>
                </a:cubicBezTo>
                <a:cubicBezTo>
                  <a:pt x="118" y="5"/>
                  <a:pt x="118" y="4"/>
                  <a:pt x="117" y="4"/>
                </a:cubicBezTo>
                <a:cubicBezTo>
                  <a:pt x="117" y="4"/>
                  <a:pt x="116" y="4"/>
                  <a:pt x="116" y="4"/>
                </a:cubicBezTo>
                <a:cubicBezTo>
                  <a:pt x="116" y="4"/>
                  <a:pt x="115" y="4"/>
                  <a:pt x="115" y="4"/>
                </a:cubicBezTo>
                <a:cubicBezTo>
                  <a:pt x="115" y="3"/>
                  <a:pt x="114" y="3"/>
                  <a:pt x="114" y="3"/>
                </a:cubicBezTo>
                <a:cubicBezTo>
                  <a:pt x="113" y="3"/>
                  <a:pt x="113" y="3"/>
                  <a:pt x="112" y="3"/>
                </a:cubicBezTo>
                <a:cubicBezTo>
                  <a:pt x="111" y="2"/>
                  <a:pt x="108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6" y="2"/>
                  <a:pt x="104" y="1"/>
                  <a:pt x="103" y="1"/>
                </a:cubicBezTo>
                <a:cubicBezTo>
                  <a:pt x="102" y="2"/>
                  <a:pt x="101" y="1"/>
                  <a:pt x="101" y="1"/>
                </a:cubicBezTo>
                <a:cubicBezTo>
                  <a:pt x="101" y="1"/>
                  <a:pt x="100" y="2"/>
                  <a:pt x="100" y="2"/>
                </a:cubicBezTo>
                <a:cubicBezTo>
                  <a:pt x="100" y="2"/>
                  <a:pt x="100" y="1"/>
                  <a:pt x="100" y="1"/>
                </a:cubicBezTo>
                <a:cubicBezTo>
                  <a:pt x="99" y="1"/>
                  <a:pt x="98" y="2"/>
                  <a:pt x="97" y="2"/>
                </a:cubicBezTo>
                <a:cubicBezTo>
                  <a:pt x="97" y="2"/>
                  <a:pt x="97" y="1"/>
                  <a:pt x="97" y="1"/>
                </a:cubicBezTo>
                <a:cubicBezTo>
                  <a:pt x="96" y="1"/>
                  <a:pt x="95" y="1"/>
                  <a:pt x="94" y="1"/>
                </a:cubicBezTo>
                <a:cubicBezTo>
                  <a:pt x="92" y="1"/>
                  <a:pt x="90" y="1"/>
                  <a:pt x="89" y="1"/>
                </a:cubicBezTo>
                <a:cubicBezTo>
                  <a:pt x="88" y="1"/>
                  <a:pt x="87" y="1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85" y="0"/>
                  <a:pt x="85" y="1"/>
                  <a:pt x="84" y="1"/>
                </a:cubicBezTo>
                <a:cubicBezTo>
                  <a:pt x="84" y="1"/>
                  <a:pt x="83" y="1"/>
                  <a:pt x="83" y="1"/>
                </a:cubicBezTo>
                <a:cubicBezTo>
                  <a:pt x="83" y="1"/>
                  <a:pt x="82" y="1"/>
                  <a:pt x="82" y="1"/>
                </a:cubicBezTo>
                <a:cubicBezTo>
                  <a:pt x="82" y="1"/>
                  <a:pt x="81" y="2"/>
                  <a:pt x="80" y="2"/>
                </a:cubicBezTo>
                <a:cubicBezTo>
                  <a:pt x="76" y="3"/>
                  <a:pt x="72" y="3"/>
                  <a:pt x="68" y="5"/>
                </a:cubicBezTo>
                <a:cubicBezTo>
                  <a:pt x="67" y="5"/>
                  <a:pt x="67" y="6"/>
                  <a:pt x="66" y="6"/>
                </a:cubicBezTo>
                <a:cubicBezTo>
                  <a:pt x="65" y="6"/>
                  <a:pt x="64" y="7"/>
                  <a:pt x="62" y="7"/>
                </a:cubicBezTo>
                <a:cubicBezTo>
                  <a:pt x="61" y="8"/>
                  <a:pt x="59" y="9"/>
                  <a:pt x="58" y="10"/>
                </a:cubicBezTo>
                <a:cubicBezTo>
                  <a:pt x="56" y="11"/>
                  <a:pt x="53" y="11"/>
                  <a:pt x="51" y="12"/>
                </a:cubicBezTo>
                <a:cubicBezTo>
                  <a:pt x="49" y="13"/>
                  <a:pt x="47" y="14"/>
                  <a:pt x="46" y="15"/>
                </a:cubicBezTo>
                <a:cubicBezTo>
                  <a:pt x="44" y="16"/>
                  <a:pt x="44" y="16"/>
                  <a:pt x="44" y="17"/>
                </a:cubicBezTo>
                <a:cubicBezTo>
                  <a:pt x="44" y="17"/>
                  <a:pt x="43" y="17"/>
                  <a:pt x="43" y="17"/>
                </a:cubicBezTo>
                <a:cubicBezTo>
                  <a:pt x="42" y="17"/>
                  <a:pt x="42" y="17"/>
                  <a:pt x="41" y="18"/>
                </a:cubicBezTo>
                <a:cubicBezTo>
                  <a:pt x="41" y="18"/>
                  <a:pt x="41" y="19"/>
                  <a:pt x="41" y="19"/>
                </a:cubicBezTo>
                <a:cubicBezTo>
                  <a:pt x="41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20"/>
                  <a:pt x="38" y="21"/>
                  <a:pt x="37" y="21"/>
                </a:cubicBezTo>
                <a:cubicBezTo>
                  <a:pt x="37" y="22"/>
                  <a:pt x="36" y="22"/>
                  <a:pt x="36" y="22"/>
                </a:cubicBezTo>
                <a:cubicBezTo>
                  <a:pt x="34" y="23"/>
                  <a:pt x="33" y="25"/>
                  <a:pt x="31" y="26"/>
                </a:cubicBezTo>
                <a:cubicBezTo>
                  <a:pt x="31" y="27"/>
                  <a:pt x="31" y="28"/>
                  <a:pt x="30" y="28"/>
                </a:cubicBezTo>
                <a:cubicBezTo>
                  <a:pt x="30" y="29"/>
                  <a:pt x="30" y="29"/>
                  <a:pt x="30" y="29"/>
                </a:cubicBezTo>
                <a:cubicBezTo>
                  <a:pt x="29" y="30"/>
                  <a:pt x="29" y="30"/>
                  <a:pt x="28" y="30"/>
                </a:cubicBezTo>
                <a:cubicBezTo>
                  <a:pt x="28" y="30"/>
                  <a:pt x="28" y="31"/>
                  <a:pt x="28" y="32"/>
                </a:cubicBezTo>
                <a:cubicBezTo>
                  <a:pt x="27" y="32"/>
                  <a:pt x="27" y="32"/>
                  <a:pt x="26" y="33"/>
                </a:cubicBezTo>
                <a:cubicBezTo>
                  <a:pt x="26" y="33"/>
                  <a:pt x="26" y="34"/>
                  <a:pt x="26" y="34"/>
                </a:cubicBezTo>
                <a:cubicBezTo>
                  <a:pt x="25" y="35"/>
                  <a:pt x="25" y="35"/>
                  <a:pt x="24" y="35"/>
                </a:cubicBezTo>
                <a:cubicBezTo>
                  <a:pt x="24" y="35"/>
                  <a:pt x="25" y="35"/>
                  <a:pt x="25" y="35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2" y="38"/>
                  <a:pt x="22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43"/>
                  <a:pt x="18" y="46"/>
                  <a:pt x="17" y="48"/>
                </a:cubicBezTo>
                <a:cubicBezTo>
                  <a:pt x="17" y="49"/>
                  <a:pt x="17" y="50"/>
                  <a:pt x="17" y="50"/>
                </a:cubicBezTo>
                <a:cubicBezTo>
                  <a:pt x="16" y="51"/>
                  <a:pt x="15" y="52"/>
                  <a:pt x="16" y="52"/>
                </a:cubicBezTo>
                <a:cubicBezTo>
                  <a:pt x="16" y="53"/>
                  <a:pt x="14" y="53"/>
                  <a:pt x="14" y="54"/>
                </a:cubicBezTo>
                <a:cubicBezTo>
                  <a:pt x="14" y="55"/>
                  <a:pt x="13" y="56"/>
                  <a:pt x="13" y="57"/>
                </a:cubicBezTo>
                <a:cubicBezTo>
                  <a:pt x="13" y="57"/>
                  <a:pt x="12" y="57"/>
                  <a:pt x="12" y="58"/>
                </a:cubicBezTo>
                <a:cubicBezTo>
                  <a:pt x="12" y="58"/>
                  <a:pt x="12" y="59"/>
                  <a:pt x="12" y="59"/>
                </a:cubicBezTo>
                <a:cubicBezTo>
                  <a:pt x="12" y="59"/>
                  <a:pt x="12" y="60"/>
                  <a:pt x="11" y="60"/>
                </a:cubicBezTo>
                <a:cubicBezTo>
                  <a:pt x="11" y="61"/>
                  <a:pt x="11" y="61"/>
                  <a:pt x="11" y="62"/>
                </a:cubicBezTo>
                <a:cubicBezTo>
                  <a:pt x="11" y="62"/>
                  <a:pt x="11" y="63"/>
                  <a:pt x="11" y="63"/>
                </a:cubicBezTo>
                <a:cubicBezTo>
                  <a:pt x="11" y="63"/>
                  <a:pt x="10" y="64"/>
                  <a:pt x="10" y="64"/>
                </a:cubicBezTo>
                <a:cubicBezTo>
                  <a:pt x="8" y="68"/>
                  <a:pt x="7" y="72"/>
                  <a:pt x="5" y="75"/>
                </a:cubicBezTo>
                <a:cubicBezTo>
                  <a:pt x="6" y="77"/>
                  <a:pt x="5" y="79"/>
                  <a:pt x="5" y="80"/>
                </a:cubicBezTo>
                <a:cubicBezTo>
                  <a:pt x="4" y="80"/>
                  <a:pt x="4" y="81"/>
                  <a:pt x="4" y="81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3"/>
                  <a:pt x="3" y="83"/>
                  <a:pt x="4" y="83"/>
                </a:cubicBezTo>
                <a:cubicBezTo>
                  <a:pt x="4" y="84"/>
                  <a:pt x="3" y="84"/>
                  <a:pt x="3" y="85"/>
                </a:cubicBezTo>
                <a:cubicBezTo>
                  <a:pt x="3" y="85"/>
                  <a:pt x="3" y="86"/>
                  <a:pt x="3" y="86"/>
                </a:cubicBezTo>
                <a:cubicBezTo>
                  <a:pt x="3" y="87"/>
                  <a:pt x="2" y="86"/>
                  <a:pt x="2" y="87"/>
                </a:cubicBezTo>
                <a:cubicBezTo>
                  <a:pt x="2" y="87"/>
                  <a:pt x="3" y="88"/>
                  <a:pt x="2" y="88"/>
                </a:cubicBezTo>
                <a:cubicBezTo>
                  <a:pt x="2" y="91"/>
                  <a:pt x="1" y="94"/>
                  <a:pt x="1" y="96"/>
                </a:cubicBezTo>
                <a:cubicBezTo>
                  <a:pt x="1" y="96"/>
                  <a:pt x="1" y="97"/>
                  <a:pt x="2" y="97"/>
                </a:cubicBezTo>
                <a:cubicBezTo>
                  <a:pt x="2" y="97"/>
                  <a:pt x="1" y="97"/>
                  <a:pt x="1" y="97"/>
                </a:cubicBezTo>
                <a:cubicBezTo>
                  <a:pt x="1" y="98"/>
                  <a:pt x="2" y="99"/>
                  <a:pt x="2" y="99"/>
                </a:cubicBezTo>
                <a:cubicBezTo>
                  <a:pt x="2" y="100"/>
                  <a:pt x="2" y="101"/>
                  <a:pt x="2" y="101"/>
                </a:cubicBezTo>
                <a:cubicBezTo>
                  <a:pt x="2" y="103"/>
                  <a:pt x="2" y="104"/>
                  <a:pt x="2" y="105"/>
                </a:cubicBezTo>
                <a:cubicBezTo>
                  <a:pt x="2" y="106"/>
                  <a:pt x="1" y="106"/>
                  <a:pt x="1" y="107"/>
                </a:cubicBezTo>
                <a:cubicBezTo>
                  <a:pt x="1" y="111"/>
                  <a:pt x="1" y="115"/>
                  <a:pt x="1" y="118"/>
                </a:cubicBezTo>
                <a:cubicBezTo>
                  <a:pt x="1" y="118"/>
                  <a:pt x="1" y="119"/>
                  <a:pt x="1" y="119"/>
                </a:cubicBezTo>
                <a:cubicBezTo>
                  <a:pt x="0" y="120"/>
                  <a:pt x="1" y="122"/>
                  <a:pt x="1" y="123"/>
                </a:cubicBezTo>
                <a:cubicBezTo>
                  <a:pt x="0" y="124"/>
                  <a:pt x="1" y="125"/>
                  <a:pt x="1" y="126"/>
                </a:cubicBezTo>
                <a:cubicBezTo>
                  <a:pt x="1" y="129"/>
                  <a:pt x="2" y="131"/>
                  <a:pt x="2" y="134"/>
                </a:cubicBezTo>
                <a:cubicBezTo>
                  <a:pt x="2" y="134"/>
                  <a:pt x="1" y="134"/>
                  <a:pt x="1" y="135"/>
                </a:cubicBezTo>
                <a:cubicBezTo>
                  <a:pt x="1" y="136"/>
                  <a:pt x="1" y="137"/>
                  <a:pt x="1" y="138"/>
                </a:cubicBezTo>
                <a:cubicBezTo>
                  <a:pt x="2" y="140"/>
                  <a:pt x="2" y="141"/>
                  <a:pt x="1" y="142"/>
                </a:cubicBezTo>
                <a:cubicBezTo>
                  <a:pt x="1" y="143"/>
                  <a:pt x="2" y="143"/>
                  <a:pt x="2" y="144"/>
                </a:cubicBezTo>
                <a:cubicBezTo>
                  <a:pt x="2" y="144"/>
                  <a:pt x="2" y="145"/>
                  <a:pt x="2" y="145"/>
                </a:cubicBezTo>
                <a:cubicBezTo>
                  <a:pt x="2" y="146"/>
                  <a:pt x="2" y="146"/>
                  <a:pt x="2" y="146"/>
                </a:cubicBezTo>
                <a:cubicBezTo>
                  <a:pt x="2" y="147"/>
                  <a:pt x="2" y="147"/>
                  <a:pt x="2" y="148"/>
                </a:cubicBezTo>
                <a:cubicBezTo>
                  <a:pt x="2" y="148"/>
                  <a:pt x="2" y="149"/>
                  <a:pt x="3" y="149"/>
                </a:cubicBezTo>
                <a:cubicBezTo>
                  <a:pt x="3" y="150"/>
                  <a:pt x="2" y="150"/>
                  <a:pt x="2" y="150"/>
                </a:cubicBezTo>
                <a:cubicBezTo>
                  <a:pt x="2" y="151"/>
                  <a:pt x="3" y="151"/>
                  <a:pt x="3" y="152"/>
                </a:cubicBezTo>
                <a:cubicBezTo>
                  <a:pt x="3" y="154"/>
                  <a:pt x="4" y="156"/>
                  <a:pt x="4" y="158"/>
                </a:cubicBezTo>
                <a:cubicBezTo>
                  <a:pt x="5" y="160"/>
                  <a:pt x="5" y="162"/>
                  <a:pt x="5" y="164"/>
                </a:cubicBezTo>
                <a:cubicBezTo>
                  <a:pt x="5" y="164"/>
                  <a:pt x="6" y="165"/>
                  <a:pt x="6" y="166"/>
                </a:cubicBezTo>
                <a:cubicBezTo>
                  <a:pt x="6" y="166"/>
                  <a:pt x="5" y="166"/>
                  <a:pt x="5" y="166"/>
                </a:cubicBezTo>
                <a:cubicBezTo>
                  <a:pt x="6" y="170"/>
                  <a:pt x="8" y="174"/>
                  <a:pt x="8" y="177"/>
                </a:cubicBezTo>
                <a:cubicBezTo>
                  <a:pt x="8" y="178"/>
                  <a:pt x="9" y="179"/>
                  <a:pt x="9" y="180"/>
                </a:cubicBezTo>
                <a:cubicBezTo>
                  <a:pt x="9" y="182"/>
                  <a:pt x="9" y="183"/>
                  <a:pt x="9" y="184"/>
                </a:cubicBezTo>
                <a:cubicBezTo>
                  <a:pt x="9" y="184"/>
                  <a:pt x="10" y="184"/>
                  <a:pt x="10" y="184"/>
                </a:cubicBezTo>
                <a:cubicBezTo>
                  <a:pt x="10" y="184"/>
                  <a:pt x="10" y="185"/>
                  <a:pt x="10" y="185"/>
                </a:cubicBezTo>
                <a:cubicBezTo>
                  <a:pt x="10" y="186"/>
                  <a:pt x="10" y="185"/>
                  <a:pt x="11" y="186"/>
                </a:cubicBezTo>
                <a:cubicBezTo>
                  <a:pt x="11" y="186"/>
                  <a:pt x="10" y="186"/>
                  <a:pt x="10" y="186"/>
                </a:cubicBezTo>
                <a:cubicBezTo>
                  <a:pt x="11" y="187"/>
                  <a:pt x="11" y="187"/>
                  <a:pt x="11" y="187"/>
                </a:cubicBezTo>
                <a:cubicBezTo>
                  <a:pt x="11" y="188"/>
                  <a:pt x="11" y="188"/>
                  <a:pt x="11" y="188"/>
                </a:cubicBezTo>
                <a:cubicBezTo>
                  <a:pt x="11" y="190"/>
                  <a:pt x="13" y="192"/>
                  <a:pt x="12" y="193"/>
                </a:cubicBezTo>
                <a:cubicBezTo>
                  <a:pt x="12" y="193"/>
                  <a:pt x="12" y="193"/>
                  <a:pt x="12" y="193"/>
                </a:cubicBezTo>
                <a:cubicBezTo>
                  <a:pt x="13" y="197"/>
                  <a:pt x="14" y="200"/>
                  <a:pt x="15" y="201"/>
                </a:cubicBezTo>
                <a:cubicBezTo>
                  <a:pt x="15" y="202"/>
                  <a:pt x="15" y="202"/>
                  <a:pt x="15" y="202"/>
                </a:cubicBezTo>
                <a:cubicBezTo>
                  <a:pt x="15" y="203"/>
                  <a:pt x="15" y="203"/>
                  <a:pt x="15" y="203"/>
                </a:cubicBezTo>
                <a:cubicBezTo>
                  <a:pt x="15" y="203"/>
                  <a:pt x="16" y="203"/>
                  <a:pt x="16" y="204"/>
                </a:cubicBezTo>
                <a:cubicBezTo>
                  <a:pt x="16" y="204"/>
                  <a:pt x="16" y="205"/>
                  <a:pt x="16" y="205"/>
                </a:cubicBezTo>
                <a:cubicBezTo>
                  <a:pt x="16" y="206"/>
                  <a:pt x="17" y="206"/>
                  <a:pt x="17" y="206"/>
                </a:cubicBezTo>
                <a:cubicBezTo>
                  <a:pt x="18" y="209"/>
                  <a:pt x="19" y="212"/>
                  <a:pt x="20" y="215"/>
                </a:cubicBezTo>
                <a:cubicBezTo>
                  <a:pt x="21" y="217"/>
                  <a:pt x="22" y="218"/>
                  <a:pt x="23" y="220"/>
                </a:cubicBezTo>
                <a:cubicBezTo>
                  <a:pt x="23" y="220"/>
                  <a:pt x="23" y="220"/>
                  <a:pt x="23" y="221"/>
                </a:cubicBezTo>
                <a:cubicBezTo>
                  <a:pt x="23" y="223"/>
                  <a:pt x="24" y="223"/>
                  <a:pt x="25" y="224"/>
                </a:cubicBezTo>
                <a:cubicBezTo>
                  <a:pt x="25" y="225"/>
                  <a:pt x="25" y="226"/>
                  <a:pt x="25" y="227"/>
                </a:cubicBezTo>
                <a:cubicBezTo>
                  <a:pt x="25" y="227"/>
                  <a:pt x="26" y="228"/>
                  <a:pt x="26" y="228"/>
                </a:cubicBezTo>
                <a:cubicBezTo>
                  <a:pt x="27" y="230"/>
                  <a:pt x="27" y="231"/>
                  <a:pt x="28" y="233"/>
                </a:cubicBezTo>
                <a:cubicBezTo>
                  <a:pt x="28" y="233"/>
                  <a:pt x="28" y="233"/>
                  <a:pt x="28" y="233"/>
                </a:cubicBezTo>
                <a:cubicBezTo>
                  <a:pt x="28" y="233"/>
                  <a:pt x="28" y="234"/>
                  <a:pt x="29" y="234"/>
                </a:cubicBezTo>
                <a:cubicBezTo>
                  <a:pt x="29" y="235"/>
                  <a:pt x="30" y="236"/>
                  <a:pt x="30" y="236"/>
                </a:cubicBezTo>
                <a:cubicBezTo>
                  <a:pt x="31" y="237"/>
                  <a:pt x="31" y="238"/>
                  <a:pt x="31" y="239"/>
                </a:cubicBezTo>
                <a:cubicBezTo>
                  <a:pt x="33" y="242"/>
                  <a:pt x="33" y="245"/>
                  <a:pt x="34" y="247"/>
                </a:cubicBezTo>
                <a:cubicBezTo>
                  <a:pt x="35" y="248"/>
                  <a:pt x="36" y="249"/>
                  <a:pt x="36" y="251"/>
                </a:cubicBezTo>
                <a:cubicBezTo>
                  <a:pt x="36" y="251"/>
                  <a:pt x="36" y="251"/>
                  <a:pt x="36" y="251"/>
                </a:cubicBezTo>
                <a:cubicBezTo>
                  <a:pt x="35" y="251"/>
                  <a:pt x="37" y="254"/>
                  <a:pt x="37" y="254"/>
                </a:cubicBezTo>
                <a:cubicBezTo>
                  <a:pt x="37" y="254"/>
                  <a:pt x="37" y="254"/>
                  <a:pt x="37" y="254"/>
                </a:cubicBezTo>
                <a:cubicBezTo>
                  <a:pt x="38" y="256"/>
                  <a:pt x="38" y="257"/>
                  <a:pt x="38" y="259"/>
                </a:cubicBezTo>
                <a:cubicBezTo>
                  <a:pt x="39" y="260"/>
                  <a:pt x="39" y="260"/>
                  <a:pt x="40" y="261"/>
                </a:cubicBezTo>
                <a:cubicBezTo>
                  <a:pt x="40" y="262"/>
                  <a:pt x="40" y="264"/>
                  <a:pt x="41" y="264"/>
                </a:cubicBezTo>
                <a:cubicBezTo>
                  <a:pt x="41" y="265"/>
                  <a:pt x="42" y="266"/>
                  <a:pt x="43" y="267"/>
                </a:cubicBezTo>
                <a:cubicBezTo>
                  <a:pt x="44" y="268"/>
                  <a:pt x="44" y="269"/>
                  <a:pt x="44" y="270"/>
                </a:cubicBezTo>
                <a:cubicBezTo>
                  <a:pt x="45" y="270"/>
                  <a:pt x="45" y="270"/>
                  <a:pt x="45" y="270"/>
                </a:cubicBezTo>
                <a:cubicBezTo>
                  <a:pt x="45" y="271"/>
                  <a:pt x="45" y="272"/>
                  <a:pt x="46" y="272"/>
                </a:cubicBezTo>
                <a:cubicBezTo>
                  <a:pt x="46" y="273"/>
                  <a:pt x="46" y="273"/>
                  <a:pt x="47" y="274"/>
                </a:cubicBezTo>
                <a:cubicBezTo>
                  <a:pt x="48" y="276"/>
                  <a:pt x="48" y="278"/>
                  <a:pt x="49" y="280"/>
                </a:cubicBezTo>
                <a:cubicBezTo>
                  <a:pt x="51" y="284"/>
                  <a:pt x="52" y="288"/>
                  <a:pt x="54" y="291"/>
                </a:cubicBezTo>
                <a:cubicBezTo>
                  <a:pt x="54" y="292"/>
                  <a:pt x="55" y="293"/>
                  <a:pt x="55" y="293"/>
                </a:cubicBezTo>
                <a:cubicBezTo>
                  <a:pt x="56" y="295"/>
                  <a:pt x="57" y="297"/>
                  <a:pt x="58" y="299"/>
                </a:cubicBezTo>
                <a:cubicBezTo>
                  <a:pt x="58" y="300"/>
                  <a:pt x="59" y="300"/>
                  <a:pt x="59" y="301"/>
                </a:cubicBezTo>
                <a:cubicBezTo>
                  <a:pt x="59" y="301"/>
                  <a:pt x="59" y="302"/>
                  <a:pt x="59" y="302"/>
                </a:cubicBezTo>
                <a:cubicBezTo>
                  <a:pt x="59" y="302"/>
                  <a:pt x="60" y="302"/>
                  <a:pt x="60" y="302"/>
                </a:cubicBezTo>
                <a:cubicBezTo>
                  <a:pt x="61" y="303"/>
                  <a:pt x="61" y="305"/>
                  <a:pt x="62" y="306"/>
                </a:cubicBezTo>
                <a:cubicBezTo>
                  <a:pt x="63" y="306"/>
                  <a:pt x="63" y="307"/>
                  <a:pt x="64" y="307"/>
                </a:cubicBezTo>
                <a:cubicBezTo>
                  <a:pt x="65" y="310"/>
                  <a:pt x="66" y="311"/>
                  <a:pt x="68" y="312"/>
                </a:cubicBezTo>
                <a:cubicBezTo>
                  <a:pt x="70" y="311"/>
                  <a:pt x="70" y="310"/>
                  <a:pt x="72" y="309"/>
                </a:cubicBezTo>
                <a:cubicBezTo>
                  <a:pt x="75" y="309"/>
                  <a:pt x="77" y="308"/>
                  <a:pt x="80" y="307"/>
                </a:cubicBezTo>
                <a:cubicBezTo>
                  <a:pt x="83" y="306"/>
                  <a:pt x="86" y="305"/>
                  <a:pt x="90" y="303"/>
                </a:cubicBezTo>
                <a:cubicBezTo>
                  <a:pt x="91" y="303"/>
                  <a:pt x="92" y="302"/>
                  <a:pt x="93" y="302"/>
                </a:cubicBezTo>
                <a:cubicBezTo>
                  <a:pt x="94" y="302"/>
                  <a:pt x="94" y="301"/>
                  <a:pt x="95" y="301"/>
                </a:cubicBezTo>
                <a:cubicBezTo>
                  <a:pt x="96" y="301"/>
                  <a:pt x="98" y="301"/>
                  <a:pt x="99" y="300"/>
                </a:cubicBezTo>
                <a:cubicBezTo>
                  <a:pt x="99" y="300"/>
                  <a:pt x="99" y="300"/>
                  <a:pt x="99" y="300"/>
                </a:cubicBezTo>
                <a:cubicBezTo>
                  <a:pt x="100" y="299"/>
                  <a:pt x="101" y="299"/>
                  <a:pt x="101" y="299"/>
                </a:cubicBezTo>
                <a:cubicBezTo>
                  <a:pt x="101" y="299"/>
                  <a:pt x="101" y="299"/>
                  <a:pt x="102" y="298"/>
                </a:cubicBezTo>
                <a:cubicBezTo>
                  <a:pt x="102" y="298"/>
                  <a:pt x="103" y="298"/>
                  <a:pt x="103" y="298"/>
                </a:cubicBezTo>
                <a:cubicBezTo>
                  <a:pt x="105" y="297"/>
                  <a:pt x="106" y="296"/>
                  <a:pt x="108" y="295"/>
                </a:cubicBezTo>
                <a:cubicBezTo>
                  <a:pt x="109" y="294"/>
                  <a:pt x="111" y="293"/>
                  <a:pt x="113" y="292"/>
                </a:cubicBezTo>
                <a:cubicBezTo>
                  <a:pt x="114" y="292"/>
                  <a:pt x="114" y="292"/>
                  <a:pt x="114" y="291"/>
                </a:cubicBezTo>
                <a:cubicBezTo>
                  <a:pt x="116" y="290"/>
                  <a:pt x="117" y="290"/>
                  <a:pt x="118" y="289"/>
                </a:cubicBezTo>
                <a:cubicBezTo>
                  <a:pt x="118" y="286"/>
                  <a:pt x="116" y="287"/>
                  <a:pt x="115" y="285"/>
                </a:cubicBezTo>
                <a:cubicBezTo>
                  <a:pt x="114" y="284"/>
                  <a:pt x="113" y="283"/>
                  <a:pt x="112" y="281"/>
                </a:cubicBezTo>
                <a:cubicBezTo>
                  <a:pt x="111" y="279"/>
                  <a:pt x="110" y="278"/>
                  <a:pt x="109" y="276"/>
                </a:cubicBezTo>
                <a:cubicBezTo>
                  <a:pt x="109" y="275"/>
                  <a:pt x="108" y="273"/>
                  <a:pt x="108" y="272"/>
                </a:cubicBezTo>
                <a:cubicBezTo>
                  <a:pt x="109" y="272"/>
                  <a:pt x="110" y="273"/>
                  <a:pt x="110" y="273"/>
                </a:cubicBezTo>
                <a:cubicBezTo>
                  <a:pt x="111" y="273"/>
                  <a:pt x="112" y="273"/>
                  <a:pt x="112" y="273"/>
                </a:cubicBezTo>
                <a:cubicBezTo>
                  <a:pt x="113" y="273"/>
                  <a:pt x="112" y="274"/>
                  <a:pt x="113" y="274"/>
                </a:cubicBezTo>
                <a:cubicBezTo>
                  <a:pt x="113" y="273"/>
                  <a:pt x="113" y="274"/>
                  <a:pt x="113" y="274"/>
                </a:cubicBezTo>
                <a:cubicBezTo>
                  <a:pt x="115" y="274"/>
                  <a:pt x="115" y="276"/>
                  <a:pt x="117" y="275"/>
                </a:cubicBezTo>
                <a:cubicBezTo>
                  <a:pt x="117" y="273"/>
                  <a:pt x="116" y="273"/>
                  <a:pt x="116" y="271"/>
                </a:cubicBezTo>
                <a:cubicBezTo>
                  <a:pt x="114" y="270"/>
                  <a:pt x="116" y="273"/>
                  <a:pt x="114" y="273"/>
                </a:cubicBezTo>
                <a:cubicBezTo>
                  <a:pt x="113" y="272"/>
                  <a:pt x="112" y="270"/>
                  <a:pt x="111" y="270"/>
                </a:cubicBezTo>
                <a:cubicBezTo>
                  <a:pt x="110" y="269"/>
                  <a:pt x="109" y="269"/>
                  <a:pt x="108" y="268"/>
                </a:cubicBezTo>
                <a:cubicBezTo>
                  <a:pt x="107" y="267"/>
                  <a:pt x="106" y="265"/>
                  <a:pt x="104" y="265"/>
                </a:cubicBezTo>
                <a:cubicBezTo>
                  <a:pt x="104" y="264"/>
                  <a:pt x="102" y="263"/>
                  <a:pt x="102" y="262"/>
                </a:cubicBezTo>
                <a:cubicBezTo>
                  <a:pt x="101" y="262"/>
                  <a:pt x="100" y="260"/>
                  <a:pt x="99" y="260"/>
                </a:cubicBezTo>
                <a:cubicBezTo>
                  <a:pt x="99" y="259"/>
                  <a:pt x="98" y="259"/>
                  <a:pt x="98" y="258"/>
                </a:cubicBezTo>
                <a:cubicBezTo>
                  <a:pt x="98" y="258"/>
                  <a:pt x="98" y="258"/>
                  <a:pt x="97" y="258"/>
                </a:cubicBezTo>
                <a:cubicBezTo>
                  <a:pt x="96" y="257"/>
                  <a:pt x="94" y="255"/>
                  <a:pt x="94" y="252"/>
                </a:cubicBezTo>
                <a:cubicBezTo>
                  <a:pt x="92" y="251"/>
                  <a:pt x="91" y="249"/>
                  <a:pt x="90" y="247"/>
                </a:cubicBezTo>
                <a:cubicBezTo>
                  <a:pt x="89" y="246"/>
                  <a:pt x="88" y="244"/>
                  <a:pt x="87" y="243"/>
                </a:cubicBezTo>
                <a:cubicBezTo>
                  <a:pt x="86" y="242"/>
                  <a:pt x="86" y="240"/>
                  <a:pt x="86" y="239"/>
                </a:cubicBezTo>
                <a:cubicBezTo>
                  <a:pt x="85" y="239"/>
                  <a:pt x="84" y="238"/>
                  <a:pt x="84" y="238"/>
                </a:cubicBezTo>
                <a:cubicBezTo>
                  <a:pt x="83" y="236"/>
                  <a:pt x="84" y="234"/>
                  <a:pt x="82" y="233"/>
                </a:cubicBezTo>
                <a:cubicBezTo>
                  <a:pt x="82" y="233"/>
                  <a:pt x="82" y="232"/>
                  <a:pt x="83" y="232"/>
                </a:cubicBezTo>
                <a:cubicBezTo>
                  <a:pt x="84" y="230"/>
                  <a:pt x="80" y="227"/>
                  <a:pt x="81" y="226"/>
                </a:cubicBezTo>
                <a:cubicBezTo>
                  <a:pt x="81" y="226"/>
                  <a:pt x="81" y="226"/>
                  <a:pt x="81" y="226"/>
                </a:cubicBezTo>
                <a:cubicBezTo>
                  <a:pt x="79" y="223"/>
                  <a:pt x="78" y="220"/>
                  <a:pt x="77" y="217"/>
                </a:cubicBezTo>
                <a:cubicBezTo>
                  <a:pt x="76" y="215"/>
                  <a:pt x="75" y="213"/>
                  <a:pt x="75" y="212"/>
                </a:cubicBezTo>
                <a:cubicBezTo>
                  <a:pt x="74" y="210"/>
                  <a:pt x="74" y="209"/>
                  <a:pt x="73" y="208"/>
                </a:cubicBezTo>
                <a:cubicBezTo>
                  <a:pt x="73" y="207"/>
                  <a:pt x="72" y="205"/>
                  <a:pt x="71" y="205"/>
                </a:cubicBezTo>
                <a:cubicBezTo>
                  <a:pt x="71" y="205"/>
                  <a:pt x="71" y="204"/>
                  <a:pt x="71" y="203"/>
                </a:cubicBezTo>
                <a:cubicBezTo>
                  <a:pt x="70" y="202"/>
                  <a:pt x="69" y="201"/>
                  <a:pt x="68" y="200"/>
                </a:cubicBezTo>
                <a:cubicBezTo>
                  <a:pt x="67" y="198"/>
                  <a:pt x="67" y="197"/>
                  <a:pt x="66" y="195"/>
                </a:cubicBezTo>
                <a:cubicBezTo>
                  <a:pt x="64" y="190"/>
                  <a:pt x="63" y="184"/>
                  <a:pt x="62" y="179"/>
                </a:cubicBezTo>
                <a:cubicBezTo>
                  <a:pt x="61" y="177"/>
                  <a:pt x="61" y="175"/>
                  <a:pt x="61" y="173"/>
                </a:cubicBezTo>
                <a:cubicBezTo>
                  <a:pt x="61" y="173"/>
                  <a:pt x="61" y="173"/>
                  <a:pt x="61" y="172"/>
                </a:cubicBezTo>
                <a:cubicBezTo>
                  <a:pt x="61" y="171"/>
                  <a:pt x="60" y="170"/>
                  <a:pt x="60" y="169"/>
                </a:cubicBezTo>
                <a:cubicBezTo>
                  <a:pt x="60" y="169"/>
                  <a:pt x="60" y="169"/>
                  <a:pt x="60" y="169"/>
                </a:cubicBezTo>
                <a:cubicBezTo>
                  <a:pt x="60" y="167"/>
                  <a:pt x="60" y="166"/>
                  <a:pt x="60" y="164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0" y="162"/>
                  <a:pt x="59" y="162"/>
                  <a:pt x="60" y="161"/>
                </a:cubicBezTo>
                <a:cubicBezTo>
                  <a:pt x="60" y="161"/>
                  <a:pt x="59" y="160"/>
                  <a:pt x="59" y="160"/>
                </a:cubicBezTo>
                <a:cubicBezTo>
                  <a:pt x="60" y="159"/>
                  <a:pt x="60" y="157"/>
                  <a:pt x="59" y="156"/>
                </a:cubicBezTo>
                <a:cubicBezTo>
                  <a:pt x="60" y="155"/>
                  <a:pt x="59" y="155"/>
                  <a:pt x="59" y="155"/>
                </a:cubicBezTo>
                <a:cubicBezTo>
                  <a:pt x="60" y="154"/>
                  <a:pt x="59" y="154"/>
                  <a:pt x="59" y="154"/>
                </a:cubicBezTo>
                <a:cubicBezTo>
                  <a:pt x="59" y="152"/>
                  <a:pt x="59" y="150"/>
                  <a:pt x="59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8"/>
                  <a:pt x="59" y="147"/>
                  <a:pt x="59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9" y="146"/>
                  <a:pt x="59" y="145"/>
                  <a:pt x="59" y="144"/>
                </a:cubicBezTo>
                <a:cubicBezTo>
                  <a:pt x="59" y="143"/>
                  <a:pt x="59" y="142"/>
                  <a:pt x="59" y="140"/>
                </a:cubicBezTo>
                <a:cubicBezTo>
                  <a:pt x="60" y="140"/>
                  <a:pt x="62" y="140"/>
                  <a:pt x="63" y="139"/>
                </a:cubicBezTo>
                <a:cubicBezTo>
                  <a:pt x="63" y="136"/>
                  <a:pt x="62" y="132"/>
                  <a:pt x="60" y="130"/>
                </a:cubicBezTo>
                <a:cubicBezTo>
                  <a:pt x="61" y="129"/>
                  <a:pt x="60" y="128"/>
                  <a:pt x="60" y="127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0" y="127"/>
                  <a:pt x="60" y="126"/>
                  <a:pt x="60" y="126"/>
                </a:cubicBezTo>
                <a:cubicBezTo>
                  <a:pt x="60" y="124"/>
                  <a:pt x="60" y="121"/>
                  <a:pt x="61" y="120"/>
                </a:cubicBezTo>
                <a:cubicBezTo>
                  <a:pt x="61" y="120"/>
                  <a:pt x="60" y="119"/>
                  <a:pt x="60" y="119"/>
                </a:cubicBezTo>
                <a:cubicBezTo>
                  <a:pt x="61" y="119"/>
                  <a:pt x="61" y="118"/>
                  <a:pt x="61" y="118"/>
                </a:cubicBezTo>
                <a:cubicBezTo>
                  <a:pt x="61" y="117"/>
                  <a:pt x="61" y="117"/>
                  <a:pt x="61" y="116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61" y="114"/>
                  <a:pt x="62" y="113"/>
                  <a:pt x="62" y="111"/>
                </a:cubicBezTo>
                <a:cubicBezTo>
                  <a:pt x="62" y="111"/>
                  <a:pt x="63" y="110"/>
                  <a:pt x="63" y="109"/>
                </a:cubicBezTo>
                <a:cubicBezTo>
                  <a:pt x="63" y="109"/>
                  <a:pt x="64" y="109"/>
                  <a:pt x="64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5" y="106"/>
                  <a:pt x="65" y="107"/>
                  <a:pt x="65" y="105"/>
                </a:cubicBezTo>
                <a:cubicBezTo>
                  <a:pt x="65" y="105"/>
                  <a:pt x="64" y="105"/>
                  <a:pt x="64" y="105"/>
                </a:cubicBezTo>
                <a:cubicBezTo>
                  <a:pt x="64" y="105"/>
                  <a:pt x="65" y="104"/>
                  <a:pt x="65" y="104"/>
                </a:cubicBezTo>
                <a:cubicBezTo>
                  <a:pt x="65" y="103"/>
                  <a:pt x="67" y="102"/>
                  <a:pt x="67" y="101"/>
                </a:cubicBezTo>
                <a:cubicBezTo>
                  <a:pt x="68" y="100"/>
                  <a:pt x="69" y="101"/>
                  <a:pt x="70" y="100"/>
                </a:cubicBezTo>
                <a:cubicBezTo>
                  <a:pt x="70" y="99"/>
                  <a:pt x="71" y="98"/>
                  <a:pt x="71" y="97"/>
                </a:cubicBezTo>
                <a:cubicBezTo>
                  <a:pt x="71" y="97"/>
                  <a:pt x="70" y="96"/>
                  <a:pt x="71" y="95"/>
                </a:cubicBezTo>
                <a:cubicBezTo>
                  <a:pt x="72" y="95"/>
                  <a:pt x="72" y="94"/>
                  <a:pt x="72" y="94"/>
                </a:cubicBezTo>
                <a:cubicBezTo>
                  <a:pt x="73" y="94"/>
                  <a:pt x="73" y="94"/>
                  <a:pt x="73" y="93"/>
                </a:cubicBezTo>
                <a:cubicBezTo>
                  <a:pt x="73" y="93"/>
                  <a:pt x="74" y="92"/>
                  <a:pt x="74" y="92"/>
                </a:cubicBezTo>
                <a:cubicBezTo>
                  <a:pt x="75" y="92"/>
                  <a:pt x="74" y="92"/>
                  <a:pt x="74" y="91"/>
                </a:cubicBezTo>
                <a:cubicBezTo>
                  <a:pt x="75" y="90"/>
                  <a:pt x="75" y="90"/>
                  <a:pt x="76" y="89"/>
                </a:cubicBezTo>
                <a:cubicBezTo>
                  <a:pt x="77" y="89"/>
                  <a:pt x="77" y="89"/>
                  <a:pt x="76" y="89"/>
                </a:cubicBezTo>
                <a:cubicBezTo>
                  <a:pt x="77" y="90"/>
                  <a:pt x="77" y="90"/>
                  <a:pt x="78" y="90"/>
                </a:cubicBezTo>
                <a:cubicBezTo>
                  <a:pt x="78" y="89"/>
                  <a:pt x="77" y="88"/>
                  <a:pt x="78" y="87"/>
                </a:cubicBezTo>
                <a:cubicBezTo>
                  <a:pt x="78" y="86"/>
                  <a:pt x="79" y="87"/>
                  <a:pt x="79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5"/>
                  <a:pt x="80" y="84"/>
                  <a:pt x="80" y="84"/>
                </a:cubicBezTo>
                <a:cubicBezTo>
                  <a:pt x="80" y="85"/>
                  <a:pt x="81" y="85"/>
                  <a:pt x="81" y="84"/>
                </a:cubicBezTo>
                <a:cubicBezTo>
                  <a:pt x="82" y="84"/>
                  <a:pt x="81" y="84"/>
                  <a:pt x="81" y="84"/>
                </a:cubicBezTo>
                <a:cubicBezTo>
                  <a:pt x="82" y="83"/>
                  <a:pt x="83" y="84"/>
                  <a:pt x="84" y="83"/>
                </a:cubicBezTo>
                <a:cubicBezTo>
                  <a:pt x="85" y="82"/>
                  <a:pt x="86" y="80"/>
                  <a:pt x="88" y="79"/>
                </a:cubicBezTo>
                <a:cubicBezTo>
                  <a:pt x="88" y="79"/>
                  <a:pt x="89" y="78"/>
                  <a:pt x="90" y="78"/>
                </a:cubicBezTo>
                <a:cubicBezTo>
                  <a:pt x="91" y="77"/>
                  <a:pt x="92" y="77"/>
                  <a:pt x="92" y="76"/>
                </a:cubicBezTo>
                <a:cubicBezTo>
                  <a:pt x="94" y="75"/>
                  <a:pt x="96" y="74"/>
                  <a:pt x="97" y="74"/>
                </a:cubicBezTo>
                <a:cubicBezTo>
                  <a:pt x="98" y="74"/>
                  <a:pt x="98" y="76"/>
                  <a:pt x="99" y="77"/>
                </a:cubicBezTo>
                <a:cubicBezTo>
                  <a:pt x="99" y="78"/>
                  <a:pt x="99" y="78"/>
                  <a:pt x="100" y="78"/>
                </a:cubicBezTo>
                <a:cubicBezTo>
                  <a:pt x="100" y="79"/>
                  <a:pt x="100" y="79"/>
                  <a:pt x="101" y="79"/>
                </a:cubicBezTo>
                <a:cubicBezTo>
                  <a:pt x="101" y="78"/>
                  <a:pt x="99" y="75"/>
                  <a:pt x="101" y="75"/>
                </a:cubicBezTo>
                <a:cubicBezTo>
                  <a:pt x="101" y="75"/>
                  <a:pt x="102" y="74"/>
                  <a:pt x="102" y="74"/>
                </a:cubicBezTo>
                <a:cubicBezTo>
                  <a:pt x="103" y="75"/>
                  <a:pt x="104" y="75"/>
                  <a:pt x="104" y="75"/>
                </a:cubicBezTo>
                <a:cubicBezTo>
                  <a:pt x="105" y="75"/>
                  <a:pt x="105" y="75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76"/>
                  <a:pt x="107" y="76"/>
                  <a:pt x="107" y="76"/>
                </a:cubicBezTo>
                <a:cubicBezTo>
                  <a:pt x="107" y="76"/>
                  <a:pt x="107" y="76"/>
                  <a:pt x="108" y="76"/>
                </a:cubicBezTo>
                <a:cubicBezTo>
                  <a:pt x="108" y="77"/>
                  <a:pt x="109" y="76"/>
                  <a:pt x="110" y="76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10" y="77"/>
                  <a:pt x="110" y="76"/>
                  <a:pt x="111" y="76"/>
                </a:cubicBezTo>
                <a:cubicBezTo>
                  <a:pt x="111" y="76"/>
                  <a:pt x="111" y="77"/>
                  <a:pt x="111" y="77"/>
                </a:cubicBezTo>
                <a:cubicBezTo>
                  <a:pt x="111" y="77"/>
                  <a:pt x="112" y="77"/>
                  <a:pt x="112" y="77"/>
                </a:cubicBezTo>
                <a:cubicBezTo>
                  <a:pt x="113" y="77"/>
                  <a:pt x="113" y="77"/>
                  <a:pt x="113" y="77"/>
                </a:cubicBezTo>
                <a:cubicBezTo>
                  <a:pt x="113" y="78"/>
                  <a:pt x="114" y="77"/>
                  <a:pt x="114" y="77"/>
                </a:cubicBezTo>
                <a:cubicBezTo>
                  <a:pt x="114" y="77"/>
                  <a:pt x="114" y="78"/>
                  <a:pt x="114" y="78"/>
                </a:cubicBezTo>
                <a:cubicBezTo>
                  <a:pt x="114" y="78"/>
                  <a:pt x="115" y="77"/>
                  <a:pt x="115" y="77"/>
                </a:cubicBezTo>
                <a:cubicBezTo>
                  <a:pt x="116" y="77"/>
                  <a:pt x="116" y="78"/>
                  <a:pt x="117" y="79"/>
                </a:cubicBezTo>
                <a:cubicBezTo>
                  <a:pt x="118" y="79"/>
                  <a:pt x="119" y="79"/>
                  <a:pt x="119" y="79"/>
                </a:cubicBezTo>
                <a:cubicBezTo>
                  <a:pt x="120" y="80"/>
                  <a:pt x="121" y="81"/>
                  <a:pt x="123" y="82"/>
                </a:cubicBezTo>
                <a:cubicBezTo>
                  <a:pt x="124" y="83"/>
                  <a:pt x="126" y="85"/>
                  <a:pt x="127" y="86"/>
                </a:cubicBezTo>
                <a:cubicBezTo>
                  <a:pt x="128" y="86"/>
                  <a:pt x="128" y="87"/>
                  <a:pt x="129" y="88"/>
                </a:cubicBezTo>
                <a:cubicBezTo>
                  <a:pt x="130" y="89"/>
                  <a:pt x="131" y="89"/>
                  <a:pt x="132" y="90"/>
                </a:cubicBezTo>
                <a:cubicBezTo>
                  <a:pt x="133" y="91"/>
                  <a:pt x="133" y="92"/>
                  <a:pt x="133" y="92"/>
                </a:cubicBezTo>
                <a:cubicBezTo>
                  <a:pt x="134" y="92"/>
                  <a:pt x="134" y="93"/>
                  <a:pt x="134" y="93"/>
                </a:cubicBezTo>
                <a:cubicBezTo>
                  <a:pt x="135" y="94"/>
                  <a:pt x="136" y="95"/>
                  <a:pt x="136" y="96"/>
                </a:cubicBezTo>
                <a:cubicBezTo>
                  <a:pt x="136" y="96"/>
                  <a:pt x="137" y="96"/>
                  <a:pt x="137" y="96"/>
                </a:cubicBezTo>
                <a:cubicBezTo>
                  <a:pt x="138" y="97"/>
                  <a:pt x="138" y="98"/>
                  <a:pt x="138" y="99"/>
                </a:cubicBezTo>
                <a:cubicBezTo>
                  <a:pt x="138" y="99"/>
                  <a:pt x="139" y="99"/>
                  <a:pt x="139" y="99"/>
                </a:cubicBezTo>
                <a:cubicBezTo>
                  <a:pt x="139" y="100"/>
                  <a:pt x="139" y="101"/>
                  <a:pt x="140" y="102"/>
                </a:cubicBezTo>
                <a:cubicBezTo>
                  <a:pt x="141" y="103"/>
                  <a:pt x="142" y="105"/>
                  <a:pt x="142" y="107"/>
                </a:cubicBezTo>
                <a:cubicBezTo>
                  <a:pt x="144" y="110"/>
                  <a:pt x="144" y="113"/>
                  <a:pt x="145" y="116"/>
                </a:cubicBezTo>
                <a:cubicBezTo>
                  <a:pt x="146" y="119"/>
                  <a:pt x="148" y="122"/>
                  <a:pt x="149" y="125"/>
                </a:cubicBezTo>
                <a:cubicBezTo>
                  <a:pt x="150" y="129"/>
                  <a:pt x="151" y="132"/>
                  <a:pt x="153" y="135"/>
                </a:cubicBezTo>
                <a:cubicBezTo>
                  <a:pt x="153" y="137"/>
                  <a:pt x="153" y="138"/>
                  <a:pt x="154" y="138"/>
                </a:cubicBezTo>
                <a:cubicBezTo>
                  <a:pt x="154" y="138"/>
                  <a:pt x="154" y="139"/>
                  <a:pt x="154" y="139"/>
                </a:cubicBezTo>
                <a:cubicBezTo>
                  <a:pt x="154" y="139"/>
                  <a:pt x="154" y="139"/>
                  <a:pt x="154" y="140"/>
                </a:cubicBezTo>
                <a:cubicBezTo>
                  <a:pt x="155" y="140"/>
                  <a:pt x="154" y="140"/>
                  <a:pt x="154" y="141"/>
                </a:cubicBezTo>
                <a:cubicBezTo>
                  <a:pt x="155" y="143"/>
                  <a:pt x="155" y="144"/>
                  <a:pt x="155" y="146"/>
                </a:cubicBezTo>
                <a:cubicBezTo>
                  <a:pt x="155" y="148"/>
                  <a:pt x="155" y="151"/>
                  <a:pt x="156" y="153"/>
                </a:cubicBezTo>
                <a:cubicBezTo>
                  <a:pt x="157" y="154"/>
                  <a:pt x="158" y="155"/>
                  <a:pt x="158" y="157"/>
                </a:cubicBezTo>
                <a:cubicBezTo>
                  <a:pt x="158" y="159"/>
                  <a:pt x="159" y="161"/>
                  <a:pt x="159" y="162"/>
                </a:cubicBezTo>
                <a:cubicBezTo>
                  <a:pt x="159" y="162"/>
                  <a:pt x="159" y="162"/>
                  <a:pt x="159" y="163"/>
                </a:cubicBezTo>
                <a:cubicBezTo>
                  <a:pt x="160" y="166"/>
                  <a:pt x="159" y="170"/>
                  <a:pt x="160" y="173"/>
                </a:cubicBezTo>
                <a:cubicBezTo>
                  <a:pt x="161" y="174"/>
                  <a:pt x="161" y="176"/>
                  <a:pt x="162" y="177"/>
                </a:cubicBezTo>
                <a:cubicBezTo>
                  <a:pt x="162" y="178"/>
                  <a:pt x="162" y="179"/>
                  <a:pt x="162" y="180"/>
                </a:cubicBezTo>
                <a:cubicBezTo>
                  <a:pt x="163" y="182"/>
                  <a:pt x="164" y="185"/>
                  <a:pt x="164" y="186"/>
                </a:cubicBezTo>
                <a:cubicBezTo>
                  <a:pt x="164" y="186"/>
                  <a:pt x="164" y="187"/>
                  <a:pt x="164" y="187"/>
                </a:cubicBezTo>
                <a:cubicBezTo>
                  <a:pt x="164" y="187"/>
                  <a:pt x="164" y="187"/>
                  <a:pt x="164" y="187"/>
                </a:cubicBezTo>
                <a:cubicBezTo>
                  <a:pt x="165" y="187"/>
                  <a:pt x="164" y="188"/>
                  <a:pt x="164" y="188"/>
                </a:cubicBezTo>
                <a:cubicBezTo>
                  <a:pt x="165" y="190"/>
                  <a:pt x="165" y="192"/>
                  <a:pt x="166" y="194"/>
                </a:cubicBezTo>
                <a:cubicBezTo>
                  <a:pt x="166" y="195"/>
                  <a:pt x="166" y="196"/>
                  <a:pt x="166" y="198"/>
                </a:cubicBezTo>
                <a:cubicBezTo>
                  <a:pt x="167" y="200"/>
                  <a:pt x="167" y="202"/>
                  <a:pt x="168" y="205"/>
                </a:cubicBezTo>
                <a:cubicBezTo>
                  <a:pt x="168" y="207"/>
                  <a:pt x="168" y="209"/>
                  <a:pt x="169" y="211"/>
                </a:cubicBezTo>
                <a:cubicBezTo>
                  <a:pt x="169" y="212"/>
                  <a:pt x="169" y="213"/>
                  <a:pt x="169" y="213"/>
                </a:cubicBezTo>
                <a:cubicBezTo>
                  <a:pt x="169" y="214"/>
                  <a:pt x="169" y="216"/>
                  <a:pt x="169" y="217"/>
                </a:cubicBezTo>
                <a:cubicBezTo>
                  <a:pt x="169" y="217"/>
                  <a:pt x="169" y="217"/>
                  <a:pt x="169" y="218"/>
                </a:cubicBezTo>
                <a:cubicBezTo>
                  <a:pt x="169" y="219"/>
                  <a:pt x="169" y="219"/>
                  <a:pt x="169" y="220"/>
                </a:cubicBezTo>
                <a:cubicBezTo>
                  <a:pt x="169" y="220"/>
                  <a:pt x="169" y="220"/>
                  <a:pt x="169" y="221"/>
                </a:cubicBezTo>
                <a:cubicBezTo>
                  <a:pt x="169" y="222"/>
                  <a:pt x="170" y="223"/>
                  <a:pt x="169" y="223"/>
                </a:cubicBezTo>
                <a:cubicBezTo>
                  <a:pt x="169" y="223"/>
                  <a:pt x="169" y="224"/>
                  <a:pt x="169" y="224"/>
                </a:cubicBezTo>
                <a:cubicBezTo>
                  <a:pt x="169" y="225"/>
                  <a:pt x="170" y="227"/>
                  <a:pt x="170" y="228"/>
                </a:cubicBezTo>
                <a:cubicBezTo>
                  <a:pt x="171" y="229"/>
                  <a:pt x="170" y="229"/>
                  <a:pt x="170" y="229"/>
                </a:cubicBezTo>
                <a:cubicBezTo>
                  <a:pt x="170" y="229"/>
                  <a:pt x="171" y="229"/>
                  <a:pt x="171" y="229"/>
                </a:cubicBezTo>
                <a:cubicBezTo>
                  <a:pt x="172" y="231"/>
                  <a:pt x="172" y="233"/>
                  <a:pt x="172" y="234"/>
                </a:cubicBezTo>
                <a:cubicBezTo>
                  <a:pt x="172" y="235"/>
                  <a:pt x="172" y="235"/>
                  <a:pt x="172" y="235"/>
                </a:cubicBezTo>
                <a:cubicBezTo>
                  <a:pt x="172" y="236"/>
                  <a:pt x="172" y="236"/>
                  <a:pt x="172" y="237"/>
                </a:cubicBezTo>
                <a:cubicBezTo>
                  <a:pt x="173" y="238"/>
                  <a:pt x="172" y="238"/>
                  <a:pt x="172" y="239"/>
                </a:cubicBezTo>
                <a:cubicBezTo>
                  <a:pt x="173" y="239"/>
                  <a:pt x="172" y="239"/>
                  <a:pt x="172" y="239"/>
                </a:cubicBezTo>
                <a:cubicBezTo>
                  <a:pt x="172" y="242"/>
                  <a:pt x="173" y="245"/>
                  <a:pt x="173" y="247"/>
                </a:cubicBezTo>
                <a:cubicBezTo>
                  <a:pt x="173" y="249"/>
                  <a:pt x="173" y="252"/>
                  <a:pt x="173" y="253"/>
                </a:cubicBezTo>
                <a:cubicBezTo>
                  <a:pt x="173" y="254"/>
                  <a:pt x="173" y="254"/>
                  <a:pt x="173" y="254"/>
                </a:cubicBezTo>
                <a:cubicBezTo>
                  <a:pt x="173" y="255"/>
                  <a:pt x="173" y="258"/>
                  <a:pt x="172" y="259"/>
                </a:cubicBezTo>
                <a:cubicBezTo>
                  <a:pt x="172" y="259"/>
                  <a:pt x="173" y="259"/>
                  <a:pt x="173" y="260"/>
                </a:cubicBezTo>
                <a:cubicBezTo>
                  <a:pt x="173" y="260"/>
                  <a:pt x="172" y="260"/>
                  <a:pt x="172" y="260"/>
                </a:cubicBezTo>
                <a:cubicBezTo>
                  <a:pt x="172" y="260"/>
                  <a:pt x="172" y="260"/>
                  <a:pt x="172" y="261"/>
                </a:cubicBezTo>
                <a:cubicBezTo>
                  <a:pt x="172" y="261"/>
                  <a:pt x="172" y="262"/>
                  <a:pt x="173" y="262"/>
                </a:cubicBezTo>
                <a:cubicBezTo>
                  <a:pt x="174" y="263"/>
                  <a:pt x="175" y="262"/>
                  <a:pt x="176" y="262"/>
                </a:cubicBezTo>
                <a:cubicBezTo>
                  <a:pt x="176" y="262"/>
                  <a:pt x="177" y="262"/>
                  <a:pt x="177" y="262"/>
                </a:cubicBezTo>
                <a:cubicBezTo>
                  <a:pt x="177" y="262"/>
                  <a:pt x="178" y="262"/>
                  <a:pt x="179" y="261"/>
                </a:cubicBezTo>
                <a:cubicBezTo>
                  <a:pt x="180" y="261"/>
                  <a:pt x="181" y="260"/>
                  <a:pt x="181" y="260"/>
                </a:cubicBezTo>
                <a:cubicBezTo>
                  <a:pt x="183" y="259"/>
                  <a:pt x="185" y="258"/>
                  <a:pt x="186" y="257"/>
                </a:cubicBezTo>
                <a:cubicBezTo>
                  <a:pt x="188" y="257"/>
                  <a:pt x="188" y="257"/>
                  <a:pt x="189" y="257"/>
                </a:cubicBezTo>
                <a:cubicBezTo>
                  <a:pt x="189" y="256"/>
                  <a:pt x="191" y="256"/>
                  <a:pt x="191" y="256"/>
                </a:cubicBezTo>
                <a:cubicBezTo>
                  <a:pt x="193" y="255"/>
                  <a:pt x="197" y="254"/>
                  <a:pt x="198" y="254"/>
                </a:cubicBezTo>
                <a:cubicBezTo>
                  <a:pt x="200" y="254"/>
                  <a:pt x="202" y="254"/>
                  <a:pt x="203" y="253"/>
                </a:cubicBezTo>
                <a:cubicBezTo>
                  <a:pt x="204" y="253"/>
                  <a:pt x="204" y="254"/>
                  <a:pt x="204" y="254"/>
                </a:cubicBezTo>
                <a:cubicBezTo>
                  <a:pt x="207" y="253"/>
                  <a:pt x="210" y="252"/>
                  <a:pt x="213" y="252"/>
                </a:cubicBezTo>
                <a:cubicBezTo>
                  <a:pt x="213" y="254"/>
                  <a:pt x="212" y="256"/>
                  <a:pt x="213" y="259"/>
                </a:cubicBezTo>
                <a:cubicBezTo>
                  <a:pt x="213" y="259"/>
                  <a:pt x="214" y="258"/>
                  <a:pt x="214" y="258"/>
                </a:cubicBezTo>
                <a:cubicBezTo>
                  <a:pt x="214" y="258"/>
                  <a:pt x="215" y="258"/>
                  <a:pt x="215" y="259"/>
                </a:cubicBezTo>
                <a:cubicBezTo>
                  <a:pt x="216" y="258"/>
                  <a:pt x="216" y="257"/>
                  <a:pt x="217" y="256"/>
                </a:cubicBezTo>
                <a:cubicBezTo>
                  <a:pt x="216" y="255"/>
                  <a:pt x="216" y="253"/>
                  <a:pt x="216" y="252"/>
                </a:cubicBezTo>
                <a:cubicBezTo>
                  <a:pt x="216" y="251"/>
                  <a:pt x="216" y="251"/>
                  <a:pt x="216" y="251"/>
                </a:cubicBezTo>
                <a:cubicBezTo>
                  <a:pt x="216" y="251"/>
                  <a:pt x="217" y="250"/>
                  <a:pt x="217" y="250"/>
                </a:cubicBezTo>
                <a:cubicBezTo>
                  <a:pt x="217" y="249"/>
                  <a:pt x="217" y="249"/>
                  <a:pt x="217" y="248"/>
                </a:cubicBezTo>
                <a:cubicBezTo>
                  <a:pt x="216" y="247"/>
                  <a:pt x="216" y="246"/>
                  <a:pt x="216" y="245"/>
                </a:cubicBezTo>
                <a:cubicBezTo>
                  <a:pt x="217" y="244"/>
                  <a:pt x="217" y="243"/>
                  <a:pt x="217" y="242"/>
                </a:cubicBezTo>
                <a:cubicBezTo>
                  <a:pt x="217" y="241"/>
                  <a:pt x="217" y="240"/>
                  <a:pt x="217" y="240"/>
                </a:cubicBezTo>
                <a:cubicBezTo>
                  <a:pt x="217" y="239"/>
                  <a:pt x="217" y="239"/>
                  <a:pt x="217" y="239"/>
                </a:cubicBezTo>
                <a:cubicBezTo>
                  <a:pt x="217" y="238"/>
                  <a:pt x="217" y="237"/>
                  <a:pt x="217" y="237"/>
                </a:cubicBezTo>
                <a:cubicBezTo>
                  <a:pt x="217" y="235"/>
                  <a:pt x="216" y="233"/>
                  <a:pt x="216" y="232"/>
                </a:cubicBezTo>
                <a:cubicBezTo>
                  <a:pt x="216" y="231"/>
                  <a:pt x="217" y="231"/>
                  <a:pt x="217" y="230"/>
                </a:cubicBezTo>
                <a:cubicBezTo>
                  <a:pt x="217" y="229"/>
                  <a:pt x="216" y="229"/>
                  <a:pt x="216" y="228"/>
                </a:cubicBezTo>
                <a:cubicBezTo>
                  <a:pt x="216" y="228"/>
                  <a:pt x="217" y="228"/>
                  <a:pt x="217" y="227"/>
                </a:cubicBezTo>
                <a:cubicBezTo>
                  <a:pt x="217" y="227"/>
                  <a:pt x="216" y="226"/>
                  <a:pt x="216" y="225"/>
                </a:cubicBezTo>
                <a:cubicBezTo>
                  <a:pt x="216" y="225"/>
                  <a:pt x="217" y="224"/>
                  <a:pt x="217" y="224"/>
                </a:cubicBezTo>
                <a:cubicBezTo>
                  <a:pt x="217" y="224"/>
                  <a:pt x="217" y="223"/>
                  <a:pt x="217" y="223"/>
                </a:cubicBezTo>
                <a:cubicBezTo>
                  <a:pt x="217" y="223"/>
                  <a:pt x="217" y="223"/>
                  <a:pt x="217" y="223"/>
                </a:cubicBezTo>
                <a:cubicBezTo>
                  <a:pt x="217" y="221"/>
                  <a:pt x="217" y="219"/>
                  <a:pt x="217" y="218"/>
                </a:cubicBezTo>
                <a:cubicBezTo>
                  <a:pt x="217" y="216"/>
                  <a:pt x="217" y="214"/>
                  <a:pt x="217" y="213"/>
                </a:cubicBezTo>
                <a:cubicBezTo>
                  <a:pt x="217" y="212"/>
                  <a:pt x="217" y="211"/>
                  <a:pt x="216" y="210"/>
                </a:cubicBezTo>
                <a:cubicBezTo>
                  <a:pt x="216" y="207"/>
                  <a:pt x="216" y="206"/>
                  <a:pt x="216" y="203"/>
                </a:cubicBezTo>
                <a:cubicBezTo>
                  <a:pt x="216" y="202"/>
                  <a:pt x="215" y="200"/>
                  <a:pt x="215" y="199"/>
                </a:cubicBezTo>
                <a:cubicBezTo>
                  <a:pt x="215" y="199"/>
                  <a:pt x="215" y="199"/>
                  <a:pt x="215" y="198"/>
                </a:cubicBezTo>
                <a:cubicBezTo>
                  <a:pt x="215" y="198"/>
                  <a:pt x="215" y="197"/>
                  <a:pt x="215" y="196"/>
                </a:cubicBezTo>
                <a:cubicBezTo>
                  <a:pt x="215" y="196"/>
                  <a:pt x="215" y="195"/>
                  <a:pt x="215" y="195"/>
                </a:cubicBezTo>
                <a:cubicBezTo>
                  <a:pt x="215" y="195"/>
                  <a:pt x="215" y="194"/>
                  <a:pt x="215" y="194"/>
                </a:cubicBezTo>
                <a:cubicBezTo>
                  <a:pt x="215" y="194"/>
                  <a:pt x="215" y="194"/>
                  <a:pt x="215" y="193"/>
                </a:cubicBezTo>
                <a:cubicBezTo>
                  <a:pt x="215" y="192"/>
                  <a:pt x="216" y="191"/>
                  <a:pt x="216" y="190"/>
                </a:cubicBezTo>
                <a:cubicBezTo>
                  <a:pt x="215" y="190"/>
                  <a:pt x="215" y="189"/>
                  <a:pt x="215" y="188"/>
                </a:cubicBezTo>
                <a:cubicBezTo>
                  <a:pt x="215" y="188"/>
                  <a:pt x="216" y="188"/>
                  <a:pt x="216" y="188"/>
                </a:cubicBezTo>
                <a:cubicBezTo>
                  <a:pt x="216" y="187"/>
                  <a:pt x="215" y="185"/>
                  <a:pt x="215" y="184"/>
                </a:cubicBezTo>
                <a:cubicBezTo>
                  <a:pt x="215" y="183"/>
                  <a:pt x="214" y="182"/>
                  <a:pt x="214" y="180"/>
                </a:cubicBezTo>
                <a:cubicBezTo>
                  <a:pt x="214" y="180"/>
                  <a:pt x="214" y="178"/>
                  <a:pt x="214" y="178"/>
                </a:cubicBezTo>
                <a:cubicBezTo>
                  <a:pt x="214" y="176"/>
                  <a:pt x="213" y="174"/>
                  <a:pt x="213" y="173"/>
                </a:cubicBezTo>
                <a:cubicBezTo>
                  <a:pt x="213" y="172"/>
                  <a:pt x="213" y="171"/>
                  <a:pt x="213" y="170"/>
                </a:cubicBezTo>
                <a:cubicBezTo>
                  <a:pt x="213" y="168"/>
                  <a:pt x="212" y="166"/>
                  <a:pt x="212" y="165"/>
                </a:cubicBezTo>
                <a:cubicBezTo>
                  <a:pt x="212" y="164"/>
                  <a:pt x="212" y="164"/>
                  <a:pt x="212" y="164"/>
                </a:cubicBezTo>
                <a:cubicBezTo>
                  <a:pt x="212" y="163"/>
                  <a:pt x="212" y="163"/>
                  <a:pt x="212" y="162"/>
                </a:cubicBezTo>
                <a:cubicBezTo>
                  <a:pt x="211" y="160"/>
                  <a:pt x="211" y="158"/>
                  <a:pt x="210" y="156"/>
                </a:cubicBezTo>
                <a:close/>
                <a:moveTo>
                  <a:pt x="70" y="307"/>
                </a:moveTo>
                <a:cubicBezTo>
                  <a:pt x="71" y="307"/>
                  <a:pt x="71" y="307"/>
                  <a:pt x="72" y="308"/>
                </a:cubicBezTo>
                <a:cubicBezTo>
                  <a:pt x="71" y="308"/>
                  <a:pt x="70" y="308"/>
                  <a:pt x="70" y="307"/>
                </a:cubicBezTo>
                <a:close/>
                <a:moveTo>
                  <a:pt x="59" y="133"/>
                </a:moveTo>
                <a:cubicBezTo>
                  <a:pt x="61" y="132"/>
                  <a:pt x="60" y="135"/>
                  <a:pt x="59" y="133"/>
                </a:cubicBezTo>
                <a:close/>
                <a:moveTo>
                  <a:pt x="56" y="111"/>
                </a:moveTo>
                <a:cubicBezTo>
                  <a:pt x="56" y="113"/>
                  <a:pt x="57" y="116"/>
                  <a:pt x="57" y="118"/>
                </a:cubicBezTo>
                <a:cubicBezTo>
                  <a:pt x="57" y="119"/>
                  <a:pt x="57" y="120"/>
                  <a:pt x="57" y="121"/>
                </a:cubicBezTo>
                <a:cubicBezTo>
                  <a:pt x="57" y="121"/>
                  <a:pt x="57" y="122"/>
                  <a:pt x="56" y="122"/>
                </a:cubicBezTo>
                <a:cubicBezTo>
                  <a:pt x="56" y="123"/>
                  <a:pt x="57" y="124"/>
                  <a:pt x="56" y="124"/>
                </a:cubicBezTo>
                <a:cubicBezTo>
                  <a:pt x="56" y="122"/>
                  <a:pt x="55" y="121"/>
                  <a:pt x="54" y="118"/>
                </a:cubicBezTo>
                <a:cubicBezTo>
                  <a:pt x="54" y="118"/>
                  <a:pt x="55" y="118"/>
                  <a:pt x="54" y="117"/>
                </a:cubicBezTo>
                <a:cubicBezTo>
                  <a:pt x="54" y="117"/>
                  <a:pt x="54" y="118"/>
                  <a:pt x="54" y="118"/>
                </a:cubicBezTo>
                <a:cubicBezTo>
                  <a:pt x="54" y="116"/>
                  <a:pt x="54" y="115"/>
                  <a:pt x="54" y="115"/>
                </a:cubicBezTo>
                <a:cubicBezTo>
                  <a:pt x="54" y="113"/>
                  <a:pt x="54" y="112"/>
                  <a:pt x="54" y="110"/>
                </a:cubicBezTo>
                <a:cubicBezTo>
                  <a:pt x="54" y="110"/>
                  <a:pt x="53" y="109"/>
                  <a:pt x="53" y="109"/>
                </a:cubicBezTo>
                <a:cubicBezTo>
                  <a:pt x="54" y="108"/>
                  <a:pt x="53" y="105"/>
                  <a:pt x="53" y="104"/>
                </a:cubicBezTo>
                <a:cubicBezTo>
                  <a:pt x="54" y="103"/>
                  <a:pt x="54" y="104"/>
                  <a:pt x="54" y="104"/>
                </a:cubicBezTo>
                <a:cubicBezTo>
                  <a:pt x="54" y="106"/>
                  <a:pt x="55" y="109"/>
                  <a:pt x="56" y="111"/>
                </a:cubicBezTo>
                <a:close/>
                <a:moveTo>
                  <a:pt x="71" y="86"/>
                </a:moveTo>
                <a:cubicBezTo>
                  <a:pt x="70" y="87"/>
                  <a:pt x="69" y="88"/>
                  <a:pt x="69" y="91"/>
                </a:cubicBezTo>
                <a:cubicBezTo>
                  <a:pt x="68" y="91"/>
                  <a:pt x="68" y="93"/>
                  <a:pt x="68" y="94"/>
                </a:cubicBezTo>
                <a:cubicBezTo>
                  <a:pt x="67" y="94"/>
                  <a:pt x="67" y="95"/>
                  <a:pt x="67" y="95"/>
                </a:cubicBezTo>
                <a:cubicBezTo>
                  <a:pt x="67" y="96"/>
                  <a:pt x="66" y="95"/>
                  <a:pt x="66" y="96"/>
                </a:cubicBezTo>
                <a:cubicBezTo>
                  <a:pt x="66" y="96"/>
                  <a:pt x="66" y="96"/>
                  <a:pt x="66" y="97"/>
                </a:cubicBezTo>
                <a:cubicBezTo>
                  <a:pt x="65" y="97"/>
                  <a:pt x="64" y="98"/>
                  <a:pt x="64" y="99"/>
                </a:cubicBezTo>
                <a:cubicBezTo>
                  <a:pt x="63" y="100"/>
                  <a:pt x="64" y="100"/>
                  <a:pt x="63" y="100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2" y="101"/>
                  <a:pt x="63" y="101"/>
                  <a:pt x="62" y="102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61" y="103"/>
                  <a:pt x="62" y="104"/>
                  <a:pt x="61" y="104"/>
                </a:cubicBezTo>
                <a:cubicBezTo>
                  <a:pt x="61" y="106"/>
                  <a:pt x="60" y="107"/>
                  <a:pt x="59" y="109"/>
                </a:cubicBezTo>
                <a:cubicBezTo>
                  <a:pt x="59" y="109"/>
                  <a:pt x="58" y="108"/>
                  <a:pt x="58" y="107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57" y="104"/>
                  <a:pt x="57" y="101"/>
                  <a:pt x="56" y="98"/>
                </a:cubicBezTo>
                <a:cubicBezTo>
                  <a:pt x="55" y="97"/>
                  <a:pt x="57" y="97"/>
                  <a:pt x="57" y="96"/>
                </a:cubicBezTo>
                <a:cubicBezTo>
                  <a:pt x="56" y="93"/>
                  <a:pt x="56" y="93"/>
                  <a:pt x="56" y="93"/>
                </a:cubicBezTo>
                <a:cubicBezTo>
                  <a:pt x="55" y="92"/>
                  <a:pt x="57" y="92"/>
                  <a:pt x="57" y="91"/>
                </a:cubicBezTo>
                <a:cubicBezTo>
                  <a:pt x="56" y="87"/>
                  <a:pt x="59" y="83"/>
                  <a:pt x="62" y="81"/>
                </a:cubicBezTo>
                <a:cubicBezTo>
                  <a:pt x="62" y="81"/>
                  <a:pt x="63" y="81"/>
                  <a:pt x="63" y="81"/>
                </a:cubicBezTo>
                <a:cubicBezTo>
                  <a:pt x="63" y="81"/>
                  <a:pt x="63" y="80"/>
                  <a:pt x="64" y="80"/>
                </a:cubicBezTo>
                <a:cubicBezTo>
                  <a:pt x="64" y="80"/>
                  <a:pt x="65" y="79"/>
                  <a:pt x="65" y="78"/>
                </a:cubicBezTo>
                <a:cubicBezTo>
                  <a:pt x="65" y="78"/>
                  <a:pt x="66" y="78"/>
                  <a:pt x="66" y="78"/>
                </a:cubicBezTo>
                <a:cubicBezTo>
                  <a:pt x="66" y="78"/>
                  <a:pt x="66" y="77"/>
                  <a:pt x="67" y="77"/>
                </a:cubicBezTo>
                <a:cubicBezTo>
                  <a:pt x="67" y="77"/>
                  <a:pt x="67" y="77"/>
                  <a:pt x="68" y="77"/>
                </a:cubicBezTo>
                <a:cubicBezTo>
                  <a:pt x="68" y="76"/>
                  <a:pt x="69" y="76"/>
                  <a:pt x="69" y="75"/>
                </a:cubicBezTo>
                <a:cubicBezTo>
                  <a:pt x="70" y="75"/>
                  <a:pt x="72" y="73"/>
                  <a:pt x="73" y="74"/>
                </a:cubicBezTo>
                <a:cubicBezTo>
                  <a:pt x="74" y="73"/>
                  <a:pt x="75" y="73"/>
                  <a:pt x="77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9" y="73"/>
                  <a:pt x="79" y="72"/>
                  <a:pt x="80" y="72"/>
                </a:cubicBezTo>
                <a:cubicBezTo>
                  <a:pt x="80" y="72"/>
                  <a:pt x="81" y="72"/>
                  <a:pt x="81" y="72"/>
                </a:cubicBezTo>
                <a:cubicBezTo>
                  <a:pt x="81" y="72"/>
                  <a:pt x="81" y="71"/>
                  <a:pt x="82" y="71"/>
                </a:cubicBezTo>
                <a:cubicBezTo>
                  <a:pt x="83" y="71"/>
                  <a:pt x="84" y="71"/>
                  <a:pt x="85" y="71"/>
                </a:cubicBezTo>
                <a:cubicBezTo>
                  <a:pt x="85" y="73"/>
                  <a:pt x="83" y="72"/>
                  <a:pt x="82" y="73"/>
                </a:cubicBezTo>
                <a:cubicBezTo>
                  <a:pt x="81" y="73"/>
                  <a:pt x="81" y="74"/>
                  <a:pt x="80" y="75"/>
                </a:cubicBezTo>
                <a:cubicBezTo>
                  <a:pt x="78" y="75"/>
                  <a:pt x="76" y="78"/>
                  <a:pt x="75" y="80"/>
                </a:cubicBezTo>
                <a:cubicBezTo>
                  <a:pt x="74" y="80"/>
                  <a:pt x="75" y="81"/>
                  <a:pt x="74" y="81"/>
                </a:cubicBezTo>
                <a:cubicBezTo>
                  <a:pt x="74" y="81"/>
                  <a:pt x="74" y="81"/>
                  <a:pt x="74" y="81"/>
                </a:cubicBezTo>
                <a:cubicBezTo>
                  <a:pt x="73" y="81"/>
                  <a:pt x="73" y="82"/>
                  <a:pt x="73" y="82"/>
                </a:cubicBezTo>
                <a:cubicBezTo>
                  <a:pt x="73" y="83"/>
                  <a:pt x="72" y="83"/>
                  <a:pt x="72" y="83"/>
                </a:cubicBezTo>
                <a:cubicBezTo>
                  <a:pt x="72" y="84"/>
                  <a:pt x="72" y="85"/>
                  <a:pt x="71" y="86"/>
                </a:cubicBezTo>
                <a:close/>
                <a:moveTo>
                  <a:pt x="91" y="73"/>
                </a:moveTo>
                <a:cubicBezTo>
                  <a:pt x="91" y="73"/>
                  <a:pt x="91" y="73"/>
                  <a:pt x="91" y="73"/>
                </a:cubicBezTo>
                <a:cubicBezTo>
                  <a:pt x="91" y="73"/>
                  <a:pt x="91" y="73"/>
                  <a:pt x="91" y="73"/>
                </a:cubicBezTo>
                <a:cubicBezTo>
                  <a:pt x="90" y="74"/>
                  <a:pt x="90" y="74"/>
                  <a:pt x="89" y="74"/>
                </a:cubicBezTo>
                <a:cubicBezTo>
                  <a:pt x="88" y="75"/>
                  <a:pt x="88" y="75"/>
                  <a:pt x="87" y="75"/>
                </a:cubicBezTo>
                <a:cubicBezTo>
                  <a:pt x="86" y="76"/>
                  <a:pt x="86" y="75"/>
                  <a:pt x="85" y="76"/>
                </a:cubicBezTo>
                <a:cubicBezTo>
                  <a:pt x="85" y="76"/>
                  <a:pt x="85" y="77"/>
                  <a:pt x="85" y="77"/>
                </a:cubicBezTo>
                <a:cubicBezTo>
                  <a:pt x="84" y="77"/>
                  <a:pt x="83" y="78"/>
                  <a:pt x="83" y="79"/>
                </a:cubicBezTo>
                <a:cubicBezTo>
                  <a:pt x="82" y="80"/>
                  <a:pt x="80" y="80"/>
                  <a:pt x="79" y="81"/>
                </a:cubicBezTo>
                <a:cubicBezTo>
                  <a:pt x="79" y="82"/>
                  <a:pt x="79" y="82"/>
                  <a:pt x="79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5"/>
                  <a:pt x="75" y="86"/>
                  <a:pt x="75" y="86"/>
                </a:cubicBezTo>
                <a:cubicBezTo>
                  <a:pt x="74" y="87"/>
                  <a:pt x="75" y="88"/>
                  <a:pt x="73" y="87"/>
                </a:cubicBezTo>
                <a:cubicBezTo>
                  <a:pt x="73" y="87"/>
                  <a:pt x="74" y="87"/>
                  <a:pt x="74" y="87"/>
                </a:cubicBezTo>
                <a:cubicBezTo>
                  <a:pt x="74" y="87"/>
                  <a:pt x="74" y="86"/>
                  <a:pt x="74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85"/>
                  <a:pt x="74" y="85"/>
                  <a:pt x="74" y="84"/>
                </a:cubicBezTo>
                <a:cubicBezTo>
                  <a:pt x="74" y="84"/>
                  <a:pt x="75" y="84"/>
                  <a:pt x="75" y="84"/>
                </a:cubicBezTo>
                <a:cubicBezTo>
                  <a:pt x="76" y="83"/>
                  <a:pt x="75" y="83"/>
                  <a:pt x="76" y="83"/>
                </a:cubicBezTo>
                <a:cubicBezTo>
                  <a:pt x="76" y="82"/>
                  <a:pt x="76" y="82"/>
                  <a:pt x="76" y="82"/>
                </a:cubicBezTo>
                <a:cubicBezTo>
                  <a:pt x="77" y="81"/>
                  <a:pt x="78" y="79"/>
                  <a:pt x="79" y="78"/>
                </a:cubicBezTo>
                <a:cubicBezTo>
                  <a:pt x="80" y="77"/>
                  <a:pt x="82" y="76"/>
                  <a:pt x="83" y="75"/>
                </a:cubicBezTo>
                <a:cubicBezTo>
                  <a:pt x="85" y="74"/>
                  <a:pt x="85" y="74"/>
                  <a:pt x="85" y="74"/>
                </a:cubicBezTo>
                <a:cubicBezTo>
                  <a:pt x="85" y="74"/>
                  <a:pt x="84" y="74"/>
                  <a:pt x="84" y="75"/>
                </a:cubicBezTo>
                <a:cubicBezTo>
                  <a:pt x="83" y="75"/>
                  <a:pt x="83" y="76"/>
                  <a:pt x="82" y="76"/>
                </a:cubicBezTo>
                <a:cubicBezTo>
                  <a:pt x="82" y="77"/>
                  <a:pt x="84" y="76"/>
                  <a:pt x="85" y="75"/>
                </a:cubicBezTo>
                <a:cubicBezTo>
                  <a:pt x="86" y="75"/>
                  <a:pt x="86" y="73"/>
                  <a:pt x="87" y="74"/>
                </a:cubicBezTo>
                <a:cubicBezTo>
                  <a:pt x="86" y="73"/>
                  <a:pt x="86" y="72"/>
                  <a:pt x="87" y="71"/>
                </a:cubicBezTo>
                <a:cubicBezTo>
                  <a:pt x="88" y="72"/>
                  <a:pt x="88" y="72"/>
                  <a:pt x="89" y="72"/>
                </a:cubicBezTo>
                <a:cubicBezTo>
                  <a:pt x="90" y="72"/>
                  <a:pt x="90" y="72"/>
                  <a:pt x="90" y="71"/>
                </a:cubicBezTo>
                <a:cubicBezTo>
                  <a:pt x="91" y="72"/>
                  <a:pt x="92" y="70"/>
                  <a:pt x="94" y="69"/>
                </a:cubicBezTo>
                <a:cubicBezTo>
                  <a:pt x="94" y="69"/>
                  <a:pt x="95" y="69"/>
                  <a:pt x="95" y="69"/>
                </a:cubicBezTo>
                <a:cubicBezTo>
                  <a:pt x="95" y="69"/>
                  <a:pt x="95" y="70"/>
                  <a:pt x="95" y="70"/>
                </a:cubicBezTo>
                <a:cubicBezTo>
                  <a:pt x="95" y="70"/>
                  <a:pt x="95" y="69"/>
                  <a:pt x="96" y="69"/>
                </a:cubicBezTo>
                <a:cubicBezTo>
                  <a:pt x="96" y="69"/>
                  <a:pt x="97" y="70"/>
                  <a:pt x="97" y="71"/>
                </a:cubicBezTo>
                <a:cubicBezTo>
                  <a:pt x="95" y="71"/>
                  <a:pt x="93" y="71"/>
                  <a:pt x="91" y="73"/>
                </a:cubicBezTo>
                <a:close/>
                <a:moveTo>
                  <a:pt x="164" y="173"/>
                </a:moveTo>
                <a:cubicBezTo>
                  <a:pt x="164" y="170"/>
                  <a:pt x="163" y="167"/>
                  <a:pt x="163" y="164"/>
                </a:cubicBezTo>
                <a:cubicBezTo>
                  <a:pt x="163" y="163"/>
                  <a:pt x="163" y="162"/>
                  <a:pt x="163" y="161"/>
                </a:cubicBezTo>
                <a:cubicBezTo>
                  <a:pt x="163" y="161"/>
                  <a:pt x="162" y="161"/>
                  <a:pt x="162" y="160"/>
                </a:cubicBezTo>
                <a:cubicBezTo>
                  <a:pt x="162" y="158"/>
                  <a:pt x="162" y="156"/>
                  <a:pt x="161" y="152"/>
                </a:cubicBezTo>
                <a:cubicBezTo>
                  <a:pt x="161" y="152"/>
                  <a:pt x="160" y="152"/>
                  <a:pt x="160" y="152"/>
                </a:cubicBezTo>
                <a:cubicBezTo>
                  <a:pt x="160" y="151"/>
                  <a:pt x="160" y="151"/>
                  <a:pt x="160" y="149"/>
                </a:cubicBezTo>
                <a:cubicBezTo>
                  <a:pt x="159" y="147"/>
                  <a:pt x="159" y="146"/>
                  <a:pt x="159" y="144"/>
                </a:cubicBezTo>
                <a:cubicBezTo>
                  <a:pt x="159" y="142"/>
                  <a:pt x="158" y="141"/>
                  <a:pt x="158" y="140"/>
                </a:cubicBezTo>
                <a:cubicBezTo>
                  <a:pt x="158" y="139"/>
                  <a:pt x="158" y="139"/>
                  <a:pt x="158" y="139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5" y="134"/>
                  <a:pt x="154" y="129"/>
                  <a:pt x="152" y="124"/>
                </a:cubicBezTo>
                <a:cubicBezTo>
                  <a:pt x="151" y="122"/>
                  <a:pt x="150" y="119"/>
                  <a:pt x="149" y="118"/>
                </a:cubicBezTo>
                <a:cubicBezTo>
                  <a:pt x="148" y="115"/>
                  <a:pt x="148" y="110"/>
                  <a:pt x="147" y="107"/>
                </a:cubicBezTo>
                <a:cubicBezTo>
                  <a:pt x="147" y="106"/>
                  <a:pt x="146" y="104"/>
                  <a:pt x="146" y="104"/>
                </a:cubicBezTo>
                <a:cubicBezTo>
                  <a:pt x="145" y="104"/>
                  <a:pt x="145" y="103"/>
                  <a:pt x="144" y="101"/>
                </a:cubicBezTo>
                <a:cubicBezTo>
                  <a:pt x="144" y="100"/>
                  <a:pt x="142" y="98"/>
                  <a:pt x="141" y="97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41" y="95"/>
                  <a:pt x="141" y="96"/>
                  <a:pt x="141" y="95"/>
                </a:cubicBezTo>
                <a:cubicBezTo>
                  <a:pt x="140" y="94"/>
                  <a:pt x="139" y="93"/>
                  <a:pt x="139" y="92"/>
                </a:cubicBezTo>
                <a:cubicBezTo>
                  <a:pt x="138" y="92"/>
                  <a:pt x="137" y="92"/>
                  <a:pt x="137" y="90"/>
                </a:cubicBezTo>
                <a:cubicBezTo>
                  <a:pt x="136" y="89"/>
                  <a:pt x="136" y="89"/>
                  <a:pt x="135" y="88"/>
                </a:cubicBezTo>
                <a:cubicBezTo>
                  <a:pt x="135" y="88"/>
                  <a:pt x="135" y="88"/>
                  <a:pt x="134" y="88"/>
                </a:cubicBezTo>
                <a:cubicBezTo>
                  <a:pt x="134" y="88"/>
                  <a:pt x="134" y="87"/>
                  <a:pt x="134" y="87"/>
                </a:cubicBezTo>
                <a:cubicBezTo>
                  <a:pt x="134" y="87"/>
                  <a:pt x="133" y="86"/>
                  <a:pt x="132" y="85"/>
                </a:cubicBezTo>
                <a:cubicBezTo>
                  <a:pt x="132" y="85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3"/>
                  <a:pt x="130" y="83"/>
                </a:cubicBezTo>
                <a:cubicBezTo>
                  <a:pt x="130" y="83"/>
                  <a:pt x="130" y="83"/>
                  <a:pt x="129" y="83"/>
                </a:cubicBezTo>
                <a:cubicBezTo>
                  <a:pt x="129" y="83"/>
                  <a:pt x="129" y="82"/>
                  <a:pt x="129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1"/>
                  <a:pt x="128" y="81"/>
                </a:cubicBezTo>
                <a:cubicBezTo>
                  <a:pt x="128" y="81"/>
                  <a:pt x="127" y="81"/>
                  <a:pt x="127" y="81"/>
                </a:cubicBezTo>
                <a:cubicBezTo>
                  <a:pt x="127" y="81"/>
                  <a:pt x="127" y="80"/>
                  <a:pt x="126" y="80"/>
                </a:cubicBezTo>
                <a:cubicBezTo>
                  <a:pt x="124" y="78"/>
                  <a:pt x="121" y="77"/>
                  <a:pt x="118" y="75"/>
                </a:cubicBezTo>
                <a:cubicBezTo>
                  <a:pt x="117" y="74"/>
                  <a:pt x="117" y="74"/>
                  <a:pt x="115" y="74"/>
                </a:cubicBezTo>
                <a:cubicBezTo>
                  <a:pt x="114" y="74"/>
                  <a:pt x="114" y="73"/>
                  <a:pt x="113" y="73"/>
                </a:cubicBezTo>
                <a:cubicBezTo>
                  <a:pt x="112" y="73"/>
                  <a:pt x="112" y="73"/>
                  <a:pt x="111" y="73"/>
                </a:cubicBezTo>
                <a:cubicBezTo>
                  <a:pt x="111" y="72"/>
                  <a:pt x="110" y="73"/>
                  <a:pt x="110" y="73"/>
                </a:cubicBezTo>
                <a:cubicBezTo>
                  <a:pt x="110" y="73"/>
                  <a:pt x="110" y="72"/>
                  <a:pt x="110" y="72"/>
                </a:cubicBezTo>
                <a:cubicBezTo>
                  <a:pt x="110" y="72"/>
                  <a:pt x="109" y="73"/>
                  <a:pt x="109" y="73"/>
                </a:cubicBezTo>
                <a:cubicBezTo>
                  <a:pt x="109" y="72"/>
                  <a:pt x="109" y="72"/>
                  <a:pt x="108" y="72"/>
                </a:cubicBezTo>
                <a:cubicBezTo>
                  <a:pt x="108" y="72"/>
                  <a:pt x="107" y="72"/>
                  <a:pt x="107" y="72"/>
                </a:cubicBezTo>
                <a:cubicBezTo>
                  <a:pt x="107" y="71"/>
                  <a:pt x="106" y="72"/>
                  <a:pt x="106" y="72"/>
                </a:cubicBezTo>
                <a:cubicBezTo>
                  <a:pt x="106" y="72"/>
                  <a:pt x="106" y="71"/>
                  <a:pt x="106" y="71"/>
                </a:cubicBezTo>
                <a:cubicBezTo>
                  <a:pt x="105" y="71"/>
                  <a:pt x="103" y="71"/>
                  <a:pt x="102" y="71"/>
                </a:cubicBezTo>
                <a:cubicBezTo>
                  <a:pt x="102" y="71"/>
                  <a:pt x="102" y="70"/>
                  <a:pt x="101" y="70"/>
                </a:cubicBezTo>
                <a:cubicBezTo>
                  <a:pt x="101" y="70"/>
                  <a:pt x="100" y="70"/>
                  <a:pt x="100" y="68"/>
                </a:cubicBezTo>
                <a:cubicBezTo>
                  <a:pt x="101" y="68"/>
                  <a:pt x="102" y="69"/>
                  <a:pt x="103" y="68"/>
                </a:cubicBezTo>
                <a:cubicBezTo>
                  <a:pt x="103" y="68"/>
                  <a:pt x="104" y="68"/>
                  <a:pt x="104" y="68"/>
                </a:cubicBezTo>
                <a:cubicBezTo>
                  <a:pt x="104" y="69"/>
                  <a:pt x="104" y="70"/>
                  <a:pt x="105" y="69"/>
                </a:cubicBezTo>
                <a:cubicBezTo>
                  <a:pt x="108" y="70"/>
                  <a:pt x="111" y="70"/>
                  <a:pt x="115" y="70"/>
                </a:cubicBezTo>
                <a:cubicBezTo>
                  <a:pt x="115" y="70"/>
                  <a:pt x="116" y="70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18" y="68"/>
                  <a:pt x="119" y="68"/>
                  <a:pt x="120" y="68"/>
                </a:cubicBezTo>
                <a:cubicBezTo>
                  <a:pt x="121" y="68"/>
                  <a:pt x="122" y="69"/>
                  <a:pt x="123" y="69"/>
                </a:cubicBezTo>
                <a:cubicBezTo>
                  <a:pt x="123" y="69"/>
                  <a:pt x="124" y="69"/>
                  <a:pt x="125" y="69"/>
                </a:cubicBezTo>
                <a:cubicBezTo>
                  <a:pt x="125" y="69"/>
                  <a:pt x="125" y="70"/>
                  <a:pt x="125" y="70"/>
                </a:cubicBezTo>
                <a:cubicBezTo>
                  <a:pt x="125" y="70"/>
                  <a:pt x="126" y="70"/>
                  <a:pt x="126" y="70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8" y="72"/>
                  <a:pt x="129" y="72"/>
                  <a:pt x="129" y="73"/>
                </a:cubicBezTo>
                <a:cubicBezTo>
                  <a:pt x="130" y="73"/>
                  <a:pt x="131" y="74"/>
                  <a:pt x="131" y="75"/>
                </a:cubicBezTo>
                <a:cubicBezTo>
                  <a:pt x="132" y="75"/>
                  <a:pt x="132" y="75"/>
                  <a:pt x="132" y="76"/>
                </a:cubicBezTo>
                <a:cubicBezTo>
                  <a:pt x="132" y="76"/>
                  <a:pt x="133" y="76"/>
                  <a:pt x="133" y="76"/>
                </a:cubicBezTo>
                <a:cubicBezTo>
                  <a:pt x="134" y="77"/>
                  <a:pt x="134" y="77"/>
                  <a:pt x="134" y="78"/>
                </a:cubicBezTo>
                <a:cubicBezTo>
                  <a:pt x="135" y="78"/>
                  <a:pt x="135" y="78"/>
                  <a:pt x="136" y="79"/>
                </a:cubicBezTo>
                <a:cubicBezTo>
                  <a:pt x="136" y="79"/>
                  <a:pt x="136" y="79"/>
                  <a:pt x="136" y="80"/>
                </a:cubicBezTo>
                <a:cubicBezTo>
                  <a:pt x="136" y="80"/>
                  <a:pt x="137" y="80"/>
                  <a:pt x="137" y="80"/>
                </a:cubicBezTo>
                <a:cubicBezTo>
                  <a:pt x="137" y="80"/>
                  <a:pt x="138" y="82"/>
                  <a:pt x="138" y="83"/>
                </a:cubicBezTo>
                <a:cubicBezTo>
                  <a:pt x="139" y="83"/>
                  <a:pt x="140" y="85"/>
                  <a:pt x="141" y="87"/>
                </a:cubicBezTo>
                <a:cubicBezTo>
                  <a:pt x="141" y="87"/>
                  <a:pt x="141" y="88"/>
                  <a:pt x="141" y="88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2" y="91"/>
                  <a:pt x="144" y="96"/>
                  <a:pt x="145" y="99"/>
                </a:cubicBezTo>
                <a:cubicBezTo>
                  <a:pt x="146" y="101"/>
                  <a:pt x="148" y="103"/>
                  <a:pt x="149" y="107"/>
                </a:cubicBezTo>
                <a:cubicBezTo>
                  <a:pt x="149" y="107"/>
                  <a:pt x="148" y="107"/>
                  <a:pt x="149" y="107"/>
                </a:cubicBezTo>
                <a:cubicBezTo>
                  <a:pt x="150" y="108"/>
                  <a:pt x="150" y="110"/>
                  <a:pt x="151" y="112"/>
                </a:cubicBezTo>
                <a:cubicBezTo>
                  <a:pt x="152" y="114"/>
                  <a:pt x="153" y="115"/>
                  <a:pt x="153" y="117"/>
                </a:cubicBezTo>
                <a:cubicBezTo>
                  <a:pt x="155" y="120"/>
                  <a:pt x="156" y="122"/>
                  <a:pt x="157" y="126"/>
                </a:cubicBezTo>
                <a:cubicBezTo>
                  <a:pt x="157" y="127"/>
                  <a:pt x="157" y="127"/>
                  <a:pt x="157" y="128"/>
                </a:cubicBezTo>
                <a:cubicBezTo>
                  <a:pt x="157" y="128"/>
                  <a:pt x="158" y="129"/>
                  <a:pt x="158" y="129"/>
                </a:cubicBezTo>
                <a:cubicBezTo>
                  <a:pt x="157" y="130"/>
                  <a:pt x="159" y="131"/>
                  <a:pt x="159" y="133"/>
                </a:cubicBezTo>
                <a:cubicBezTo>
                  <a:pt x="159" y="134"/>
                  <a:pt x="159" y="137"/>
                  <a:pt x="160" y="140"/>
                </a:cubicBezTo>
                <a:cubicBezTo>
                  <a:pt x="161" y="142"/>
                  <a:pt x="160" y="141"/>
                  <a:pt x="161" y="142"/>
                </a:cubicBezTo>
                <a:cubicBezTo>
                  <a:pt x="161" y="143"/>
                  <a:pt x="161" y="143"/>
                  <a:pt x="161" y="144"/>
                </a:cubicBezTo>
                <a:cubicBezTo>
                  <a:pt x="162" y="147"/>
                  <a:pt x="162" y="149"/>
                  <a:pt x="163" y="152"/>
                </a:cubicBezTo>
                <a:cubicBezTo>
                  <a:pt x="163" y="153"/>
                  <a:pt x="164" y="153"/>
                  <a:pt x="164" y="153"/>
                </a:cubicBezTo>
                <a:cubicBezTo>
                  <a:pt x="164" y="153"/>
                  <a:pt x="164" y="153"/>
                  <a:pt x="164" y="154"/>
                </a:cubicBezTo>
                <a:cubicBezTo>
                  <a:pt x="164" y="155"/>
                  <a:pt x="165" y="157"/>
                  <a:pt x="165" y="159"/>
                </a:cubicBezTo>
                <a:cubicBezTo>
                  <a:pt x="165" y="159"/>
                  <a:pt x="165" y="159"/>
                  <a:pt x="165" y="160"/>
                </a:cubicBezTo>
                <a:cubicBezTo>
                  <a:pt x="165" y="160"/>
                  <a:pt x="165" y="160"/>
                  <a:pt x="165" y="161"/>
                </a:cubicBezTo>
                <a:cubicBezTo>
                  <a:pt x="165" y="161"/>
                  <a:pt x="165" y="162"/>
                  <a:pt x="166" y="163"/>
                </a:cubicBezTo>
                <a:cubicBezTo>
                  <a:pt x="166" y="163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5"/>
                  <a:pt x="166" y="166"/>
                  <a:pt x="165" y="167"/>
                </a:cubicBezTo>
                <a:cubicBezTo>
                  <a:pt x="167" y="167"/>
                  <a:pt x="166" y="168"/>
                  <a:pt x="166" y="169"/>
                </a:cubicBezTo>
                <a:cubicBezTo>
                  <a:pt x="167" y="171"/>
                  <a:pt x="166" y="173"/>
                  <a:pt x="167" y="175"/>
                </a:cubicBezTo>
                <a:cubicBezTo>
                  <a:pt x="167" y="177"/>
                  <a:pt x="168" y="178"/>
                  <a:pt x="168" y="180"/>
                </a:cubicBezTo>
                <a:cubicBezTo>
                  <a:pt x="168" y="180"/>
                  <a:pt x="167" y="181"/>
                  <a:pt x="167" y="181"/>
                </a:cubicBezTo>
                <a:cubicBezTo>
                  <a:pt x="167" y="182"/>
                  <a:pt x="168" y="182"/>
                  <a:pt x="168" y="183"/>
                </a:cubicBezTo>
                <a:cubicBezTo>
                  <a:pt x="166" y="183"/>
                  <a:pt x="167" y="182"/>
                  <a:pt x="167" y="181"/>
                </a:cubicBezTo>
                <a:cubicBezTo>
                  <a:pt x="167" y="179"/>
                  <a:pt x="165" y="176"/>
                  <a:pt x="164" y="173"/>
                </a:cubicBezTo>
                <a:close/>
                <a:moveTo>
                  <a:pt x="183" y="258"/>
                </a:moveTo>
                <a:cubicBezTo>
                  <a:pt x="182" y="259"/>
                  <a:pt x="182" y="259"/>
                  <a:pt x="182" y="259"/>
                </a:cubicBezTo>
                <a:cubicBezTo>
                  <a:pt x="181" y="259"/>
                  <a:pt x="182" y="258"/>
                  <a:pt x="183" y="258"/>
                </a:cubicBezTo>
                <a:cubicBezTo>
                  <a:pt x="183" y="257"/>
                  <a:pt x="185" y="257"/>
                  <a:pt x="185" y="256"/>
                </a:cubicBezTo>
                <a:cubicBezTo>
                  <a:pt x="186" y="256"/>
                  <a:pt x="186" y="256"/>
                  <a:pt x="187" y="256"/>
                </a:cubicBezTo>
                <a:cubicBezTo>
                  <a:pt x="187" y="257"/>
                  <a:pt x="185" y="258"/>
                  <a:pt x="183" y="258"/>
                </a:cubicBezTo>
                <a:close/>
                <a:moveTo>
                  <a:pt x="198" y="125"/>
                </a:moveTo>
                <a:cubicBezTo>
                  <a:pt x="199" y="129"/>
                  <a:pt x="201" y="133"/>
                  <a:pt x="202" y="136"/>
                </a:cubicBezTo>
                <a:cubicBezTo>
                  <a:pt x="202" y="138"/>
                  <a:pt x="202" y="140"/>
                  <a:pt x="202" y="142"/>
                </a:cubicBezTo>
                <a:cubicBezTo>
                  <a:pt x="202" y="142"/>
                  <a:pt x="203" y="143"/>
                  <a:pt x="203" y="144"/>
                </a:cubicBezTo>
                <a:cubicBezTo>
                  <a:pt x="203" y="144"/>
                  <a:pt x="203" y="146"/>
                  <a:pt x="203" y="147"/>
                </a:cubicBezTo>
                <a:cubicBezTo>
                  <a:pt x="203" y="149"/>
                  <a:pt x="205" y="151"/>
                  <a:pt x="205" y="154"/>
                </a:cubicBezTo>
                <a:cubicBezTo>
                  <a:pt x="205" y="155"/>
                  <a:pt x="206" y="156"/>
                  <a:pt x="207" y="159"/>
                </a:cubicBezTo>
                <a:cubicBezTo>
                  <a:pt x="207" y="160"/>
                  <a:pt x="208" y="161"/>
                  <a:pt x="208" y="162"/>
                </a:cubicBezTo>
                <a:cubicBezTo>
                  <a:pt x="208" y="164"/>
                  <a:pt x="208" y="165"/>
                  <a:pt x="209" y="167"/>
                </a:cubicBezTo>
                <a:cubicBezTo>
                  <a:pt x="209" y="168"/>
                  <a:pt x="209" y="170"/>
                  <a:pt x="210" y="171"/>
                </a:cubicBezTo>
                <a:cubicBezTo>
                  <a:pt x="210" y="173"/>
                  <a:pt x="209" y="174"/>
                  <a:pt x="210" y="175"/>
                </a:cubicBezTo>
                <a:cubicBezTo>
                  <a:pt x="210" y="176"/>
                  <a:pt x="210" y="177"/>
                  <a:pt x="210" y="178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210" y="179"/>
                  <a:pt x="210" y="179"/>
                  <a:pt x="210" y="180"/>
                </a:cubicBezTo>
                <a:cubicBezTo>
                  <a:pt x="210" y="180"/>
                  <a:pt x="211" y="181"/>
                  <a:pt x="211" y="181"/>
                </a:cubicBezTo>
                <a:cubicBezTo>
                  <a:pt x="211" y="182"/>
                  <a:pt x="211" y="182"/>
                  <a:pt x="211" y="183"/>
                </a:cubicBezTo>
                <a:cubicBezTo>
                  <a:pt x="211" y="184"/>
                  <a:pt x="211" y="184"/>
                  <a:pt x="211" y="184"/>
                </a:cubicBezTo>
                <a:cubicBezTo>
                  <a:pt x="211" y="185"/>
                  <a:pt x="212" y="187"/>
                  <a:pt x="212" y="189"/>
                </a:cubicBezTo>
                <a:cubicBezTo>
                  <a:pt x="212" y="189"/>
                  <a:pt x="211" y="189"/>
                  <a:pt x="211" y="189"/>
                </a:cubicBezTo>
                <a:cubicBezTo>
                  <a:pt x="212" y="191"/>
                  <a:pt x="211" y="194"/>
                  <a:pt x="211" y="197"/>
                </a:cubicBezTo>
                <a:cubicBezTo>
                  <a:pt x="211" y="197"/>
                  <a:pt x="212" y="198"/>
                  <a:pt x="212" y="198"/>
                </a:cubicBezTo>
                <a:cubicBezTo>
                  <a:pt x="211" y="198"/>
                  <a:pt x="212" y="200"/>
                  <a:pt x="212" y="201"/>
                </a:cubicBezTo>
                <a:cubicBezTo>
                  <a:pt x="212" y="202"/>
                  <a:pt x="212" y="204"/>
                  <a:pt x="212" y="205"/>
                </a:cubicBezTo>
                <a:cubicBezTo>
                  <a:pt x="212" y="205"/>
                  <a:pt x="213" y="206"/>
                  <a:pt x="213" y="206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8"/>
                  <a:pt x="212" y="208"/>
                  <a:pt x="212" y="208"/>
                </a:cubicBezTo>
                <a:cubicBezTo>
                  <a:pt x="212" y="209"/>
                  <a:pt x="213" y="210"/>
                  <a:pt x="213" y="211"/>
                </a:cubicBezTo>
                <a:cubicBezTo>
                  <a:pt x="213" y="213"/>
                  <a:pt x="213" y="215"/>
                  <a:pt x="213" y="217"/>
                </a:cubicBezTo>
                <a:cubicBezTo>
                  <a:pt x="213" y="218"/>
                  <a:pt x="213" y="220"/>
                  <a:pt x="213" y="221"/>
                </a:cubicBezTo>
                <a:cubicBezTo>
                  <a:pt x="213" y="221"/>
                  <a:pt x="213" y="222"/>
                  <a:pt x="213" y="222"/>
                </a:cubicBezTo>
                <a:cubicBezTo>
                  <a:pt x="213" y="222"/>
                  <a:pt x="213" y="223"/>
                  <a:pt x="213" y="223"/>
                </a:cubicBezTo>
                <a:cubicBezTo>
                  <a:pt x="213" y="224"/>
                  <a:pt x="213" y="224"/>
                  <a:pt x="213" y="224"/>
                </a:cubicBezTo>
                <a:cubicBezTo>
                  <a:pt x="213" y="224"/>
                  <a:pt x="213" y="225"/>
                  <a:pt x="213" y="226"/>
                </a:cubicBezTo>
                <a:cubicBezTo>
                  <a:pt x="213" y="227"/>
                  <a:pt x="213" y="228"/>
                  <a:pt x="213" y="230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213" y="231"/>
                  <a:pt x="213" y="231"/>
                  <a:pt x="213" y="233"/>
                </a:cubicBezTo>
                <a:cubicBezTo>
                  <a:pt x="213" y="234"/>
                  <a:pt x="213" y="234"/>
                  <a:pt x="213" y="236"/>
                </a:cubicBezTo>
                <a:cubicBezTo>
                  <a:pt x="213" y="236"/>
                  <a:pt x="213" y="236"/>
                  <a:pt x="213" y="236"/>
                </a:cubicBezTo>
                <a:cubicBezTo>
                  <a:pt x="213" y="236"/>
                  <a:pt x="213" y="237"/>
                  <a:pt x="213" y="237"/>
                </a:cubicBezTo>
                <a:cubicBezTo>
                  <a:pt x="213" y="237"/>
                  <a:pt x="213" y="238"/>
                  <a:pt x="213" y="239"/>
                </a:cubicBezTo>
                <a:cubicBezTo>
                  <a:pt x="213" y="239"/>
                  <a:pt x="213" y="239"/>
                  <a:pt x="213" y="239"/>
                </a:cubicBezTo>
                <a:cubicBezTo>
                  <a:pt x="213" y="240"/>
                  <a:pt x="213" y="241"/>
                  <a:pt x="213" y="242"/>
                </a:cubicBezTo>
                <a:cubicBezTo>
                  <a:pt x="213" y="244"/>
                  <a:pt x="213" y="246"/>
                  <a:pt x="213" y="248"/>
                </a:cubicBezTo>
                <a:cubicBezTo>
                  <a:pt x="210" y="248"/>
                  <a:pt x="208" y="250"/>
                  <a:pt x="205" y="250"/>
                </a:cubicBezTo>
                <a:cubicBezTo>
                  <a:pt x="204" y="250"/>
                  <a:pt x="203" y="250"/>
                  <a:pt x="201" y="250"/>
                </a:cubicBezTo>
                <a:cubicBezTo>
                  <a:pt x="200" y="251"/>
                  <a:pt x="197" y="251"/>
                  <a:pt x="194" y="252"/>
                </a:cubicBezTo>
                <a:cubicBezTo>
                  <a:pt x="194" y="252"/>
                  <a:pt x="194" y="251"/>
                  <a:pt x="194" y="251"/>
                </a:cubicBezTo>
                <a:cubicBezTo>
                  <a:pt x="194" y="252"/>
                  <a:pt x="193" y="252"/>
                  <a:pt x="193" y="252"/>
                </a:cubicBezTo>
                <a:cubicBezTo>
                  <a:pt x="192" y="252"/>
                  <a:pt x="191" y="252"/>
                  <a:pt x="191" y="252"/>
                </a:cubicBezTo>
                <a:cubicBezTo>
                  <a:pt x="190" y="252"/>
                  <a:pt x="189" y="253"/>
                  <a:pt x="189" y="253"/>
                </a:cubicBezTo>
                <a:cubicBezTo>
                  <a:pt x="188" y="254"/>
                  <a:pt x="187" y="253"/>
                  <a:pt x="186" y="254"/>
                </a:cubicBezTo>
                <a:cubicBezTo>
                  <a:pt x="185" y="254"/>
                  <a:pt x="185" y="254"/>
                  <a:pt x="184" y="255"/>
                </a:cubicBezTo>
                <a:cubicBezTo>
                  <a:pt x="184" y="255"/>
                  <a:pt x="184" y="254"/>
                  <a:pt x="183" y="255"/>
                </a:cubicBezTo>
                <a:cubicBezTo>
                  <a:pt x="183" y="255"/>
                  <a:pt x="183" y="255"/>
                  <a:pt x="183" y="255"/>
                </a:cubicBezTo>
                <a:cubicBezTo>
                  <a:pt x="182" y="256"/>
                  <a:pt x="181" y="257"/>
                  <a:pt x="180" y="257"/>
                </a:cubicBezTo>
                <a:cubicBezTo>
                  <a:pt x="180" y="257"/>
                  <a:pt x="180" y="258"/>
                  <a:pt x="179" y="258"/>
                </a:cubicBezTo>
                <a:cubicBezTo>
                  <a:pt x="178" y="258"/>
                  <a:pt x="177" y="258"/>
                  <a:pt x="176" y="258"/>
                </a:cubicBezTo>
                <a:cubicBezTo>
                  <a:pt x="175" y="258"/>
                  <a:pt x="176" y="257"/>
                  <a:pt x="176" y="256"/>
                </a:cubicBezTo>
                <a:cubicBezTo>
                  <a:pt x="176" y="256"/>
                  <a:pt x="176" y="255"/>
                  <a:pt x="176" y="255"/>
                </a:cubicBezTo>
                <a:cubicBezTo>
                  <a:pt x="176" y="254"/>
                  <a:pt x="177" y="254"/>
                  <a:pt x="177" y="254"/>
                </a:cubicBezTo>
                <a:cubicBezTo>
                  <a:pt x="177" y="253"/>
                  <a:pt x="176" y="253"/>
                  <a:pt x="176" y="252"/>
                </a:cubicBezTo>
                <a:cubicBezTo>
                  <a:pt x="176" y="252"/>
                  <a:pt x="177" y="252"/>
                  <a:pt x="176" y="252"/>
                </a:cubicBezTo>
                <a:cubicBezTo>
                  <a:pt x="176" y="252"/>
                  <a:pt x="176" y="251"/>
                  <a:pt x="176" y="250"/>
                </a:cubicBezTo>
                <a:cubicBezTo>
                  <a:pt x="176" y="249"/>
                  <a:pt x="177" y="247"/>
                  <a:pt x="177" y="246"/>
                </a:cubicBezTo>
                <a:cubicBezTo>
                  <a:pt x="177" y="245"/>
                  <a:pt x="177" y="244"/>
                  <a:pt x="176" y="244"/>
                </a:cubicBezTo>
                <a:cubicBezTo>
                  <a:pt x="176" y="244"/>
                  <a:pt x="177" y="244"/>
                  <a:pt x="177" y="243"/>
                </a:cubicBezTo>
                <a:cubicBezTo>
                  <a:pt x="177" y="243"/>
                  <a:pt x="176" y="242"/>
                  <a:pt x="176" y="241"/>
                </a:cubicBezTo>
                <a:cubicBezTo>
                  <a:pt x="176" y="241"/>
                  <a:pt x="176" y="240"/>
                  <a:pt x="176" y="239"/>
                </a:cubicBezTo>
                <a:cubicBezTo>
                  <a:pt x="176" y="239"/>
                  <a:pt x="176" y="238"/>
                  <a:pt x="176" y="238"/>
                </a:cubicBezTo>
                <a:cubicBezTo>
                  <a:pt x="177" y="237"/>
                  <a:pt x="175" y="234"/>
                  <a:pt x="175" y="233"/>
                </a:cubicBezTo>
                <a:cubicBezTo>
                  <a:pt x="175" y="233"/>
                  <a:pt x="175" y="232"/>
                  <a:pt x="175" y="232"/>
                </a:cubicBezTo>
                <a:cubicBezTo>
                  <a:pt x="175" y="232"/>
                  <a:pt x="175" y="232"/>
                  <a:pt x="175" y="232"/>
                </a:cubicBezTo>
                <a:cubicBezTo>
                  <a:pt x="175" y="229"/>
                  <a:pt x="173" y="226"/>
                  <a:pt x="173" y="222"/>
                </a:cubicBezTo>
                <a:cubicBezTo>
                  <a:pt x="174" y="222"/>
                  <a:pt x="174" y="223"/>
                  <a:pt x="174" y="223"/>
                </a:cubicBezTo>
                <a:cubicBezTo>
                  <a:pt x="175" y="224"/>
                  <a:pt x="175" y="224"/>
                  <a:pt x="175" y="225"/>
                </a:cubicBezTo>
                <a:cubicBezTo>
                  <a:pt x="176" y="224"/>
                  <a:pt x="175" y="223"/>
                  <a:pt x="175" y="222"/>
                </a:cubicBezTo>
                <a:cubicBezTo>
                  <a:pt x="174" y="220"/>
                  <a:pt x="174" y="217"/>
                  <a:pt x="174" y="215"/>
                </a:cubicBezTo>
                <a:cubicBezTo>
                  <a:pt x="174" y="215"/>
                  <a:pt x="174" y="215"/>
                  <a:pt x="174" y="214"/>
                </a:cubicBezTo>
                <a:cubicBezTo>
                  <a:pt x="174" y="214"/>
                  <a:pt x="174" y="213"/>
                  <a:pt x="174" y="213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74" y="210"/>
                  <a:pt x="173" y="208"/>
                  <a:pt x="173" y="206"/>
                </a:cubicBezTo>
                <a:cubicBezTo>
                  <a:pt x="173" y="206"/>
                  <a:pt x="174" y="206"/>
                  <a:pt x="173" y="206"/>
                </a:cubicBezTo>
                <a:cubicBezTo>
                  <a:pt x="173" y="206"/>
                  <a:pt x="173" y="206"/>
                  <a:pt x="173" y="205"/>
                </a:cubicBezTo>
                <a:cubicBezTo>
                  <a:pt x="173" y="205"/>
                  <a:pt x="173" y="205"/>
                  <a:pt x="173" y="204"/>
                </a:cubicBezTo>
                <a:cubicBezTo>
                  <a:pt x="173" y="204"/>
                  <a:pt x="174" y="204"/>
                  <a:pt x="174" y="203"/>
                </a:cubicBezTo>
                <a:cubicBezTo>
                  <a:pt x="174" y="203"/>
                  <a:pt x="173" y="203"/>
                  <a:pt x="173" y="203"/>
                </a:cubicBezTo>
                <a:cubicBezTo>
                  <a:pt x="173" y="203"/>
                  <a:pt x="173" y="202"/>
                  <a:pt x="173" y="201"/>
                </a:cubicBezTo>
                <a:cubicBezTo>
                  <a:pt x="173" y="199"/>
                  <a:pt x="172" y="197"/>
                  <a:pt x="172" y="195"/>
                </a:cubicBezTo>
                <a:cubicBezTo>
                  <a:pt x="172" y="194"/>
                  <a:pt x="172" y="193"/>
                  <a:pt x="172" y="192"/>
                </a:cubicBezTo>
                <a:cubicBezTo>
                  <a:pt x="172" y="190"/>
                  <a:pt x="171" y="188"/>
                  <a:pt x="171" y="186"/>
                </a:cubicBezTo>
                <a:cubicBezTo>
                  <a:pt x="171" y="186"/>
                  <a:pt x="172" y="186"/>
                  <a:pt x="172" y="185"/>
                </a:cubicBezTo>
                <a:cubicBezTo>
                  <a:pt x="172" y="184"/>
                  <a:pt x="171" y="183"/>
                  <a:pt x="171" y="182"/>
                </a:cubicBezTo>
                <a:cubicBezTo>
                  <a:pt x="171" y="181"/>
                  <a:pt x="171" y="181"/>
                  <a:pt x="171" y="180"/>
                </a:cubicBezTo>
                <a:cubicBezTo>
                  <a:pt x="171" y="180"/>
                  <a:pt x="171" y="178"/>
                  <a:pt x="171" y="177"/>
                </a:cubicBezTo>
                <a:cubicBezTo>
                  <a:pt x="171" y="176"/>
                  <a:pt x="170" y="175"/>
                  <a:pt x="170" y="174"/>
                </a:cubicBezTo>
                <a:cubicBezTo>
                  <a:pt x="170" y="173"/>
                  <a:pt x="170" y="172"/>
                  <a:pt x="170" y="171"/>
                </a:cubicBezTo>
                <a:cubicBezTo>
                  <a:pt x="170" y="169"/>
                  <a:pt x="169" y="167"/>
                  <a:pt x="169" y="165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69" y="165"/>
                  <a:pt x="169" y="164"/>
                  <a:pt x="169" y="164"/>
                </a:cubicBezTo>
                <a:cubicBezTo>
                  <a:pt x="169" y="164"/>
                  <a:pt x="169" y="163"/>
                  <a:pt x="169" y="161"/>
                </a:cubicBezTo>
                <a:cubicBezTo>
                  <a:pt x="169" y="161"/>
                  <a:pt x="169" y="161"/>
                  <a:pt x="169" y="160"/>
                </a:cubicBezTo>
                <a:cubicBezTo>
                  <a:pt x="169" y="159"/>
                  <a:pt x="168" y="158"/>
                  <a:pt x="168" y="157"/>
                </a:cubicBezTo>
                <a:cubicBezTo>
                  <a:pt x="167" y="156"/>
                  <a:pt x="168" y="155"/>
                  <a:pt x="168" y="154"/>
                </a:cubicBezTo>
                <a:cubicBezTo>
                  <a:pt x="167" y="152"/>
                  <a:pt x="166" y="150"/>
                  <a:pt x="165" y="148"/>
                </a:cubicBezTo>
                <a:cubicBezTo>
                  <a:pt x="164" y="144"/>
                  <a:pt x="164" y="139"/>
                  <a:pt x="162" y="135"/>
                </a:cubicBezTo>
                <a:cubicBezTo>
                  <a:pt x="163" y="134"/>
                  <a:pt x="162" y="133"/>
                  <a:pt x="162" y="132"/>
                </a:cubicBezTo>
                <a:cubicBezTo>
                  <a:pt x="162" y="130"/>
                  <a:pt x="162" y="128"/>
                  <a:pt x="160" y="126"/>
                </a:cubicBezTo>
                <a:cubicBezTo>
                  <a:pt x="160" y="124"/>
                  <a:pt x="160" y="124"/>
                  <a:pt x="160" y="123"/>
                </a:cubicBezTo>
                <a:cubicBezTo>
                  <a:pt x="160" y="122"/>
                  <a:pt x="159" y="119"/>
                  <a:pt x="158" y="117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57" y="116"/>
                  <a:pt x="157" y="116"/>
                  <a:pt x="157" y="115"/>
                </a:cubicBezTo>
                <a:cubicBezTo>
                  <a:pt x="155" y="112"/>
                  <a:pt x="155" y="110"/>
                  <a:pt x="153" y="107"/>
                </a:cubicBezTo>
                <a:cubicBezTo>
                  <a:pt x="153" y="106"/>
                  <a:pt x="153" y="105"/>
                  <a:pt x="153" y="105"/>
                </a:cubicBezTo>
                <a:cubicBezTo>
                  <a:pt x="153" y="105"/>
                  <a:pt x="152" y="105"/>
                  <a:pt x="152" y="105"/>
                </a:cubicBezTo>
                <a:cubicBezTo>
                  <a:pt x="152" y="105"/>
                  <a:pt x="152" y="104"/>
                  <a:pt x="152" y="103"/>
                </a:cubicBezTo>
                <a:cubicBezTo>
                  <a:pt x="151" y="103"/>
                  <a:pt x="151" y="103"/>
                  <a:pt x="151" y="102"/>
                </a:cubicBezTo>
                <a:cubicBezTo>
                  <a:pt x="151" y="102"/>
                  <a:pt x="151" y="100"/>
                  <a:pt x="150" y="99"/>
                </a:cubicBezTo>
                <a:cubicBezTo>
                  <a:pt x="150" y="99"/>
                  <a:pt x="149" y="97"/>
                  <a:pt x="148" y="96"/>
                </a:cubicBezTo>
                <a:cubicBezTo>
                  <a:pt x="148" y="95"/>
                  <a:pt x="148" y="93"/>
                  <a:pt x="148" y="93"/>
                </a:cubicBezTo>
                <a:cubicBezTo>
                  <a:pt x="147" y="93"/>
                  <a:pt x="148" y="93"/>
                  <a:pt x="147" y="92"/>
                </a:cubicBezTo>
                <a:cubicBezTo>
                  <a:pt x="147" y="91"/>
                  <a:pt x="147" y="92"/>
                  <a:pt x="147" y="91"/>
                </a:cubicBezTo>
                <a:cubicBezTo>
                  <a:pt x="146" y="89"/>
                  <a:pt x="145" y="85"/>
                  <a:pt x="143" y="83"/>
                </a:cubicBezTo>
                <a:cubicBezTo>
                  <a:pt x="143" y="82"/>
                  <a:pt x="142" y="81"/>
                  <a:pt x="142" y="81"/>
                </a:cubicBezTo>
                <a:cubicBezTo>
                  <a:pt x="141" y="79"/>
                  <a:pt x="140" y="78"/>
                  <a:pt x="139" y="77"/>
                </a:cubicBezTo>
                <a:cubicBezTo>
                  <a:pt x="139" y="76"/>
                  <a:pt x="139" y="77"/>
                  <a:pt x="139" y="76"/>
                </a:cubicBezTo>
                <a:cubicBezTo>
                  <a:pt x="138" y="75"/>
                  <a:pt x="138" y="75"/>
                  <a:pt x="137" y="75"/>
                </a:cubicBezTo>
                <a:cubicBezTo>
                  <a:pt x="137" y="74"/>
                  <a:pt x="136" y="74"/>
                  <a:pt x="136" y="74"/>
                </a:cubicBezTo>
                <a:cubicBezTo>
                  <a:pt x="135" y="74"/>
                  <a:pt x="136" y="73"/>
                  <a:pt x="135" y="73"/>
                </a:cubicBezTo>
                <a:cubicBezTo>
                  <a:pt x="135" y="73"/>
                  <a:pt x="134" y="72"/>
                  <a:pt x="134" y="72"/>
                </a:cubicBezTo>
                <a:cubicBezTo>
                  <a:pt x="134" y="72"/>
                  <a:pt x="134" y="71"/>
                  <a:pt x="134" y="71"/>
                </a:cubicBezTo>
                <a:cubicBezTo>
                  <a:pt x="133" y="71"/>
                  <a:pt x="133" y="71"/>
                  <a:pt x="133" y="70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31" y="70"/>
                  <a:pt x="131" y="69"/>
                  <a:pt x="131" y="69"/>
                </a:cubicBezTo>
                <a:cubicBezTo>
                  <a:pt x="131" y="69"/>
                  <a:pt x="130" y="69"/>
                  <a:pt x="130" y="69"/>
                </a:cubicBezTo>
                <a:cubicBezTo>
                  <a:pt x="130" y="68"/>
                  <a:pt x="129" y="68"/>
                  <a:pt x="128" y="67"/>
                </a:cubicBezTo>
                <a:cubicBezTo>
                  <a:pt x="128" y="67"/>
                  <a:pt x="128" y="66"/>
                  <a:pt x="128" y="66"/>
                </a:cubicBezTo>
                <a:cubicBezTo>
                  <a:pt x="127" y="66"/>
                  <a:pt x="127" y="66"/>
                  <a:pt x="125" y="65"/>
                </a:cubicBezTo>
                <a:cubicBezTo>
                  <a:pt x="125" y="65"/>
                  <a:pt x="125" y="65"/>
                  <a:pt x="124" y="65"/>
                </a:cubicBezTo>
                <a:cubicBezTo>
                  <a:pt x="123" y="65"/>
                  <a:pt x="122" y="65"/>
                  <a:pt x="121" y="65"/>
                </a:cubicBezTo>
                <a:cubicBezTo>
                  <a:pt x="121" y="65"/>
                  <a:pt x="121" y="64"/>
                  <a:pt x="121" y="65"/>
                </a:cubicBezTo>
                <a:cubicBezTo>
                  <a:pt x="121" y="65"/>
                  <a:pt x="120" y="65"/>
                  <a:pt x="120" y="65"/>
                </a:cubicBezTo>
                <a:cubicBezTo>
                  <a:pt x="120" y="65"/>
                  <a:pt x="119" y="64"/>
                  <a:pt x="119" y="64"/>
                </a:cubicBezTo>
                <a:cubicBezTo>
                  <a:pt x="118" y="64"/>
                  <a:pt x="117" y="65"/>
                  <a:pt x="115" y="65"/>
                </a:cubicBezTo>
                <a:cubicBezTo>
                  <a:pt x="114" y="64"/>
                  <a:pt x="113" y="64"/>
                  <a:pt x="112" y="63"/>
                </a:cubicBezTo>
                <a:cubicBezTo>
                  <a:pt x="111" y="64"/>
                  <a:pt x="110" y="64"/>
                  <a:pt x="110" y="64"/>
                </a:cubicBezTo>
                <a:cubicBezTo>
                  <a:pt x="109" y="64"/>
                  <a:pt x="108" y="64"/>
                  <a:pt x="108" y="64"/>
                </a:cubicBezTo>
                <a:cubicBezTo>
                  <a:pt x="107" y="64"/>
                  <a:pt x="107" y="63"/>
                  <a:pt x="107" y="63"/>
                </a:cubicBezTo>
                <a:cubicBezTo>
                  <a:pt x="106" y="63"/>
                  <a:pt x="106" y="63"/>
                  <a:pt x="105" y="63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3" y="63"/>
                  <a:pt x="101" y="64"/>
                  <a:pt x="99" y="64"/>
                </a:cubicBezTo>
                <a:cubicBezTo>
                  <a:pt x="99" y="64"/>
                  <a:pt x="99" y="64"/>
                  <a:pt x="99" y="64"/>
                </a:cubicBezTo>
                <a:cubicBezTo>
                  <a:pt x="99" y="64"/>
                  <a:pt x="99" y="64"/>
                  <a:pt x="99" y="64"/>
                </a:cubicBezTo>
                <a:cubicBezTo>
                  <a:pt x="98" y="64"/>
                  <a:pt x="96" y="64"/>
                  <a:pt x="94" y="64"/>
                </a:cubicBezTo>
                <a:cubicBezTo>
                  <a:pt x="94" y="64"/>
                  <a:pt x="94" y="64"/>
                  <a:pt x="94" y="64"/>
                </a:cubicBezTo>
                <a:cubicBezTo>
                  <a:pt x="93" y="64"/>
                  <a:pt x="91" y="65"/>
                  <a:pt x="89" y="65"/>
                </a:cubicBezTo>
                <a:cubicBezTo>
                  <a:pt x="88" y="65"/>
                  <a:pt x="87" y="65"/>
                  <a:pt x="84" y="66"/>
                </a:cubicBezTo>
                <a:cubicBezTo>
                  <a:pt x="83" y="66"/>
                  <a:pt x="82" y="66"/>
                  <a:pt x="80" y="66"/>
                </a:cubicBezTo>
                <a:cubicBezTo>
                  <a:pt x="78" y="67"/>
                  <a:pt x="74" y="67"/>
                  <a:pt x="71" y="69"/>
                </a:cubicBezTo>
                <a:cubicBezTo>
                  <a:pt x="70" y="69"/>
                  <a:pt x="69" y="70"/>
                  <a:pt x="68" y="70"/>
                </a:cubicBezTo>
                <a:cubicBezTo>
                  <a:pt x="67" y="71"/>
                  <a:pt x="66" y="71"/>
                  <a:pt x="65" y="72"/>
                </a:cubicBezTo>
                <a:cubicBezTo>
                  <a:pt x="63" y="73"/>
                  <a:pt x="62" y="75"/>
                  <a:pt x="61" y="76"/>
                </a:cubicBezTo>
                <a:cubicBezTo>
                  <a:pt x="59" y="77"/>
                  <a:pt x="58" y="78"/>
                  <a:pt x="56" y="80"/>
                </a:cubicBezTo>
                <a:cubicBezTo>
                  <a:pt x="55" y="80"/>
                  <a:pt x="56" y="81"/>
                  <a:pt x="56" y="81"/>
                </a:cubicBezTo>
                <a:cubicBezTo>
                  <a:pt x="55" y="82"/>
                  <a:pt x="55" y="83"/>
                  <a:pt x="54" y="83"/>
                </a:cubicBezTo>
                <a:cubicBezTo>
                  <a:pt x="54" y="83"/>
                  <a:pt x="54" y="84"/>
                  <a:pt x="54" y="84"/>
                </a:cubicBezTo>
                <a:cubicBezTo>
                  <a:pt x="54" y="85"/>
                  <a:pt x="53" y="85"/>
                  <a:pt x="53" y="85"/>
                </a:cubicBezTo>
                <a:cubicBezTo>
                  <a:pt x="53" y="85"/>
                  <a:pt x="52" y="86"/>
                  <a:pt x="52" y="87"/>
                </a:cubicBezTo>
                <a:cubicBezTo>
                  <a:pt x="52" y="87"/>
                  <a:pt x="52" y="88"/>
                  <a:pt x="51" y="88"/>
                </a:cubicBezTo>
                <a:cubicBezTo>
                  <a:pt x="51" y="88"/>
                  <a:pt x="51" y="89"/>
                  <a:pt x="51" y="89"/>
                </a:cubicBezTo>
                <a:cubicBezTo>
                  <a:pt x="51" y="89"/>
                  <a:pt x="51" y="90"/>
                  <a:pt x="50" y="91"/>
                </a:cubicBezTo>
                <a:cubicBezTo>
                  <a:pt x="50" y="91"/>
                  <a:pt x="51" y="91"/>
                  <a:pt x="50" y="92"/>
                </a:cubicBezTo>
                <a:cubicBezTo>
                  <a:pt x="50" y="92"/>
                  <a:pt x="49" y="93"/>
                  <a:pt x="49" y="93"/>
                </a:cubicBezTo>
                <a:cubicBezTo>
                  <a:pt x="49" y="94"/>
                  <a:pt x="49" y="94"/>
                  <a:pt x="49" y="94"/>
                </a:cubicBezTo>
                <a:cubicBezTo>
                  <a:pt x="49" y="95"/>
                  <a:pt x="49" y="95"/>
                  <a:pt x="49" y="97"/>
                </a:cubicBezTo>
                <a:cubicBezTo>
                  <a:pt x="49" y="97"/>
                  <a:pt x="49" y="97"/>
                  <a:pt x="49" y="97"/>
                </a:cubicBezTo>
                <a:cubicBezTo>
                  <a:pt x="49" y="97"/>
                  <a:pt x="49" y="98"/>
                  <a:pt x="49" y="98"/>
                </a:cubicBezTo>
                <a:cubicBezTo>
                  <a:pt x="49" y="99"/>
                  <a:pt x="49" y="101"/>
                  <a:pt x="49" y="103"/>
                </a:cubicBezTo>
                <a:cubicBezTo>
                  <a:pt x="49" y="104"/>
                  <a:pt x="49" y="106"/>
                  <a:pt x="49" y="107"/>
                </a:cubicBezTo>
                <a:cubicBezTo>
                  <a:pt x="49" y="108"/>
                  <a:pt x="49" y="109"/>
                  <a:pt x="49" y="110"/>
                </a:cubicBezTo>
                <a:cubicBezTo>
                  <a:pt x="49" y="110"/>
                  <a:pt x="50" y="111"/>
                  <a:pt x="49" y="111"/>
                </a:cubicBezTo>
                <a:cubicBezTo>
                  <a:pt x="49" y="112"/>
                  <a:pt x="49" y="112"/>
                  <a:pt x="50" y="113"/>
                </a:cubicBezTo>
                <a:cubicBezTo>
                  <a:pt x="50" y="114"/>
                  <a:pt x="50" y="114"/>
                  <a:pt x="50" y="115"/>
                </a:cubicBezTo>
                <a:cubicBezTo>
                  <a:pt x="50" y="115"/>
                  <a:pt x="50" y="116"/>
                  <a:pt x="50" y="116"/>
                </a:cubicBezTo>
                <a:cubicBezTo>
                  <a:pt x="50" y="117"/>
                  <a:pt x="50" y="117"/>
                  <a:pt x="50" y="118"/>
                </a:cubicBezTo>
                <a:cubicBezTo>
                  <a:pt x="51" y="118"/>
                  <a:pt x="51" y="120"/>
                  <a:pt x="51" y="120"/>
                </a:cubicBezTo>
                <a:cubicBezTo>
                  <a:pt x="51" y="121"/>
                  <a:pt x="51" y="121"/>
                  <a:pt x="51" y="122"/>
                </a:cubicBezTo>
                <a:cubicBezTo>
                  <a:pt x="51" y="122"/>
                  <a:pt x="51" y="123"/>
                  <a:pt x="51" y="124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51" y="125"/>
                  <a:pt x="51" y="126"/>
                  <a:pt x="51" y="127"/>
                </a:cubicBezTo>
                <a:cubicBezTo>
                  <a:pt x="51" y="127"/>
                  <a:pt x="51" y="127"/>
                  <a:pt x="51" y="127"/>
                </a:cubicBezTo>
                <a:cubicBezTo>
                  <a:pt x="51" y="128"/>
                  <a:pt x="52" y="128"/>
                  <a:pt x="52" y="129"/>
                </a:cubicBezTo>
                <a:cubicBezTo>
                  <a:pt x="52" y="130"/>
                  <a:pt x="52" y="130"/>
                  <a:pt x="53" y="132"/>
                </a:cubicBezTo>
                <a:cubicBezTo>
                  <a:pt x="54" y="134"/>
                  <a:pt x="54" y="135"/>
                  <a:pt x="54" y="138"/>
                </a:cubicBezTo>
                <a:cubicBezTo>
                  <a:pt x="54" y="138"/>
                  <a:pt x="55" y="138"/>
                  <a:pt x="54" y="138"/>
                </a:cubicBezTo>
                <a:cubicBezTo>
                  <a:pt x="54" y="139"/>
                  <a:pt x="55" y="141"/>
                  <a:pt x="55" y="143"/>
                </a:cubicBezTo>
                <a:cubicBezTo>
                  <a:pt x="55" y="143"/>
                  <a:pt x="54" y="143"/>
                  <a:pt x="54" y="144"/>
                </a:cubicBezTo>
                <a:cubicBezTo>
                  <a:pt x="55" y="144"/>
                  <a:pt x="55" y="145"/>
                  <a:pt x="55" y="145"/>
                </a:cubicBezTo>
                <a:cubicBezTo>
                  <a:pt x="55" y="145"/>
                  <a:pt x="55" y="145"/>
                  <a:pt x="55" y="146"/>
                </a:cubicBezTo>
                <a:cubicBezTo>
                  <a:pt x="55" y="147"/>
                  <a:pt x="54" y="149"/>
                  <a:pt x="55" y="151"/>
                </a:cubicBezTo>
                <a:cubicBezTo>
                  <a:pt x="55" y="153"/>
                  <a:pt x="55" y="155"/>
                  <a:pt x="55" y="158"/>
                </a:cubicBezTo>
                <a:cubicBezTo>
                  <a:pt x="55" y="158"/>
                  <a:pt x="55" y="158"/>
                  <a:pt x="55" y="158"/>
                </a:cubicBezTo>
                <a:cubicBezTo>
                  <a:pt x="55" y="159"/>
                  <a:pt x="56" y="160"/>
                  <a:pt x="56" y="160"/>
                </a:cubicBezTo>
                <a:cubicBezTo>
                  <a:pt x="55" y="160"/>
                  <a:pt x="55" y="161"/>
                  <a:pt x="55" y="162"/>
                </a:cubicBezTo>
                <a:cubicBezTo>
                  <a:pt x="55" y="163"/>
                  <a:pt x="55" y="163"/>
                  <a:pt x="55" y="164"/>
                </a:cubicBezTo>
                <a:cubicBezTo>
                  <a:pt x="55" y="165"/>
                  <a:pt x="55" y="166"/>
                  <a:pt x="55" y="167"/>
                </a:cubicBezTo>
                <a:cubicBezTo>
                  <a:pt x="55" y="168"/>
                  <a:pt x="56" y="171"/>
                  <a:pt x="56" y="173"/>
                </a:cubicBezTo>
                <a:cubicBezTo>
                  <a:pt x="56" y="174"/>
                  <a:pt x="57" y="174"/>
                  <a:pt x="57" y="176"/>
                </a:cubicBezTo>
                <a:cubicBezTo>
                  <a:pt x="57" y="176"/>
                  <a:pt x="57" y="177"/>
                  <a:pt x="57" y="177"/>
                </a:cubicBezTo>
                <a:cubicBezTo>
                  <a:pt x="57" y="179"/>
                  <a:pt x="58" y="181"/>
                  <a:pt x="58" y="184"/>
                </a:cubicBezTo>
                <a:cubicBezTo>
                  <a:pt x="59" y="185"/>
                  <a:pt x="59" y="186"/>
                  <a:pt x="59" y="187"/>
                </a:cubicBezTo>
                <a:cubicBezTo>
                  <a:pt x="59" y="187"/>
                  <a:pt x="59" y="188"/>
                  <a:pt x="59" y="189"/>
                </a:cubicBezTo>
                <a:cubicBezTo>
                  <a:pt x="59" y="189"/>
                  <a:pt x="60" y="189"/>
                  <a:pt x="60" y="189"/>
                </a:cubicBezTo>
                <a:cubicBezTo>
                  <a:pt x="60" y="191"/>
                  <a:pt x="61" y="193"/>
                  <a:pt x="61" y="195"/>
                </a:cubicBezTo>
                <a:cubicBezTo>
                  <a:pt x="61" y="197"/>
                  <a:pt x="61" y="199"/>
                  <a:pt x="62" y="201"/>
                </a:cubicBezTo>
                <a:cubicBezTo>
                  <a:pt x="62" y="203"/>
                  <a:pt x="63" y="204"/>
                  <a:pt x="64" y="207"/>
                </a:cubicBezTo>
                <a:cubicBezTo>
                  <a:pt x="64" y="207"/>
                  <a:pt x="64" y="208"/>
                  <a:pt x="64" y="208"/>
                </a:cubicBezTo>
                <a:cubicBezTo>
                  <a:pt x="64" y="208"/>
                  <a:pt x="64" y="208"/>
                  <a:pt x="64" y="208"/>
                </a:cubicBezTo>
                <a:cubicBezTo>
                  <a:pt x="65" y="210"/>
                  <a:pt x="65" y="212"/>
                  <a:pt x="66" y="213"/>
                </a:cubicBezTo>
                <a:cubicBezTo>
                  <a:pt x="67" y="214"/>
                  <a:pt x="68" y="215"/>
                  <a:pt x="68" y="217"/>
                </a:cubicBezTo>
                <a:cubicBezTo>
                  <a:pt x="69" y="218"/>
                  <a:pt x="69" y="220"/>
                  <a:pt x="70" y="221"/>
                </a:cubicBezTo>
                <a:cubicBezTo>
                  <a:pt x="71" y="222"/>
                  <a:pt x="72" y="223"/>
                  <a:pt x="72" y="224"/>
                </a:cubicBezTo>
                <a:cubicBezTo>
                  <a:pt x="73" y="224"/>
                  <a:pt x="73" y="225"/>
                  <a:pt x="73" y="225"/>
                </a:cubicBezTo>
                <a:cubicBezTo>
                  <a:pt x="74" y="225"/>
                  <a:pt x="75" y="229"/>
                  <a:pt x="76" y="231"/>
                </a:cubicBezTo>
                <a:cubicBezTo>
                  <a:pt x="76" y="231"/>
                  <a:pt x="77" y="230"/>
                  <a:pt x="77" y="231"/>
                </a:cubicBezTo>
                <a:cubicBezTo>
                  <a:pt x="77" y="231"/>
                  <a:pt x="77" y="232"/>
                  <a:pt x="78" y="233"/>
                </a:cubicBezTo>
                <a:cubicBezTo>
                  <a:pt x="79" y="234"/>
                  <a:pt x="79" y="235"/>
                  <a:pt x="80" y="236"/>
                </a:cubicBezTo>
                <a:cubicBezTo>
                  <a:pt x="80" y="236"/>
                  <a:pt x="80" y="237"/>
                  <a:pt x="80" y="237"/>
                </a:cubicBezTo>
                <a:cubicBezTo>
                  <a:pt x="80" y="237"/>
                  <a:pt x="81" y="237"/>
                  <a:pt x="81" y="237"/>
                </a:cubicBezTo>
                <a:cubicBezTo>
                  <a:pt x="82" y="239"/>
                  <a:pt x="82" y="240"/>
                  <a:pt x="83" y="242"/>
                </a:cubicBezTo>
                <a:cubicBezTo>
                  <a:pt x="83" y="243"/>
                  <a:pt x="84" y="243"/>
                  <a:pt x="84" y="244"/>
                </a:cubicBezTo>
                <a:cubicBezTo>
                  <a:pt x="85" y="245"/>
                  <a:pt x="85" y="246"/>
                  <a:pt x="85" y="246"/>
                </a:cubicBezTo>
                <a:cubicBezTo>
                  <a:pt x="86" y="247"/>
                  <a:pt x="87" y="248"/>
                  <a:pt x="87" y="248"/>
                </a:cubicBezTo>
                <a:cubicBezTo>
                  <a:pt x="87" y="249"/>
                  <a:pt x="87" y="249"/>
                  <a:pt x="88" y="249"/>
                </a:cubicBezTo>
                <a:cubicBezTo>
                  <a:pt x="88" y="249"/>
                  <a:pt x="88" y="249"/>
                  <a:pt x="88" y="249"/>
                </a:cubicBezTo>
                <a:cubicBezTo>
                  <a:pt x="89" y="250"/>
                  <a:pt x="89" y="252"/>
                  <a:pt x="90" y="253"/>
                </a:cubicBezTo>
                <a:cubicBezTo>
                  <a:pt x="91" y="256"/>
                  <a:pt x="92" y="259"/>
                  <a:pt x="95" y="260"/>
                </a:cubicBezTo>
                <a:cubicBezTo>
                  <a:pt x="97" y="263"/>
                  <a:pt x="99" y="264"/>
                  <a:pt x="102" y="266"/>
                </a:cubicBezTo>
                <a:cubicBezTo>
                  <a:pt x="102" y="266"/>
                  <a:pt x="102" y="267"/>
                  <a:pt x="102" y="267"/>
                </a:cubicBezTo>
                <a:cubicBezTo>
                  <a:pt x="103" y="267"/>
                  <a:pt x="103" y="268"/>
                  <a:pt x="103" y="268"/>
                </a:cubicBezTo>
                <a:cubicBezTo>
                  <a:pt x="104" y="268"/>
                  <a:pt x="104" y="269"/>
                  <a:pt x="104" y="269"/>
                </a:cubicBezTo>
                <a:cubicBezTo>
                  <a:pt x="105" y="270"/>
                  <a:pt x="105" y="272"/>
                  <a:pt x="106" y="274"/>
                </a:cubicBezTo>
                <a:cubicBezTo>
                  <a:pt x="107" y="279"/>
                  <a:pt x="110" y="284"/>
                  <a:pt x="113" y="289"/>
                </a:cubicBezTo>
                <a:cubicBezTo>
                  <a:pt x="111" y="290"/>
                  <a:pt x="108" y="291"/>
                  <a:pt x="105" y="293"/>
                </a:cubicBezTo>
                <a:cubicBezTo>
                  <a:pt x="105" y="293"/>
                  <a:pt x="105" y="293"/>
                  <a:pt x="104" y="293"/>
                </a:cubicBezTo>
                <a:cubicBezTo>
                  <a:pt x="104" y="294"/>
                  <a:pt x="102" y="294"/>
                  <a:pt x="101" y="295"/>
                </a:cubicBezTo>
                <a:cubicBezTo>
                  <a:pt x="101" y="295"/>
                  <a:pt x="101" y="295"/>
                  <a:pt x="101" y="295"/>
                </a:cubicBezTo>
                <a:cubicBezTo>
                  <a:pt x="100" y="296"/>
                  <a:pt x="100" y="296"/>
                  <a:pt x="99" y="296"/>
                </a:cubicBezTo>
                <a:cubicBezTo>
                  <a:pt x="98" y="296"/>
                  <a:pt x="98" y="297"/>
                  <a:pt x="97" y="297"/>
                </a:cubicBezTo>
                <a:cubicBezTo>
                  <a:pt x="96" y="298"/>
                  <a:pt x="95" y="298"/>
                  <a:pt x="93" y="298"/>
                </a:cubicBezTo>
                <a:cubicBezTo>
                  <a:pt x="92" y="298"/>
                  <a:pt x="91" y="299"/>
                  <a:pt x="90" y="300"/>
                </a:cubicBezTo>
                <a:cubicBezTo>
                  <a:pt x="87" y="301"/>
                  <a:pt x="83" y="302"/>
                  <a:pt x="80" y="303"/>
                </a:cubicBezTo>
                <a:cubicBezTo>
                  <a:pt x="77" y="304"/>
                  <a:pt x="73" y="306"/>
                  <a:pt x="70" y="305"/>
                </a:cubicBezTo>
                <a:cubicBezTo>
                  <a:pt x="69" y="304"/>
                  <a:pt x="68" y="302"/>
                  <a:pt x="69" y="301"/>
                </a:cubicBezTo>
                <a:cubicBezTo>
                  <a:pt x="69" y="301"/>
                  <a:pt x="69" y="300"/>
                  <a:pt x="69" y="300"/>
                </a:cubicBezTo>
                <a:cubicBezTo>
                  <a:pt x="68" y="299"/>
                  <a:pt x="69" y="302"/>
                  <a:pt x="68" y="302"/>
                </a:cubicBezTo>
                <a:cubicBezTo>
                  <a:pt x="68" y="303"/>
                  <a:pt x="68" y="304"/>
                  <a:pt x="67" y="305"/>
                </a:cubicBezTo>
                <a:cubicBezTo>
                  <a:pt x="67" y="305"/>
                  <a:pt x="66" y="305"/>
                  <a:pt x="66" y="304"/>
                </a:cubicBezTo>
                <a:cubicBezTo>
                  <a:pt x="64" y="304"/>
                  <a:pt x="63" y="300"/>
                  <a:pt x="61" y="298"/>
                </a:cubicBezTo>
                <a:cubicBezTo>
                  <a:pt x="61" y="298"/>
                  <a:pt x="60" y="297"/>
                  <a:pt x="60" y="296"/>
                </a:cubicBezTo>
                <a:cubicBezTo>
                  <a:pt x="59" y="295"/>
                  <a:pt x="59" y="295"/>
                  <a:pt x="59" y="294"/>
                </a:cubicBezTo>
                <a:cubicBezTo>
                  <a:pt x="59" y="293"/>
                  <a:pt x="57" y="292"/>
                  <a:pt x="57" y="290"/>
                </a:cubicBezTo>
                <a:cubicBezTo>
                  <a:pt x="56" y="287"/>
                  <a:pt x="55" y="285"/>
                  <a:pt x="54" y="282"/>
                </a:cubicBezTo>
                <a:cubicBezTo>
                  <a:pt x="53" y="282"/>
                  <a:pt x="53" y="281"/>
                  <a:pt x="53" y="281"/>
                </a:cubicBezTo>
                <a:cubicBezTo>
                  <a:pt x="52" y="280"/>
                  <a:pt x="52" y="280"/>
                  <a:pt x="52" y="279"/>
                </a:cubicBezTo>
                <a:cubicBezTo>
                  <a:pt x="52" y="278"/>
                  <a:pt x="51" y="277"/>
                  <a:pt x="51" y="277"/>
                </a:cubicBezTo>
                <a:cubicBezTo>
                  <a:pt x="50" y="274"/>
                  <a:pt x="49" y="272"/>
                  <a:pt x="48" y="270"/>
                </a:cubicBezTo>
                <a:cubicBezTo>
                  <a:pt x="48" y="269"/>
                  <a:pt x="47" y="267"/>
                  <a:pt x="46" y="266"/>
                </a:cubicBezTo>
                <a:cubicBezTo>
                  <a:pt x="46" y="265"/>
                  <a:pt x="44" y="263"/>
                  <a:pt x="44" y="262"/>
                </a:cubicBezTo>
                <a:cubicBezTo>
                  <a:pt x="43" y="260"/>
                  <a:pt x="41" y="258"/>
                  <a:pt x="41" y="256"/>
                </a:cubicBezTo>
                <a:cubicBezTo>
                  <a:pt x="40" y="255"/>
                  <a:pt x="40" y="253"/>
                  <a:pt x="39" y="251"/>
                </a:cubicBezTo>
                <a:cubicBezTo>
                  <a:pt x="39" y="251"/>
                  <a:pt x="39" y="250"/>
                  <a:pt x="39" y="250"/>
                </a:cubicBezTo>
                <a:cubicBezTo>
                  <a:pt x="39" y="250"/>
                  <a:pt x="38" y="250"/>
                  <a:pt x="38" y="249"/>
                </a:cubicBezTo>
                <a:cubicBezTo>
                  <a:pt x="38" y="248"/>
                  <a:pt x="38" y="247"/>
                  <a:pt x="37" y="245"/>
                </a:cubicBezTo>
                <a:cubicBezTo>
                  <a:pt x="36" y="243"/>
                  <a:pt x="35" y="241"/>
                  <a:pt x="34" y="239"/>
                </a:cubicBezTo>
                <a:cubicBezTo>
                  <a:pt x="34" y="238"/>
                  <a:pt x="34" y="238"/>
                  <a:pt x="34" y="238"/>
                </a:cubicBezTo>
                <a:cubicBezTo>
                  <a:pt x="34" y="238"/>
                  <a:pt x="34" y="238"/>
                  <a:pt x="34" y="237"/>
                </a:cubicBezTo>
                <a:cubicBezTo>
                  <a:pt x="31" y="231"/>
                  <a:pt x="28" y="227"/>
                  <a:pt x="26" y="219"/>
                </a:cubicBezTo>
                <a:cubicBezTo>
                  <a:pt x="25" y="219"/>
                  <a:pt x="25" y="218"/>
                  <a:pt x="25" y="218"/>
                </a:cubicBezTo>
                <a:cubicBezTo>
                  <a:pt x="25" y="217"/>
                  <a:pt x="25" y="217"/>
                  <a:pt x="24" y="215"/>
                </a:cubicBezTo>
                <a:cubicBezTo>
                  <a:pt x="24" y="214"/>
                  <a:pt x="23" y="213"/>
                  <a:pt x="22" y="211"/>
                </a:cubicBezTo>
                <a:cubicBezTo>
                  <a:pt x="22" y="210"/>
                  <a:pt x="21" y="209"/>
                  <a:pt x="21" y="208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1" y="207"/>
                  <a:pt x="20" y="205"/>
                  <a:pt x="21" y="204"/>
                </a:cubicBezTo>
                <a:cubicBezTo>
                  <a:pt x="21" y="204"/>
                  <a:pt x="20" y="204"/>
                  <a:pt x="19" y="204"/>
                </a:cubicBezTo>
                <a:cubicBezTo>
                  <a:pt x="19" y="203"/>
                  <a:pt x="19" y="202"/>
                  <a:pt x="19" y="203"/>
                </a:cubicBezTo>
                <a:cubicBezTo>
                  <a:pt x="18" y="201"/>
                  <a:pt x="17" y="198"/>
                  <a:pt x="16" y="196"/>
                </a:cubicBezTo>
                <a:cubicBezTo>
                  <a:pt x="16" y="195"/>
                  <a:pt x="16" y="193"/>
                  <a:pt x="15" y="193"/>
                </a:cubicBezTo>
                <a:cubicBezTo>
                  <a:pt x="15" y="193"/>
                  <a:pt x="15" y="193"/>
                  <a:pt x="15" y="192"/>
                </a:cubicBezTo>
                <a:cubicBezTo>
                  <a:pt x="15" y="191"/>
                  <a:pt x="15" y="190"/>
                  <a:pt x="14" y="189"/>
                </a:cubicBezTo>
                <a:cubicBezTo>
                  <a:pt x="14" y="188"/>
                  <a:pt x="15" y="188"/>
                  <a:pt x="14" y="188"/>
                </a:cubicBezTo>
                <a:cubicBezTo>
                  <a:pt x="14" y="187"/>
                  <a:pt x="14" y="188"/>
                  <a:pt x="14" y="187"/>
                </a:cubicBezTo>
                <a:cubicBezTo>
                  <a:pt x="14" y="187"/>
                  <a:pt x="14" y="186"/>
                  <a:pt x="14" y="186"/>
                </a:cubicBezTo>
                <a:cubicBezTo>
                  <a:pt x="13" y="185"/>
                  <a:pt x="13" y="183"/>
                  <a:pt x="12" y="182"/>
                </a:cubicBezTo>
                <a:cubicBezTo>
                  <a:pt x="11" y="179"/>
                  <a:pt x="11" y="176"/>
                  <a:pt x="10" y="173"/>
                </a:cubicBezTo>
                <a:cubicBezTo>
                  <a:pt x="10" y="172"/>
                  <a:pt x="9" y="170"/>
                  <a:pt x="9" y="168"/>
                </a:cubicBezTo>
                <a:cubicBezTo>
                  <a:pt x="9" y="168"/>
                  <a:pt x="10" y="167"/>
                  <a:pt x="9" y="167"/>
                </a:cubicBezTo>
                <a:cubicBezTo>
                  <a:pt x="9" y="166"/>
                  <a:pt x="9" y="167"/>
                  <a:pt x="9" y="166"/>
                </a:cubicBezTo>
                <a:cubicBezTo>
                  <a:pt x="9" y="165"/>
                  <a:pt x="8" y="165"/>
                  <a:pt x="8" y="164"/>
                </a:cubicBezTo>
                <a:cubicBezTo>
                  <a:pt x="8" y="164"/>
                  <a:pt x="8" y="163"/>
                  <a:pt x="8" y="163"/>
                </a:cubicBezTo>
                <a:cubicBezTo>
                  <a:pt x="8" y="162"/>
                  <a:pt x="7" y="161"/>
                  <a:pt x="7" y="161"/>
                </a:cubicBezTo>
                <a:cubicBezTo>
                  <a:pt x="7" y="160"/>
                  <a:pt x="7" y="159"/>
                  <a:pt x="7" y="158"/>
                </a:cubicBezTo>
                <a:cubicBezTo>
                  <a:pt x="7" y="158"/>
                  <a:pt x="6" y="157"/>
                  <a:pt x="6" y="157"/>
                </a:cubicBezTo>
                <a:cubicBezTo>
                  <a:pt x="6" y="157"/>
                  <a:pt x="7" y="157"/>
                  <a:pt x="7" y="156"/>
                </a:cubicBezTo>
                <a:cubicBezTo>
                  <a:pt x="6" y="155"/>
                  <a:pt x="6" y="154"/>
                  <a:pt x="6" y="153"/>
                </a:cubicBezTo>
                <a:cubicBezTo>
                  <a:pt x="6" y="153"/>
                  <a:pt x="7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1"/>
                  <a:pt x="6" y="150"/>
                </a:cubicBezTo>
                <a:cubicBezTo>
                  <a:pt x="5" y="150"/>
                  <a:pt x="5" y="149"/>
                  <a:pt x="5" y="148"/>
                </a:cubicBezTo>
                <a:cubicBezTo>
                  <a:pt x="5" y="148"/>
                  <a:pt x="5" y="148"/>
                  <a:pt x="5" y="148"/>
                </a:cubicBezTo>
                <a:cubicBezTo>
                  <a:pt x="5" y="146"/>
                  <a:pt x="4" y="144"/>
                  <a:pt x="4" y="142"/>
                </a:cubicBezTo>
                <a:cubicBezTo>
                  <a:pt x="4" y="142"/>
                  <a:pt x="4" y="141"/>
                  <a:pt x="4" y="141"/>
                </a:cubicBezTo>
                <a:cubicBezTo>
                  <a:pt x="4" y="140"/>
                  <a:pt x="4" y="138"/>
                  <a:pt x="4" y="138"/>
                </a:cubicBezTo>
                <a:cubicBezTo>
                  <a:pt x="4" y="137"/>
                  <a:pt x="4" y="137"/>
                  <a:pt x="4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4"/>
                  <a:pt x="4" y="134"/>
                  <a:pt x="4" y="134"/>
                </a:cubicBezTo>
                <a:cubicBezTo>
                  <a:pt x="4" y="133"/>
                  <a:pt x="4" y="132"/>
                  <a:pt x="4" y="131"/>
                </a:cubicBezTo>
                <a:cubicBezTo>
                  <a:pt x="4" y="130"/>
                  <a:pt x="3" y="127"/>
                  <a:pt x="3" y="126"/>
                </a:cubicBezTo>
                <a:cubicBezTo>
                  <a:pt x="3" y="123"/>
                  <a:pt x="3" y="121"/>
                  <a:pt x="3" y="119"/>
                </a:cubicBezTo>
                <a:cubicBezTo>
                  <a:pt x="3" y="119"/>
                  <a:pt x="3" y="118"/>
                  <a:pt x="3" y="117"/>
                </a:cubicBezTo>
                <a:cubicBezTo>
                  <a:pt x="3" y="117"/>
                  <a:pt x="3" y="117"/>
                  <a:pt x="3" y="116"/>
                </a:cubicBezTo>
                <a:cubicBezTo>
                  <a:pt x="3" y="116"/>
                  <a:pt x="3" y="116"/>
                  <a:pt x="3" y="115"/>
                </a:cubicBezTo>
                <a:cubicBezTo>
                  <a:pt x="3" y="115"/>
                  <a:pt x="4" y="115"/>
                  <a:pt x="4" y="114"/>
                </a:cubicBezTo>
                <a:cubicBezTo>
                  <a:pt x="4" y="113"/>
                  <a:pt x="3" y="113"/>
                  <a:pt x="3" y="113"/>
                </a:cubicBezTo>
                <a:cubicBezTo>
                  <a:pt x="3" y="113"/>
                  <a:pt x="3" y="112"/>
                  <a:pt x="3" y="112"/>
                </a:cubicBezTo>
                <a:cubicBezTo>
                  <a:pt x="3" y="111"/>
                  <a:pt x="3" y="111"/>
                  <a:pt x="3" y="111"/>
                </a:cubicBezTo>
                <a:cubicBezTo>
                  <a:pt x="4" y="110"/>
                  <a:pt x="4" y="109"/>
                  <a:pt x="4" y="109"/>
                </a:cubicBezTo>
                <a:cubicBezTo>
                  <a:pt x="4" y="108"/>
                  <a:pt x="4" y="108"/>
                  <a:pt x="4" y="108"/>
                </a:cubicBezTo>
                <a:cubicBezTo>
                  <a:pt x="4" y="108"/>
                  <a:pt x="3" y="108"/>
                  <a:pt x="3" y="108"/>
                </a:cubicBezTo>
                <a:cubicBezTo>
                  <a:pt x="3" y="108"/>
                  <a:pt x="4" y="107"/>
                  <a:pt x="4" y="107"/>
                </a:cubicBezTo>
                <a:cubicBezTo>
                  <a:pt x="4" y="107"/>
                  <a:pt x="5" y="106"/>
                  <a:pt x="5" y="106"/>
                </a:cubicBezTo>
                <a:cubicBezTo>
                  <a:pt x="5" y="106"/>
                  <a:pt x="4" y="106"/>
                  <a:pt x="4" y="105"/>
                </a:cubicBezTo>
                <a:cubicBezTo>
                  <a:pt x="4" y="105"/>
                  <a:pt x="4" y="103"/>
                  <a:pt x="4" y="103"/>
                </a:cubicBezTo>
                <a:cubicBezTo>
                  <a:pt x="4" y="102"/>
                  <a:pt x="4" y="102"/>
                  <a:pt x="4" y="101"/>
                </a:cubicBezTo>
                <a:cubicBezTo>
                  <a:pt x="4" y="101"/>
                  <a:pt x="4" y="100"/>
                  <a:pt x="4" y="100"/>
                </a:cubicBezTo>
                <a:cubicBezTo>
                  <a:pt x="4" y="99"/>
                  <a:pt x="4" y="98"/>
                  <a:pt x="4" y="98"/>
                </a:cubicBezTo>
                <a:cubicBezTo>
                  <a:pt x="4" y="98"/>
                  <a:pt x="4" y="97"/>
                  <a:pt x="4" y="97"/>
                </a:cubicBezTo>
                <a:cubicBezTo>
                  <a:pt x="4" y="97"/>
                  <a:pt x="4" y="96"/>
                  <a:pt x="4" y="95"/>
                </a:cubicBezTo>
                <a:cubicBezTo>
                  <a:pt x="4" y="95"/>
                  <a:pt x="4" y="95"/>
                  <a:pt x="4" y="95"/>
                </a:cubicBezTo>
                <a:cubicBezTo>
                  <a:pt x="4" y="94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4" y="91"/>
                  <a:pt x="5" y="91"/>
                  <a:pt x="5" y="90"/>
                </a:cubicBezTo>
                <a:cubicBezTo>
                  <a:pt x="5" y="89"/>
                  <a:pt x="5" y="89"/>
                  <a:pt x="5" y="88"/>
                </a:cubicBezTo>
                <a:cubicBezTo>
                  <a:pt x="5" y="88"/>
                  <a:pt x="4" y="87"/>
                  <a:pt x="4" y="87"/>
                </a:cubicBezTo>
                <a:cubicBezTo>
                  <a:pt x="5" y="87"/>
                  <a:pt x="5" y="87"/>
                  <a:pt x="5" y="86"/>
                </a:cubicBezTo>
                <a:cubicBezTo>
                  <a:pt x="5" y="86"/>
                  <a:pt x="5" y="85"/>
                  <a:pt x="5" y="85"/>
                </a:cubicBezTo>
                <a:cubicBezTo>
                  <a:pt x="5" y="85"/>
                  <a:pt x="5" y="85"/>
                  <a:pt x="5" y="85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6" y="82"/>
                  <a:pt x="6" y="82"/>
                </a:cubicBezTo>
                <a:cubicBezTo>
                  <a:pt x="6" y="81"/>
                  <a:pt x="7" y="81"/>
                  <a:pt x="7" y="80"/>
                </a:cubicBezTo>
                <a:cubicBezTo>
                  <a:pt x="6" y="79"/>
                  <a:pt x="7" y="80"/>
                  <a:pt x="7" y="79"/>
                </a:cubicBezTo>
                <a:cubicBezTo>
                  <a:pt x="7" y="79"/>
                  <a:pt x="7" y="78"/>
                  <a:pt x="7" y="77"/>
                </a:cubicBezTo>
                <a:cubicBezTo>
                  <a:pt x="7" y="77"/>
                  <a:pt x="7" y="76"/>
                  <a:pt x="8" y="76"/>
                </a:cubicBezTo>
                <a:cubicBezTo>
                  <a:pt x="7" y="74"/>
                  <a:pt x="9" y="74"/>
                  <a:pt x="8" y="72"/>
                </a:cubicBezTo>
                <a:cubicBezTo>
                  <a:pt x="9" y="70"/>
                  <a:pt x="9" y="72"/>
                  <a:pt x="11" y="72"/>
                </a:cubicBezTo>
                <a:cubicBezTo>
                  <a:pt x="11" y="70"/>
                  <a:pt x="14" y="68"/>
                  <a:pt x="12" y="66"/>
                </a:cubicBezTo>
                <a:cubicBezTo>
                  <a:pt x="12" y="65"/>
                  <a:pt x="13" y="65"/>
                  <a:pt x="14" y="65"/>
                </a:cubicBezTo>
                <a:cubicBezTo>
                  <a:pt x="13" y="64"/>
                  <a:pt x="14" y="63"/>
                  <a:pt x="14" y="62"/>
                </a:cubicBezTo>
                <a:cubicBezTo>
                  <a:pt x="14" y="61"/>
                  <a:pt x="13" y="60"/>
                  <a:pt x="14" y="60"/>
                </a:cubicBezTo>
                <a:cubicBezTo>
                  <a:pt x="14" y="60"/>
                  <a:pt x="14" y="59"/>
                  <a:pt x="14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7"/>
                  <a:pt x="16" y="57"/>
                  <a:pt x="17" y="56"/>
                </a:cubicBezTo>
                <a:cubicBezTo>
                  <a:pt x="17" y="56"/>
                  <a:pt x="18" y="55"/>
                  <a:pt x="18" y="55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3"/>
                  <a:pt x="19" y="53"/>
                  <a:pt x="19" y="53"/>
                </a:cubicBezTo>
                <a:cubicBezTo>
                  <a:pt x="19" y="53"/>
                  <a:pt x="19" y="53"/>
                  <a:pt x="19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2"/>
                  <a:pt x="20" y="51"/>
                  <a:pt x="20" y="50"/>
                </a:cubicBezTo>
                <a:cubicBezTo>
                  <a:pt x="20" y="50"/>
                  <a:pt x="21" y="49"/>
                  <a:pt x="21" y="49"/>
                </a:cubicBezTo>
                <a:cubicBezTo>
                  <a:pt x="21" y="49"/>
                  <a:pt x="20" y="48"/>
                  <a:pt x="20" y="48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7"/>
                  <a:pt x="21" y="47"/>
                  <a:pt x="22" y="47"/>
                </a:cubicBezTo>
                <a:cubicBezTo>
                  <a:pt x="22" y="45"/>
                  <a:pt x="20" y="46"/>
                  <a:pt x="20" y="45"/>
                </a:cubicBezTo>
                <a:cubicBezTo>
                  <a:pt x="21" y="44"/>
                  <a:pt x="21" y="44"/>
                  <a:pt x="21" y="45"/>
                </a:cubicBezTo>
                <a:cubicBezTo>
                  <a:pt x="21" y="45"/>
                  <a:pt x="22" y="45"/>
                  <a:pt x="22" y="45"/>
                </a:cubicBezTo>
                <a:cubicBezTo>
                  <a:pt x="23" y="44"/>
                  <a:pt x="24" y="43"/>
                  <a:pt x="24" y="42"/>
                </a:cubicBezTo>
                <a:cubicBezTo>
                  <a:pt x="25" y="41"/>
                  <a:pt x="25" y="40"/>
                  <a:pt x="26" y="39"/>
                </a:cubicBezTo>
                <a:cubicBezTo>
                  <a:pt x="26" y="38"/>
                  <a:pt x="27" y="38"/>
                  <a:pt x="28" y="37"/>
                </a:cubicBezTo>
                <a:cubicBezTo>
                  <a:pt x="28" y="36"/>
                  <a:pt x="28" y="36"/>
                  <a:pt x="28" y="36"/>
                </a:cubicBezTo>
                <a:cubicBezTo>
                  <a:pt x="29" y="35"/>
                  <a:pt x="29" y="34"/>
                  <a:pt x="30" y="34"/>
                </a:cubicBezTo>
                <a:cubicBezTo>
                  <a:pt x="30" y="34"/>
                  <a:pt x="30" y="33"/>
                  <a:pt x="31" y="32"/>
                </a:cubicBezTo>
                <a:cubicBezTo>
                  <a:pt x="31" y="32"/>
                  <a:pt x="32" y="31"/>
                  <a:pt x="32" y="30"/>
                </a:cubicBezTo>
                <a:cubicBezTo>
                  <a:pt x="33" y="30"/>
                  <a:pt x="34" y="29"/>
                  <a:pt x="35" y="28"/>
                </a:cubicBezTo>
                <a:cubicBezTo>
                  <a:pt x="35" y="28"/>
                  <a:pt x="36" y="28"/>
                  <a:pt x="36" y="27"/>
                </a:cubicBezTo>
                <a:cubicBezTo>
                  <a:pt x="36" y="27"/>
                  <a:pt x="36" y="27"/>
                  <a:pt x="36" y="26"/>
                </a:cubicBezTo>
                <a:cubicBezTo>
                  <a:pt x="37" y="26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39" y="24"/>
                  <a:pt x="40" y="24"/>
                  <a:pt x="41" y="23"/>
                </a:cubicBezTo>
                <a:cubicBezTo>
                  <a:pt x="41" y="23"/>
                  <a:pt x="41" y="23"/>
                  <a:pt x="41" y="22"/>
                </a:cubicBezTo>
                <a:cubicBezTo>
                  <a:pt x="41" y="22"/>
                  <a:pt x="42" y="22"/>
                  <a:pt x="42" y="22"/>
                </a:cubicBezTo>
                <a:cubicBezTo>
                  <a:pt x="44" y="20"/>
                  <a:pt x="46" y="19"/>
                  <a:pt x="49" y="17"/>
                </a:cubicBezTo>
                <a:cubicBezTo>
                  <a:pt x="50" y="17"/>
                  <a:pt x="50" y="17"/>
                  <a:pt x="51" y="16"/>
                </a:cubicBezTo>
                <a:cubicBezTo>
                  <a:pt x="53" y="15"/>
                  <a:pt x="56" y="14"/>
                  <a:pt x="59" y="13"/>
                </a:cubicBezTo>
                <a:cubicBezTo>
                  <a:pt x="60" y="12"/>
                  <a:pt x="61" y="12"/>
                  <a:pt x="63" y="11"/>
                </a:cubicBezTo>
                <a:cubicBezTo>
                  <a:pt x="63" y="11"/>
                  <a:pt x="67" y="10"/>
                  <a:pt x="68" y="9"/>
                </a:cubicBezTo>
                <a:cubicBezTo>
                  <a:pt x="68" y="9"/>
                  <a:pt x="71" y="8"/>
                  <a:pt x="72" y="7"/>
                </a:cubicBezTo>
                <a:cubicBezTo>
                  <a:pt x="74" y="7"/>
                  <a:pt x="76" y="6"/>
                  <a:pt x="77" y="6"/>
                </a:cubicBezTo>
                <a:cubicBezTo>
                  <a:pt x="79" y="6"/>
                  <a:pt x="80" y="5"/>
                  <a:pt x="82" y="5"/>
                </a:cubicBezTo>
                <a:cubicBezTo>
                  <a:pt x="83" y="5"/>
                  <a:pt x="84" y="5"/>
                  <a:pt x="85" y="5"/>
                </a:cubicBezTo>
                <a:cubicBezTo>
                  <a:pt x="86" y="5"/>
                  <a:pt x="87" y="4"/>
                  <a:pt x="89" y="4"/>
                </a:cubicBezTo>
                <a:cubicBezTo>
                  <a:pt x="89" y="4"/>
                  <a:pt x="89" y="5"/>
                  <a:pt x="90" y="5"/>
                </a:cubicBezTo>
                <a:cubicBezTo>
                  <a:pt x="90" y="5"/>
                  <a:pt x="91" y="4"/>
                  <a:pt x="92" y="4"/>
                </a:cubicBezTo>
                <a:cubicBezTo>
                  <a:pt x="92" y="4"/>
                  <a:pt x="92" y="5"/>
                  <a:pt x="92" y="5"/>
                </a:cubicBezTo>
                <a:cubicBezTo>
                  <a:pt x="93" y="5"/>
                  <a:pt x="94" y="4"/>
                  <a:pt x="95" y="4"/>
                </a:cubicBezTo>
                <a:cubicBezTo>
                  <a:pt x="95" y="4"/>
                  <a:pt x="96" y="5"/>
                  <a:pt x="96" y="5"/>
                </a:cubicBezTo>
                <a:cubicBezTo>
                  <a:pt x="96" y="5"/>
                  <a:pt x="96" y="5"/>
                  <a:pt x="97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101" y="5"/>
                  <a:pt x="106" y="4"/>
                  <a:pt x="109" y="6"/>
                </a:cubicBezTo>
                <a:cubicBezTo>
                  <a:pt x="110" y="6"/>
                  <a:pt x="111" y="6"/>
                  <a:pt x="113" y="6"/>
                </a:cubicBezTo>
                <a:cubicBezTo>
                  <a:pt x="113" y="6"/>
                  <a:pt x="113" y="7"/>
                  <a:pt x="113" y="7"/>
                </a:cubicBezTo>
                <a:cubicBezTo>
                  <a:pt x="114" y="6"/>
                  <a:pt x="117" y="8"/>
                  <a:pt x="117" y="8"/>
                </a:cubicBezTo>
                <a:cubicBezTo>
                  <a:pt x="117" y="9"/>
                  <a:pt x="119" y="9"/>
                  <a:pt x="120" y="10"/>
                </a:cubicBezTo>
                <a:cubicBezTo>
                  <a:pt x="121" y="10"/>
                  <a:pt x="122" y="12"/>
                  <a:pt x="123" y="12"/>
                </a:cubicBezTo>
                <a:cubicBezTo>
                  <a:pt x="124" y="13"/>
                  <a:pt x="126" y="12"/>
                  <a:pt x="126" y="15"/>
                </a:cubicBezTo>
                <a:cubicBezTo>
                  <a:pt x="127" y="15"/>
                  <a:pt x="128" y="14"/>
                  <a:pt x="129" y="15"/>
                </a:cubicBezTo>
                <a:cubicBezTo>
                  <a:pt x="129" y="15"/>
                  <a:pt x="130" y="15"/>
                  <a:pt x="131" y="15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3" y="17"/>
                  <a:pt x="134" y="18"/>
                  <a:pt x="135" y="18"/>
                </a:cubicBezTo>
                <a:cubicBezTo>
                  <a:pt x="135" y="18"/>
                  <a:pt x="135" y="19"/>
                  <a:pt x="136" y="19"/>
                </a:cubicBezTo>
                <a:cubicBezTo>
                  <a:pt x="136" y="19"/>
                  <a:pt x="137" y="20"/>
                  <a:pt x="137" y="20"/>
                </a:cubicBezTo>
                <a:cubicBezTo>
                  <a:pt x="138" y="20"/>
                  <a:pt x="138" y="20"/>
                  <a:pt x="139" y="21"/>
                </a:cubicBezTo>
                <a:cubicBezTo>
                  <a:pt x="140" y="21"/>
                  <a:pt x="140" y="22"/>
                  <a:pt x="140" y="22"/>
                </a:cubicBezTo>
                <a:cubicBezTo>
                  <a:pt x="140" y="22"/>
                  <a:pt x="141" y="23"/>
                  <a:pt x="142" y="23"/>
                </a:cubicBezTo>
                <a:cubicBezTo>
                  <a:pt x="143" y="23"/>
                  <a:pt x="143" y="24"/>
                  <a:pt x="143" y="24"/>
                </a:cubicBezTo>
                <a:cubicBezTo>
                  <a:pt x="144" y="25"/>
                  <a:pt x="145" y="25"/>
                  <a:pt x="145" y="25"/>
                </a:cubicBezTo>
                <a:cubicBezTo>
                  <a:pt x="146" y="26"/>
                  <a:pt x="146" y="27"/>
                  <a:pt x="147" y="27"/>
                </a:cubicBezTo>
                <a:cubicBezTo>
                  <a:pt x="149" y="29"/>
                  <a:pt x="151" y="31"/>
                  <a:pt x="152" y="33"/>
                </a:cubicBezTo>
                <a:cubicBezTo>
                  <a:pt x="154" y="34"/>
                  <a:pt x="155" y="36"/>
                  <a:pt x="156" y="38"/>
                </a:cubicBezTo>
                <a:cubicBezTo>
                  <a:pt x="157" y="38"/>
                  <a:pt x="157" y="37"/>
                  <a:pt x="157" y="38"/>
                </a:cubicBezTo>
                <a:cubicBezTo>
                  <a:pt x="157" y="38"/>
                  <a:pt x="158" y="39"/>
                  <a:pt x="158" y="39"/>
                </a:cubicBezTo>
                <a:cubicBezTo>
                  <a:pt x="159" y="40"/>
                  <a:pt x="160" y="41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3"/>
                  <a:pt x="163" y="44"/>
                  <a:pt x="163" y="45"/>
                </a:cubicBezTo>
                <a:cubicBezTo>
                  <a:pt x="164" y="45"/>
                  <a:pt x="164" y="46"/>
                  <a:pt x="164" y="47"/>
                </a:cubicBezTo>
                <a:cubicBezTo>
                  <a:pt x="165" y="47"/>
                  <a:pt x="166" y="48"/>
                  <a:pt x="166" y="48"/>
                </a:cubicBezTo>
                <a:cubicBezTo>
                  <a:pt x="167" y="49"/>
                  <a:pt x="167" y="50"/>
                  <a:pt x="168" y="51"/>
                </a:cubicBezTo>
                <a:cubicBezTo>
                  <a:pt x="168" y="51"/>
                  <a:pt x="168" y="51"/>
                  <a:pt x="169" y="53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170" y="54"/>
                  <a:pt x="172" y="57"/>
                  <a:pt x="172" y="58"/>
                </a:cubicBezTo>
                <a:cubicBezTo>
                  <a:pt x="173" y="58"/>
                  <a:pt x="173" y="59"/>
                  <a:pt x="173" y="60"/>
                </a:cubicBezTo>
                <a:cubicBezTo>
                  <a:pt x="174" y="60"/>
                  <a:pt x="175" y="63"/>
                  <a:pt x="176" y="64"/>
                </a:cubicBezTo>
                <a:cubicBezTo>
                  <a:pt x="176" y="64"/>
                  <a:pt x="176" y="64"/>
                  <a:pt x="177" y="65"/>
                </a:cubicBezTo>
                <a:cubicBezTo>
                  <a:pt x="177" y="66"/>
                  <a:pt x="177" y="66"/>
                  <a:pt x="178" y="67"/>
                </a:cubicBezTo>
                <a:cubicBezTo>
                  <a:pt x="178" y="67"/>
                  <a:pt x="178" y="68"/>
                  <a:pt x="178" y="68"/>
                </a:cubicBezTo>
                <a:cubicBezTo>
                  <a:pt x="179" y="68"/>
                  <a:pt x="178" y="68"/>
                  <a:pt x="178" y="68"/>
                </a:cubicBezTo>
                <a:cubicBezTo>
                  <a:pt x="178" y="68"/>
                  <a:pt x="179" y="69"/>
                  <a:pt x="179" y="70"/>
                </a:cubicBezTo>
                <a:cubicBezTo>
                  <a:pt x="179" y="70"/>
                  <a:pt x="180" y="72"/>
                  <a:pt x="180" y="72"/>
                </a:cubicBezTo>
                <a:cubicBezTo>
                  <a:pt x="181" y="72"/>
                  <a:pt x="180" y="73"/>
                  <a:pt x="181" y="74"/>
                </a:cubicBezTo>
                <a:cubicBezTo>
                  <a:pt x="181" y="74"/>
                  <a:pt x="182" y="74"/>
                  <a:pt x="182" y="75"/>
                </a:cubicBezTo>
                <a:cubicBezTo>
                  <a:pt x="182" y="75"/>
                  <a:pt x="182" y="75"/>
                  <a:pt x="183" y="76"/>
                </a:cubicBezTo>
                <a:cubicBezTo>
                  <a:pt x="183" y="76"/>
                  <a:pt x="183" y="78"/>
                  <a:pt x="184" y="79"/>
                </a:cubicBezTo>
                <a:cubicBezTo>
                  <a:pt x="184" y="80"/>
                  <a:pt x="184" y="80"/>
                  <a:pt x="185" y="82"/>
                </a:cubicBezTo>
                <a:cubicBezTo>
                  <a:pt x="185" y="83"/>
                  <a:pt x="185" y="83"/>
                  <a:pt x="186" y="84"/>
                </a:cubicBezTo>
                <a:cubicBezTo>
                  <a:pt x="187" y="86"/>
                  <a:pt x="187" y="91"/>
                  <a:pt x="189" y="94"/>
                </a:cubicBezTo>
                <a:cubicBezTo>
                  <a:pt x="189" y="94"/>
                  <a:pt x="190" y="94"/>
                  <a:pt x="190" y="95"/>
                </a:cubicBezTo>
                <a:cubicBezTo>
                  <a:pt x="190" y="95"/>
                  <a:pt x="190" y="96"/>
                  <a:pt x="190" y="97"/>
                </a:cubicBezTo>
                <a:cubicBezTo>
                  <a:pt x="190" y="98"/>
                  <a:pt x="191" y="99"/>
                  <a:pt x="191" y="100"/>
                </a:cubicBezTo>
                <a:cubicBezTo>
                  <a:pt x="191" y="101"/>
                  <a:pt x="191" y="103"/>
                  <a:pt x="192" y="104"/>
                </a:cubicBezTo>
                <a:cubicBezTo>
                  <a:pt x="192" y="107"/>
                  <a:pt x="193" y="109"/>
                  <a:pt x="194" y="112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3"/>
                  <a:pt x="195" y="113"/>
                </a:cubicBezTo>
                <a:cubicBezTo>
                  <a:pt x="196" y="114"/>
                  <a:pt x="196" y="114"/>
                  <a:pt x="196" y="114"/>
                </a:cubicBezTo>
                <a:cubicBezTo>
                  <a:pt x="196" y="115"/>
                  <a:pt x="196" y="116"/>
                  <a:pt x="196" y="117"/>
                </a:cubicBezTo>
                <a:cubicBezTo>
                  <a:pt x="197" y="119"/>
                  <a:pt x="197" y="122"/>
                  <a:pt x="198" y="125"/>
                </a:cubicBezTo>
                <a:close/>
                <a:moveTo>
                  <a:pt x="71" y="215"/>
                </a:moveTo>
                <a:cubicBezTo>
                  <a:pt x="70" y="213"/>
                  <a:pt x="69" y="212"/>
                  <a:pt x="70" y="211"/>
                </a:cubicBezTo>
                <a:cubicBezTo>
                  <a:pt x="70" y="211"/>
                  <a:pt x="71" y="212"/>
                  <a:pt x="71" y="213"/>
                </a:cubicBezTo>
                <a:cubicBezTo>
                  <a:pt x="72" y="215"/>
                  <a:pt x="73" y="218"/>
                  <a:pt x="74" y="220"/>
                </a:cubicBezTo>
                <a:cubicBezTo>
                  <a:pt x="73" y="221"/>
                  <a:pt x="73" y="219"/>
                  <a:pt x="73" y="219"/>
                </a:cubicBezTo>
                <a:cubicBezTo>
                  <a:pt x="72" y="219"/>
                  <a:pt x="71" y="216"/>
                  <a:pt x="71" y="215"/>
                </a:cubicBezTo>
                <a:close/>
                <a:moveTo>
                  <a:pt x="68" y="208"/>
                </a:moveTo>
                <a:cubicBezTo>
                  <a:pt x="69" y="208"/>
                  <a:pt x="70" y="210"/>
                  <a:pt x="69" y="211"/>
                </a:cubicBezTo>
                <a:cubicBezTo>
                  <a:pt x="69" y="211"/>
                  <a:pt x="68" y="208"/>
                  <a:pt x="68" y="208"/>
                </a:cubicBezTo>
                <a:close/>
                <a:moveTo>
                  <a:pt x="93" y="334"/>
                </a:moveTo>
                <a:cubicBezTo>
                  <a:pt x="93" y="335"/>
                  <a:pt x="93" y="335"/>
                  <a:pt x="93" y="336"/>
                </a:cubicBezTo>
                <a:cubicBezTo>
                  <a:pt x="93" y="337"/>
                  <a:pt x="94" y="336"/>
                  <a:pt x="94" y="337"/>
                </a:cubicBezTo>
                <a:cubicBezTo>
                  <a:pt x="93" y="338"/>
                  <a:pt x="95" y="339"/>
                  <a:pt x="95" y="340"/>
                </a:cubicBezTo>
                <a:cubicBezTo>
                  <a:pt x="95" y="341"/>
                  <a:pt x="95" y="342"/>
                  <a:pt x="95" y="342"/>
                </a:cubicBezTo>
                <a:cubicBezTo>
                  <a:pt x="95" y="343"/>
                  <a:pt x="95" y="343"/>
                  <a:pt x="94" y="343"/>
                </a:cubicBezTo>
                <a:cubicBezTo>
                  <a:pt x="94" y="344"/>
                  <a:pt x="95" y="345"/>
                  <a:pt x="95" y="346"/>
                </a:cubicBezTo>
                <a:cubicBezTo>
                  <a:pt x="95" y="346"/>
                  <a:pt x="94" y="347"/>
                  <a:pt x="94" y="347"/>
                </a:cubicBezTo>
                <a:cubicBezTo>
                  <a:pt x="94" y="348"/>
                  <a:pt x="95" y="348"/>
                  <a:pt x="94" y="349"/>
                </a:cubicBezTo>
                <a:cubicBezTo>
                  <a:pt x="94" y="349"/>
                  <a:pt x="94" y="349"/>
                  <a:pt x="94" y="350"/>
                </a:cubicBezTo>
                <a:cubicBezTo>
                  <a:pt x="94" y="350"/>
                  <a:pt x="94" y="350"/>
                  <a:pt x="94" y="350"/>
                </a:cubicBezTo>
                <a:cubicBezTo>
                  <a:pt x="94" y="350"/>
                  <a:pt x="94" y="350"/>
                  <a:pt x="94" y="351"/>
                </a:cubicBezTo>
                <a:cubicBezTo>
                  <a:pt x="94" y="354"/>
                  <a:pt x="94" y="359"/>
                  <a:pt x="94" y="362"/>
                </a:cubicBezTo>
                <a:cubicBezTo>
                  <a:pt x="94" y="363"/>
                  <a:pt x="95" y="366"/>
                  <a:pt x="94" y="367"/>
                </a:cubicBezTo>
                <a:cubicBezTo>
                  <a:pt x="94" y="367"/>
                  <a:pt x="94" y="368"/>
                  <a:pt x="94" y="368"/>
                </a:cubicBezTo>
                <a:cubicBezTo>
                  <a:pt x="94" y="369"/>
                  <a:pt x="95" y="370"/>
                  <a:pt x="95" y="371"/>
                </a:cubicBezTo>
                <a:cubicBezTo>
                  <a:pt x="94" y="372"/>
                  <a:pt x="95" y="372"/>
                  <a:pt x="95" y="373"/>
                </a:cubicBezTo>
                <a:cubicBezTo>
                  <a:pt x="95" y="373"/>
                  <a:pt x="95" y="373"/>
                  <a:pt x="95" y="374"/>
                </a:cubicBezTo>
                <a:cubicBezTo>
                  <a:pt x="95" y="375"/>
                  <a:pt x="95" y="376"/>
                  <a:pt x="96" y="376"/>
                </a:cubicBezTo>
                <a:cubicBezTo>
                  <a:pt x="96" y="378"/>
                  <a:pt x="97" y="379"/>
                  <a:pt x="97" y="380"/>
                </a:cubicBezTo>
                <a:cubicBezTo>
                  <a:pt x="98" y="380"/>
                  <a:pt x="99" y="379"/>
                  <a:pt x="99" y="379"/>
                </a:cubicBezTo>
                <a:cubicBezTo>
                  <a:pt x="100" y="379"/>
                  <a:pt x="100" y="378"/>
                  <a:pt x="101" y="378"/>
                </a:cubicBezTo>
                <a:cubicBezTo>
                  <a:pt x="101" y="377"/>
                  <a:pt x="101" y="376"/>
                  <a:pt x="101" y="375"/>
                </a:cubicBezTo>
                <a:cubicBezTo>
                  <a:pt x="101" y="375"/>
                  <a:pt x="102" y="374"/>
                  <a:pt x="102" y="373"/>
                </a:cubicBezTo>
                <a:cubicBezTo>
                  <a:pt x="102" y="373"/>
                  <a:pt x="103" y="372"/>
                  <a:pt x="102" y="372"/>
                </a:cubicBezTo>
                <a:cubicBezTo>
                  <a:pt x="102" y="373"/>
                  <a:pt x="101" y="373"/>
                  <a:pt x="100" y="374"/>
                </a:cubicBezTo>
                <a:cubicBezTo>
                  <a:pt x="100" y="374"/>
                  <a:pt x="100" y="376"/>
                  <a:pt x="99" y="375"/>
                </a:cubicBezTo>
                <a:cubicBezTo>
                  <a:pt x="98" y="373"/>
                  <a:pt x="99" y="370"/>
                  <a:pt x="98" y="368"/>
                </a:cubicBezTo>
                <a:cubicBezTo>
                  <a:pt x="98" y="368"/>
                  <a:pt x="99" y="368"/>
                  <a:pt x="99" y="367"/>
                </a:cubicBezTo>
                <a:cubicBezTo>
                  <a:pt x="99" y="366"/>
                  <a:pt x="98" y="365"/>
                  <a:pt x="98" y="364"/>
                </a:cubicBezTo>
                <a:cubicBezTo>
                  <a:pt x="98" y="363"/>
                  <a:pt x="99" y="363"/>
                  <a:pt x="98" y="362"/>
                </a:cubicBezTo>
                <a:cubicBezTo>
                  <a:pt x="98" y="361"/>
                  <a:pt x="98" y="360"/>
                  <a:pt x="99" y="359"/>
                </a:cubicBezTo>
                <a:cubicBezTo>
                  <a:pt x="99" y="359"/>
                  <a:pt x="97" y="357"/>
                  <a:pt x="98" y="357"/>
                </a:cubicBezTo>
                <a:cubicBezTo>
                  <a:pt x="99" y="355"/>
                  <a:pt x="98" y="353"/>
                  <a:pt x="98" y="351"/>
                </a:cubicBezTo>
                <a:cubicBezTo>
                  <a:pt x="98" y="350"/>
                  <a:pt x="98" y="350"/>
                  <a:pt x="98" y="349"/>
                </a:cubicBezTo>
                <a:cubicBezTo>
                  <a:pt x="98" y="349"/>
                  <a:pt x="98" y="348"/>
                  <a:pt x="98" y="348"/>
                </a:cubicBezTo>
                <a:cubicBezTo>
                  <a:pt x="98" y="347"/>
                  <a:pt x="98" y="347"/>
                  <a:pt x="98" y="346"/>
                </a:cubicBezTo>
                <a:cubicBezTo>
                  <a:pt x="98" y="346"/>
                  <a:pt x="98" y="346"/>
                  <a:pt x="98" y="346"/>
                </a:cubicBezTo>
                <a:cubicBezTo>
                  <a:pt x="98" y="346"/>
                  <a:pt x="99" y="346"/>
                  <a:pt x="99" y="345"/>
                </a:cubicBezTo>
                <a:cubicBezTo>
                  <a:pt x="99" y="344"/>
                  <a:pt x="98" y="344"/>
                  <a:pt x="99" y="343"/>
                </a:cubicBezTo>
                <a:cubicBezTo>
                  <a:pt x="99" y="341"/>
                  <a:pt x="98" y="340"/>
                  <a:pt x="98" y="339"/>
                </a:cubicBezTo>
                <a:cubicBezTo>
                  <a:pt x="98" y="337"/>
                  <a:pt x="99" y="335"/>
                  <a:pt x="98" y="333"/>
                </a:cubicBezTo>
                <a:cubicBezTo>
                  <a:pt x="96" y="332"/>
                  <a:pt x="95" y="333"/>
                  <a:pt x="93" y="334"/>
                </a:cubicBezTo>
                <a:close/>
                <a:moveTo>
                  <a:pt x="201" y="290"/>
                </a:moveTo>
                <a:cubicBezTo>
                  <a:pt x="200" y="289"/>
                  <a:pt x="200" y="288"/>
                  <a:pt x="200" y="288"/>
                </a:cubicBezTo>
                <a:cubicBezTo>
                  <a:pt x="197" y="288"/>
                  <a:pt x="197" y="288"/>
                  <a:pt x="197" y="288"/>
                </a:cubicBezTo>
                <a:cubicBezTo>
                  <a:pt x="197" y="290"/>
                  <a:pt x="197" y="290"/>
                  <a:pt x="197" y="290"/>
                </a:cubicBezTo>
                <a:cubicBezTo>
                  <a:pt x="198" y="292"/>
                  <a:pt x="197" y="295"/>
                  <a:pt x="198" y="297"/>
                </a:cubicBezTo>
                <a:cubicBezTo>
                  <a:pt x="198" y="298"/>
                  <a:pt x="197" y="299"/>
                  <a:pt x="198" y="300"/>
                </a:cubicBezTo>
                <a:cubicBezTo>
                  <a:pt x="198" y="301"/>
                  <a:pt x="198" y="301"/>
                  <a:pt x="198" y="301"/>
                </a:cubicBezTo>
                <a:cubicBezTo>
                  <a:pt x="198" y="303"/>
                  <a:pt x="198" y="304"/>
                  <a:pt x="199" y="306"/>
                </a:cubicBezTo>
                <a:cubicBezTo>
                  <a:pt x="198" y="307"/>
                  <a:pt x="199" y="310"/>
                  <a:pt x="198" y="311"/>
                </a:cubicBezTo>
                <a:cubicBezTo>
                  <a:pt x="198" y="311"/>
                  <a:pt x="198" y="312"/>
                  <a:pt x="198" y="312"/>
                </a:cubicBezTo>
                <a:cubicBezTo>
                  <a:pt x="199" y="313"/>
                  <a:pt x="199" y="313"/>
                  <a:pt x="198" y="313"/>
                </a:cubicBezTo>
                <a:cubicBezTo>
                  <a:pt x="198" y="314"/>
                  <a:pt x="199" y="315"/>
                  <a:pt x="199" y="315"/>
                </a:cubicBezTo>
                <a:cubicBezTo>
                  <a:pt x="199" y="315"/>
                  <a:pt x="199" y="315"/>
                  <a:pt x="199" y="315"/>
                </a:cubicBezTo>
                <a:cubicBezTo>
                  <a:pt x="198" y="315"/>
                  <a:pt x="199" y="316"/>
                  <a:pt x="199" y="317"/>
                </a:cubicBezTo>
                <a:cubicBezTo>
                  <a:pt x="199" y="317"/>
                  <a:pt x="199" y="317"/>
                  <a:pt x="199" y="317"/>
                </a:cubicBezTo>
                <a:cubicBezTo>
                  <a:pt x="199" y="317"/>
                  <a:pt x="199" y="318"/>
                  <a:pt x="199" y="319"/>
                </a:cubicBezTo>
                <a:cubicBezTo>
                  <a:pt x="199" y="319"/>
                  <a:pt x="199" y="320"/>
                  <a:pt x="199" y="321"/>
                </a:cubicBezTo>
                <a:cubicBezTo>
                  <a:pt x="199" y="323"/>
                  <a:pt x="200" y="325"/>
                  <a:pt x="201" y="328"/>
                </a:cubicBezTo>
                <a:cubicBezTo>
                  <a:pt x="201" y="328"/>
                  <a:pt x="200" y="328"/>
                  <a:pt x="200" y="328"/>
                </a:cubicBezTo>
                <a:cubicBezTo>
                  <a:pt x="200" y="328"/>
                  <a:pt x="200" y="329"/>
                  <a:pt x="201" y="329"/>
                </a:cubicBezTo>
                <a:cubicBezTo>
                  <a:pt x="201" y="331"/>
                  <a:pt x="201" y="333"/>
                  <a:pt x="201" y="334"/>
                </a:cubicBezTo>
                <a:cubicBezTo>
                  <a:pt x="202" y="335"/>
                  <a:pt x="203" y="334"/>
                  <a:pt x="203" y="335"/>
                </a:cubicBezTo>
                <a:cubicBezTo>
                  <a:pt x="206" y="334"/>
                  <a:pt x="203" y="330"/>
                  <a:pt x="204" y="329"/>
                </a:cubicBezTo>
                <a:cubicBezTo>
                  <a:pt x="204" y="329"/>
                  <a:pt x="204" y="328"/>
                  <a:pt x="204" y="328"/>
                </a:cubicBezTo>
                <a:cubicBezTo>
                  <a:pt x="204" y="326"/>
                  <a:pt x="203" y="323"/>
                  <a:pt x="204" y="322"/>
                </a:cubicBezTo>
                <a:cubicBezTo>
                  <a:pt x="204" y="322"/>
                  <a:pt x="203" y="321"/>
                  <a:pt x="203" y="321"/>
                </a:cubicBezTo>
                <a:cubicBezTo>
                  <a:pt x="203" y="321"/>
                  <a:pt x="204" y="320"/>
                  <a:pt x="204" y="320"/>
                </a:cubicBezTo>
                <a:cubicBezTo>
                  <a:pt x="204" y="320"/>
                  <a:pt x="203" y="318"/>
                  <a:pt x="203" y="317"/>
                </a:cubicBezTo>
                <a:cubicBezTo>
                  <a:pt x="203" y="317"/>
                  <a:pt x="203" y="316"/>
                  <a:pt x="203" y="315"/>
                </a:cubicBezTo>
                <a:cubicBezTo>
                  <a:pt x="203" y="314"/>
                  <a:pt x="202" y="314"/>
                  <a:pt x="202" y="314"/>
                </a:cubicBezTo>
                <a:cubicBezTo>
                  <a:pt x="202" y="314"/>
                  <a:pt x="203" y="313"/>
                  <a:pt x="203" y="313"/>
                </a:cubicBezTo>
                <a:cubicBezTo>
                  <a:pt x="203" y="312"/>
                  <a:pt x="202" y="311"/>
                  <a:pt x="202" y="311"/>
                </a:cubicBezTo>
                <a:cubicBezTo>
                  <a:pt x="202" y="310"/>
                  <a:pt x="202" y="310"/>
                  <a:pt x="202" y="310"/>
                </a:cubicBezTo>
                <a:cubicBezTo>
                  <a:pt x="203" y="309"/>
                  <a:pt x="202" y="309"/>
                  <a:pt x="202" y="308"/>
                </a:cubicBezTo>
                <a:cubicBezTo>
                  <a:pt x="202" y="307"/>
                  <a:pt x="202" y="307"/>
                  <a:pt x="202" y="307"/>
                </a:cubicBezTo>
                <a:cubicBezTo>
                  <a:pt x="202" y="306"/>
                  <a:pt x="201" y="303"/>
                  <a:pt x="202" y="303"/>
                </a:cubicBezTo>
                <a:cubicBezTo>
                  <a:pt x="202" y="303"/>
                  <a:pt x="202" y="302"/>
                  <a:pt x="202" y="302"/>
                </a:cubicBezTo>
                <a:cubicBezTo>
                  <a:pt x="201" y="300"/>
                  <a:pt x="201" y="298"/>
                  <a:pt x="201" y="295"/>
                </a:cubicBezTo>
                <a:cubicBezTo>
                  <a:pt x="202" y="294"/>
                  <a:pt x="200" y="294"/>
                  <a:pt x="201" y="292"/>
                </a:cubicBezTo>
                <a:cubicBezTo>
                  <a:pt x="200" y="291"/>
                  <a:pt x="203" y="292"/>
                  <a:pt x="202" y="291"/>
                </a:cubicBezTo>
                <a:cubicBezTo>
                  <a:pt x="202" y="291"/>
                  <a:pt x="201" y="290"/>
                  <a:pt x="201" y="290"/>
                </a:cubicBezTo>
                <a:close/>
              </a:path>
            </a:pathLst>
          </a:custGeom>
          <a:noFill/>
          <a:ln w="25400">
            <a:solidFill>
              <a:srgbClr val="5AD0D6">
                <a:alpha val="30000"/>
              </a:srgb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18"/>
          <p:cNvSpPr>
            <a:spLocks noEditPoints="1"/>
          </p:cNvSpPr>
          <p:nvPr userDrawn="1"/>
        </p:nvSpPr>
        <p:spPr bwMode="auto">
          <a:xfrm flipH="1">
            <a:off x="11274860" y="-3978"/>
            <a:ext cx="950218" cy="507556"/>
          </a:xfrm>
          <a:custGeom>
            <a:avLst/>
            <a:gdLst>
              <a:gd name="T0" fmla="*/ 266 w 542"/>
              <a:gd name="T1" fmla="*/ 16 h 290"/>
              <a:gd name="T2" fmla="*/ 262 w 542"/>
              <a:gd name="T3" fmla="*/ 114 h 290"/>
              <a:gd name="T4" fmla="*/ 263 w 542"/>
              <a:gd name="T5" fmla="*/ 142 h 290"/>
              <a:gd name="T6" fmla="*/ 300 w 542"/>
              <a:gd name="T7" fmla="*/ 204 h 290"/>
              <a:gd name="T8" fmla="*/ 294 w 542"/>
              <a:gd name="T9" fmla="*/ 152 h 290"/>
              <a:gd name="T10" fmla="*/ 291 w 542"/>
              <a:gd name="T11" fmla="*/ 172 h 290"/>
              <a:gd name="T12" fmla="*/ 286 w 542"/>
              <a:gd name="T13" fmla="*/ 189 h 290"/>
              <a:gd name="T14" fmla="*/ 266 w 542"/>
              <a:gd name="T15" fmla="*/ 163 h 290"/>
              <a:gd name="T16" fmla="*/ 276 w 542"/>
              <a:gd name="T17" fmla="*/ 145 h 290"/>
              <a:gd name="T18" fmla="*/ 306 w 542"/>
              <a:gd name="T19" fmla="*/ 189 h 290"/>
              <a:gd name="T20" fmla="*/ 294 w 542"/>
              <a:gd name="T21" fmla="*/ 184 h 290"/>
              <a:gd name="T22" fmla="*/ 190 w 542"/>
              <a:gd name="T23" fmla="*/ 37 h 290"/>
              <a:gd name="T24" fmla="*/ 197 w 542"/>
              <a:gd name="T25" fmla="*/ 102 h 290"/>
              <a:gd name="T26" fmla="*/ 46 w 542"/>
              <a:gd name="T27" fmla="*/ 249 h 290"/>
              <a:gd name="T28" fmla="*/ 44 w 542"/>
              <a:gd name="T29" fmla="*/ 119 h 290"/>
              <a:gd name="T30" fmla="*/ 43 w 542"/>
              <a:gd name="T31" fmla="*/ 13 h 290"/>
              <a:gd name="T32" fmla="*/ 37 w 542"/>
              <a:gd name="T33" fmla="*/ 88 h 290"/>
              <a:gd name="T34" fmla="*/ 39 w 542"/>
              <a:gd name="T35" fmla="*/ 182 h 290"/>
              <a:gd name="T36" fmla="*/ 3 w 542"/>
              <a:gd name="T37" fmla="*/ 272 h 290"/>
              <a:gd name="T38" fmla="*/ 17 w 542"/>
              <a:gd name="T39" fmla="*/ 270 h 290"/>
              <a:gd name="T40" fmla="*/ 503 w 542"/>
              <a:gd name="T41" fmla="*/ 222 h 290"/>
              <a:gd name="T42" fmla="*/ 499 w 542"/>
              <a:gd name="T43" fmla="*/ 98 h 290"/>
              <a:gd name="T44" fmla="*/ 488 w 542"/>
              <a:gd name="T45" fmla="*/ 107 h 290"/>
              <a:gd name="T46" fmla="*/ 473 w 542"/>
              <a:gd name="T47" fmla="*/ 253 h 290"/>
              <a:gd name="T48" fmla="*/ 495 w 542"/>
              <a:gd name="T49" fmla="*/ 274 h 290"/>
              <a:gd name="T50" fmla="*/ 473 w 542"/>
              <a:gd name="T51" fmla="*/ 261 h 290"/>
              <a:gd name="T52" fmla="*/ 495 w 542"/>
              <a:gd name="T53" fmla="*/ 251 h 290"/>
              <a:gd name="T54" fmla="*/ 491 w 542"/>
              <a:gd name="T55" fmla="*/ 59 h 290"/>
              <a:gd name="T56" fmla="*/ 492 w 542"/>
              <a:gd name="T57" fmla="*/ 269 h 290"/>
              <a:gd name="T58" fmla="*/ 199 w 542"/>
              <a:gd name="T59" fmla="*/ 138 h 290"/>
              <a:gd name="T60" fmla="*/ 181 w 542"/>
              <a:gd name="T61" fmla="*/ 199 h 290"/>
              <a:gd name="T62" fmla="*/ 237 w 542"/>
              <a:gd name="T63" fmla="*/ 176 h 290"/>
              <a:gd name="T64" fmla="*/ 185 w 542"/>
              <a:gd name="T65" fmla="*/ 162 h 290"/>
              <a:gd name="T66" fmla="*/ 192 w 542"/>
              <a:gd name="T67" fmla="*/ 176 h 290"/>
              <a:gd name="T68" fmla="*/ 199 w 542"/>
              <a:gd name="T69" fmla="*/ 210 h 290"/>
              <a:gd name="T70" fmla="*/ 210 w 542"/>
              <a:gd name="T71" fmla="*/ 182 h 290"/>
              <a:gd name="T72" fmla="*/ 218 w 542"/>
              <a:gd name="T73" fmla="*/ 209 h 290"/>
              <a:gd name="T74" fmla="*/ 225 w 542"/>
              <a:gd name="T75" fmla="*/ 178 h 290"/>
              <a:gd name="T76" fmla="*/ 445 w 542"/>
              <a:gd name="T77" fmla="*/ 122 h 290"/>
              <a:gd name="T78" fmla="*/ 403 w 542"/>
              <a:gd name="T79" fmla="*/ 88 h 290"/>
              <a:gd name="T80" fmla="*/ 368 w 542"/>
              <a:gd name="T81" fmla="*/ 17 h 290"/>
              <a:gd name="T82" fmla="*/ 383 w 542"/>
              <a:gd name="T83" fmla="*/ 59 h 290"/>
              <a:gd name="T84" fmla="*/ 393 w 542"/>
              <a:gd name="T85" fmla="*/ 117 h 290"/>
              <a:gd name="T86" fmla="*/ 400 w 542"/>
              <a:gd name="T87" fmla="*/ 178 h 290"/>
              <a:gd name="T88" fmla="*/ 419 w 542"/>
              <a:gd name="T89" fmla="*/ 113 h 290"/>
              <a:gd name="T90" fmla="*/ 423 w 542"/>
              <a:gd name="T91" fmla="*/ 149 h 290"/>
              <a:gd name="T92" fmla="*/ 411 w 542"/>
              <a:gd name="T93" fmla="*/ 151 h 290"/>
              <a:gd name="T94" fmla="*/ 406 w 542"/>
              <a:gd name="T95" fmla="*/ 137 h 290"/>
              <a:gd name="T96" fmla="*/ 442 w 542"/>
              <a:gd name="T97" fmla="*/ 159 h 290"/>
              <a:gd name="T98" fmla="*/ 387 w 542"/>
              <a:gd name="T99" fmla="*/ 157 h 290"/>
              <a:gd name="T100" fmla="*/ 442 w 542"/>
              <a:gd name="T101" fmla="*/ 155 h 290"/>
              <a:gd name="T102" fmla="*/ 124 w 542"/>
              <a:gd name="T103" fmla="*/ 145 h 290"/>
              <a:gd name="T104" fmla="*/ 121 w 542"/>
              <a:gd name="T105" fmla="*/ 54 h 290"/>
              <a:gd name="T106" fmla="*/ 119 w 542"/>
              <a:gd name="T107" fmla="*/ 60 h 290"/>
              <a:gd name="T108" fmla="*/ 119 w 542"/>
              <a:gd name="T109" fmla="*/ 130 h 290"/>
              <a:gd name="T110" fmla="*/ 91 w 542"/>
              <a:gd name="T111" fmla="*/ 198 h 290"/>
              <a:gd name="T112" fmla="*/ 140 w 542"/>
              <a:gd name="T113" fmla="*/ 220 h 290"/>
              <a:gd name="T114" fmla="*/ 121 w 542"/>
              <a:gd name="T115" fmla="*/ 202 h 290"/>
              <a:gd name="T116" fmla="*/ 101 w 542"/>
              <a:gd name="T117" fmla="*/ 178 h 290"/>
              <a:gd name="T118" fmla="*/ 115 w 542"/>
              <a:gd name="T119" fmla="*/ 176 h 290"/>
              <a:gd name="T120" fmla="*/ 127 w 542"/>
              <a:gd name="T121" fmla="*/ 174 h 290"/>
              <a:gd name="T122" fmla="*/ 118 w 542"/>
              <a:gd name="T123" fmla="*/ 220 h 290"/>
              <a:gd name="T124" fmla="*/ 145 w 542"/>
              <a:gd name="T125" fmla="*/ 188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2" h="290">
                <a:moveTo>
                  <a:pt x="262" y="119"/>
                </a:moveTo>
                <a:cubicBezTo>
                  <a:pt x="262" y="120"/>
                  <a:pt x="262" y="120"/>
                  <a:pt x="262" y="120"/>
                </a:cubicBezTo>
                <a:cubicBezTo>
                  <a:pt x="262" y="121"/>
                  <a:pt x="262" y="122"/>
                  <a:pt x="262" y="122"/>
                </a:cubicBezTo>
                <a:cubicBezTo>
                  <a:pt x="263" y="124"/>
                  <a:pt x="264" y="126"/>
                  <a:pt x="264" y="127"/>
                </a:cubicBezTo>
                <a:cubicBezTo>
                  <a:pt x="264" y="130"/>
                  <a:pt x="264" y="132"/>
                  <a:pt x="266" y="133"/>
                </a:cubicBezTo>
                <a:cubicBezTo>
                  <a:pt x="267" y="131"/>
                  <a:pt x="267" y="131"/>
                  <a:pt x="267" y="129"/>
                </a:cubicBezTo>
                <a:cubicBezTo>
                  <a:pt x="268" y="125"/>
                  <a:pt x="267" y="121"/>
                  <a:pt x="266" y="119"/>
                </a:cubicBezTo>
                <a:cubicBezTo>
                  <a:pt x="267" y="118"/>
                  <a:pt x="266" y="118"/>
                  <a:pt x="266" y="117"/>
                </a:cubicBezTo>
                <a:cubicBezTo>
                  <a:pt x="265" y="117"/>
                  <a:pt x="266" y="116"/>
                  <a:pt x="266" y="116"/>
                </a:cubicBezTo>
                <a:cubicBezTo>
                  <a:pt x="266" y="115"/>
                  <a:pt x="266" y="115"/>
                  <a:pt x="266" y="114"/>
                </a:cubicBezTo>
                <a:cubicBezTo>
                  <a:pt x="265" y="113"/>
                  <a:pt x="266" y="112"/>
                  <a:pt x="266" y="111"/>
                </a:cubicBezTo>
                <a:cubicBezTo>
                  <a:pt x="265" y="109"/>
                  <a:pt x="265" y="107"/>
                  <a:pt x="264" y="105"/>
                </a:cubicBezTo>
                <a:cubicBezTo>
                  <a:pt x="264" y="104"/>
                  <a:pt x="265" y="103"/>
                  <a:pt x="265" y="102"/>
                </a:cubicBezTo>
                <a:cubicBezTo>
                  <a:pt x="265" y="98"/>
                  <a:pt x="265" y="95"/>
                  <a:pt x="266" y="92"/>
                </a:cubicBezTo>
                <a:cubicBezTo>
                  <a:pt x="266" y="90"/>
                  <a:pt x="266" y="87"/>
                  <a:pt x="266" y="86"/>
                </a:cubicBezTo>
                <a:cubicBezTo>
                  <a:pt x="267" y="83"/>
                  <a:pt x="267" y="80"/>
                  <a:pt x="268" y="78"/>
                </a:cubicBezTo>
                <a:cubicBezTo>
                  <a:pt x="268" y="76"/>
                  <a:pt x="268" y="74"/>
                  <a:pt x="268" y="73"/>
                </a:cubicBezTo>
                <a:cubicBezTo>
                  <a:pt x="268" y="71"/>
                  <a:pt x="268" y="70"/>
                  <a:pt x="268" y="68"/>
                </a:cubicBezTo>
                <a:cubicBezTo>
                  <a:pt x="268" y="67"/>
                  <a:pt x="268" y="66"/>
                  <a:pt x="268" y="65"/>
                </a:cubicBezTo>
                <a:cubicBezTo>
                  <a:pt x="268" y="64"/>
                  <a:pt x="268" y="63"/>
                  <a:pt x="268" y="62"/>
                </a:cubicBezTo>
                <a:cubicBezTo>
                  <a:pt x="268" y="61"/>
                  <a:pt x="267" y="60"/>
                  <a:pt x="267" y="59"/>
                </a:cubicBezTo>
                <a:cubicBezTo>
                  <a:pt x="267" y="59"/>
                  <a:pt x="268" y="59"/>
                  <a:pt x="268" y="59"/>
                </a:cubicBezTo>
                <a:cubicBezTo>
                  <a:pt x="268" y="57"/>
                  <a:pt x="267" y="56"/>
                  <a:pt x="267" y="55"/>
                </a:cubicBezTo>
                <a:cubicBezTo>
                  <a:pt x="267" y="54"/>
                  <a:pt x="268" y="54"/>
                  <a:pt x="268" y="54"/>
                </a:cubicBezTo>
                <a:cubicBezTo>
                  <a:pt x="268" y="53"/>
                  <a:pt x="268" y="52"/>
                  <a:pt x="268" y="51"/>
                </a:cubicBezTo>
                <a:cubicBezTo>
                  <a:pt x="268" y="47"/>
                  <a:pt x="268" y="43"/>
                  <a:pt x="267" y="40"/>
                </a:cubicBezTo>
                <a:cubicBezTo>
                  <a:pt x="267" y="39"/>
                  <a:pt x="266" y="35"/>
                  <a:pt x="266" y="35"/>
                </a:cubicBezTo>
                <a:cubicBezTo>
                  <a:pt x="268" y="33"/>
                  <a:pt x="266" y="28"/>
                  <a:pt x="266" y="26"/>
                </a:cubicBezTo>
                <a:cubicBezTo>
                  <a:pt x="266" y="23"/>
                  <a:pt x="266" y="20"/>
                  <a:pt x="266" y="16"/>
                </a:cubicBezTo>
                <a:cubicBezTo>
                  <a:pt x="266" y="15"/>
                  <a:pt x="266" y="13"/>
                  <a:pt x="266" y="12"/>
                </a:cubicBezTo>
                <a:cubicBezTo>
                  <a:pt x="265" y="11"/>
                  <a:pt x="266" y="10"/>
                  <a:pt x="266" y="9"/>
                </a:cubicBezTo>
                <a:cubicBezTo>
                  <a:pt x="266" y="9"/>
                  <a:pt x="266" y="9"/>
                  <a:pt x="266" y="8"/>
                </a:cubicBezTo>
                <a:cubicBezTo>
                  <a:pt x="266" y="8"/>
                  <a:pt x="266" y="7"/>
                  <a:pt x="266" y="7"/>
                </a:cubicBezTo>
                <a:cubicBezTo>
                  <a:pt x="266" y="7"/>
                  <a:pt x="266" y="6"/>
                  <a:pt x="266" y="6"/>
                </a:cubicBezTo>
                <a:cubicBezTo>
                  <a:pt x="265" y="4"/>
                  <a:pt x="266" y="4"/>
                  <a:pt x="266" y="3"/>
                </a:cubicBezTo>
                <a:cubicBezTo>
                  <a:pt x="266" y="3"/>
                  <a:pt x="266" y="2"/>
                  <a:pt x="266" y="2"/>
                </a:cubicBezTo>
                <a:cubicBezTo>
                  <a:pt x="266" y="1"/>
                  <a:pt x="266" y="1"/>
                  <a:pt x="266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2" y="4"/>
                  <a:pt x="262" y="8"/>
                  <a:pt x="262" y="12"/>
                </a:cubicBezTo>
                <a:cubicBezTo>
                  <a:pt x="262" y="14"/>
                  <a:pt x="262" y="13"/>
                  <a:pt x="262" y="15"/>
                </a:cubicBezTo>
                <a:cubicBezTo>
                  <a:pt x="261" y="17"/>
                  <a:pt x="262" y="20"/>
                  <a:pt x="262" y="21"/>
                </a:cubicBezTo>
                <a:cubicBezTo>
                  <a:pt x="263" y="21"/>
                  <a:pt x="262" y="22"/>
                  <a:pt x="262" y="21"/>
                </a:cubicBezTo>
                <a:cubicBezTo>
                  <a:pt x="261" y="24"/>
                  <a:pt x="262" y="25"/>
                  <a:pt x="262" y="27"/>
                </a:cubicBezTo>
                <a:cubicBezTo>
                  <a:pt x="262" y="27"/>
                  <a:pt x="262" y="27"/>
                  <a:pt x="262" y="27"/>
                </a:cubicBezTo>
                <a:cubicBezTo>
                  <a:pt x="262" y="28"/>
                  <a:pt x="262" y="28"/>
                  <a:pt x="262" y="28"/>
                </a:cubicBezTo>
                <a:cubicBezTo>
                  <a:pt x="263" y="37"/>
                  <a:pt x="263" y="45"/>
                  <a:pt x="263" y="53"/>
                </a:cubicBezTo>
                <a:cubicBezTo>
                  <a:pt x="263" y="55"/>
                  <a:pt x="264" y="57"/>
                  <a:pt x="264" y="59"/>
                </a:cubicBezTo>
                <a:cubicBezTo>
                  <a:pt x="264" y="64"/>
                  <a:pt x="264" y="69"/>
                  <a:pt x="264" y="73"/>
                </a:cubicBezTo>
                <a:cubicBezTo>
                  <a:pt x="264" y="75"/>
                  <a:pt x="264" y="77"/>
                  <a:pt x="264" y="78"/>
                </a:cubicBezTo>
                <a:cubicBezTo>
                  <a:pt x="264" y="78"/>
                  <a:pt x="264" y="78"/>
                  <a:pt x="264" y="78"/>
                </a:cubicBezTo>
                <a:cubicBezTo>
                  <a:pt x="264" y="78"/>
                  <a:pt x="263" y="79"/>
                  <a:pt x="263" y="79"/>
                </a:cubicBezTo>
                <a:cubicBezTo>
                  <a:pt x="263" y="80"/>
                  <a:pt x="264" y="80"/>
                  <a:pt x="264" y="81"/>
                </a:cubicBezTo>
                <a:cubicBezTo>
                  <a:pt x="264" y="82"/>
                  <a:pt x="262" y="83"/>
                  <a:pt x="262" y="84"/>
                </a:cubicBezTo>
                <a:cubicBezTo>
                  <a:pt x="262" y="85"/>
                  <a:pt x="262" y="85"/>
                  <a:pt x="262" y="86"/>
                </a:cubicBezTo>
                <a:cubicBezTo>
                  <a:pt x="263" y="91"/>
                  <a:pt x="262" y="95"/>
                  <a:pt x="262" y="98"/>
                </a:cubicBezTo>
                <a:cubicBezTo>
                  <a:pt x="262" y="99"/>
                  <a:pt x="261" y="98"/>
                  <a:pt x="262" y="99"/>
                </a:cubicBezTo>
                <a:cubicBezTo>
                  <a:pt x="262" y="99"/>
                  <a:pt x="261" y="102"/>
                  <a:pt x="261" y="102"/>
                </a:cubicBezTo>
                <a:cubicBezTo>
                  <a:pt x="261" y="107"/>
                  <a:pt x="262" y="111"/>
                  <a:pt x="262" y="114"/>
                </a:cubicBezTo>
                <a:cubicBezTo>
                  <a:pt x="262" y="116"/>
                  <a:pt x="262" y="118"/>
                  <a:pt x="262" y="119"/>
                </a:cubicBezTo>
                <a:close/>
                <a:moveTo>
                  <a:pt x="314" y="175"/>
                </a:moveTo>
                <a:cubicBezTo>
                  <a:pt x="313" y="172"/>
                  <a:pt x="314" y="169"/>
                  <a:pt x="313" y="168"/>
                </a:cubicBezTo>
                <a:cubicBezTo>
                  <a:pt x="313" y="168"/>
                  <a:pt x="313" y="167"/>
                  <a:pt x="313" y="167"/>
                </a:cubicBezTo>
                <a:cubicBezTo>
                  <a:pt x="313" y="166"/>
                  <a:pt x="312" y="164"/>
                  <a:pt x="312" y="164"/>
                </a:cubicBezTo>
                <a:cubicBezTo>
                  <a:pt x="312" y="163"/>
                  <a:pt x="311" y="163"/>
                  <a:pt x="311" y="162"/>
                </a:cubicBezTo>
                <a:cubicBezTo>
                  <a:pt x="311" y="162"/>
                  <a:pt x="311" y="162"/>
                  <a:pt x="311" y="161"/>
                </a:cubicBezTo>
                <a:cubicBezTo>
                  <a:pt x="311" y="161"/>
                  <a:pt x="310" y="161"/>
                  <a:pt x="310" y="161"/>
                </a:cubicBezTo>
                <a:cubicBezTo>
                  <a:pt x="310" y="160"/>
                  <a:pt x="310" y="160"/>
                  <a:pt x="309" y="159"/>
                </a:cubicBezTo>
                <a:cubicBezTo>
                  <a:pt x="309" y="159"/>
                  <a:pt x="309" y="158"/>
                  <a:pt x="308" y="157"/>
                </a:cubicBezTo>
                <a:cubicBezTo>
                  <a:pt x="308" y="157"/>
                  <a:pt x="307" y="157"/>
                  <a:pt x="307" y="157"/>
                </a:cubicBezTo>
                <a:cubicBezTo>
                  <a:pt x="307" y="156"/>
                  <a:pt x="307" y="155"/>
                  <a:pt x="307" y="155"/>
                </a:cubicBezTo>
                <a:cubicBezTo>
                  <a:pt x="305" y="153"/>
                  <a:pt x="302" y="152"/>
                  <a:pt x="300" y="149"/>
                </a:cubicBezTo>
                <a:cubicBezTo>
                  <a:pt x="299" y="149"/>
                  <a:pt x="298" y="148"/>
                  <a:pt x="297" y="148"/>
                </a:cubicBezTo>
                <a:cubicBezTo>
                  <a:pt x="296" y="148"/>
                  <a:pt x="297" y="148"/>
                  <a:pt x="296" y="147"/>
                </a:cubicBezTo>
                <a:cubicBezTo>
                  <a:pt x="296" y="147"/>
                  <a:pt x="295" y="147"/>
                  <a:pt x="295" y="147"/>
                </a:cubicBezTo>
                <a:cubicBezTo>
                  <a:pt x="293" y="146"/>
                  <a:pt x="292" y="145"/>
                  <a:pt x="291" y="144"/>
                </a:cubicBezTo>
                <a:cubicBezTo>
                  <a:pt x="290" y="144"/>
                  <a:pt x="290" y="144"/>
                  <a:pt x="289" y="144"/>
                </a:cubicBezTo>
                <a:cubicBezTo>
                  <a:pt x="289" y="144"/>
                  <a:pt x="288" y="143"/>
                  <a:pt x="288" y="143"/>
                </a:cubicBezTo>
                <a:cubicBezTo>
                  <a:pt x="287" y="142"/>
                  <a:pt x="286" y="143"/>
                  <a:pt x="286" y="143"/>
                </a:cubicBezTo>
                <a:cubicBezTo>
                  <a:pt x="286" y="143"/>
                  <a:pt x="285" y="142"/>
                  <a:pt x="285" y="142"/>
                </a:cubicBezTo>
                <a:cubicBezTo>
                  <a:pt x="284" y="141"/>
                  <a:pt x="284" y="141"/>
                  <a:pt x="283" y="141"/>
                </a:cubicBezTo>
                <a:cubicBezTo>
                  <a:pt x="283" y="141"/>
                  <a:pt x="283" y="141"/>
                  <a:pt x="283" y="141"/>
                </a:cubicBezTo>
                <a:cubicBezTo>
                  <a:pt x="281" y="140"/>
                  <a:pt x="280" y="140"/>
                  <a:pt x="278" y="140"/>
                </a:cubicBezTo>
                <a:cubicBezTo>
                  <a:pt x="276" y="138"/>
                  <a:pt x="274" y="135"/>
                  <a:pt x="274" y="131"/>
                </a:cubicBezTo>
                <a:cubicBezTo>
                  <a:pt x="272" y="131"/>
                  <a:pt x="272" y="131"/>
                  <a:pt x="272" y="131"/>
                </a:cubicBezTo>
                <a:cubicBezTo>
                  <a:pt x="271" y="134"/>
                  <a:pt x="273" y="137"/>
                  <a:pt x="272" y="138"/>
                </a:cubicBezTo>
                <a:cubicBezTo>
                  <a:pt x="269" y="138"/>
                  <a:pt x="267" y="139"/>
                  <a:pt x="265" y="139"/>
                </a:cubicBezTo>
                <a:cubicBezTo>
                  <a:pt x="264" y="140"/>
                  <a:pt x="264" y="142"/>
                  <a:pt x="263" y="142"/>
                </a:cubicBezTo>
                <a:cubicBezTo>
                  <a:pt x="263" y="142"/>
                  <a:pt x="262" y="142"/>
                  <a:pt x="262" y="142"/>
                </a:cubicBezTo>
                <a:cubicBezTo>
                  <a:pt x="262" y="143"/>
                  <a:pt x="262" y="143"/>
                  <a:pt x="261" y="144"/>
                </a:cubicBezTo>
                <a:cubicBezTo>
                  <a:pt x="261" y="144"/>
                  <a:pt x="260" y="144"/>
                  <a:pt x="260" y="145"/>
                </a:cubicBezTo>
                <a:cubicBezTo>
                  <a:pt x="258" y="148"/>
                  <a:pt x="257" y="151"/>
                  <a:pt x="256" y="154"/>
                </a:cubicBezTo>
                <a:cubicBezTo>
                  <a:pt x="256" y="154"/>
                  <a:pt x="255" y="154"/>
                  <a:pt x="255" y="154"/>
                </a:cubicBezTo>
                <a:cubicBezTo>
                  <a:pt x="255" y="155"/>
                  <a:pt x="255" y="156"/>
                  <a:pt x="255" y="156"/>
                </a:cubicBezTo>
                <a:cubicBezTo>
                  <a:pt x="255" y="157"/>
                  <a:pt x="255" y="156"/>
                  <a:pt x="255" y="157"/>
                </a:cubicBezTo>
                <a:cubicBezTo>
                  <a:pt x="255" y="157"/>
                  <a:pt x="255" y="158"/>
                  <a:pt x="254" y="159"/>
                </a:cubicBezTo>
                <a:cubicBezTo>
                  <a:pt x="254" y="161"/>
                  <a:pt x="253" y="163"/>
                  <a:pt x="253" y="165"/>
                </a:cubicBezTo>
                <a:cubicBezTo>
                  <a:pt x="252" y="169"/>
                  <a:pt x="253" y="174"/>
                  <a:pt x="253" y="179"/>
                </a:cubicBezTo>
                <a:cubicBezTo>
                  <a:pt x="253" y="181"/>
                  <a:pt x="253" y="183"/>
                  <a:pt x="253" y="185"/>
                </a:cubicBezTo>
                <a:cubicBezTo>
                  <a:pt x="253" y="186"/>
                  <a:pt x="254" y="190"/>
                  <a:pt x="254" y="190"/>
                </a:cubicBezTo>
                <a:cubicBezTo>
                  <a:pt x="254" y="190"/>
                  <a:pt x="254" y="192"/>
                  <a:pt x="254" y="192"/>
                </a:cubicBezTo>
                <a:cubicBezTo>
                  <a:pt x="254" y="192"/>
                  <a:pt x="255" y="192"/>
                  <a:pt x="255" y="192"/>
                </a:cubicBezTo>
                <a:cubicBezTo>
                  <a:pt x="255" y="194"/>
                  <a:pt x="255" y="195"/>
                  <a:pt x="256" y="196"/>
                </a:cubicBezTo>
                <a:cubicBezTo>
                  <a:pt x="257" y="197"/>
                  <a:pt x="257" y="197"/>
                  <a:pt x="258" y="198"/>
                </a:cubicBezTo>
                <a:cubicBezTo>
                  <a:pt x="260" y="201"/>
                  <a:pt x="263" y="204"/>
                  <a:pt x="265" y="205"/>
                </a:cubicBezTo>
                <a:cubicBezTo>
                  <a:pt x="266" y="206"/>
                  <a:pt x="267" y="206"/>
                  <a:pt x="268" y="207"/>
                </a:cubicBezTo>
                <a:cubicBezTo>
                  <a:pt x="268" y="207"/>
                  <a:pt x="268" y="207"/>
                  <a:pt x="268" y="207"/>
                </a:cubicBezTo>
                <a:cubicBezTo>
                  <a:pt x="269" y="208"/>
                  <a:pt x="271" y="208"/>
                  <a:pt x="272" y="209"/>
                </a:cubicBezTo>
                <a:cubicBezTo>
                  <a:pt x="273" y="210"/>
                  <a:pt x="275" y="210"/>
                  <a:pt x="277" y="210"/>
                </a:cubicBezTo>
                <a:cubicBezTo>
                  <a:pt x="279" y="210"/>
                  <a:pt x="281" y="211"/>
                  <a:pt x="282" y="211"/>
                </a:cubicBezTo>
                <a:cubicBezTo>
                  <a:pt x="284" y="211"/>
                  <a:pt x="287" y="211"/>
                  <a:pt x="288" y="211"/>
                </a:cubicBezTo>
                <a:cubicBezTo>
                  <a:pt x="289" y="211"/>
                  <a:pt x="292" y="209"/>
                  <a:pt x="293" y="209"/>
                </a:cubicBezTo>
                <a:cubicBezTo>
                  <a:pt x="294" y="209"/>
                  <a:pt x="295" y="208"/>
                  <a:pt x="295" y="207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7" y="207"/>
                  <a:pt x="298" y="205"/>
                  <a:pt x="298" y="205"/>
                </a:cubicBezTo>
                <a:cubicBezTo>
                  <a:pt x="299" y="205"/>
                  <a:pt x="299" y="205"/>
                  <a:pt x="300" y="205"/>
                </a:cubicBezTo>
                <a:cubicBezTo>
                  <a:pt x="300" y="205"/>
                  <a:pt x="300" y="204"/>
                  <a:pt x="300" y="204"/>
                </a:cubicBezTo>
                <a:cubicBezTo>
                  <a:pt x="300" y="204"/>
                  <a:pt x="301" y="204"/>
                  <a:pt x="301" y="204"/>
                </a:cubicBezTo>
                <a:cubicBezTo>
                  <a:pt x="301" y="204"/>
                  <a:pt x="302" y="203"/>
                  <a:pt x="302" y="203"/>
                </a:cubicBezTo>
                <a:cubicBezTo>
                  <a:pt x="303" y="202"/>
                  <a:pt x="306" y="199"/>
                  <a:pt x="306" y="199"/>
                </a:cubicBezTo>
                <a:cubicBezTo>
                  <a:pt x="306" y="198"/>
                  <a:pt x="306" y="199"/>
                  <a:pt x="306" y="198"/>
                </a:cubicBezTo>
                <a:cubicBezTo>
                  <a:pt x="307" y="197"/>
                  <a:pt x="307" y="196"/>
                  <a:pt x="308" y="194"/>
                </a:cubicBezTo>
                <a:cubicBezTo>
                  <a:pt x="309" y="193"/>
                  <a:pt x="309" y="192"/>
                  <a:pt x="309" y="192"/>
                </a:cubicBezTo>
                <a:cubicBezTo>
                  <a:pt x="310" y="191"/>
                  <a:pt x="310" y="191"/>
                  <a:pt x="310" y="190"/>
                </a:cubicBezTo>
                <a:cubicBezTo>
                  <a:pt x="310" y="190"/>
                  <a:pt x="310" y="190"/>
                  <a:pt x="310" y="190"/>
                </a:cubicBezTo>
                <a:cubicBezTo>
                  <a:pt x="311" y="188"/>
                  <a:pt x="311" y="187"/>
                  <a:pt x="311" y="186"/>
                </a:cubicBezTo>
                <a:cubicBezTo>
                  <a:pt x="312" y="186"/>
                  <a:pt x="312" y="186"/>
                  <a:pt x="312" y="185"/>
                </a:cubicBezTo>
                <a:cubicBezTo>
                  <a:pt x="312" y="185"/>
                  <a:pt x="312" y="185"/>
                  <a:pt x="313" y="185"/>
                </a:cubicBezTo>
                <a:cubicBezTo>
                  <a:pt x="313" y="184"/>
                  <a:pt x="313" y="182"/>
                  <a:pt x="313" y="181"/>
                </a:cubicBezTo>
                <a:cubicBezTo>
                  <a:pt x="313" y="180"/>
                  <a:pt x="314" y="178"/>
                  <a:pt x="314" y="177"/>
                </a:cubicBezTo>
                <a:cubicBezTo>
                  <a:pt x="314" y="178"/>
                  <a:pt x="314" y="177"/>
                  <a:pt x="314" y="177"/>
                </a:cubicBezTo>
                <a:cubicBezTo>
                  <a:pt x="314" y="176"/>
                  <a:pt x="314" y="176"/>
                  <a:pt x="314" y="176"/>
                </a:cubicBezTo>
                <a:cubicBezTo>
                  <a:pt x="314" y="176"/>
                  <a:pt x="314" y="175"/>
                  <a:pt x="314" y="175"/>
                </a:cubicBezTo>
                <a:close/>
                <a:moveTo>
                  <a:pt x="280" y="149"/>
                </a:moveTo>
                <a:cubicBezTo>
                  <a:pt x="280" y="148"/>
                  <a:pt x="279" y="148"/>
                  <a:pt x="279" y="147"/>
                </a:cubicBezTo>
                <a:cubicBezTo>
                  <a:pt x="280" y="147"/>
                  <a:pt x="280" y="147"/>
                  <a:pt x="280" y="146"/>
                </a:cubicBezTo>
                <a:cubicBezTo>
                  <a:pt x="281" y="147"/>
                  <a:pt x="284" y="146"/>
                  <a:pt x="284" y="146"/>
                </a:cubicBezTo>
                <a:cubicBezTo>
                  <a:pt x="284" y="146"/>
                  <a:pt x="284" y="147"/>
                  <a:pt x="284" y="147"/>
                </a:cubicBezTo>
                <a:cubicBezTo>
                  <a:pt x="284" y="147"/>
                  <a:pt x="285" y="147"/>
                  <a:pt x="285" y="147"/>
                </a:cubicBezTo>
                <a:cubicBezTo>
                  <a:pt x="285" y="147"/>
                  <a:pt x="285" y="147"/>
                  <a:pt x="285" y="147"/>
                </a:cubicBezTo>
                <a:cubicBezTo>
                  <a:pt x="286" y="148"/>
                  <a:pt x="287" y="148"/>
                  <a:pt x="287" y="148"/>
                </a:cubicBezTo>
                <a:cubicBezTo>
                  <a:pt x="288" y="148"/>
                  <a:pt x="287" y="149"/>
                  <a:pt x="288" y="149"/>
                </a:cubicBezTo>
                <a:cubicBezTo>
                  <a:pt x="289" y="149"/>
                  <a:pt x="289" y="149"/>
                  <a:pt x="289" y="150"/>
                </a:cubicBezTo>
                <a:cubicBezTo>
                  <a:pt x="290" y="150"/>
                  <a:pt x="290" y="150"/>
                  <a:pt x="291" y="150"/>
                </a:cubicBezTo>
                <a:cubicBezTo>
                  <a:pt x="291" y="150"/>
                  <a:pt x="291" y="151"/>
                  <a:pt x="292" y="151"/>
                </a:cubicBezTo>
                <a:cubicBezTo>
                  <a:pt x="292" y="151"/>
                  <a:pt x="293" y="152"/>
                  <a:pt x="294" y="152"/>
                </a:cubicBezTo>
                <a:cubicBezTo>
                  <a:pt x="295" y="152"/>
                  <a:pt x="295" y="153"/>
                  <a:pt x="295" y="153"/>
                </a:cubicBezTo>
                <a:cubicBezTo>
                  <a:pt x="295" y="153"/>
                  <a:pt x="297" y="153"/>
                  <a:pt x="297" y="153"/>
                </a:cubicBezTo>
                <a:cubicBezTo>
                  <a:pt x="297" y="153"/>
                  <a:pt x="297" y="154"/>
                  <a:pt x="298" y="154"/>
                </a:cubicBezTo>
                <a:cubicBezTo>
                  <a:pt x="298" y="155"/>
                  <a:pt x="298" y="154"/>
                  <a:pt x="299" y="154"/>
                </a:cubicBezTo>
                <a:cubicBezTo>
                  <a:pt x="299" y="155"/>
                  <a:pt x="300" y="156"/>
                  <a:pt x="300" y="157"/>
                </a:cubicBezTo>
                <a:cubicBezTo>
                  <a:pt x="301" y="158"/>
                  <a:pt x="301" y="158"/>
                  <a:pt x="302" y="159"/>
                </a:cubicBezTo>
                <a:cubicBezTo>
                  <a:pt x="302" y="159"/>
                  <a:pt x="302" y="159"/>
                  <a:pt x="302" y="159"/>
                </a:cubicBezTo>
                <a:cubicBezTo>
                  <a:pt x="301" y="160"/>
                  <a:pt x="301" y="162"/>
                  <a:pt x="298" y="162"/>
                </a:cubicBezTo>
                <a:cubicBezTo>
                  <a:pt x="297" y="161"/>
                  <a:pt x="298" y="160"/>
                  <a:pt x="298" y="158"/>
                </a:cubicBezTo>
                <a:cubicBezTo>
                  <a:pt x="297" y="157"/>
                  <a:pt x="295" y="157"/>
                  <a:pt x="295" y="156"/>
                </a:cubicBezTo>
                <a:cubicBezTo>
                  <a:pt x="293" y="156"/>
                  <a:pt x="292" y="158"/>
                  <a:pt x="290" y="158"/>
                </a:cubicBezTo>
                <a:cubicBezTo>
                  <a:pt x="289" y="159"/>
                  <a:pt x="289" y="160"/>
                  <a:pt x="289" y="161"/>
                </a:cubicBezTo>
                <a:cubicBezTo>
                  <a:pt x="289" y="162"/>
                  <a:pt x="288" y="162"/>
                  <a:pt x="287" y="163"/>
                </a:cubicBezTo>
                <a:cubicBezTo>
                  <a:pt x="286" y="165"/>
                  <a:pt x="286" y="166"/>
                  <a:pt x="285" y="168"/>
                </a:cubicBezTo>
                <a:cubicBezTo>
                  <a:pt x="283" y="167"/>
                  <a:pt x="285" y="165"/>
                  <a:pt x="285" y="163"/>
                </a:cubicBezTo>
                <a:cubicBezTo>
                  <a:pt x="286" y="159"/>
                  <a:pt x="285" y="154"/>
                  <a:pt x="286" y="151"/>
                </a:cubicBezTo>
                <a:cubicBezTo>
                  <a:pt x="286" y="150"/>
                  <a:pt x="284" y="150"/>
                  <a:pt x="284" y="149"/>
                </a:cubicBezTo>
                <a:cubicBezTo>
                  <a:pt x="282" y="149"/>
                  <a:pt x="281" y="151"/>
                  <a:pt x="279" y="151"/>
                </a:cubicBezTo>
                <a:cubicBezTo>
                  <a:pt x="278" y="149"/>
                  <a:pt x="280" y="149"/>
                  <a:pt x="280" y="149"/>
                </a:cubicBezTo>
                <a:close/>
                <a:moveTo>
                  <a:pt x="296" y="175"/>
                </a:moveTo>
                <a:cubicBezTo>
                  <a:pt x="295" y="177"/>
                  <a:pt x="295" y="179"/>
                  <a:pt x="294" y="180"/>
                </a:cubicBezTo>
                <a:cubicBezTo>
                  <a:pt x="293" y="180"/>
                  <a:pt x="294" y="180"/>
                  <a:pt x="294" y="180"/>
                </a:cubicBezTo>
                <a:cubicBezTo>
                  <a:pt x="294" y="178"/>
                  <a:pt x="293" y="175"/>
                  <a:pt x="296" y="175"/>
                </a:cubicBezTo>
                <a:close/>
                <a:moveTo>
                  <a:pt x="293" y="170"/>
                </a:moveTo>
                <a:cubicBezTo>
                  <a:pt x="293" y="170"/>
                  <a:pt x="292" y="170"/>
                  <a:pt x="292" y="170"/>
                </a:cubicBezTo>
                <a:cubicBezTo>
                  <a:pt x="292" y="170"/>
                  <a:pt x="292" y="171"/>
                  <a:pt x="292" y="171"/>
                </a:cubicBezTo>
                <a:cubicBezTo>
                  <a:pt x="292" y="171"/>
                  <a:pt x="292" y="171"/>
                  <a:pt x="292" y="171"/>
                </a:cubicBezTo>
                <a:cubicBezTo>
                  <a:pt x="292" y="171"/>
                  <a:pt x="292" y="172"/>
                  <a:pt x="292" y="172"/>
                </a:cubicBezTo>
                <a:cubicBezTo>
                  <a:pt x="292" y="172"/>
                  <a:pt x="291" y="172"/>
                  <a:pt x="291" y="172"/>
                </a:cubicBezTo>
                <a:cubicBezTo>
                  <a:pt x="291" y="172"/>
                  <a:pt x="291" y="173"/>
                  <a:pt x="291" y="173"/>
                </a:cubicBezTo>
                <a:cubicBezTo>
                  <a:pt x="291" y="173"/>
                  <a:pt x="291" y="173"/>
                  <a:pt x="291" y="173"/>
                </a:cubicBezTo>
                <a:cubicBezTo>
                  <a:pt x="291" y="173"/>
                  <a:pt x="291" y="174"/>
                  <a:pt x="291" y="174"/>
                </a:cubicBezTo>
                <a:cubicBezTo>
                  <a:pt x="290" y="175"/>
                  <a:pt x="290" y="175"/>
                  <a:pt x="289" y="176"/>
                </a:cubicBezTo>
                <a:cubicBezTo>
                  <a:pt x="287" y="179"/>
                  <a:pt x="286" y="181"/>
                  <a:pt x="284" y="183"/>
                </a:cubicBezTo>
                <a:cubicBezTo>
                  <a:pt x="283" y="183"/>
                  <a:pt x="283" y="185"/>
                  <a:pt x="283" y="184"/>
                </a:cubicBezTo>
                <a:cubicBezTo>
                  <a:pt x="282" y="182"/>
                  <a:pt x="284" y="181"/>
                  <a:pt x="284" y="180"/>
                </a:cubicBezTo>
                <a:cubicBezTo>
                  <a:pt x="284" y="179"/>
                  <a:pt x="285" y="179"/>
                  <a:pt x="285" y="178"/>
                </a:cubicBezTo>
                <a:cubicBezTo>
                  <a:pt x="285" y="177"/>
                  <a:pt x="286" y="177"/>
                  <a:pt x="286" y="176"/>
                </a:cubicBezTo>
                <a:cubicBezTo>
                  <a:pt x="286" y="175"/>
                  <a:pt x="287" y="174"/>
                  <a:pt x="287" y="173"/>
                </a:cubicBezTo>
                <a:cubicBezTo>
                  <a:pt x="288" y="173"/>
                  <a:pt x="288" y="172"/>
                  <a:pt x="288" y="171"/>
                </a:cubicBezTo>
                <a:cubicBezTo>
                  <a:pt x="289" y="171"/>
                  <a:pt x="289" y="171"/>
                  <a:pt x="289" y="170"/>
                </a:cubicBezTo>
                <a:cubicBezTo>
                  <a:pt x="289" y="170"/>
                  <a:pt x="290" y="170"/>
                  <a:pt x="290" y="169"/>
                </a:cubicBezTo>
                <a:cubicBezTo>
                  <a:pt x="290" y="169"/>
                  <a:pt x="290" y="168"/>
                  <a:pt x="290" y="168"/>
                </a:cubicBezTo>
                <a:cubicBezTo>
                  <a:pt x="290" y="168"/>
                  <a:pt x="291" y="167"/>
                  <a:pt x="291" y="166"/>
                </a:cubicBezTo>
                <a:cubicBezTo>
                  <a:pt x="292" y="166"/>
                  <a:pt x="293" y="166"/>
                  <a:pt x="293" y="165"/>
                </a:cubicBezTo>
                <a:cubicBezTo>
                  <a:pt x="294" y="165"/>
                  <a:pt x="293" y="166"/>
                  <a:pt x="293" y="167"/>
                </a:cubicBezTo>
                <a:cubicBezTo>
                  <a:pt x="293" y="167"/>
                  <a:pt x="293" y="167"/>
                  <a:pt x="293" y="167"/>
                </a:cubicBezTo>
                <a:cubicBezTo>
                  <a:pt x="293" y="167"/>
                  <a:pt x="293" y="169"/>
                  <a:pt x="293" y="169"/>
                </a:cubicBezTo>
                <a:cubicBezTo>
                  <a:pt x="293" y="169"/>
                  <a:pt x="293" y="169"/>
                  <a:pt x="293" y="169"/>
                </a:cubicBezTo>
                <a:cubicBezTo>
                  <a:pt x="293" y="169"/>
                  <a:pt x="293" y="170"/>
                  <a:pt x="293" y="170"/>
                </a:cubicBezTo>
                <a:close/>
                <a:moveTo>
                  <a:pt x="289" y="188"/>
                </a:moveTo>
                <a:cubicBezTo>
                  <a:pt x="289" y="188"/>
                  <a:pt x="288" y="189"/>
                  <a:pt x="288" y="189"/>
                </a:cubicBezTo>
                <a:cubicBezTo>
                  <a:pt x="288" y="189"/>
                  <a:pt x="287" y="190"/>
                  <a:pt x="287" y="190"/>
                </a:cubicBezTo>
                <a:cubicBezTo>
                  <a:pt x="287" y="190"/>
                  <a:pt x="287" y="191"/>
                  <a:pt x="287" y="191"/>
                </a:cubicBezTo>
                <a:cubicBezTo>
                  <a:pt x="287" y="191"/>
                  <a:pt x="286" y="191"/>
                  <a:pt x="286" y="191"/>
                </a:cubicBezTo>
                <a:cubicBezTo>
                  <a:pt x="285" y="191"/>
                  <a:pt x="285" y="192"/>
                  <a:pt x="284" y="192"/>
                </a:cubicBezTo>
                <a:cubicBezTo>
                  <a:pt x="284" y="192"/>
                  <a:pt x="283" y="193"/>
                  <a:pt x="283" y="193"/>
                </a:cubicBezTo>
                <a:cubicBezTo>
                  <a:pt x="282" y="192"/>
                  <a:pt x="285" y="190"/>
                  <a:pt x="286" y="189"/>
                </a:cubicBezTo>
                <a:cubicBezTo>
                  <a:pt x="286" y="186"/>
                  <a:pt x="288" y="185"/>
                  <a:pt x="289" y="183"/>
                </a:cubicBezTo>
                <a:cubicBezTo>
                  <a:pt x="291" y="184"/>
                  <a:pt x="286" y="188"/>
                  <a:pt x="289" y="188"/>
                </a:cubicBezTo>
                <a:close/>
                <a:moveTo>
                  <a:pt x="286" y="169"/>
                </a:moveTo>
                <a:cubicBezTo>
                  <a:pt x="286" y="169"/>
                  <a:pt x="287" y="169"/>
                  <a:pt x="287" y="168"/>
                </a:cubicBezTo>
                <a:cubicBezTo>
                  <a:pt x="289" y="170"/>
                  <a:pt x="286" y="171"/>
                  <a:pt x="285" y="173"/>
                </a:cubicBezTo>
                <a:cubicBezTo>
                  <a:pt x="284" y="173"/>
                  <a:pt x="286" y="170"/>
                  <a:pt x="286" y="170"/>
                </a:cubicBezTo>
                <a:cubicBezTo>
                  <a:pt x="286" y="170"/>
                  <a:pt x="286" y="169"/>
                  <a:pt x="286" y="169"/>
                </a:cubicBezTo>
                <a:close/>
                <a:moveTo>
                  <a:pt x="280" y="156"/>
                </a:moveTo>
                <a:cubicBezTo>
                  <a:pt x="281" y="156"/>
                  <a:pt x="281" y="155"/>
                  <a:pt x="281" y="155"/>
                </a:cubicBezTo>
                <a:cubicBezTo>
                  <a:pt x="283" y="155"/>
                  <a:pt x="283" y="155"/>
                  <a:pt x="283" y="155"/>
                </a:cubicBezTo>
                <a:cubicBezTo>
                  <a:pt x="283" y="160"/>
                  <a:pt x="282" y="164"/>
                  <a:pt x="281" y="169"/>
                </a:cubicBezTo>
                <a:cubicBezTo>
                  <a:pt x="281" y="169"/>
                  <a:pt x="280" y="170"/>
                  <a:pt x="280" y="171"/>
                </a:cubicBezTo>
                <a:cubicBezTo>
                  <a:pt x="280" y="172"/>
                  <a:pt x="279" y="173"/>
                  <a:pt x="280" y="174"/>
                </a:cubicBezTo>
                <a:cubicBezTo>
                  <a:pt x="280" y="174"/>
                  <a:pt x="279" y="174"/>
                  <a:pt x="279" y="175"/>
                </a:cubicBezTo>
                <a:cubicBezTo>
                  <a:pt x="278" y="175"/>
                  <a:pt x="278" y="176"/>
                  <a:pt x="277" y="177"/>
                </a:cubicBezTo>
                <a:cubicBezTo>
                  <a:pt x="277" y="178"/>
                  <a:pt x="277" y="177"/>
                  <a:pt x="277" y="178"/>
                </a:cubicBezTo>
                <a:cubicBezTo>
                  <a:pt x="277" y="178"/>
                  <a:pt x="274" y="181"/>
                  <a:pt x="274" y="182"/>
                </a:cubicBezTo>
                <a:cubicBezTo>
                  <a:pt x="273" y="182"/>
                  <a:pt x="271" y="184"/>
                  <a:pt x="270" y="184"/>
                </a:cubicBezTo>
                <a:cubicBezTo>
                  <a:pt x="269" y="184"/>
                  <a:pt x="269" y="183"/>
                  <a:pt x="269" y="183"/>
                </a:cubicBezTo>
                <a:cubicBezTo>
                  <a:pt x="269" y="183"/>
                  <a:pt x="268" y="182"/>
                  <a:pt x="268" y="182"/>
                </a:cubicBezTo>
                <a:cubicBezTo>
                  <a:pt x="267" y="178"/>
                  <a:pt x="268" y="175"/>
                  <a:pt x="269" y="173"/>
                </a:cubicBezTo>
                <a:cubicBezTo>
                  <a:pt x="270" y="172"/>
                  <a:pt x="270" y="170"/>
                  <a:pt x="271" y="169"/>
                </a:cubicBezTo>
                <a:cubicBezTo>
                  <a:pt x="271" y="168"/>
                  <a:pt x="270" y="168"/>
                  <a:pt x="270" y="167"/>
                </a:cubicBezTo>
                <a:cubicBezTo>
                  <a:pt x="272" y="166"/>
                  <a:pt x="271" y="164"/>
                  <a:pt x="272" y="163"/>
                </a:cubicBezTo>
                <a:cubicBezTo>
                  <a:pt x="272" y="163"/>
                  <a:pt x="273" y="163"/>
                  <a:pt x="273" y="162"/>
                </a:cubicBezTo>
                <a:cubicBezTo>
                  <a:pt x="273" y="161"/>
                  <a:pt x="273" y="161"/>
                  <a:pt x="274" y="160"/>
                </a:cubicBezTo>
                <a:cubicBezTo>
                  <a:pt x="277" y="160"/>
                  <a:pt x="277" y="160"/>
                  <a:pt x="277" y="160"/>
                </a:cubicBezTo>
                <a:cubicBezTo>
                  <a:pt x="278" y="159"/>
                  <a:pt x="279" y="157"/>
                  <a:pt x="280" y="156"/>
                </a:cubicBezTo>
                <a:close/>
                <a:moveTo>
                  <a:pt x="266" y="163"/>
                </a:moveTo>
                <a:cubicBezTo>
                  <a:pt x="266" y="163"/>
                  <a:pt x="265" y="164"/>
                  <a:pt x="265" y="164"/>
                </a:cubicBezTo>
                <a:cubicBezTo>
                  <a:pt x="265" y="164"/>
                  <a:pt x="265" y="165"/>
                  <a:pt x="265" y="165"/>
                </a:cubicBezTo>
                <a:cubicBezTo>
                  <a:pt x="264" y="166"/>
                  <a:pt x="264" y="167"/>
                  <a:pt x="264" y="169"/>
                </a:cubicBezTo>
                <a:cubicBezTo>
                  <a:pt x="264" y="170"/>
                  <a:pt x="263" y="171"/>
                  <a:pt x="263" y="172"/>
                </a:cubicBezTo>
                <a:cubicBezTo>
                  <a:pt x="263" y="172"/>
                  <a:pt x="263" y="173"/>
                  <a:pt x="263" y="174"/>
                </a:cubicBezTo>
                <a:cubicBezTo>
                  <a:pt x="262" y="179"/>
                  <a:pt x="262" y="187"/>
                  <a:pt x="262" y="194"/>
                </a:cubicBezTo>
                <a:cubicBezTo>
                  <a:pt x="260" y="192"/>
                  <a:pt x="257" y="190"/>
                  <a:pt x="258" y="185"/>
                </a:cubicBezTo>
                <a:cubicBezTo>
                  <a:pt x="258" y="184"/>
                  <a:pt x="258" y="183"/>
                  <a:pt x="258" y="183"/>
                </a:cubicBezTo>
                <a:cubicBezTo>
                  <a:pt x="258" y="182"/>
                  <a:pt x="257" y="182"/>
                  <a:pt x="258" y="181"/>
                </a:cubicBezTo>
                <a:cubicBezTo>
                  <a:pt x="258" y="180"/>
                  <a:pt x="258" y="179"/>
                  <a:pt x="258" y="178"/>
                </a:cubicBezTo>
                <a:cubicBezTo>
                  <a:pt x="258" y="177"/>
                  <a:pt x="257" y="176"/>
                  <a:pt x="257" y="174"/>
                </a:cubicBezTo>
                <a:cubicBezTo>
                  <a:pt x="257" y="171"/>
                  <a:pt x="257" y="167"/>
                  <a:pt x="257" y="165"/>
                </a:cubicBezTo>
                <a:cubicBezTo>
                  <a:pt x="257" y="162"/>
                  <a:pt x="259" y="159"/>
                  <a:pt x="260" y="157"/>
                </a:cubicBezTo>
                <a:cubicBezTo>
                  <a:pt x="260" y="156"/>
                  <a:pt x="260" y="156"/>
                  <a:pt x="260" y="156"/>
                </a:cubicBezTo>
                <a:cubicBezTo>
                  <a:pt x="260" y="155"/>
                  <a:pt x="261" y="156"/>
                  <a:pt x="261" y="156"/>
                </a:cubicBezTo>
                <a:cubicBezTo>
                  <a:pt x="261" y="155"/>
                  <a:pt x="261" y="155"/>
                  <a:pt x="261" y="154"/>
                </a:cubicBezTo>
                <a:cubicBezTo>
                  <a:pt x="261" y="154"/>
                  <a:pt x="261" y="154"/>
                  <a:pt x="262" y="153"/>
                </a:cubicBezTo>
                <a:cubicBezTo>
                  <a:pt x="262" y="153"/>
                  <a:pt x="262" y="152"/>
                  <a:pt x="262" y="152"/>
                </a:cubicBezTo>
                <a:cubicBezTo>
                  <a:pt x="262" y="152"/>
                  <a:pt x="262" y="152"/>
                  <a:pt x="262" y="152"/>
                </a:cubicBezTo>
                <a:cubicBezTo>
                  <a:pt x="262" y="151"/>
                  <a:pt x="263" y="151"/>
                  <a:pt x="263" y="150"/>
                </a:cubicBezTo>
                <a:cubicBezTo>
                  <a:pt x="263" y="150"/>
                  <a:pt x="264" y="150"/>
                  <a:pt x="264" y="150"/>
                </a:cubicBezTo>
                <a:cubicBezTo>
                  <a:pt x="264" y="149"/>
                  <a:pt x="264" y="148"/>
                  <a:pt x="264" y="148"/>
                </a:cubicBezTo>
                <a:cubicBezTo>
                  <a:pt x="265" y="148"/>
                  <a:pt x="265" y="148"/>
                  <a:pt x="266" y="147"/>
                </a:cubicBezTo>
                <a:cubicBezTo>
                  <a:pt x="266" y="147"/>
                  <a:pt x="266" y="146"/>
                  <a:pt x="267" y="145"/>
                </a:cubicBezTo>
                <a:cubicBezTo>
                  <a:pt x="267" y="145"/>
                  <a:pt x="268" y="146"/>
                  <a:pt x="268" y="145"/>
                </a:cubicBezTo>
                <a:cubicBezTo>
                  <a:pt x="268" y="145"/>
                  <a:pt x="268" y="145"/>
                  <a:pt x="269" y="144"/>
                </a:cubicBezTo>
                <a:cubicBezTo>
                  <a:pt x="270" y="144"/>
                  <a:pt x="273" y="143"/>
                  <a:pt x="276" y="144"/>
                </a:cubicBezTo>
                <a:cubicBezTo>
                  <a:pt x="275" y="145"/>
                  <a:pt x="276" y="145"/>
                  <a:pt x="276" y="145"/>
                </a:cubicBezTo>
                <a:cubicBezTo>
                  <a:pt x="276" y="145"/>
                  <a:pt x="276" y="145"/>
                  <a:pt x="276" y="145"/>
                </a:cubicBezTo>
                <a:cubicBezTo>
                  <a:pt x="275" y="146"/>
                  <a:pt x="275" y="147"/>
                  <a:pt x="274" y="148"/>
                </a:cubicBezTo>
                <a:cubicBezTo>
                  <a:pt x="273" y="149"/>
                  <a:pt x="273" y="150"/>
                  <a:pt x="272" y="151"/>
                </a:cubicBezTo>
                <a:cubicBezTo>
                  <a:pt x="272" y="151"/>
                  <a:pt x="272" y="151"/>
                  <a:pt x="271" y="152"/>
                </a:cubicBezTo>
                <a:cubicBezTo>
                  <a:pt x="271" y="153"/>
                  <a:pt x="271" y="154"/>
                  <a:pt x="270" y="154"/>
                </a:cubicBezTo>
                <a:cubicBezTo>
                  <a:pt x="270" y="155"/>
                  <a:pt x="269" y="155"/>
                  <a:pt x="269" y="156"/>
                </a:cubicBezTo>
                <a:cubicBezTo>
                  <a:pt x="269" y="156"/>
                  <a:pt x="269" y="157"/>
                  <a:pt x="269" y="157"/>
                </a:cubicBezTo>
                <a:cubicBezTo>
                  <a:pt x="269" y="157"/>
                  <a:pt x="268" y="158"/>
                  <a:pt x="268" y="158"/>
                </a:cubicBezTo>
                <a:cubicBezTo>
                  <a:pt x="267" y="159"/>
                  <a:pt x="267" y="160"/>
                  <a:pt x="267" y="161"/>
                </a:cubicBezTo>
                <a:cubicBezTo>
                  <a:pt x="267" y="162"/>
                  <a:pt x="266" y="161"/>
                  <a:pt x="266" y="162"/>
                </a:cubicBezTo>
                <a:cubicBezTo>
                  <a:pt x="266" y="162"/>
                  <a:pt x="266" y="163"/>
                  <a:pt x="266" y="163"/>
                </a:cubicBezTo>
                <a:close/>
                <a:moveTo>
                  <a:pt x="275" y="197"/>
                </a:moveTo>
                <a:cubicBezTo>
                  <a:pt x="275" y="197"/>
                  <a:pt x="275" y="197"/>
                  <a:pt x="275" y="198"/>
                </a:cubicBezTo>
                <a:cubicBezTo>
                  <a:pt x="275" y="198"/>
                  <a:pt x="274" y="199"/>
                  <a:pt x="273" y="200"/>
                </a:cubicBezTo>
                <a:cubicBezTo>
                  <a:pt x="272" y="201"/>
                  <a:pt x="272" y="202"/>
                  <a:pt x="270" y="201"/>
                </a:cubicBezTo>
                <a:cubicBezTo>
                  <a:pt x="269" y="202"/>
                  <a:pt x="269" y="201"/>
                  <a:pt x="269" y="200"/>
                </a:cubicBezTo>
                <a:cubicBezTo>
                  <a:pt x="269" y="199"/>
                  <a:pt x="267" y="198"/>
                  <a:pt x="267" y="196"/>
                </a:cubicBezTo>
                <a:cubicBezTo>
                  <a:pt x="267" y="194"/>
                  <a:pt x="266" y="191"/>
                  <a:pt x="267" y="189"/>
                </a:cubicBezTo>
                <a:cubicBezTo>
                  <a:pt x="272" y="190"/>
                  <a:pt x="274" y="188"/>
                  <a:pt x="276" y="186"/>
                </a:cubicBezTo>
                <a:cubicBezTo>
                  <a:pt x="276" y="186"/>
                  <a:pt x="277" y="186"/>
                  <a:pt x="277" y="186"/>
                </a:cubicBezTo>
                <a:cubicBezTo>
                  <a:pt x="277" y="188"/>
                  <a:pt x="276" y="188"/>
                  <a:pt x="276" y="190"/>
                </a:cubicBezTo>
                <a:cubicBezTo>
                  <a:pt x="275" y="192"/>
                  <a:pt x="276" y="195"/>
                  <a:pt x="275" y="197"/>
                </a:cubicBezTo>
                <a:close/>
                <a:moveTo>
                  <a:pt x="309" y="181"/>
                </a:moveTo>
                <a:cubicBezTo>
                  <a:pt x="309" y="181"/>
                  <a:pt x="309" y="181"/>
                  <a:pt x="309" y="182"/>
                </a:cubicBezTo>
                <a:cubicBezTo>
                  <a:pt x="309" y="182"/>
                  <a:pt x="309" y="182"/>
                  <a:pt x="309" y="182"/>
                </a:cubicBezTo>
                <a:cubicBezTo>
                  <a:pt x="309" y="183"/>
                  <a:pt x="308" y="183"/>
                  <a:pt x="308" y="183"/>
                </a:cubicBezTo>
                <a:cubicBezTo>
                  <a:pt x="308" y="184"/>
                  <a:pt x="308" y="184"/>
                  <a:pt x="308" y="185"/>
                </a:cubicBezTo>
                <a:cubicBezTo>
                  <a:pt x="308" y="185"/>
                  <a:pt x="307" y="185"/>
                  <a:pt x="307" y="185"/>
                </a:cubicBezTo>
                <a:cubicBezTo>
                  <a:pt x="307" y="186"/>
                  <a:pt x="307" y="186"/>
                  <a:pt x="307" y="186"/>
                </a:cubicBezTo>
                <a:cubicBezTo>
                  <a:pt x="306" y="187"/>
                  <a:pt x="306" y="188"/>
                  <a:pt x="306" y="189"/>
                </a:cubicBezTo>
                <a:cubicBezTo>
                  <a:pt x="306" y="189"/>
                  <a:pt x="305" y="190"/>
                  <a:pt x="304" y="191"/>
                </a:cubicBezTo>
                <a:cubicBezTo>
                  <a:pt x="304" y="191"/>
                  <a:pt x="304" y="192"/>
                  <a:pt x="303" y="193"/>
                </a:cubicBezTo>
                <a:cubicBezTo>
                  <a:pt x="303" y="195"/>
                  <a:pt x="302" y="195"/>
                  <a:pt x="301" y="197"/>
                </a:cubicBezTo>
                <a:cubicBezTo>
                  <a:pt x="301" y="197"/>
                  <a:pt x="301" y="197"/>
                  <a:pt x="301" y="197"/>
                </a:cubicBezTo>
                <a:cubicBezTo>
                  <a:pt x="301" y="198"/>
                  <a:pt x="298" y="200"/>
                  <a:pt x="298" y="201"/>
                </a:cubicBezTo>
                <a:cubicBezTo>
                  <a:pt x="297" y="201"/>
                  <a:pt x="296" y="201"/>
                  <a:pt x="296" y="201"/>
                </a:cubicBezTo>
                <a:cubicBezTo>
                  <a:pt x="296" y="202"/>
                  <a:pt x="296" y="202"/>
                  <a:pt x="295" y="202"/>
                </a:cubicBezTo>
                <a:cubicBezTo>
                  <a:pt x="295" y="203"/>
                  <a:pt x="294" y="203"/>
                  <a:pt x="293" y="204"/>
                </a:cubicBezTo>
                <a:cubicBezTo>
                  <a:pt x="293" y="204"/>
                  <a:pt x="293" y="204"/>
                  <a:pt x="292" y="205"/>
                </a:cubicBezTo>
                <a:cubicBezTo>
                  <a:pt x="292" y="205"/>
                  <a:pt x="291" y="204"/>
                  <a:pt x="291" y="205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91" y="205"/>
                  <a:pt x="290" y="205"/>
                  <a:pt x="290" y="205"/>
                </a:cubicBezTo>
                <a:cubicBezTo>
                  <a:pt x="290" y="205"/>
                  <a:pt x="290" y="206"/>
                  <a:pt x="290" y="206"/>
                </a:cubicBezTo>
                <a:cubicBezTo>
                  <a:pt x="290" y="206"/>
                  <a:pt x="289" y="206"/>
                  <a:pt x="289" y="206"/>
                </a:cubicBezTo>
                <a:cubicBezTo>
                  <a:pt x="289" y="206"/>
                  <a:pt x="287" y="207"/>
                  <a:pt x="286" y="207"/>
                </a:cubicBezTo>
                <a:cubicBezTo>
                  <a:pt x="285" y="207"/>
                  <a:pt x="285" y="206"/>
                  <a:pt x="284" y="206"/>
                </a:cubicBezTo>
                <a:cubicBezTo>
                  <a:pt x="282" y="206"/>
                  <a:pt x="278" y="206"/>
                  <a:pt x="276" y="205"/>
                </a:cubicBezTo>
                <a:cubicBezTo>
                  <a:pt x="276" y="204"/>
                  <a:pt x="276" y="204"/>
                  <a:pt x="277" y="203"/>
                </a:cubicBezTo>
                <a:cubicBezTo>
                  <a:pt x="278" y="202"/>
                  <a:pt x="278" y="201"/>
                  <a:pt x="279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4" y="200"/>
                  <a:pt x="286" y="198"/>
                  <a:pt x="288" y="196"/>
                </a:cubicBezTo>
                <a:cubicBezTo>
                  <a:pt x="289" y="195"/>
                  <a:pt x="290" y="194"/>
                  <a:pt x="291" y="194"/>
                </a:cubicBezTo>
                <a:cubicBezTo>
                  <a:pt x="291" y="193"/>
                  <a:pt x="291" y="192"/>
                  <a:pt x="292" y="192"/>
                </a:cubicBezTo>
                <a:cubicBezTo>
                  <a:pt x="292" y="190"/>
                  <a:pt x="291" y="193"/>
                  <a:pt x="290" y="192"/>
                </a:cubicBezTo>
                <a:cubicBezTo>
                  <a:pt x="289" y="190"/>
                  <a:pt x="289" y="189"/>
                  <a:pt x="291" y="189"/>
                </a:cubicBezTo>
                <a:cubicBezTo>
                  <a:pt x="291" y="188"/>
                  <a:pt x="291" y="188"/>
                  <a:pt x="292" y="188"/>
                </a:cubicBezTo>
                <a:cubicBezTo>
                  <a:pt x="292" y="187"/>
                  <a:pt x="292" y="186"/>
                  <a:pt x="292" y="186"/>
                </a:cubicBezTo>
                <a:cubicBezTo>
                  <a:pt x="292" y="186"/>
                  <a:pt x="294" y="186"/>
                  <a:pt x="294" y="185"/>
                </a:cubicBezTo>
                <a:cubicBezTo>
                  <a:pt x="294" y="185"/>
                  <a:pt x="294" y="184"/>
                  <a:pt x="294" y="184"/>
                </a:cubicBezTo>
                <a:cubicBezTo>
                  <a:pt x="294" y="184"/>
                  <a:pt x="294" y="184"/>
                  <a:pt x="294" y="184"/>
                </a:cubicBezTo>
                <a:cubicBezTo>
                  <a:pt x="294" y="184"/>
                  <a:pt x="294" y="183"/>
                  <a:pt x="294" y="183"/>
                </a:cubicBezTo>
                <a:cubicBezTo>
                  <a:pt x="295" y="183"/>
                  <a:pt x="295" y="183"/>
                  <a:pt x="295" y="182"/>
                </a:cubicBezTo>
                <a:cubicBezTo>
                  <a:pt x="296" y="182"/>
                  <a:pt x="297" y="181"/>
                  <a:pt x="297" y="180"/>
                </a:cubicBezTo>
                <a:cubicBezTo>
                  <a:pt x="297" y="179"/>
                  <a:pt x="297" y="178"/>
                  <a:pt x="298" y="177"/>
                </a:cubicBezTo>
                <a:cubicBezTo>
                  <a:pt x="298" y="177"/>
                  <a:pt x="298" y="178"/>
                  <a:pt x="299" y="177"/>
                </a:cubicBezTo>
                <a:cubicBezTo>
                  <a:pt x="299" y="177"/>
                  <a:pt x="299" y="176"/>
                  <a:pt x="299" y="175"/>
                </a:cubicBezTo>
                <a:cubicBezTo>
                  <a:pt x="300" y="174"/>
                  <a:pt x="300" y="174"/>
                  <a:pt x="300" y="173"/>
                </a:cubicBezTo>
                <a:cubicBezTo>
                  <a:pt x="301" y="173"/>
                  <a:pt x="301" y="172"/>
                  <a:pt x="302" y="172"/>
                </a:cubicBezTo>
                <a:cubicBezTo>
                  <a:pt x="302" y="172"/>
                  <a:pt x="302" y="172"/>
                  <a:pt x="302" y="172"/>
                </a:cubicBezTo>
                <a:cubicBezTo>
                  <a:pt x="302" y="172"/>
                  <a:pt x="303" y="171"/>
                  <a:pt x="303" y="172"/>
                </a:cubicBezTo>
                <a:cubicBezTo>
                  <a:pt x="302" y="170"/>
                  <a:pt x="304" y="169"/>
                  <a:pt x="303" y="168"/>
                </a:cubicBezTo>
                <a:cubicBezTo>
                  <a:pt x="302" y="168"/>
                  <a:pt x="302" y="169"/>
                  <a:pt x="302" y="170"/>
                </a:cubicBezTo>
                <a:cubicBezTo>
                  <a:pt x="300" y="169"/>
                  <a:pt x="302" y="167"/>
                  <a:pt x="303" y="166"/>
                </a:cubicBezTo>
                <a:cubicBezTo>
                  <a:pt x="304" y="166"/>
                  <a:pt x="303" y="167"/>
                  <a:pt x="303" y="168"/>
                </a:cubicBezTo>
                <a:cubicBezTo>
                  <a:pt x="305" y="168"/>
                  <a:pt x="303" y="166"/>
                  <a:pt x="303" y="166"/>
                </a:cubicBezTo>
                <a:cubicBezTo>
                  <a:pt x="303" y="165"/>
                  <a:pt x="304" y="165"/>
                  <a:pt x="304" y="164"/>
                </a:cubicBezTo>
                <a:cubicBezTo>
                  <a:pt x="305" y="164"/>
                  <a:pt x="304" y="164"/>
                  <a:pt x="306" y="164"/>
                </a:cubicBezTo>
                <a:cubicBezTo>
                  <a:pt x="306" y="165"/>
                  <a:pt x="307" y="166"/>
                  <a:pt x="308" y="167"/>
                </a:cubicBezTo>
                <a:cubicBezTo>
                  <a:pt x="308" y="168"/>
                  <a:pt x="308" y="169"/>
                  <a:pt x="309" y="172"/>
                </a:cubicBezTo>
                <a:cubicBezTo>
                  <a:pt x="309" y="172"/>
                  <a:pt x="309" y="172"/>
                  <a:pt x="309" y="173"/>
                </a:cubicBezTo>
                <a:cubicBezTo>
                  <a:pt x="309" y="173"/>
                  <a:pt x="309" y="174"/>
                  <a:pt x="309" y="175"/>
                </a:cubicBezTo>
                <a:cubicBezTo>
                  <a:pt x="310" y="177"/>
                  <a:pt x="310" y="178"/>
                  <a:pt x="309" y="181"/>
                </a:cubicBezTo>
                <a:close/>
                <a:moveTo>
                  <a:pt x="189" y="20"/>
                </a:moveTo>
                <a:cubicBezTo>
                  <a:pt x="189" y="21"/>
                  <a:pt x="189" y="21"/>
                  <a:pt x="189" y="21"/>
                </a:cubicBezTo>
                <a:cubicBezTo>
                  <a:pt x="189" y="22"/>
                  <a:pt x="189" y="22"/>
                  <a:pt x="189" y="22"/>
                </a:cubicBezTo>
                <a:cubicBezTo>
                  <a:pt x="189" y="24"/>
                  <a:pt x="189" y="25"/>
                  <a:pt x="189" y="25"/>
                </a:cubicBezTo>
                <a:cubicBezTo>
                  <a:pt x="190" y="26"/>
                  <a:pt x="189" y="31"/>
                  <a:pt x="189" y="32"/>
                </a:cubicBezTo>
                <a:cubicBezTo>
                  <a:pt x="189" y="34"/>
                  <a:pt x="190" y="36"/>
                  <a:pt x="190" y="37"/>
                </a:cubicBezTo>
                <a:cubicBezTo>
                  <a:pt x="190" y="41"/>
                  <a:pt x="189" y="48"/>
                  <a:pt x="191" y="49"/>
                </a:cubicBezTo>
                <a:cubicBezTo>
                  <a:pt x="191" y="49"/>
                  <a:pt x="190" y="50"/>
                  <a:pt x="190" y="50"/>
                </a:cubicBezTo>
                <a:cubicBezTo>
                  <a:pt x="190" y="51"/>
                  <a:pt x="191" y="51"/>
                  <a:pt x="191" y="51"/>
                </a:cubicBezTo>
                <a:cubicBezTo>
                  <a:pt x="191" y="53"/>
                  <a:pt x="191" y="56"/>
                  <a:pt x="191" y="58"/>
                </a:cubicBezTo>
                <a:cubicBezTo>
                  <a:pt x="191" y="59"/>
                  <a:pt x="191" y="61"/>
                  <a:pt x="191" y="62"/>
                </a:cubicBezTo>
                <a:cubicBezTo>
                  <a:pt x="191" y="62"/>
                  <a:pt x="191" y="63"/>
                  <a:pt x="191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1" y="67"/>
                  <a:pt x="192" y="69"/>
                  <a:pt x="192" y="71"/>
                </a:cubicBezTo>
                <a:cubicBezTo>
                  <a:pt x="192" y="72"/>
                  <a:pt x="192" y="73"/>
                  <a:pt x="192" y="74"/>
                </a:cubicBezTo>
                <a:cubicBezTo>
                  <a:pt x="192" y="74"/>
                  <a:pt x="192" y="75"/>
                  <a:pt x="192" y="74"/>
                </a:cubicBezTo>
                <a:cubicBezTo>
                  <a:pt x="192" y="75"/>
                  <a:pt x="192" y="76"/>
                  <a:pt x="192" y="78"/>
                </a:cubicBezTo>
                <a:cubicBezTo>
                  <a:pt x="192" y="78"/>
                  <a:pt x="192" y="78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3" y="86"/>
                  <a:pt x="193" y="92"/>
                  <a:pt x="193" y="98"/>
                </a:cubicBezTo>
                <a:cubicBezTo>
                  <a:pt x="193" y="100"/>
                  <a:pt x="194" y="101"/>
                  <a:pt x="193" y="101"/>
                </a:cubicBezTo>
                <a:cubicBezTo>
                  <a:pt x="192" y="102"/>
                  <a:pt x="193" y="103"/>
                  <a:pt x="193" y="104"/>
                </a:cubicBezTo>
                <a:cubicBezTo>
                  <a:pt x="194" y="106"/>
                  <a:pt x="194" y="108"/>
                  <a:pt x="194" y="110"/>
                </a:cubicBezTo>
                <a:cubicBezTo>
                  <a:pt x="194" y="112"/>
                  <a:pt x="195" y="114"/>
                  <a:pt x="195" y="116"/>
                </a:cubicBezTo>
                <a:cubicBezTo>
                  <a:pt x="195" y="117"/>
                  <a:pt x="195" y="119"/>
                  <a:pt x="195" y="120"/>
                </a:cubicBezTo>
                <a:cubicBezTo>
                  <a:pt x="195" y="121"/>
                  <a:pt x="194" y="123"/>
                  <a:pt x="196" y="123"/>
                </a:cubicBezTo>
                <a:cubicBezTo>
                  <a:pt x="195" y="122"/>
                  <a:pt x="197" y="122"/>
                  <a:pt x="197" y="121"/>
                </a:cubicBezTo>
                <a:cubicBezTo>
                  <a:pt x="196" y="121"/>
                  <a:pt x="197" y="119"/>
                  <a:pt x="197" y="119"/>
                </a:cubicBezTo>
                <a:cubicBezTo>
                  <a:pt x="198" y="118"/>
                  <a:pt x="197" y="116"/>
                  <a:pt x="197" y="115"/>
                </a:cubicBezTo>
                <a:cubicBezTo>
                  <a:pt x="197" y="113"/>
                  <a:pt x="198" y="113"/>
                  <a:pt x="197" y="113"/>
                </a:cubicBezTo>
                <a:cubicBezTo>
                  <a:pt x="197" y="113"/>
                  <a:pt x="197" y="112"/>
                  <a:pt x="197" y="112"/>
                </a:cubicBezTo>
                <a:cubicBezTo>
                  <a:pt x="197" y="109"/>
                  <a:pt x="197" y="107"/>
                  <a:pt x="197" y="104"/>
                </a:cubicBezTo>
                <a:cubicBezTo>
                  <a:pt x="197" y="104"/>
                  <a:pt x="196" y="104"/>
                  <a:pt x="196" y="103"/>
                </a:cubicBezTo>
                <a:cubicBezTo>
                  <a:pt x="196" y="102"/>
                  <a:pt x="197" y="102"/>
                  <a:pt x="197" y="102"/>
                </a:cubicBezTo>
                <a:cubicBezTo>
                  <a:pt x="196" y="96"/>
                  <a:pt x="196" y="89"/>
                  <a:pt x="196" y="85"/>
                </a:cubicBezTo>
                <a:cubicBezTo>
                  <a:pt x="195" y="75"/>
                  <a:pt x="196" y="66"/>
                  <a:pt x="193" y="56"/>
                </a:cubicBezTo>
                <a:cubicBezTo>
                  <a:pt x="195" y="53"/>
                  <a:pt x="194" y="50"/>
                  <a:pt x="194" y="47"/>
                </a:cubicBezTo>
                <a:cubicBezTo>
                  <a:pt x="194" y="44"/>
                  <a:pt x="194" y="41"/>
                  <a:pt x="193" y="40"/>
                </a:cubicBezTo>
                <a:cubicBezTo>
                  <a:pt x="193" y="35"/>
                  <a:pt x="193" y="31"/>
                  <a:pt x="193" y="27"/>
                </a:cubicBezTo>
                <a:cubicBezTo>
                  <a:pt x="193" y="27"/>
                  <a:pt x="192" y="27"/>
                  <a:pt x="193" y="27"/>
                </a:cubicBezTo>
                <a:cubicBezTo>
                  <a:pt x="194" y="26"/>
                  <a:pt x="192" y="24"/>
                  <a:pt x="192" y="24"/>
                </a:cubicBezTo>
                <a:cubicBezTo>
                  <a:pt x="192" y="23"/>
                  <a:pt x="192" y="22"/>
                  <a:pt x="192" y="21"/>
                </a:cubicBezTo>
                <a:cubicBezTo>
                  <a:pt x="192" y="20"/>
                  <a:pt x="192" y="19"/>
                  <a:pt x="192" y="19"/>
                </a:cubicBezTo>
                <a:cubicBezTo>
                  <a:pt x="192" y="18"/>
                  <a:pt x="192" y="18"/>
                  <a:pt x="192" y="17"/>
                </a:cubicBezTo>
                <a:cubicBezTo>
                  <a:pt x="192" y="17"/>
                  <a:pt x="192" y="16"/>
                  <a:pt x="192" y="16"/>
                </a:cubicBezTo>
                <a:cubicBezTo>
                  <a:pt x="191" y="14"/>
                  <a:pt x="192" y="12"/>
                  <a:pt x="192" y="10"/>
                </a:cubicBezTo>
                <a:cubicBezTo>
                  <a:pt x="192" y="9"/>
                  <a:pt x="192" y="7"/>
                  <a:pt x="192" y="5"/>
                </a:cubicBezTo>
                <a:cubicBezTo>
                  <a:pt x="192" y="4"/>
                  <a:pt x="193" y="4"/>
                  <a:pt x="192" y="3"/>
                </a:cubicBezTo>
                <a:cubicBezTo>
                  <a:pt x="192" y="3"/>
                  <a:pt x="192" y="2"/>
                  <a:pt x="192" y="2"/>
                </a:cubicBezTo>
                <a:cubicBezTo>
                  <a:pt x="192" y="1"/>
                  <a:pt x="192" y="1"/>
                  <a:pt x="192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8" y="1"/>
                  <a:pt x="188" y="2"/>
                  <a:pt x="188" y="3"/>
                </a:cubicBezTo>
                <a:cubicBezTo>
                  <a:pt x="189" y="8"/>
                  <a:pt x="188" y="14"/>
                  <a:pt x="189" y="20"/>
                </a:cubicBezTo>
                <a:close/>
                <a:moveTo>
                  <a:pt x="79" y="272"/>
                </a:moveTo>
                <a:cubicBezTo>
                  <a:pt x="77" y="273"/>
                  <a:pt x="76" y="272"/>
                  <a:pt x="75" y="272"/>
                </a:cubicBezTo>
                <a:cubicBezTo>
                  <a:pt x="74" y="272"/>
                  <a:pt x="74" y="272"/>
                  <a:pt x="73" y="272"/>
                </a:cubicBezTo>
                <a:cubicBezTo>
                  <a:pt x="73" y="272"/>
                  <a:pt x="72" y="272"/>
                  <a:pt x="72" y="272"/>
                </a:cubicBezTo>
                <a:cubicBezTo>
                  <a:pt x="71" y="268"/>
                  <a:pt x="74" y="266"/>
                  <a:pt x="73" y="263"/>
                </a:cubicBezTo>
                <a:cubicBezTo>
                  <a:pt x="72" y="262"/>
                  <a:pt x="69" y="262"/>
                  <a:pt x="67" y="262"/>
                </a:cubicBezTo>
                <a:cubicBezTo>
                  <a:pt x="67" y="261"/>
                  <a:pt x="68" y="259"/>
                  <a:pt x="67" y="258"/>
                </a:cubicBezTo>
                <a:cubicBezTo>
                  <a:pt x="63" y="257"/>
                  <a:pt x="60" y="257"/>
                  <a:pt x="56" y="257"/>
                </a:cubicBezTo>
                <a:cubicBezTo>
                  <a:pt x="53" y="258"/>
                  <a:pt x="49" y="258"/>
                  <a:pt x="47" y="257"/>
                </a:cubicBezTo>
                <a:cubicBezTo>
                  <a:pt x="47" y="255"/>
                  <a:pt x="46" y="252"/>
                  <a:pt x="46" y="249"/>
                </a:cubicBezTo>
                <a:cubicBezTo>
                  <a:pt x="46" y="248"/>
                  <a:pt x="46" y="247"/>
                  <a:pt x="47" y="246"/>
                </a:cubicBezTo>
                <a:cubicBezTo>
                  <a:pt x="47" y="244"/>
                  <a:pt x="46" y="243"/>
                  <a:pt x="47" y="241"/>
                </a:cubicBezTo>
                <a:cubicBezTo>
                  <a:pt x="47" y="239"/>
                  <a:pt x="47" y="237"/>
                  <a:pt x="48" y="235"/>
                </a:cubicBezTo>
                <a:cubicBezTo>
                  <a:pt x="47" y="233"/>
                  <a:pt x="47" y="231"/>
                  <a:pt x="46" y="230"/>
                </a:cubicBezTo>
                <a:cubicBezTo>
                  <a:pt x="47" y="230"/>
                  <a:pt x="47" y="228"/>
                  <a:pt x="47" y="228"/>
                </a:cubicBezTo>
                <a:cubicBezTo>
                  <a:pt x="47" y="227"/>
                  <a:pt x="46" y="226"/>
                  <a:pt x="46" y="225"/>
                </a:cubicBezTo>
                <a:cubicBezTo>
                  <a:pt x="46" y="218"/>
                  <a:pt x="47" y="212"/>
                  <a:pt x="46" y="205"/>
                </a:cubicBezTo>
                <a:cubicBezTo>
                  <a:pt x="46" y="204"/>
                  <a:pt x="45" y="202"/>
                  <a:pt x="45" y="200"/>
                </a:cubicBezTo>
                <a:cubicBezTo>
                  <a:pt x="45" y="197"/>
                  <a:pt x="45" y="195"/>
                  <a:pt x="45" y="193"/>
                </a:cubicBezTo>
                <a:cubicBezTo>
                  <a:pt x="45" y="190"/>
                  <a:pt x="45" y="189"/>
                  <a:pt x="44" y="188"/>
                </a:cubicBezTo>
                <a:cubicBezTo>
                  <a:pt x="44" y="185"/>
                  <a:pt x="45" y="183"/>
                  <a:pt x="44" y="181"/>
                </a:cubicBezTo>
                <a:cubicBezTo>
                  <a:pt x="44" y="179"/>
                  <a:pt x="44" y="179"/>
                  <a:pt x="44" y="177"/>
                </a:cubicBezTo>
                <a:cubicBezTo>
                  <a:pt x="44" y="176"/>
                  <a:pt x="45" y="175"/>
                  <a:pt x="44" y="174"/>
                </a:cubicBezTo>
                <a:cubicBezTo>
                  <a:pt x="44" y="173"/>
                  <a:pt x="44" y="173"/>
                  <a:pt x="44" y="173"/>
                </a:cubicBezTo>
                <a:cubicBezTo>
                  <a:pt x="44" y="172"/>
                  <a:pt x="44" y="171"/>
                  <a:pt x="44" y="170"/>
                </a:cubicBezTo>
                <a:cubicBezTo>
                  <a:pt x="44" y="168"/>
                  <a:pt x="44" y="166"/>
                  <a:pt x="43" y="164"/>
                </a:cubicBezTo>
                <a:cubicBezTo>
                  <a:pt x="43" y="163"/>
                  <a:pt x="43" y="164"/>
                  <a:pt x="43" y="163"/>
                </a:cubicBezTo>
                <a:cubicBezTo>
                  <a:pt x="43" y="163"/>
                  <a:pt x="43" y="163"/>
                  <a:pt x="43" y="162"/>
                </a:cubicBezTo>
                <a:cubicBezTo>
                  <a:pt x="43" y="161"/>
                  <a:pt x="43" y="161"/>
                  <a:pt x="43" y="161"/>
                </a:cubicBezTo>
                <a:cubicBezTo>
                  <a:pt x="44" y="160"/>
                  <a:pt x="43" y="154"/>
                  <a:pt x="43" y="153"/>
                </a:cubicBezTo>
                <a:cubicBezTo>
                  <a:pt x="43" y="152"/>
                  <a:pt x="44" y="152"/>
                  <a:pt x="44" y="151"/>
                </a:cubicBezTo>
                <a:cubicBezTo>
                  <a:pt x="44" y="151"/>
                  <a:pt x="43" y="151"/>
                  <a:pt x="43" y="151"/>
                </a:cubicBezTo>
                <a:cubicBezTo>
                  <a:pt x="43" y="149"/>
                  <a:pt x="44" y="148"/>
                  <a:pt x="43" y="147"/>
                </a:cubicBezTo>
                <a:cubicBezTo>
                  <a:pt x="44" y="146"/>
                  <a:pt x="43" y="145"/>
                  <a:pt x="43" y="144"/>
                </a:cubicBezTo>
                <a:cubicBezTo>
                  <a:pt x="44" y="143"/>
                  <a:pt x="44" y="143"/>
                  <a:pt x="44" y="142"/>
                </a:cubicBezTo>
                <a:cubicBezTo>
                  <a:pt x="44" y="139"/>
                  <a:pt x="44" y="136"/>
                  <a:pt x="44" y="134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5" y="133"/>
                  <a:pt x="44" y="132"/>
                  <a:pt x="44" y="132"/>
                </a:cubicBezTo>
                <a:cubicBezTo>
                  <a:pt x="44" y="127"/>
                  <a:pt x="44" y="123"/>
                  <a:pt x="44" y="119"/>
                </a:cubicBezTo>
                <a:cubicBezTo>
                  <a:pt x="44" y="118"/>
                  <a:pt x="44" y="117"/>
                  <a:pt x="44" y="117"/>
                </a:cubicBezTo>
                <a:cubicBezTo>
                  <a:pt x="43" y="114"/>
                  <a:pt x="44" y="111"/>
                  <a:pt x="43" y="109"/>
                </a:cubicBezTo>
                <a:cubicBezTo>
                  <a:pt x="43" y="108"/>
                  <a:pt x="43" y="108"/>
                  <a:pt x="43" y="107"/>
                </a:cubicBezTo>
                <a:cubicBezTo>
                  <a:pt x="42" y="105"/>
                  <a:pt x="43" y="103"/>
                  <a:pt x="43" y="102"/>
                </a:cubicBezTo>
                <a:cubicBezTo>
                  <a:pt x="43" y="100"/>
                  <a:pt x="42" y="100"/>
                  <a:pt x="42" y="98"/>
                </a:cubicBezTo>
                <a:cubicBezTo>
                  <a:pt x="42" y="97"/>
                  <a:pt x="43" y="97"/>
                  <a:pt x="43" y="96"/>
                </a:cubicBezTo>
                <a:cubicBezTo>
                  <a:pt x="41" y="95"/>
                  <a:pt x="42" y="93"/>
                  <a:pt x="42" y="92"/>
                </a:cubicBezTo>
                <a:cubicBezTo>
                  <a:pt x="41" y="88"/>
                  <a:pt x="42" y="86"/>
                  <a:pt x="42" y="83"/>
                </a:cubicBezTo>
                <a:cubicBezTo>
                  <a:pt x="42" y="78"/>
                  <a:pt x="42" y="73"/>
                  <a:pt x="43" y="70"/>
                </a:cubicBezTo>
                <a:cubicBezTo>
                  <a:pt x="43" y="69"/>
                  <a:pt x="45" y="70"/>
                  <a:pt x="45" y="68"/>
                </a:cubicBezTo>
                <a:cubicBezTo>
                  <a:pt x="45" y="68"/>
                  <a:pt x="44" y="68"/>
                  <a:pt x="44" y="68"/>
                </a:cubicBezTo>
                <a:cubicBezTo>
                  <a:pt x="43" y="68"/>
                  <a:pt x="43" y="69"/>
                  <a:pt x="43" y="69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6"/>
                  <a:pt x="43" y="64"/>
                  <a:pt x="43" y="62"/>
                </a:cubicBezTo>
                <a:cubicBezTo>
                  <a:pt x="43" y="61"/>
                  <a:pt x="43" y="60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8"/>
                  <a:pt x="43" y="58"/>
                  <a:pt x="43" y="57"/>
                </a:cubicBezTo>
                <a:cubicBezTo>
                  <a:pt x="43" y="57"/>
                  <a:pt x="43" y="56"/>
                  <a:pt x="43" y="55"/>
                </a:cubicBezTo>
                <a:cubicBezTo>
                  <a:pt x="44" y="53"/>
                  <a:pt x="44" y="50"/>
                  <a:pt x="44" y="47"/>
                </a:cubicBezTo>
                <a:cubicBezTo>
                  <a:pt x="44" y="45"/>
                  <a:pt x="46" y="45"/>
                  <a:pt x="46" y="43"/>
                </a:cubicBezTo>
                <a:cubicBezTo>
                  <a:pt x="44" y="44"/>
                  <a:pt x="44" y="42"/>
                  <a:pt x="44" y="41"/>
                </a:cubicBezTo>
                <a:cubicBezTo>
                  <a:pt x="43" y="39"/>
                  <a:pt x="44" y="39"/>
                  <a:pt x="44" y="39"/>
                </a:cubicBezTo>
                <a:cubicBezTo>
                  <a:pt x="44" y="39"/>
                  <a:pt x="44" y="38"/>
                  <a:pt x="44" y="38"/>
                </a:cubicBezTo>
                <a:cubicBezTo>
                  <a:pt x="44" y="36"/>
                  <a:pt x="44" y="33"/>
                  <a:pt x="43" y="31"/>
                </a:cubicBezTo>
                <a:cubicBezTo>
                  <a:pt x="43" y="28"/>
                  <a:pt x="43" y="26"/>
                  <a:pt x="43" y="23"/>
                </a:cubicBezTo>
                <a:cubicBezTo>
                  <a:pt x="43" y="22"/>
                  <a:pt x="44" y="20"/>
                  <a:pt x="44" y="18"/>
                </a:cubicBezTo>
                <a:cubicBezTo>
                  <a:pt x="44" y="17"/>
                  <a:pt x="43" y="17"/>
                  <a:pt x="43" y="16"/>
                </a:cubicBezTo>
                <a:cubicBezTo>
                  <a:pt x="43" y="16"/>
                  <a:pt x="44" y="15"/>
                  <a:pt x="44" y="16"/>
                </a:cubicBezTo>
                <a:cubicBezTo>
                  <a:pt x="44" y="15"/>
                  <a:pt x="43" y="14"/>
                  <a:pt x="43" y="13"/>
                </a:cubicBezTo>
                <a:cubicBezTo>
                  <a:pt x="44" y="12"/>
                  <a:pt x="44" y="12"/>
                  <a:pt x="43" y="11"/>
                </a:cubicBezTo>
                <a:cubicBezTo>
                  <a:pt x="43" y="9"/>
                  <a:pt x="44" y="7"/>
                  <a:pt x="44" y="5"/>
                </a:cubicBezTo>
                <a:cubicBezTo>
                  <a:pt x="44" y="5"/>
                  <a:pt x="43" y="4"/>
                  <a:pt x="43" y="3"/>
                </a:cubicBezTo>
                <a:cubicBezTo>
                  <a:pt x="43" y="2"/>
                  <a:pt x="43" y="1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7"/>
                  <a:pt x="39" y="14"/>
                  <a:pt x="39" y="19"/>
                </a:cubicBezTo>
                <a:cubicBezTo>
                  <a:pt x="38" y="21"/>
                  <a:pt x="38" y="22"/>
                  <a:pt x="38" y="24"/>
                </a:cubicBezTo>
                <a:cubicBezTo>
                  <a:pt x="38" y="29"/>
                  <a:pt x="39" y="33"/>
                  <a:pt x="39" y="36"/>
                </a:cubicBezTo>
                <a:cubicBezTo>
                  <a:pt x="39" y="41"/>
                  <a:pt x="39" y="46"/>
                  <a:pt x="39" y="49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1"/>
                  <a:pt x="39" y="51"/>
                  <a:pt x="39" y="52"/>
                </a:cubicBezTo>
                <a:cubicBezTo>
                  <a:pt x="38" y="53"/>
                  <a:pt x="39" y="55"/>
                  <a:pt x="39" y="56"/>
                </a:cubicBezTo>
                <a:cubicBezTo>
                  <a:pt x="38" y="58"/>
                  <a:pt x="38" y="59"/>
                  <a:pt x="38" y="60"/>
                </a:cubicBezTo>
                <a:cubicBezTo>
                  <a:pt x="38" y="60"/>
                  <a:pt x="39" y="60"/>
                  <a:pt x="39" y="60"/>
                </a:cubicBezTo>
                <a:cubicBezTo>
                  <a:pt x="39" y="61"/>
                  <a:pt x="38" y="60"/>
                  <a:pt x="38" y="61"/>
                </a:cubicBezTo>
                <a:cubicBezTo>
                  <a:pt x="38" y="61"/>
                  <a:pt x="39" y="61"/>
                  <a:pt x="39" y="62"/>
                </a:cubicBezTo>
                <a:cubicBezTo>
                  <a:pt x="39" y="62"/>
                  <a:pt x="38" y="62"/>
                  <a:pt x="38" y="62"/>
                </a:cubicBezTo>
                <a:cubicBezTo>
                  <a:pt x="38" y="64"/>
                  <a:pt x="37" y="68"/>
                  <a:pt x="37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8" y="71"/>
                  <a:pt x="38" y="71"/>
                  <a:pt x="37" y="71"/>
                </a:cubicBezTo>
                <a:cubicBezTo>
                  <a:pt x="37" y="73"/>
                  <a:pt x="38" y="75"/>
                  <a:pt x="37" y="76"/>
                </a:cubicBezTo>
                <a:cubicBezTo>
                  <a:pt x="37" y="76"/>
                  <a:pt x="37" y="77"/>
                  <a:pt x="37" y="76"/>
                </a:cubicBezTo>
                <a:cubicBezTo>
                  <a:pt x="37" y="77"/>
                  <a:pt x="37" y="78"/>
                  <a:pt x="37" y="79"/>
                </a:cubicBezTo>
                <a:cubicBezTo>
                  <a:pt x="38" y="79"/>
                  <a:pt x="37" y="79"/>
                  <a:pt x="37" y="80"/>
                </a:cubicBezTo>
                <a:cubicBezTo>
                  <a:pt x="37" y="80"/>
                  <a:pt x="38" y="80"/>
                  <a:pt x="37" y="81"/>
                </a:cubicBezTo>
                <a:cubicBezTo>
                  <a:pt x="38" y="81"/>
                  <a:pt x="37" y="81"/>
                  <a:pt x="37" y="81"/>
                </a:cubicBezTo>
                <a:cubicBezTo>
                  <a:pt x="37" y="82"/>
                  <a:pt x="37" y="82"/>
                  <a:pt x="37" y="83"/>
                </a:cubicBezTo>
                <a:cubicBezTo>
                  <a:pt x="37" y="85"/>
                  <a:pt x="37" y="86"/>
                  <a:pt x="37" y="88"/>
                </a:cubicBezTo>
                <a:cubicBezTo>
                  <a:pt x="37" y="90"/>
                  <a:pt x="36" y="90"/>
                  <a:pt x="37" y="91"/>
                </a:cubicBezTo>
                <a:cubicBezTo>
                  <a:pt x="37" y="91"/>
                  <a:pt x="37" y="95"/>
                  <a:pt x="37" y="95"/>
                </a:cubicBezTo>
                <a:cubicBezTo>
                  <a:pt x="37" y="96"/>
                  <a:pt x="37" y="95"/>
                  <a:pt x="37" y="96"/>
                </a:cubicBezTo>
                <a:cubicBezTo>
                  <a:pt x="38" y="96"/>
                  <a:pt x="37" y="97"/>
                  <a:pt x="37" y="97"/>
                </a:cubicBezTo>
                <a:cubicBezTo>
                  <a:pt x="37" y="97"/>
                  <a:pt x="37" y="97"/>
                  <a:pt x="37" y="98"/>
                </a:cubicBezTo>
                <a:cubicBezTo>
                  <a:pt x="38" y="100"/>
                  <a:pt x="37" y="103"/>
                  <a:pt x="37" y="105"/>
                </a:cubicBezTo>
                <a:cubicBezTo>
                  <a:pt x="38" y="107"/>
                  <a:pt x="38" y="107"/>
                  <a:pt x="37" y="107"/>
                </a:cubicBezTo>
                <a:cubicBezTo>
                  <a:pt x="37" y="108"/>
                  <a:pt x="38" y="108"/>
                  <a:pt x="38" y="108"/>
                </a:cubicBezTo>
                <a:cubicBezTo>
                  <a:pt x="39" y="113"/>
                  <a:pt x="39" y="116"/>
                  <a:pt x="39" y="120"/>
                </a:cubicBezTo>
                <a:cubicBezTo>
                  <a:pt x="39" y="121"/>
                  <a:pt x="40" y="121"/>
                  <a:pt x="40" y="121"/>
                </a:cubicBezTo>
                <a:cubicBezTo>
                  <a:pt x="40" y="121"/>
                  <a:pt x="39" y="122"/>
                  <a:pt x="39" y="122"/>
                </a:cubicBezTo>
                <a:cubicBezTo>
                  <a:pt x="39" y="123"/>
                  <a:pt x="40" y="124"/>
                  <a:pt x="40" y="125"/>
                </a:cubicBezTo>
                <a:cubicBezTo>
                  <a:pt x="40" y="126"/>
                  <a:pt x="39" y="127"/>
                  <a:pt x="39" y="129"/>
                </a:cubicBezTo>
                <a:cubicBezTo>
                  <a:pt x="39" y="130"/>
                  <a:pt x="39" y="132"/>
                  <a:pt x="39" y="133"/>
                </a:cubicBezTo>
                <a:cubicBezTo>
                  <a:pt x="39" y="133"/>
                  <a:pt x="40" y="134"/>
                  <a:pt x="40" y="134"/>
                </a:cubicBezTo>
                <a:cubicBezTo>
                  <a:pt x="40" y="135"/>
                  <a:pt x="39" y="136"/>
                  <a:pt x="39" y="137"/>
                </a:cubicBezTo>
                <a:cubicBezTo>
                  <a:pt x="39" y="138"/>
                  <a:pt x="39" y="138"/>
                  <a:pt x="39" y="139"/>
                </a:cubicBezTo>
                <a:cubicBezTo>
                  <a:pt x="39" y="139"/>
                  <a:pt x="39" y="140"/>
                  <a:pt x="39" y="141"/>
                </a:cubicBezTo>
                <a:cubicBezTo>
                  <a:pt x="39" y="146"/>
                  <a:pt x="39" y="150"/>
                  <a:pt x="39" y="155"/>
                </a:cubicBezTo>
                <a:cubicBezTo>
                  <a:pt x="38" y="158"/>
                  <a:pt x="38" y="159"/>
                  <a:pt x="38" y="161"/>
                </a:cubicBezTo>
                <a:cubicBezTo>
                  <a:pt x="38" y="161"/>
                  <a:pt x="38" y="161"/>
                  <a:pt x="39" y="161"/>
                </a:cubicBezTo>
                <a:cubicBezTo>
                  <a:pt x="39" y="162"/>
                  <a:pt x="38" y="162"/>
                  <a:pt x="38" y="162"/>
                </a:cubicBezTo>
                <a:cubicBezTo>
                  <a:pt x="38" y="163"/>
                  <a:pt x="38" y="163"/>
                  <a:pt x="39" y="164"/>
                </a:cubicBezTo>
                <a:cubicBezTo>
                  <a:pt x="39" y="164"/>
                  <a:pt x="39" y="165"/>
                  <a:pt x="39" y="165"/>
                </a:cubicBezTo>
                <a:cubicBezTo>
                  <a:pt x="39" y="169"/>
                  <a:pt x="39" y="172"/>
                  <a:pt x="39" y="175"/>
                </a:cubicBezTo>
                <a:cubicBezTo>
                  <a:pt x="39" y="176"/>
                  <a:pt x="39" y="177"/>
                  <a:pt x="40" y="177"/>
                </a:cubicBezTo>
                <a:cubicBezTo>
                  <a:pt x="40" y="178"/>
                  <a:pt x="39" y="179"/>
                  <a:pt x="39" y="179"/>
                </a:cubicBezTo>
                <a:cubicBezTo>
                  <a:pt x="39" y="180"/>
                  <a:pt x="40" y="180"/>
                  <a:pt x="40" y="181"/>
                </a:cubicBezTo>
                <a:cubicBezTo>
                  <a:pt x="40" y="181"/>
                  <a:pt x="39" y="181"/>
                  <a:pt x="39" y="182"/>
                </a:cubicBezTo>
                <a:cubicBezTo>
                  <a:pt x="39" y="183"/>
                  <a:pt x="40" y="183"/>
                  <a:pt x="40" y="184"/>
                </a:cubicBezTo>
                <a:cubicBezTo>
                  <a:pt x="40" y="185"/>
                  <a:pt x="40" y="186"/>
                  <a:pt x="40" y="186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87"/>
                  <a:pt x="40" y="188"/>
                  <a:pt x="40" y="188"/>
                </a:cubicBezTo>
                <a:cubicBezTo>
                  <a:pt x="39" y="189"/>
                  <a:pt x="40" y="190"/>
                  <a:pt x="40" y="190"/>
                </a:cubicBezTo>
                <a:cubicBezTo>
                  <a:pt x="40" y="191"/>
                  <a:pt x="40" y="191"/>
                  <a:pt x="40" y="191"/>
                </a:cubicBezTo>
                <a:cubicBezTo>
                  <a:pt x="40" y="193"/>
                  <a:pt x="41" y="194"/>
                  <a:pt x="41" y="194"/>
                </a:cubicBezTo>
                <a:cubicBezTo>
                  <a:pt x="41" y="195"/>
                  <a:pt x="41" y="195"/>
                  <a:pt x="41" y="196"/>
                </a:cubicBezTo>
                <a:cubicBezTo>
                  <a:pt x="41" y="205"/>
                  <a:pt x="40" y="215"/>
                  <a:pt x="41" y="224"/>
                </a:cubicBezTo>
                <a:cubicBezTo>
                  <a:pt x="41" y="227"/>
                  <a:pt x="42" y="229"/>
                  <a:pt x="42" y="231"/>
                </a:cubicBezTo>
                <a:cubicBezTo>
                  <a:pt x="43" y="235"/>
                  <a:pt x="42" y="240"/>
                  <a:pt x="42" y="245"/>
                </a:cubicBezTo>
                <a:cubicBezTo>
                  <a:pt x="42" y="245"/>
                  <a:pt x="42" y="246"/>
                  <a:pt x="42" y="246"/>
                </a:cubicBezTo>
                <a:cubicBezTo>
                  <a:pt x="42" y="247"/>
                  <a:pt x="42" y="247"/>
                  <a:pt x="42" y="247"/>
                </a:cubicBezTo>
                <a:cubicBezTo>
                  <a:pt x="42" y="251"/>
                  <a:pt x="43" y="254"/>
                  <a:pt x="42" y="257"/>
                </a:cubicBezTo>
                <a:cubicBezTo>
                  <a:pt x="38" y="258"/>
                  <a:pt x="35" y="258"/>
                  <a:pt x="32" y="258"/>
                </a:cubicBezTo>
                <a:cubicBezTo>
                  <a:pt x="31" y="258"/>
                  <a:pt x="31" y="259"/>
                  <a:pt x="30" y="259"/>
                </a:cubicBezTo>
                <a:cubicBezTo>
                  <a:pt x="30" y="259"/>
                  <a:pt x="30" y="258"/>
                  <a:pt x="29" y="258"/>
                </a:cubicBezTo>
                <a:cubicBezTo>
                  <a:pt x="29" y="258"/>
                  <a:pt x="28" y="258"/>
                  <a:pt x="27" y="259"/>
                </a:cubicBezTo>
                <a:cubicBezTo>
                  <a:pt x="27" y="259"/>
                  <a:pt x="26" y="258"/>
                  <a:pt x="26" y="259"/>
                </a:cubicBezTo>
                <a:cubicBezTo>
                  <a:pt x="25" y="259"/>
                  <a:pt x="25" y="259"/>
                  <a:pt x="24" y="259"/>
                </a:cubicBezTo>
                <a:cubicBezTo>
                  <a:pt x="23" y="259"/>
                  <a:pt x="23" y="259"/>
                  <a:pt x="22" y="259"/>
                </a:cubicBezTo>
                <a:cubicBezTo>
                  <a:pt x="20" y="258"/>
                  <a:pt x="17" y="259"/>
                  <a:pt x="15" y="259"/>
                </a:cubicBezTo>
                <a:cubicBezTo>
                  <a:pt x="13" y="256"/>
                  <a:pt x="14" y="255"/>
                  <a:pt x="14" y="252"/>
                </a:cubicBezTo>
                <a:cubicBezTo>
                  <a:pt x="13" y="252"/>
                  <a:pt x="12" y="252"/>
                  <a:pt x="12" y="251"/>
                </a:cubicBezTo>
                <a:cubicBezTo>
                  <a:pt x="11" y="251"/>
                  <a:pt x="10" y="252"/>
                  <a:pt x="9" y="253"/>
                </a:cubicBezTo>
                <a:cubicBezTo>
                  <a:pt x="8" y="256"/>
                  <a:pt x="10" y="260"/>
                  <a:pt x="8" y="264"/>
                </a:cubicBezTo>
                <a:cubicBezTo>
                  <a:pt x="6" y="267"/>
                  <a:pt x="0" y="265"/>
                  <a:pt x="1" y="269"/>
                </a:cubicBezTo>
                <a:cubicBezTo>
                  <a:pt x="1" y="270"/>
                  <a:pt x="1" y="270"/>
                  <a:pt x="1" y="270"/>
                </a:cubicBezTo>
                <a:cubicBezTo>
                  <a:pt x="2" y="271"/>
                  <a:pt x="3" y="272"/>
                  <a:pt x="3" y="272"/>
                </a:cubicBezTo>
                <a:cubicBezTo>
                  <a:pt x="6" y="273"/>
                  <a:pt x="9" y="272"/>
                  <a:pt x="11" y="274"/>
                </a:cubicBezTo>
                <a:cubicBezTo>
                  <a:pt x="11" y="277"/>
                  <a:pt x="11" y="278"/>
                  <a:pt x="10" y="279"/>
                </a:cubicBezTo>
                <a:cubicBezTo>
                  <a:pt x="10" y="279"/>
                  <a:pt x="9" y="279"/>
                  <a:pt x="9" y="279"/>
                </a:cubicBezTo>
                <a:cubicBezTo>
                  <a:pt x="7" y="281"/>
                  <a:pt x="6" y="282"/>
                  <a:pt x="6" y="285"/>
                </a:cubicBezTo>
                <a:cubicBezTo>
                  <a:pt x="8" y="287"/>
                  <a:pt x="12" y="286"/>
                  <a:pt x="16" y="287"/>
                </a:cubicBezTo>
                <a:cubicBezTo>
                  <a:pt x="18" y="287"/>
                  <a:pt x="20" y="289"/>
                  <a:pt x="23" y="289"/>
                </a:cubicBezTo>
                <a:cubicBezTo>
                  <a:pt x="29" y="290"/>
                  <a:pt x="36" y="289"/>
                  <a:pt x="42" y="288"/>
                </a:cubicBezTo>
                <a:cubicBezTo>
                  <a:pt x="43" y="287"/>
                  <a:pt x="41" y="285"/>
                  <a:pt x="42" y="284"/>
                </a:cubicBezTo>
                <a:cubicBezTo>
                  <a:pt x="46" y="283"/>
                  <a:pt x="50" y="283"/>
                  <a:pt x="54" y="282"/>
                </a:cubicBezTo>
                <a:cubicBezTo>
                  <a:pt x="55" y="282"/>
                  <a:pt x="55" y="282"/>
                  <a:pt x="55" y="282"/>
                </a:cubicBezTo>
                <a:cubicBezTo>
                  <a:pt x="56" y="282"/>
                  <a:pt x="56" y="282"/>
                  <a:pt x="56" y="282"/>
                </a:cubicBezTo>
                <a:cubicBezTo>
                  <a:pt x="57" y="282"/>
                  <a:pt x="58" y="282"/>
                  <a:pt x="59" y="282"/>
                </a:cubicBezTo>
                <a:cubicBezTo>
                  <a:pt x="59" y="282"/>
                  <a:pt x="59" y="281"/>
                  <a:pt x="59" y="281"/>
                </a:cubicBezTo>
                <a:cubicBezTo>
                  <a:pt x="59" y="281"/>
                  <a:pt x="60" y="281"/>
                  <a:pt x="60" y="281"/>
                </a:cubicBezTo>
                <a:cubicBezTo>
                  <a:pt x="63" y="281"/>
                  <a:pt x="64" y="281"/>
                  <a:pt x="65" y="280"/>
                </a:cubicBezTo>
                <a:cubicBezTo>
                  <a:pt x="67" y="279"/>
                  <a:pt x="68" y="281"/>
                  <a:pt x="70" y="281"/>
                </a:cubicBezTo>
                <a:cubicBezTo>
                  <a:pt x="70" y="279"/>
                  <a:pt x="71" y="278"/>
                  <a:pt x="73" y="277"/>
                </a:cubicBezTo>
                <a:cubicBezTo>
                  <a:pt x="74" y="277"/>
                  <a:pt x="75" y="277"/>
                  <a:pt x="75" y="277"/>
                </a:cubicBezTo>
                <a:cubicBezTo>
                  <a:pt x="76" y="277"/>
                  <a:pt x="77" y="277"/>
                  <a:pt x="78" y="277"/>
                </a:cubicBezTo>
                <a:cubicBezTo>
                  <a:pt x="79" y="277"/>
                  <a:pt x="80" y="277"/>
                  <a:pt x="82" y="277"/>
                </a:cubicBezTo>
                <a:cubicBezTo>
                  <a:pt x="83" y="277"/>
                  <a:pt x="83" y="277"/>
                  <a:pt x="84" y="277"/>
                </a:cubicBezTo>
                <a:cubicBezTo>
                  <a:pt x="87" y="276"/>
                  <a:pt x="90" y="277"/>
                  <a:pt x="90" y="274"/>
                </a:cubicBezTo>
                <a:cubicBezTo>
                  <a:pt x="90" y="269"/>
                  <a:pt x="83" y="272"/>
                  <a:pt x="79" y="272"/>
                </a:cubicBezTo>
                <a:close/>
                <a:moveTo>
                  <a:pt x="30" y="269"/>
                </a:moveTo>
                <a:cubicBezTo>
                  <a:pt x="29" y="269"/>
                  <a:pt x="28" y="269"/>
                  <a:pt x="26" y="269"/>
                </a:cubicBezTo>
                <a:cubicBezTo>
                  <a:pt x="25" y="269"/>
                  <a:pt x="24" y="269"/>
                  <a:pt x="24" y="269"/>
                </a:cubicBezTo>
                <a:cubicBezTo>
                  <a:pt x="23" y="269"/>
                  <a:pt x="23" y="270"/>
                  <a:pt x="23" y="270"/>
                </a:cubicBezTo>
                <a:cubicBezTo>
                  <a:pt x="22" y="270"/>
                  <a:pt x="21" y="269"/>
                  <a:pt x="20" y="269"/>
                </a:cubicBezTo>
                <a:cubicBezTo>
                  <a:pt x="19" y="269"/>
                  <a:pt x="18" y="270"/>
                  <a:pt x="17" y="270"/>
                </a:cubicBezTo>
                <a:cubicBezTo>
                  <a:pt x="17" y="269"/>
                  <a:pt x="16" y="269"/>
                  <a:pt x="16" y="268"/>
                </a:cubicBezTo>
                <a:cubicBezTo>
                  <a:pt x="16" y="267"/>
                  <a:pt x="19" y="266"/>
                  <a:pt x="20" y="266"/>
                </a:cubicBezTo>
                <a:cubicBezTo>
                  <a:pt x="22" y="266"/>
                  <a:pt x="23" y="266"/>
                  <a:pt x="25" y="267"/>
                </a:cubicBezTo>
                <a:cubicBezTo>
                  <a:pt x="25" y="267"/>
                  <a:pt x="25" y="267"/>
                  <a:pt x="25" y="267"/>
                </a:cubicBezTo>
                <a:cubicBezTo>
                  <a:pt x="26" y="267"/>
                  <a:pt x="26" y="267"/>
                  <a:pt x="26" y="267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9" y="267"/>
                  <a:pt x="30" y="266"/>
                  <a:pt x="32" y="267"/>
                </a:cubicBezTo>
                <a:cubicBezTo>
                  <a:pt x="33" y="267"/>
                  <a:pt x="34" y="267"/>
                  <a:pt x="34" y="268"/>
                </a:cubicBezTo>
                <a:cubicBezTo>
                  <a:pt x="34" y="270"/>
                  <a:pt x="32" y="270"/>
                  <a:pt x="30" y="269"/>
                </a:cubicBezTo>
                <a:close/>
                <a:moveTo>
                  <a:pt x="37" y="269"/>
                </a:moveTo>
                <a:cubicBezTo>
                  <a:pt x="38" y="267"/>
                  <a:pt x="40" y="268"/>
                  <a:pt x="41" y="267"/>
                </a:cubicBezTo>
                <a:cubicBezTo>
                  <a:pt x="41" y="267"/>
                  <a:pt x="41" y="268"/>
                  <a:pt x="42" y="268"/>
                </a:cubicBezTo>
                <a:cubicBezTo>
                  <a:pt x="41" y="269"/>
                  <a:pt x="39" y="269"/>
                  <a:pt x="37" y="269"/>
                </a:cubicBezTo>
                <a:close/>
                <a:moveTo>
                  <a:pt x="540" y="251"/>
                </a:moveTo>
                <a:cubicBezTo>
                  <a:pt x="539" y="250"/>
                  <a:pt x="537" y="250"/>
                  <a:pt x="536" y="251"/>
                </a:cubicBezTo>
                <a:cubicBezTo>
                  <a:pt x="536" y="251"/>
                  <a:pt x="536" y="250"/>
                  <a:pt x="536" y="250"/>
                </a:cubicBezTo>
                <a:cubicBezTo>
                  <a:pt x="534" y="250"/>
                  <a:pt x="532" y="250"/>
                  <a:pt x="530" y="251"/>
                </a:cubicBezTo>
                <a:cubicBezTo>
                  <a:pt x="529" y="250"/>
                  <a:pt x="528" y="250"/>
                  <a:pt x="526" y="249"/>
                </a:cubicBezTo>
                <a:cubicBezTo>
                  <a:pt x="524" y="249"/>
                  <a:pt x="521" y="249"/>
                  <a:pt x="519" y="249"/>
                </a:cubicBezTo>
                <a:cubicBezTo>
                  <a:pt x="514" y="250"/>
                  <a:pt x="508" y="252"/>
                  <a:pt x="505" y="249"/>
                </a:cubicBezTo>
                <a:cubicBezTo>
                  <a:pt x="507" y="245"/>
                  <a:pt x="505" y="240"/>
                  <a:pt x="503" y="237"/>
                </a:cubicBezTo>
                <a:cubicBezTo>
                  <a:pt x="504" y="236"/>
                  <a:pt x="504" y="235"/>
                  <a:pt x="504" y="233"/>
                </a:cubicBezTo>
                <a:cubicBezTo>
                  <a:pt x="504" y="231"/>
                  <a:pt x="504" y="231"/>
                  <a:pt x="504" y="230"/>
                </a:cubicBezTo>
                <a:cubicBezTo>
                  <a:pt x="504" y="229"/>
                  <a:pt x="504" y="229"/>
                  <a:pt x="504" y="229"/>
                </a:cubicBezTo>
                <a:cubicBezTo>
                  <a:pt x="503" y="227"/>
                  <a:pt x="504" y="225"/>
                  <a:pt x="504" y="225"/>
                </a:cubicBezTo>
                <a:cubicBezTo>
                  <a:pt x="504" y="225"/>
                  <a:pt x="504" y="225"/>
                  <a:pt x="504" y="224"/>
                </a:cubicBezTo>
                <a:cubicBezTo>
                  <a:pt x="504" y="224"/>
                  <a:pt x="504" y="224"/>
                  <a:pt x="504" y="224"/>
                </a:cubicBezTo>
                <a:cubicBezTo>
                  <a:pt x="504" y="224"/>
                  <a:pt x="503" y="223"/>
                  <a:pt x="503" y="223"/>
                </a:cubicBezTo>
                <a:cubicBezTo>
                  <a:pt x="503" y="222"/>
                  <a:pt x="504" y="223"/>
                  <a:pt x="503" y="222"/>
                </a:cubicBezTo>
                <a:cubicBezTo>
                  <a:pt x="503" y="222"/>
                  <a:pt x="503" y="221"/>
                  <a:pt x="503" y="221"/>
                </a:cubicBezTo>
                <a:cubicBezTo>
                  <a:pt x="503" y="219"/>
                  <a:pt x="504" y="217"/>
                  <a:pt x="503" y="216"/>
                </a:cubicBezTo>
                <a:cubicBezTo>
                  <a:pt x="502" y="216"/>
                  <a:pt x="503" y="214"/>
                  <a:pt x="503" y="214"/>
                </a:cubicBezTo>
                <a:cubicBezTo>
                  <a:pt x="503" y="213"/>
                  <a:pt x="503" y="213"/>
                  <a:pt x="503" y="212"/>
                </a:cubicBezTo>
                <a:cubicBezTo>
                  <a:pt x="502" y="210"/>
                  <a:pt x="503" y="208"/>
                  <a:pt x="503" y="206"/>
                </a:cubicBezTo>
                <a:cubicBezTo>
                  <a:pt x="502" y="205"/>
                  <a:pt x="502" y="205"/>
                  <a:pt x="502" y="204"/>
                </a:cubicBezTo>
                <a:cubicBezTo>
                  <a:pt x="501" y="203"/>
                  <a:pt x="501" y="203"/>
                  <a:pt x="501" y="202"/>
                </a:cubicBezTo>
                <a:cubicBezTo>
                  <a:pt x="501" y="201"/>
                  <a:pt x="500" y="201"/>
                  <a:pt x="500" y="200"/>
                </a:cubicBezTo>
                <a:cubicBezTo>
                  <a:pt x="499" y="199"/>
                  <a:pt x="500" y="199"/>
                  <a:pt x="499" y="198"/>
                </a:cubicBezTo>
                <a:cubicBezTo>
                  <a:pt x="499" y="197"/>
                  <a:pt x="499" y="197"/>
                  <a:pt x="499" y="197"/>
                </a:cubicBezTo>
                <a:cubicBezTo>
                  <a:pt x="498" y="195"/>
                  <a:pt x="498" y="194"/>
                  <a:pt x="498" y="192"/>
                </a:cubicBezTo>
                <a:cubicBezTo>
                  <a:pt x="498" y="190"/>
                  <a:pt x="497" y="189"/>
                  <a:pt x="497" y="187"/>
                </a:cubicBezTo>
                <a:cubicBezTo>
                  <a:pt x="497" y="186"/>
                  <a:pt x="496" y="186"/>
                  <a:pt x="496" y="185"/>
                </a:cubicBezTo>
                <a:cubicBezTo>
                  <a:pt x="496" y="185"/>
                  <a:pt x="497" y="185"/>
                  <a:pt x="497" y="185"/>
                </a:cubicBezTo>
                <a:cubicBezTo>
                  <a:pt x="497" y="185"/>
                  <a:pt x="496" y="185"/>
                  <a:pt x="496" y="184"/>
                </a:cubicBezTo>
                <a:cubicBezTo>
                  <a:pt x="496" y="180"/>
                  <a:pt x="496" y="178"/>
                  <a:pt x="496" y="174"/>
                </a:cubicBezTo>
                <a:cubicBezTo>
                  <a:pt x="496" y="171"/>
                  <a:pt x="496" y="168"/>
                  <a:pt x="496" y="166"/>
                </a:cubicBezTo>
                <a:cubicBezTo>
                  <a:pt x="496" y="164"/>
                  <a:pt x="497" y="162"/>
                  <a:pt x="497" y="160"/>
                </a:cubicBezTo>
                <a:cubicBezTo>
                  <a:pt x="498" y="153"/>
                  <a:pt x="497" y="146"/>
                  <a:pt x="498" y="138"/>
                </a:cubicBezTo>
                <a:cubicBezTo>
                  <a:pt x="498" y="138"/>
                  <a:pt x="498" y="137"/>
                  <a:pt x="498" y="136"/>
                </a:cubicBezTo>
                <a:cubicBezTo>
                  <a:pt x="498" y="135"/>
                  <a:pt x="498" y="134"/>
                  <a:pt x="498" y="133"/>
                </a:cubicBezTo>
                <a:cubicBezTo>
                  <a:pt x="499" y="129"/>
                  <a:pt x="498" y="124"/>
                  <a:pt x="500" y="121"/>
                </a:cubicBezTo>
                <a:cubicBezTo>
                  <a:pt x="499" y="120"/>
                  <a:pt x="500" y="119"/>
                  <a:pt x="499" y="118"/>
                </a:cubicBezTo>
                <a:cubicBezTo>
                  <a:pt x="499" y="118"/>
                  <a:pt x="499" y="118"/>
                  <a:pt x="499" y="118"/>
                </a:cubicBezTo>
                <a:cubicBezTo>
                  <a:pt x="499" y="118"/>
                  <a:pt x="499" y="117"/>
                  <a:pt x="499" y="117"/>
                </a:cubicBezTo>
                <a:cubicBezTo>
                  <a:pt x="498" y="113"/>
                  <a:pt x="499" y="109"/>
                  <a:pt x="499" y="106"/>
                </a:cubicBezTo>
                <a:cubicBezTo>
                  <a:pt x="499" y="104"/>
                  <a:pt x="499" y="103"/>
                  <a:pt x="499" y="102"/>
                </a:cubicBezTo>
                <a:cubicBezTo>
                  <a:pt x="499" y="100"/>
                  <a:pt x="499" y="101"/>
                  <a:pt x="499" y="99"/>
                </a:cubicBezTo>
                <a:cubicBezTo>
                  <a:pt x="499" y="99"/>
                  <a:pt x="499" y="99"/>
                  <a:pt x="499" y="98"/>
                </a:cubicBezTo>
                <a:cubicBezTo>
                  <a:pt x="499" y="97"/>
                  <a:pt x="499" y="96"/>
                  <a:pt x="499" y="95"/>
                </a:cubicBezTo>
                <a:cubicBezTo>
                  <a:pt x="500" y="89"/>
                  <a:pt x="500" y="83"/>
                  <a:pt x="500" y="78"/>
                </a:cubicBezTo>
                <a:cubicBezTo>
                  <a:pt x="500" y="77"/>
                  <a:pt x="500" y="76"/>
                  <a:pt x="500" y="75"/>
                </a:cubicBezTo>
                <a:cubicBezTo>
                  <a:pt x="500" y="74"/>
                  <a:pt x="500" y="73"/>
                  <a:pt x="500" y="72"/>
                </a:cubicBezTo>
                <a:cubicBezTo>
                  <a:pt x="500" y="70"/>
                  <a:pt x="500" y="68"/>
                  <a:pt x="500" y="66"/>
                </a:cubicBezTo>
                <a:cubicBezTo>
                  <a:pt x="500" y="65"/>
                  <a:pt x="500" y="64"/>
                  <a:pt x="500" y="62"/>
                </a:cubicBezTo>
                <a:cubicBezTo>
                  <a:pt x="501" y="56"/>
                  <a:pt x="500" y="47"/>
                  <a:pt x="501" y="43"/>
                </a:cubicBezTo>
                <a:cubicBezTo>
                  <a:pt x="501" y="40"/>
                  <a:pt x="501" y="39"/>
                  <a:pt x="501" y="39"/>
                </a:cubicBezTo>
                <a:cubicBezTo>
                  <a:pt x="501" y="37"/>
                  <a:pt x="502" y="35"/>
                  <a:pt x="502" y="34"/>
                </a:cubicBezTo>
                <a:cubicBezTo>
                  <a:pt x="502" y="32"/>
                  <a:pt x="501" y="31"/>
                  <a:pt x="501" y="29"/>
                </a:cubicBezTo>
                <a:cubicBezTo>
                  <a:pt x="501" y="25"/>
                  <a:pt x="501" y="21"/>
                  <a:pt x="502" y="18"/>
                </a:cubicBezTo>
                <a:cubicBezTo>
                  <a:pt x="502" y="17"/>
                  <a:pt x="501" y="16"/>
                  <a:pt x="502" y="15"/>
                </a:cubicBezTo>
                <a:cubicBezTo>
                  <a:pt x="502" y="12"/>
                  <a:pt x="502" y="11"/>
                  <a:pt x="502" y="10"/>
                </a:cubicBezTo>
                <a:cubicBezTo>
                  <a:pt x="501" y="6"/>
                  <a:pt x="502" y="4"/>
                  <a:pt x="503" y="1"/>
                </a:cubicBezTo>
                <a:cubicBezTo>
                  <a:pt x="503" y="1"/>
                  <a:pt x="503" y="1"/>
                  <a:pt x="502" y="0"/>
                </a:cubicBezTo>
                <a:cubicBezTo>
                  <a:pt x="495" y="0"/>
                  <a:pt x="495" y="0"/>
                  <a:pt x="495" y="0"/>
                </a:cubicBezTo>
                <a:cubicBezTo>
                  <a:pt x="495" y="2"/>
                  <a:pt x="495" y="4"/>
                  <a:pt x="495" y="4"/>
                </a:cubicBezTo>
                <a:cubicBezTo>
                  <a:pt x="495" y="5"/>
                  <a:pt x="495" y="5"/>
                  <a:pt x="495" y="5"/>
                </a:cubicBezTo>
                <a:cubicBezTo>
                  <a:pt x="494" y="9"/>
                  <a:pt x="494" y="16"/>
                  <a:pt x="494" y="19"/>
                </a:cubicBezTo>
                <a:cubicBezTo>
                  <a:pt x="493" y="21"/>
                  <a:pt x="493" y="22"/>
                  <a:pt x="493" y="23"/>
                </a:cubicBezTo>
                <a:cubicBezTo>
                  <a:pt x="493" y="25"/>
                  <a:pt x="492" y="27"/>
                  <a:pt x="492" y="29"/>
                </a:cubicBezTo>
                <a:cubicBezTo>
                  <a:pt x="492" y="32"/>
                  <a:pt x="492" y="34"/>
                  <a:pt x="491" y="36"/>
                </a:cubicBezTo>
                <a:cubicBezTo>
                  <a:pt x="491" y="38"/>
                  <a:pt x="490" y="42"/>
                  <a:pt x="490" y="43"/>
                </a:cubicBezTo>
                <a:cubicBezTo>
                  <a:pt x="490" y="44"/>
                  <a:pt x="490" y="44"/>
                  <a:pt x="490" y="45"/>
                </a:cubicBezTo>
                <a:cubicBezTo>
                  <a:pt x="489" y="48"/>
                  <a:pt x="489" y="52"/>
                  <a:pt x="488" y="54"/>
                </a:cubicBezTo>
                <a:cubicBezTo>
                  <a:pt x="487" y="58"/>
                  <a:pt x="487" y="62"/>
                  <a:pt x="487" y="66"/>
                </a:cubicBezTo>
                <a:cubicBezTo>
                  <a:pt x="487" y="71"/>
                  <a:pt x="486" y="75"/>
                  <a:pt x="487" y="80"/>
                </a:cubicBezTo>
                <a:cubicBezTo>
                  <a:pt x="487" y="88"/>
                  <a:pt x="487" y="99"/>
                  <a:pt x="487" y="106"/>
                </a:cubicBezTo>
                <a:cubicBezTo>
                  <a:pt x="487" y="107"/>
                  <a:pt x="488" y="107"/>
                  <a:pt x="488" y="107"/>
                </a:cubicBezTo>
                <a:cubicBezTo>
                  <a:pt x="488" y="108"/>
                  <a:pt x="487" y="110"/>
                  <a:pt x="487" y="111"/>
                </a:cubicBezTo>
                <a:cubicBezTo>
                  <a:pt x="487" y="112"/>
                  <a:pt x="488" y="112"/>
                  <a:pt x="488" y="113"/>
                </a:cubicBezTo>
                <a:cubicBezTo>
                  <a:pt x="488" y="114"/>
                  <a:pt x="488" y="115"/>
                  <a:pt x="488" y="115"/>
                </a:cubicBezTo>
                <a:cubicBezTo>
                  <a:pt x="488" y="120"/>
                  <a:pt x="488" y="127"/>
                  <a:pt x="489" y="130"/>
                </a:cubicBezTo>
                <a:cubicBezTo>
                  <a:pt x="489" y="138"/>
                  <a:pt x="489" y="144"/>
                  <a:pt x="490" y="150"/>
                </a:cubicBezTo>
                <a:cubicBezTo>
                  <a:pt x="490" y="150"/>
                  <a:pt x="491" y="150"/>
                  <a:pt x="491" y="151"/>
                </a:cubicBezTo>
                <a:cubicBezTo>
                  <a:pt x="491" y="151"/>
                  <a:pt x="490" y="151"/>
                  <a:pt x="490" y="151"/>
                </a:cubicBezTo>
                <a:cubicBezTo>
                  <a:pt x="490" y="152"/>
                  <a:pt x="491" y="152"/>
                  <a:pt x="491" y="153"/>
                </a:cubicBezTo>
                <a:cubicBezTo>
                  <a:pt x="491" y="154"/>
                  <a:pt x="492" y="155"/>
                  <a:pt x="492" y="157"/>
                </a:cubicBezTo>
                <a:cubicBezTo>
                  <a:pt x="493" y="162"/>
                  <a:pt x="492" y="169"/>
                  <a:pt x="491" y="173"/>
                </a:cubicBezTo>
                <a:cubicBezTo>
                  <a:pt x="491" y="176"/>
                  <a:pt x="491" y="178"/>
                  <a:pt x="491" y="181"/>
                </a:cubicBezTo>
                <a:cubicBezTo>
                  <a:pt x="491" y="184"/>
                  <a:pt x="492" y="187"/>
                  <a:pt x="492" y="190"/>
                </a:cubicBezTo>
                <a:cubicBezTo>
                  <a:pt x="492" y="192"/>
                  <a:pt x="492" y="194"/>
                  <a:pt x="492" y="196"/>
                </a:cubicBezTo>
                <a:cubicBezTo>
                  <a:pt x="492" y="197"/>
                  <a:pt x="492" y="198"/>
                  <a:pt x="492" y="200"/>
                </a:cubicBezTo>
                <a:cubicBezTo>
                  <a:pt x="493" y="204"/>
                  <a:pt x="492" y="207"/>
                  <a:pt x="492" y="211"/>
                </a:cubicBezTo>
                <a:cubicBezTo>
                  <a:pt x="493" y="214"/>
                  <a:pt x="493" y="217"/>
                  <a:pt x="493" y="221"/>
                </a:cubicBezTo>
                <a:cubicBezTo>
                  <a:pt x="493" y="223"/>
                  <a:pt x="492" y="227"/>
                  <a:pt x="491" y="229"/>
                </a:cubicBezTo>
                <a:cubicBezTo>
                  <a:pt x="491" y="231"/>
                  <a:pt x="491" y="232"/>
                  <a:pt x="491" y="233"/>
                </a:cubicBezTo>
                <a:cubicBezTo>
                  <a:pt x="491" y="234"/>
                  <a:pt x="491" y="235"/>
                  <a:pt x="491" y="235"/>
                </a:cubicBezTo>
                <a:cubicBezTo>
                  <a:pt x="491" y="235"/>
                  <a:pt x="490" y="236"/>
                  <a:pt x="490" y="236"/>
                </a:cubicBezTo>
                <a:cubicBezTo>
                  <a:pt x="490" y="239"/>
                  <a:pt x="490" y="241"/>
                  <a:pt x="490" y="243"/>
                </a:cubicBezTo>
                <a:cubicBezTo>
                  <a:pt x="490" y="243"/>
                  <a:pt x="489" y="244"/>
                  <a:pt x="489" y="244"/>
                </a:cubicBezTo>
                <a:cubicBezTo>
                  <a:pt x="489" y="245"/>
                  <a:pt x="489" y="246"/>
                  <a:pt x="489" y="247"/>
                </a:cubicBezTo>
                <a:cubicBezTo>
                  <a:pt x="489" y="247"/>
                  <a:pt x="489" y="247"/>
                  <a:pt x="489" y="247"/>
                </a:cubicBezTo>
                <a:cubicBezTo>
                  <a:pt x="488" y="249"/>
                  <a:pt x="489" y="250"/>
                  <a:pt x="488" y="251"/>
                </a:cubicBezTo>
                <a:cubicBezTo>
                  <a:pt x="486" y="252"/>
                  <a:pt x="483" y="251"/>
                  <a:pt x="482" y="252"/>
                </a:cubicBezTo>
                <a:cubicBezTo>
                  <a:pt x="482" y="252"/>
                  <a:pt x="481" y="252"/>
                  <a:pt x="481" y="252"/>
                </a:cubicBezTo>
                <a:cubicBezTo>
                  <a:pt x="479" y="252"/>
                  <a:pt x="478" y="252"/>
                  <a:pt x="478" y="252"/>
                </a:cubicBezTo>
                <a:cubicBezTo>
                  <a:pt x="476" y="253"/>
                  <a:pt x="475" y="252"/>
                  <a:pt x="473" y="253"/>
                </a:cubicBezTo>
                <a:cubicBezTo>
                  <a:pt x="471" y="253"/>
                  <a:pt x="469" y="254"/>
                  <a:pt x="467" y="254"/>
                </a:cubicBezTo>
                <a:cubicBezTo>
                  <a:pt x="465" y="254"/>
                  <a:pt x="464" y="252"/>
                  <a:pt x="461" y="252"/>
                </a:cubicBezTo>
                <a:cubicBezTo>
                  <a:pt x="459" y="252"/>
                  <a:pt x="459" y="254"/>
                  <a:pt x="458" y="255"/>
                </a:cubicBezTo>
                <a:cubicBezTo>
                  <a:pt x="457" y="255"/>
                  <a:pt x="457" y="255"/>
                  <a:pt x="457" y="255"/>
                </a:cubicBezTo>
                <a:cubicBezTo>
                  <a:pt x="454" y="256"/>
                  <a:pt x="448" y="253"/>
                  <a:pt x="447" y="257"/>
                </a:cubicBezTo>
                <a:cubicBezTo>
                  <a:pt x="447" y="258"/>
                  <a:pt x="448" y="258"/>
                  <a:pt x="449" y="258"/>
                </a:cubicBezTo>
                <a:cubicBezTo>
                  <a:pt x="449" y="258"/>
                  <a:pt x="449" y="259"/>
                  <a:pt x="449" y="259"/>
                </a:cubicBezTo>
                <a:cubicBezTo>
                  <a:pt x="449" y="259"/>
                  <a:pt x="451" y="258"/>
                  <a:pt x="451" y="259"/>
                </a:cubicBezTo>
                <a:cubicBezTo>
                  <a:pt x="452" y="259"/>
                  <a:pt x="452" y="259"/>
                  <a:pt x="452" y="259"/>
                </a:cubicBezTo>
                <a:cubicBezTo>
                  <a:pt x="453" y="259"/>
                  <a:pt x="453" y="259"/>
                  <a:pt x="453" y="259"/>
                </a:cubicBezTo>
                <a:cubicBezTo>
                  <a:pt x="454" y="259"/>
                  <a:pt x="454" y="259"/>
                  <a:pt x="454" y="259"/>
                </a:cubicBezTo>
                <a:cubicBezTo>
                  <a:pt x="455" y="259"/>
                  <a:pt x="456" y="259"/>
                  <a:pt x="457" y="259"/>
                </a:cubicBezTo>
                <a:cubicBezTo>
                  <a:pt x="457" y="259"/>
                  <a:pt x="458" y="259"/>
                  <a:pt x="458" y="260"/>
                </a:cubicBezTo>
                <a:cubicBezTo>
                  <a:pt x="459" y="264"/>
                  <a:pt x="458" y="269"/>
                  <a:pt x="458" y="273"/>
                </a:cubicBezTo>
                <a:cubicBezTo>
                  <a:pt x="458" y="274"/>
                  <a:pt x="458" y="275"/>
                  <a:pt x="458" y="276"/>
                </a:cubicBezTo>
                <a:cubicBezTo>
                  <a:pt x="458" y="276"/>
                  <a:pt x="458" y="276"/>
                  <a:pt x="458" y="277"/>
                </a:cubicBezTo>
                <a:cubicBezTo>
                  <a:pt x="457" y="280"/>
                  <a:pt x="458" y="283"/>
                  <a:pt x="460" y="283"/>
                </a:cubicBezTo>
                <a:cubicBezTo>
                  <a:pt x="462" y="282"/>
                  <a:pt x="462" y="282"/>
                  <a:pt x="463" y="280"/>
                </a:cubicBezTo>
                <a:cubicBezTo>
                  <a:pt x="463" y="279"/>
                  <a:pt x="463" y="278"/>
                  <a:pt x="463" y="277"/>
                </a:cubicBezTo>
                <a:cubicBezTo>
                  <a:pt x="463" y="276"/>
                  <a:pt x="464" y="275"/>
                  <a:pt x="464" y="275"/>
                </a:cubicBezTo>
                <a:cubicBezTo>
                  <a:pt x="465" y="274"/>
                  <a:pt x="468" y="274"/>
                  <a:pt x="470" y="274"/>
                </a:cubicBezTo>
                <a:cubicBezTo>
                  <a:pt x="471" y="273"/>
                  <a:pt x="471" y="275"/>
                  <a:pt x="471" y="275"/>
                </a:cubicBezTo>
                <a:cubicBezTo>
                  <a:pt x="475" y="276"/>
                  <a:pt x="478" y="275"/>
                  <a:pt x="482" y="275"/>
                </a:cubicBezTo>
                <a:cubicBezTo>
                  <a:pt x="484" y="274"/>
                  <a:pt x="487" y="275"/>
                  <a:pt x="488" y="275"/>
                </a:cubicBezTo>
                <a:cubicBezTo>
                  <a:pt x="488" y="275"/>
                  <a:pt x="489" y="274"/>
                  <a:pt x="489" y="274"/>
                </a:cubicBezTo>
                <a:cubicBezTo>
                  <a:pt x="491" y="274"/>
                  <a:pt x="490" y="275"/>
                  <a:pt x="491" y="274"/>
                </a:cubicBezTo>
                <a:cubicBezTo>
                  <a:pt x="491" y="274"/>
                  <a:pt x="492" y="274"/>
                  <a:pt x="492" y="274"/>
                </a:cubicBezTo>
                <a:cubicBezTo>
                  <a:pt x="493" y="274"/>
                  <a:pt x="493" y="274"/>
                  <a:pt x="494" y="274"/>
                </a:cubicBezTo>
                <a:cubicBezTo>
                  <a:pt x="494" y="273"/>
                  <a:pt x="494" y="274"/>
                  <a:pt x="495" y="274"/>
                </a:cubicBezTo>
                <a:cubicBezTo>
                  <a:pt x="495" y="273"/>
                  <a:pt x="495" y="273"/>
                  <a:pt x="495" y="273"/>
                </a:cubicBezTo>
                <a:cubicBezTo>
                  <a:pt x="495" y="272"/>
                  <a:pt x="497" y="273"/>
                  <a:pt x="497" y="272"/>
                </a:cubicBezTo>
                <a:cubicBezTo>
                  <a:pt x="498" y="272"/>
                  <a:pt x="498" y="273"/>
                  <a:pt x="498" y="273"/>
                </a:cubicBezTo>
                <a:cubicBezTo>
                  <a:pt x="500" y="273"/>
                  <a:pt x="501" y="273"/>
                  <a:pt x="503" y="273"/>
                </a:cubicBezTo>
                <a:cubicBezTo>
                  <a:pt x="506" y="273"/>
                  <a:pt x="511" y="273"/>
                  <a:pt x="514" y="272"/>
                </a:cubicBezTo>
                <a:cubicBezTo>
                  <a:pt x="514" y="272"/>
                  <a:pt x="514" y="272"/>
                  <a:pt x="514" y="272"/>
                </a:cubicBezTo>
                <a:cubicBezTo>
                  <a:pt x="515" y="272"/>
                  <a:pt x="515" y="272"/>
                  <a:pt x="516" y="272"/>
                </a:cubicBezTo>
                <a:cubicBezTo>
                  <a:pt x="517" y="273"/>
                  <a:pt x="518" y="272"/>
                  <a:pt x="518" y="272"/>
                </a:cubicBezTo>
                <a:cubicBezTo>
                  <a:pt x="520" y="272"/>
                  <a:pt x="521" y="272"/>
                  <a:pt x="523" y="272"/>
                </a:cubicBezTo>
                <a:cubicBezTo>
                  <a:pt x="524" y="272"/>
                  <a:pt x="525" y="271"/>
                  <a:pt x="527" y="271"/>
                </a:cubicBezTo>
                <a:cubicBezTo>
                  <a:pt x="527" y="271"/>
                  <a:pt x="527" y="271"/>
                  <a:pt x="528" y="271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9" y="272"/>
                  <a:pt x="530" y="272"/>
                  <a:pt x="531" y="272"/>
                </a:cubicBezTo>
                <a:cubicBezTo>
                  <a:pt x="532" y="271"/>
                  <a:pt x="532" y="268"/>
                  <a:pt x="533" y="267"/>
                </a:cubicBezTo>
                <a:cubicBezTo>
                  <a:pt x="533" y="266"/>
                  <a:pt x="534" y="266"/>
                  <a:pt x="535" y="266"/>
                </a:cubicBezTo>
                <a:cubicBezTo>
                  <a:pt x="535" y="265"/>
                  <a:pt x="536" y="265"/>
                  <a:pt x="537" y="264"/>
                </a:cubicBezTo>
                <a:cubicBezTo>
                  <a:pt x="537" y="264"/>
                  <a:pt x="537" y="263"/>
                  <a:pt x="538" y="263"/>
                </a:cubicBezTo>
                <a:cubicBezTo>
                  <a:pt x="538" y="263"/>
                  <a:pt x="538" y="262"/>
                  <a:pt x="538" y="262"/>
                </a:cubicBezTo>
                <a:cubicBezTo>
                  <a:pt x="538" y="260"/>
                  <a:pt x="539" y="260"/>
                  <a:pt x="538" y="257"/>
                </a:cubicBezTo>
                <a:cubicBezTo>
                  <a:pt x="539" y="257"/>
                  <a:pt x="539" y="257"/>
                  <a:pt x="539" y="256"/>
                </a:cubicBezTo>
                <a:cubicBezTo>
                  <a:pt x="540" y="255"/>
                  <a:pt x="542" y="252"/>
                  <a:pt x="540" y="251"/>
                </a:cubicBezTo>
                <a:close/>
                <a:moveTo>
                  <a:pt x="464" y="270"/>
                </a:moveTo>
                <a:cubicBezTo>
                  <a:pt x="464" y="268"/>
                  <a:pt x="466" y="269"/>
                  <a:pt x="467" y="269"/>
                </a:cubicBezTo>
                <a:cubicBezTo>
                  <a:pt x="467" y="270"/>
                  <a:pt x="465" y="270"/>
                  <a:pt x="464" y="270"/>
                </a:cubicBezTo>
                <a:close/>
                <a:moveTo>
                  <a:pt x="482" y="264"/>
                </a:moveTo>
                <a:cubicBezTo>
                  <a:pt x="482" y="265"/>
                  <a:pt x="482" y="265"/>
                  <a:pt x="481" y="265"/>
                </a:cubicBezTo>
                <a:cubicBezTo>
                  <a:pt x="480" y="265"/>
                  <a:pt x="480" y="265"/>
                  <a:pt x="479" y="266"/>
                </a:cubicBezTo>
                <a:cubicBezTo>
                  <a:pt x="476" y="266"/>
                  <a:pt x="474" y="268"/>
                  <a:pt x="472" y="267"/>
                </a:cubicBezTo>
                <a:cubicBezTo>
                  <a:pt x="471" y="264"/>
                  <a:pt x="473" y="263"/>
                  <a:pt x="473" y="261"/>
                </a:cubicBezTo>
                <a:cubicBezTo>
                  <a:pt x="477" y="261"/>
                  <a:pt x="481" y="262"/>
                  <a:pt x="484" y="262"/>
                </a:cubicBezTo>
                <a:cubicBezTo>
                  <a:pt x="484" y="264"/>
                  <a:pt x="483" y="264"/>
                  <a:pt x="482" y="264"/>
                </a:cubicBezTo>
                <a:close/>
                <a:moveTo>
                  <a:pt x="496" y="229"/>
                </a:moveTo>
                <a:cubicBezTo>
                  <a:pt x="496" y="227"/>
                  <a:pt x="497" y="224"/>
                  <a:pt x="497" y="222"/>
                </a:cubicBezTo>
                <a:cubicBezTo>
                  <a:pt x="497" y="221"/>
                  <a:pt x="497" y="221"/>
                  <a:pt x="497" y="220"/>
                </a:cubicBezTo>
                <a:cubicBezTo>
                  <a:pt x="498" y="219"/>
                  <a:pt x="499" y="219"/>
                  <a:pt x="498" y="217"/>
                </a:cubicBezTo>
                <a:cubicBezTo>
                  <a:pt x="499" y="215"/>
                  <a:pt x="497" y="216"/>
                  <a:pt x="497" y="215"/>
                </a:cubicBezTo>
                <a:cubicBezTo>
                  <a:pt x="497" y="214"/>
                  <a:pt x="498" y="213"/>
                  <a:pt x="497" y="212"/>
                </a:cubicBezTo>
                <a:cubicBezTo>
                  <a:pt x="497" y="211"/>
                  <a:pt x="497" y="210"/>
                  <a:pt x="497" y="209"/>
                </a:cubicBezTo>
                <a:cubicBezTo>
                  <a:pt x="497" y="209"/>
                  <a:pt x="497" y="208"/>
                  <a:pt x="497" y="208"/>
                </a:cubicBezTo>
                <a:cubicBezTo>
                  <a:pt x="497" y="208"/>
                  <a:pt x="496" y="208"/>
                  <a:pt x="496" y="208"/>
                </a:cubicBezTo>
                <a:cubicBezTo>
                  <a:pt x="496" y="207"/>
                  <a:pt x="497" y="206"/>
                  <a:pt x="497" y="205"/>
                </a:cubicBezTo>
                <a:cubicBezTo>
                  <a:pt x="498" y="205"/>
                  <a:pt x="498" y="206"/>
                  <a:pt x="498" y="206"/>
                </a:cubicBezTo>
                <a:cubicBezTo>
                  <a:pt x="499" y="207"/>
                  <a:pt x="499" y="211"/>
                  <a:pt x="499" y="213"/>
                </a:cubicBezTo>
                <a:cubicBezTo>
                  <a:pt x="499" y="214"/>
                  <a:pt x="499" y="215"/>
                  <a:pt x="499" y="215"/>
                </a:cubicBezTo>
                <a:cubicBezTo>
                  <a:pt x="499" y="216"/>
                  <a:pt x="499" y="216"/>
                  <a:pt x="499" y="216"/>
                </a:cubicBezTo>
                <a:cubicBezTo>
                  <a:pt x="499" y="216"/>
                  <a:pt x="499" y="216"/>
                  <a:pt x="499" y="216"/>
                </a:cubicBezTo>
                <a:cubicBezTo>
                  <a:pt x="500" y="217"/>
                  <a:pt x="499" y="218"/>
                  <a:pt x="499" y="219"/>
                </a:cubicBezTo>
                <a:cubicBezTo>
                  <a:pt x="500" y="220"/>
                  <a:pt x="500" y="220"/>
                  <a:pt x="500" y="221"/>
                </a:cubicBezTo>
                <a:cubicBezTo>
                  <a:pt x="500" y="222"/>
                  <a:pt x="499" y="222"/>
                  <a:pt x="499" y="223"/>
                </a:cubicBezTo>
                <a:cubicBezTo>
                  <a:pt x="499" y="223"/>
                  <a:pt x="499" y="224"/>
                  <a:pt x="499" y="224"/>
                </a:cubicBezTo>
                <a:cubicBezTo>
                  <a:pt x="500" y="225"/>
                  <a:pt x="499" y="225"/>
                  <a:pt x="499" y="225"/>
                </a:cubicBezTo>
                <a:cubicBezTo>
                  <a:pt x="499" y="225"/>
                  <a:pt x="500" y="226"/>
                  <a:pt x="500" y="226"/>
                </a:cubicBezTo>
                <a:cubicBezTo>
                  <a:pt x="500" y="227"/>
                  <a:pt x="499" y="227"/>
                  <a:pt x="499" y="228"/>
                </a:cubicBezTo>
                <a:cubicBezTo>
                  <a:pt x="499" y="228"/>
                  <a:pt x="500" y="229"/>
                  <a:pt x="500" y="230"/>
                </a:cubicBezTo>
                <a:cubicBezTo>
                  <a:pt x="500" y="231"/>
                  <a:pt x="500" y="232"/>
                  <a:pt x="499" y="233"/>
                </a:cubicBezTo>
                <a:cubicBezTo>
                  <a:pt x="499" y="235"/>
                  <a:pt x="500" y="236"/>
                  <a:pt x="499" y="238"/>
                </a:cubicBezTo>
                <a:cubicBezTo>
                  <a:pt x="499" y="241"/>
                  <a:pt x="498" y="245"/>
                  <a:pt x="499" y="250"/>
                </a:cubicBezTo>
                <a:cubicBezTo>
                  <a:pt x="498" y="251"/>
                  <a:pt x="497" y="251"/>
                  <a:pt x="495" y="251"/>
                </a:cubicBezTo>
                <a:cubicBezTo>
                  <a:pt x="493" y="250"/>
                  <a:pt x="494" y="248"/>
                  <a:pt x="494" y="246"/>
                </a:cubicBezTo>
                <a:cubicBezTo>
                  <a:pt x="494" y="246"/>
                  <a:pt x="494" y="246"/>
                  <a:pt x="494" y="246"/>
                </a:cubicBezTo>
                <a:cubicBezTo>
                  <a:pt x="493" y="245"/>
                  <a:pt x="494" y="246"/>
                  <a:pt x="494" y="245"/>
                </a:cubicBezTo>
                <a:cubicBezTo>
                  <a:pt x="494" y="245"/>
                  <a:pt x="493" y="244"/>
                  <a:pt x="494" y="243"/>
                </a:cubicBezTo>
                <a:cubicBezTo>
                  <a:pt x="494" y="241"/>
                  <a:pt x="494" y="240"/>
                  <a:pt x="495" y="238"/>
                </a:cubicBezTo>
                <a:cubicBezTo>
                  <a:pt x="495" y="238"/>
                  <a:pt x="494" y="237"/>
                  <a:pt x="495" y="237"/>
                </a:cubicBezTo>
                <a:cubicBezTo>
                  <a:pt x="495" y="236"/>
                  <a:pt x="495" y="232"/>
                  <a:pt x="496" y="230"/>
                </a:cubicBezTo>
                <a:cubicBezTo>
                  <a:pt x="496" y="230"/>
                  <a:pt x="496" y="229"/>
                  <a:pt x="496" y="229"/>
                </a:cubicBezTo>
                <a:close/>
                <a:moveTo>
                  <a:pt x="492" y="131"/>
                </a:moveTo>
                <a:cubicBezTo>
                  <a:pt x="492" y="127"/>
                  <a:pt x="492" y="121"/>
                  <a:pt x="491" y="115"/>
                </a:cubicBezTo>
                <a:cubicBezTo>
                  <a:pt x="491" y="115"/>
                  <a:pt x="491" y="115"/>
                  <a:pt x="491" y="114"/>
                </a:cubicBezTo>
                <a:cubicBezTo>
                  <a:pt x="491" y="114"/>
                  <a:pt x="491" y="113"/>
                  <a:pt x="491" y="111"/>
                </a:cubicBezTo>
                <a:cubicBezTo>
                  <a:pt x="491" y="111"/>
                  <a:pt x="491" y="110"/>
                  <a:pt x="491" y="110"/>
                </a:cubicBezTo>
                <a:cubicBezTo>
                  <a:pt x="491" y="109"/>
                  <a:pt x="491" y="108"/>
                  <a:pt x="491" y="107"/>
                </a:cubicBezTo>
                <a:cubicBezTo>
                  <a:pt x="491" y="107"/>
                  <a:pt x="491" y="106"/>
                  <a:pt x="491" y="105"/>
                </a:cubicBezTo>
                <a:cubicBezTo>
                  <a:pt x="491" y="105"/>
                  <a:pt x="490" y="105"/>
                  <a:pt x="490" y="105"/>
                </a:cubicBezTo>
                <a:cubicBezTo>
                  <a:pt x="491" y="104"/>
                  <a:pt x="491" y="103"/>
                  <a:pt x="491" y="102"/>
                </a:cubicBezTo>
                <a:cubicBezTo>
                  <a:pt x="491" y="100"/>
                  <a:pt x="490" y="100"/>
                  <a:pt x="490" y="99"/>
                </a:cubicBezTo>
                <a:cubicBezTo>
                  <a:pt x="490" y="98"/>
                  <a:pt x="491" y="98"/>
                  <a:pt x="491" y="97"/>
                </a:cubicBezTo>
                <a:cubicBezTo>
                  <a:pt x="491" y="96"/>
                  <a:pt x="490" y="95"/>
                  <a:pt x="490" y="93"/>
                </a:cubicBezTo>
                <a:cubicBezTo>
                  <a:pt x="490" y="92"/>
                  <a:pt x="491" y="90"/>
                  <a:pt x="491" y="89"/>
                </a:cubicBezTo>
                <a:cubicBezTo>
                  <a:pt x="491" y="89"/>
                  <a:pt x="490" y="89"/>
                  <a:pt x="490" y="88"/>
                </a:cubicBezTo>
                <a:cubicBezTo>
                  <a:pt x="490" y="86"/>
                  <a:pt x="490" y="83"/>
                  <a:pt x="490" y="80"/>
                </a:cubicBezTo>
                <a:cubicBezTo>
                  <a:pt x="490" y="80"/>
                  <a:pt x="490" y="79"/>
                  <a:pt x="490" y="79"/>
                </a:cubicBezTo>
                <a:cubicBezTo>
                  <a:pt x="490" y="77"/>
                  <a:pt x="490" y="78"/>
                  <a:pt x="490" y="76"/>
                </a:cubicBezTo>
                <a:cubicBezTo>
                  <a:pt x="490" y="75"/>
                  <a:pt x="490" y="75"/>
                  <a:pt x="490" y="74"/>
                </a:cubicBezTo>
                <a:cubicBezTo>
                  <a:pt x="490" y="73"/>
                  <a:pt x="490" y="73"/>
                  <a:pt x="490" y="72"/>
                </a:cubicBezTo>
                <a:cubicBezTo>
                  <a:pt x="490" y="71"/>
                  <a:pt x="490" y="69"/>
                  <a:pt x="490" y="68"/>
                </a:cubicBezTo>
                <a:cubicBezTo>
                  <a:pt x="490" y="65"/>
                  <a:pt x="491" y="62"/>
                  <a:pt x="491" y="59"/>
                </a:cubicBezTo>
                <a:cubicBezTo>
                  <a:pt x="491" y="56"/>
                  <a:pt x="491" y="53"/>
                  <a:pt x="492" y="50"/>
                </a:cubicBezTo>
                <a:cubicBezTo>
                  <a:pt x="492" y="46"/>
                  <a:pt x="493" y="43"/>
                  <a:pt x="494" y="40"/>
                </a:cubicBezTo>
                <a:cubicBezTo>
                  <a:pt x="494" y="39"/>
                  <a:pt x="493" y="39"/>
                  <a:pt x="494" y="39"/>
                </a:cubicBezTo>
                <a:cubicBezTo>
                  <a:pt x="494" y="38"/>
                  <a:pt x="494" y="37"/>
                  <a:pt x="494" y="36"/>
                </a:cubicBezTo>
                <a:cubicBezTo>
                  <a:pt x="494" y="36"/>
                  <a:pt x="495" y="33"/>
                  <a:pt x="496" y="33"/>
                </a:cubicBezTo>
                <a:cubicBezTo>
                  <a:pt x="497" y="33"/>
                  <a:pt x="496" y="35"/>
                  <a:pt x="496" y="35"/>
                </a:cubicBezTo>
                <a:cubicBezTo>
                  <a:pt x="496" y="35"/>
                  <a:pt x="497" y="35"/>
                  <a:pt x="497" y="35"/>
                </a:cubicBezTo>
                <a:cubicBezTo>
                  <a:pt x="497" y="37"/>
                  <a:pt x="496" y="40"/>
                  <a:pt x="496" y="42"/>
                </a:cubicBezTo>
                <a:cubicBezTo>
                  <a:pt x="496" y="43"/>
                  <a:pt x="496" y="45"/>
                  <a:pt x="496" y="46"/>
                </a:cubicBezTo>
                <a:cubicBezTo>
                  <a:pt x="495" y="54"/>
                  <a:pt x="496" y="66"/>
                  <a:pt x="496" y="76"/>
                </a:cubicBezTo>
                <a:cubicBezTo>
                  <a:pt x="496" y="76"/>
                  <a:pt x="495" y="76"/>
                  <a:pt x="495" y="76"/>
                </a:cubicBezTo>
                <a:cubicBezTo>
                  <a:pt x="495" y="78"/>
                  <a:pt x="495" y="80"/>
                  <a:pt x="495" y="82"/>
                </a:cubicBezTo>
                <a:cubicBezTo>
                  <a:pt x="495" y="87"/>
                  <a:pt x="494" y="93"/>
                  <a:pt x="495" y="98"/>
                </a:cubicBezTo>
                <a:cubicBezTo>
                  <a:pt x="495" y="100"/>
                  <a:pt x="495" y="100"/>
                  <a:pt x="495" y="102"/>
                </a:cubicBezTo>
                <a:cubicBezTo>
                  <a:pt x="494" y="102"/>
                  <a:pt x="495" y="103"/>
                  <a:pt x="495" y="104"/>
                </a:cubicBezTo>
                <a:cubicBezTo>
                  <a:pt x="494" y="107"/>
                  <a:pt x="494" y="111"/>
                  <a:pt x="494" y="115"/>
                </a:cubicBezTo>
                <a:cubicBezTo>
                  <a:pt x="494" y="115"/>
                  <a:pt x="495" y="115"/>
                  <a:pt x="495" y="116"/>
                </a:cubicBezTo>
                <a:cubicBezTo>
                  <a:pt x="495" y="116"/>
                  <a:pt x="494" y="116"/>
                  <a:pt x="494" y="117"/>
                </a:cubicBezTo>
                <a:cubicBezTo>
                  <a:pt x="494" y="120"/>
                  <a:pt x="495" y="123"/>
                  <a:pt x="495" y="126"/>
                </a:cubicBezTo>
                <a:cubicBezTo>
                  <a:pt x="495" y="128"/>
                  <a:pt x="494" y="129"/>
                  <a:pt x="494" y="131"/>
                </a:cubicBezTo>
                <a:cubicBezTo>
                  <a:pt x="494" y="133"/>
                  <a:pt x="494" y="134"/>
                  <a:pt x="494" y="136"/>
                </a:cubicBezTo>
                <a:cubicBezTo>
                  <a:pt x="492" y="135"/>
                  <a:pt x="493" y="133"/>
                  <a:pt x="492" y="131"/>
                </a:cubicBezTo>
                <a:close/>
                <a:moveTo>
                  <a:pt x="529" y="262"/>
                </a:moveTo>
                <a:cubicBezTo>
                  <a:pt x="527" y="263"/>
                  <a:pt x="527" y="261"/>
                  <a:pt x="527" y="260"/>
                </a:cubicBezTo>
                <a:cubicBezTo>
                  <a:pt x="527" y="259"/>
                  <a:pt x="527" y="259"/>
                  <a:pt x="526" y="259"/>
                </a:cubicBezTo>
                <a:cubicBezTo>
                  <a:pt x="526" y="258"/>
                  <a:pt x="526" y="258"/>
                  <a:pt x="525" y="258"/>
                </a:cubicBezTo>
                <a:cubicBezTo>
                  <a:pt x="521" y="258"/>
                  <a:pt x="522" y="264"/>
                  <a:pt x="520" y="266"/>
                </a:cubicBezTo>
                <a:cubicBezTo>
                  <a:pt x="518" y="267"/>
                  <a:pt x="516" y="266"/>
                  <a:pt x="513" y="267"/>
                </a:cubicBezTo>
                <a:cubicBezTo>
                  <a:pt x="506" y="267"/>
                  <a:pt x="499" y="268"/>
                  <a:pt x="492" y="269"/>
                </a:cubicBezTo>
                <a:cubicBezTo>
                  <a:pt x="491" y="268"/>
                  <a:pt x="494" y="267"/>
                  <a:pt x="495" y="267"/>
                </a:cubicBezTo>
                <a:cubicBezTo>
                  <a:pt x="496" y="267"/>
                  <a:pt x="497" y="267"/>
                  <a:pt x="498" y="267"/>
                </a:cubicBezTo>
                <a:cubicBezTo>
                  <a:pt x="499" y="266"/>
                  <a:pt x="500" y="266"/>
                  <a:pt x="501" y="265"/>
                </a:cubicBezTo>
                <a:cubicBezTo>
                  <a:pt x="502" y="265"/>
                  <a:pt x="502" y="265"/>
                  <a:pt x="503" y="264"/>
                </a:cubicBezTo>
                <a:cubicBezTo>
                  <a:pt x="503" y="264"/>
                  <a:pt x="503" y="264"/>
                  <a:pt x="504" y="264"/>
                </a:cubicBezTo>
                <a:cubicBezTo>
                  <a:pt x="505" y="264"/>
                  <a:pt x="505" y="264"/>
                  <a:pt x="506" y="263"/>
                </a:cubicBezTo>
                <a:cubicBezTo>
                  <a:pt x="507" y="263"/>
                  <a:pt x="509" y="262"/>
                  <a:pt x="510" y="261"/>
                </a:cubicBezTo>
                <a:cubicBezTo>
                  <a:pt x="511" y="261"/>
                  <a:pt x="512" y="261"/>
                  <a:pt x="513" y="260"/>
                </a:cubicBezTo>
                <a:cubicBezTo>
                  <a:pt x="514" y="260"/>
                  <a:pt x="513" y="259"/>
                  <a:pt x="514" y="259"/>
                </a:cubicBezTo>
                <a:cubicBezTo>
                  <a:pt x="514" y="259"/>
                  <a:pt x="515" y="260"/>
                  <a:pt x="515" y="260"/>
                </a:cubicBezTo>
                <a:cubicBezTo>
                  <a:pt x="516" y="259"/>
                  <a:pt x="516" y="258"/>
                  <a:pt x="517" y="257"/>
                </a:cubicBezTo>
                <a:cubicBezTo>
                  <a:pt x="522" y="258"/>
                  <a:pt x="524" y="255"/>
                  <a:pt x="530" y="256"/>
                </a:cubicBezTo>
                <a:cubicBezTo>
                  <a:pt x="530" y="257"/>
                  <a:pt x="529" y="259"/>
                  <a:pt x="529" y="260"/>
                </a:cubicBezTo>
                <a:cubicBezTo>
                  <a:pt x="529" y="260"/>
                  <a:pt x="529" y="260"/>
                  <a:pt x="529" y="260"/>
                </a:cubicBezTo>
                <a:cubicBezTo>
                  <a:pt x="529" y="260"/>
                  <a:pt x="530" y="262"/>
                  <a:pt x="529" y="262"/>
                </a:cubicBezTo>
                <a:close/>
                <a:moveTo>
                  <a:pt x="237" y="176"/>
                </a:moveTo>
                <a:cubicBezTo>
                  <a:pt x="236" y="174"/>
                  <a:pt x="235" y="172"/>
                  <a:pt x="235" y="170"/>
                </a:cubicBezTo>
                <a:cubicBezTo>
                  <a:pt x="234" y="169"/>
                  <a:pt x="234" y="169"/>
                  <a:pt x="233" y="168"/>
                </a:cubicBezTo>
                <a:cubicBezTo>
                  <a:pt x="232" y="167"/>
                  <a:pt x="231" y="166"/>
                  <a:pt x="230" y="165"/>
                </a:cubicBezTo>
                <a:cubicBezTo>
                  <a:pt x="229" y="164"/>
                  <a:pt x="229" y="164"/>
                  <a:pt x="228" y="163"/>
                </a:cubicBezTo>
                <a:cubicBezTo>
                  <a:pt x="227" y="162"/>
                  <a:pt x="225" y="162"/>
                  <a:pt x="224" y="161"/>
                </a:cubicBezTo>
                <a:cubicBezTo>
                  <a:pt x="224" y="160"/>
                  <a:pt x="224" y="160"/>
                  <a:pt x="223" y="160"/>
                </a:cubicBezTo>
                <a:cubicBezTo>
                  <a:pt x="222" y="159"/>
                  <a:pt x="220" y="158"/>
                  <a:pt x="219" y="156"/>
                </a:cubicBezTo>
                <a:cubicBezTo>
                  <a:pt x="215" y="156"/>
                  <a:pt x="212" y="154"/>
                  <a:pt x="208" y="153"/>
                </a:cubicBezTo>
                <a:cubicBezTo>
                  <a:pt x="208" y="152"/>
                  <a:pt x="205" y="154"/>
                  <a:pt x="204" y="152"/>
                </a:cubicBezTo>
                <a:cubicBezTo>
                  <a:pt x="203" y="150"/>
                  <a:pt x="202" y="147"/>
                  <a:pt x="201" y="144"/>
                </a:cubicBezTo>
                <a:cubicBezTo>
                  <a:pt x="200" y="143"/>
                  <a:pt x="200" y="142"/>
                  <a:pt x="200" y="140"/>
                </a:cubicBezTo>
                <a:cubicBezTo>
                  <a:pt x="200" y="140"/>
                  <a:pt x="199" y="139"/>
                  <a:pt x="199" y="139"/>
                </a:cubicBezTo>
                <a:cubicBezTo>
                  <a:pt x="199" y="138"/>
                  <a:pt x="199" y="139"/>
                  <a:pt x="199" y="138"/>
                </a:cubicBezTo>
                <a:cubicBezTo>
                  <a:pt x="199" y="138"/>
                  <a:pt x="199" y="136"/>
                  <a:pt x="199" y="135"/>
                </a:cubicBezTo>
                <a:cubicBezTo>
                  <a:pt x="199" y="135"/>
                  <a:pt x="197" y="134"/>
                  <a:pt x="197" y="134"/>
                </a:cubicBezTo>
                <a:cubicBezTo>
                  <a:pt x="197" y="133"/>
                  <a:pt x="197" y="132"/>
                  <a:pt x="196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196" y="132"/>
                  <a:pt x="196" y="133"/>
                  <a:pt x="194" y="133"/>
                </a:cubicBezTo>
                <a:cubicBezTo>
                  <a:pt x="196" y="138"/>
                  <a:pt x="198" y="142"/>
                  <a:pt x="198" y="147"/>
                </a:cubicBezTo>
                <a:cubicBezTo>
                  <a:pt x="195" y="149"/>
                  <a:pt x="191" y="150"/>
                  <a:pt x="188" y="151"/>
                </a:cubicBezTo>
                <a:cubicBezTo>
                  <a:pt x="187" y="153"/>
                  <a:pt x="184" y="154"/>
                  <a:pt x="182" y="156"/>
                </a:cubicBezTo>
                <a:cubicBezTo>
                  <a:pt x="182" y="157"/>
                  <a:pt x="182" y="158"/>
                  <a:pt x="182" y="158"/>
                </a:cubicBezTo>
                <a:cubicBezTo>
                  <a:pt x="182" y="158"/>
                  <a:pt x="181" y="158"/>
                  <a:pt x="181" y="158"/>
                </a:cubicBezTo>
                <a:cubicBezTo>
                  <a:pt x="181" y="158"/>
                  <a:pt x="181" y="159"/>
                  <a:pt x="181" y="159"/>
                </a:cubicBezTo>
                <a:cubicBezTo>
                  <a:pt x="181" y="159"/>
                  <a:pt x="181" y="159"/>
                  <a:pt x="181" y="159"/>
                </a:cubicBezTo>
                <a:cubicBezTo>
                  <a:pt x="180" y="159"/>
                  <a:pt x="181" y="160"/>
                  <a:pt x="181" y="160"/>
                </a:cubicBezTo>
                <a:cubicBezTo>
                  <a:pt x="181" y="160"/>
                  <a:pt x="180" y="160"/>
                  <a:pt x="180" y="160"/>
                </a:cubicBezTo>
                <a:cubicBezTo>
                  <a:pt x="180" y="160"/>
                  <a:pt x="180" y="161"/>
                  <a:pt x="180" y="161"/>
                </a:cubicBezTo>
                <a:cubicBezTo>
                  <a:pt x="179" y="163"/>
                  <a:pt x="179" y="166"/>
                  <a:pt x="178" y="168"/>
                </a:cubicBezTo>
                <a:cubicBezTo>
                  <a:pt x="178" y="168"/>
                  <a:pt x="178" y="168"/>
                  <a:pt x="178" y="168"/>
                </a:cubicBezTo>
                <a:cubicBezTo>
                  <a:pt x="177" y="169"/>
                  <a:pt x="177" y="171"/>
                  <a:pt x="177" y="172"/>
                </a:cubicBezTo>
                <a:cubicBezTo>
                  <a:pt x="177" y="173"/>
                  <a:pt x="176" y="173"/>
                  <a:pt x="176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176" y="175"/>
                  <a:pt x="175" y="177"/>
                  <a:pt x="175" y="178"/>
                </a:cubicBezTo>
                <a:cubicBezTo>
                  <a:pt x="175" y="180"/>
                  <a:pt x="175" y="182"/>
                  <a:pt x="175" y="183"/>
                </a:cubicBezTo>
                <a:cubicBezTo>
                  <a:pt x="175" y="184"/>
                  <a:pt x="175" y="185"/>
                  <a:pt x="175" y="185"/>
                </a:cubicBezTo>
                <a:cubicBezTo>
                  <a:pt x="175" y="187"/>
                  <a:pt x="175" y="188"/>
                  <a:pt x="175" y="189"/>
                </a:cubicBezTo>
                <a:cubicBezTo>
                  <a:pt x="176" y="190"/>
                  <a:pt x="177" y="192"/>
                  <a:pt x="176" y="194"/>
                </a:cubicBezTo>
                <a:cubicBezTo>
                  <a:pt x="177" y="194"/>
                  <a:pt x="178" y="195"/>
                  <a:pt x="178" y="196"/>
                </a:cubicBezTo>
                <a:cubicBezTo>
                  <a:pt x="178" y="196"/>
                  <a:pt x="178" y="196"/>
                  <a:pt x="178" y="196"/>
                </a:cubicBezTo>
                <a:cubicBezTo>
                  <a:pt x="179" y="196"/>
                  <a:pt x="179" y="197"/>
                  <a:pt x="180" y="197"/>
                </a:cubicBezTo>
                <a:cubicBezTo>
                  <a:pt x="180" y="197"/>
                  <a:pt x="180" y="198"/>
                  <a:pt x="181" y="199"/>
                </a:cubicBezTo>
                <a:cubicBezTo>
                  <a:pt x="181" y="199"/>
                  <a:pt x="182" y="200"/>
                  <a:pt x="182" y="201"/>
                </a:cubicBezTo>
                <a:cubicBezTo>
                  <a:pt x="183" y="201"/>
                  <a:pt x="184" y="202"/>
                  <a:pt x="184" y="202"/>
                </a:cubicBezTo>
                <a:cubicBezTo>
                  <a:pt x="185" y="203"/>
                  <a:pt x="186" y="203"/>
                  <a:pt x="187" y="204"/>
                </a:cubicBezTo>
                <a:cubicBezTo>
                  <a:pt x="188" y="205"/>
                  <a:pt x="189" y="206"/>
                  <a:pt x="190" y="207"/>
                </a:cubicBezTo>
                <a:cubicBezTo>
                  <a:pt x="190" y="207"/>
                  <a:pt x="190" y="208"/>
                  <a:pt x="190" y="208"/>
                </a:cubicBezTo>
                <a:cubicBezTo>
                  <a:pt x="191" y="209"/>
                  <a:pt x="192" y="210"/>
                  <a:pt x="193" y="211"/>
                </a:cubicBezTo>
                <a:cubicBezTo>
                  <a:pt x="194" y="212"/>
                  <a:pt x="195" y="212"/>
                  <a:pt x="196" y="213"/>
                </a:cubicBezTo>
                <a:cubicBezTo>
                  <a:pt x="197" y="213"/>
                  <a:pt x="197" y="213"/>
                  <a:pt x="198" y="214"/>
                </a:cubicBezTo>
                <a:cubicBezTo>
                  <a:pt x="198" y="214"/>
                  <a:pt x="198" y="214"/>
                  <a:pt x="198" y="214"/>
                </a:cubicBezTo>
                <a:cubicBezTo>
                  <a:pt x="202" y="215"/>
                  <a:pt x="208" y="214"/>
                  <a:pt x="212" y="214"/>
                </a:cubicBezTo>
                <a:cubicBezTo>
                  <a:pt x="212" y="214"/>
                  <a:pt x="212" y="214"/>
                  <a:pt x="212" y="214"/>
                </a:cubicBezTo>
                <a:cubicBezTo>
                  <a:pt x="214" y="213"/>
                  <a:pt x="213" y="215"/>
                  <a:pt x="214" y="214"/>
                </a:cubicBezTo>
                <a:cubicBezTo>
                  <a:pt x="215" y="213"/>
                  <a:pt x="216" y="214"/>
                  <a:pt x="216" y="213"/>
                </a:cubicBezTo>
                <a:cubicBezTo>
                  <a:pt x="217" y="213"/>
                  <a:pt x="217" y="213"/>
                  <a:pt x="217" y="213"/>
                </a:cubicBezTo>
                <a:cubicBezTo>
                  <a:pt x="220" y="212"/>
                  <a:pt x="222" y="210"/>
                  <a:pt x="225" y="209"/>
                </a:cubicBezTo>
                <a:cubicBezTo>
                  <a:pt x="225" y="208"/>
                  <a:pt x="227" y="208"/>
                  <a:pt x="228" y="207"/>
                </a:cubicBezTo>
                <a:cubicBezTo>
                  <a:pt x="228" y="206"/>
                  <a:pt x="228" y="206"/>
                  <a:pt x="228" y="205"/>
                </a:cubicBezTo>
                <a:cubicBezTo>
                  <a:pt x="228" y="205"/>
                  <a:pt x="229" y="205"/>
                  <a:pt x="230" y="205"/>
                </a:cubicBezTo>
                <a:cubicBezTo>
                  <a:pt x="230" y="204"/>
                  <a:pt x="230" y="204"/>
                  <a:pt x="230" y="204"/>
                </a:cubicBezTo>
                <a:cubicBezTo>
                  <a:pt x="230" y="203"/>
                  <a:pt x="231" y="203"/>
                  <a:pt x="231" y="203"/>
                </a:cubicBezTo>
                <a:cubicBezTo>
                  <a:pt x="231" y="203"/>
                  <a:pt x="231" y="202"/>
                  <a:pt x="231" y="201"/>
                </a:cubicBezTo>
                <a:cubicBezTo>
                  <a:pt x="232" y="200"/>
                  <a:pt x="235" y="199"/>
                  <a:pt x="235" y="198"/>
                </a:cubicBezTo>
                <a:cubicBezTo>
                  <a:pt x="235" y="198"/>
                  <a:pt x="235" y="197"/>
                  <a:pt x="235" y="197"/>
                </a:cubicBezTo>
                <a:cubicBezTo>
                  <a:pt x="235" y="196"/>
                  <a:pt x="236" y="196"/>
                  <a:pt x="236" y="196"/>
                </a:cubicBezTo>
                <a:cubicBezTo>
                  <a:pt x="236" y="196"/>
                  <a:pt x="237" y="195"/>
                  <a:pt x="237" y="194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238" y="190"/>
                  <a:pt x="238" y="186"/>
                  <a:pt x="239" y="182"/>
                </a:cubicBezTo>
                <a:cubicBezTo>
                  <a:pt x="238" y="181"/>
                  <a:pt x="238" y="180"/>
                  <a:pt x="238" y="178"/>
                </a:cubicBezTo>
                <a:cubicBezTo>
                  <a:pt x="236" y="178"/>
                  <a:pt x="239" y="176"/>
                  <a:pt x="237" y="176"/>
                </a:cubicBezTo>
                <a:close/>
                <a:moveTo>
                  <a:pt x="209" y="160"/>
                </a:moveTo>
                <a:cubicBezTo>
                  <a:pt x="211" y="158"/>
                  <a:pt x="211" y="162"/>
                  <a:pt x="209" y="160"/>
                </a:cubicBezTo>
                <a:close/>
                <a:moveTo>
                  <a:pt x="204" y="162"/>
                </a:moveTo>
                <a:cubicBezTo>
                  <a:pt x="206" y="162"/>
                  <a:pt x="206" y="162"/>
                  <a:pt x="206" y="162"/>
                </a:cubicBezTo>
                <a:cubicBezTo>
                  <a:pt x="206" y="165"/>
                  <a:pt x="207" y="168"/>
                  <a:pt x="206" y="170"/>
                </a:cubicBezTo>
                <a:cubicBezTo>
                  <a:pt x="205" y="171"/>
                  <a:pt x="205" y="171"/>
                  <a:pt x="205" y="173"/>
                </a:cubicBezTo>
                <a:cubicBezTo>
                  <a:pt x="205" y="173"/>
                  <a:pt x="204" y="174"/>
                  <a:pt x="204" y="174"/>
                </a:cubicBezTo>
                <a:cubicBezTo>
                  <a:pt x="204" y="175"/>
                  <a:pt x="203" y="177"/>
                  <a:pt x="203" y="178"/>
                </a:cubicBezTo>
                <a:cubicBezTo>
                  <a:pt x="202" y="179"/>
                  <a:pt x="202" y="179"/>
                  <a:pt x="201" y="180"/>
                </a:cubicBezTo>
                <a:cubicBezTo>
                  <a:pt x="201" y="182"/>
                  <a:pt x="200" y="185"/>
                  <a:pt x="199" y="187"/>
                </a:cubicBezTo>
                <a:cubicBezTo>
                  <a:pt x="198" y="189"/>
                  <a:pt x="197" y="191"/>
                  <a:pt x="195" y="191"/>
                </a:cubicBezTo>
                <a:cubicBezTo>
                  <a:pt x="193" y="188"/>
                  <a:pt x="194" y="184"/>
                  <a:pt x="196" y="181"/>
                </a:cubicBezTo>
                <a:cubicBezTo>
                  <a:pt x="196" y="180"/>
                  <a:pt x="196" y="178"/>
                  <a:pt x="197" y="178"/>
                </a:cubicBezTo>
                <a:cubicBezTo>
                  <a:pt x="197" y="176"/>
                  <a:pt x="198" y="174"/>
                  <a:pt x="198" y="173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199" y="171"/>
                  <a:pt x="200" y="167"/>
                  <a:pt x="200" y="166"/>
                </a:cubicBezTo>
                <a:cubicBezTo>
                  <a:pt x="200" y="165"/>
                  <a:pt x="201" y="165"/>
                  <a:pt x="201" y="165"/>
                </a:cubicBezTo>
                <a:cubicBezTo>
                  <a:pt x="202" y="164"/>
                  <a:pt x="202" y="164"/>
                  <a:pt x="203" y="163"/>
                </a:cubicBezTo>
                <a:cubicBezTo>
                  <a:pt x="203" y="163"/>
                  <a:pt x="204" y="163"/>
                  <a:pt x="204" y="162"/>
                </a:cubicBezTo>
                <a:close/>
                <a:moveTo>
                  <a:pt x="185" y="176"/>
                </a:moveTo>
                <a:cubicBezTo>
                  <a:pt x="185" y="177"/>
                  <a:pt x="184" y="177"/>
                  <a:pt x="183" y="178"/>
                </a:cubicBezTo>
                <a:cubicBezTo>
                  <a:pt x="182" y="178"/>
                  <a:pt x="182" y="178"/>
                  <a:pt x="182" y="177"/>
                </a:cubicBezTo>
                <a:cubicBezTo>
                  <a:pt x="181" y="176"/>
                  <a:pt x="182" y="175"/>
                  <a:pt x="182" y="174"/>
                </a:cubicBezTo>
                <a:cubicBezTo>
                  <a:pt x="182" y="172"/>
                  <a:pt x="183" y="170"/>
                  <a:pt x="183" y="169"/>
                </a:cubicBezTo>
                <a:cubicBezTo>
                  <a:pt x="184" y="168"/>
                  <a:pt x="185" y="167"/>
                  <a:pt x="186" y="165"/>
                </a:cubicBezTo>
                <a:cubicBezTo>
                  <a:pt x="187" y="164"/>
                  <a:pt x="187" y="165"/>
                  <a:pt x="187" y="166"/>
                </a:cubicBezTo>
                <a:cubicBezTo>
                  <a:pt x="188" y="167"/>
                  <a:pt x="188" y="165"/>
                  <a:pt x="189" y="165"/>
                </a:cubicBezTo>
                <a:cubicBezTo>
                  <a:pt x="189" y="164"/>
                  <a:pt x="187" y="166"/>
                  <a:pt x="188" y="164"/>
                </a:cubicBezTo>
                <a:cubicBezTo>
                  <a:pt x="187" y="162"/>
                  <a:pt x="186" y="162"/>
                  <a:pt x="185" y="162"/>
                </a:cubicBezTo>
                <a:cubicBezTo>
                  <a:pt x="186" y="161"/>
                  <a:pt x="186" y="160"/>
                  <a:pt x="186" y="160"/>
                </a:cubicBezTo>
                <a:cubicBezTo>
                  <a:pt x="186" y="160"/>
                  <a:pt x="186" y="160"/>
                  <a:pt x="186" y="160"/>
                </a:cubicBezTo>
                <a:cubicBezTo>
                  <a:pt x="187" y="160"/>
                  <a:pt x="186" y="159"/>
                  <a:pt x="186" y="159"/>
                </a:cubicBezTo>
                <a:cubicBezTo>
                  <a:pt x="187" y="159"/>
                  <a:pt x="187" y="159"/>
                  <a:pt x="188" y="159"/>
                </a:cubicBezTo>
                <a:cubicBezTo>
                  <a:pt x="188" y="159"/>
                  <a:pt x="188" y="158"/>
                  <a:pt x="188" y="158"/>
                </a:cubicBezTo>
                <a:cubicBezTo>
                  <a:pt x="189" y="157"/>
                  <a:pt x="191" y="157"/>
                  <a:pt x="192" y="157"/>
                </a:cubicBezTo>
                <a:cubicBezTo>
                  <a:pt x="194" y="155"/>
                  <a:pt x="200" y="157"/>
                  <a:pt x="202" y="157"/>
                </a:cubicBezTo>
                <a:cubicBezTo>
                  <a:pt x="201" y="158"/>
                  <a:pt x="201" y="159"/>
                  <a:pt x="200" y="160"/>
                </a:cubicBezTo>
                <a:cubicBezTo>
                  <a:pt x="200" y="159"/>
                  <a:pt x="198" y="159"/>
                  <a:pt x="198" y="158"/>
                </a:cubicBezTo>
                <a:cubicBezTo>
                  <a:pt x="196" y="159"/>
                  <a:pt x="195" y="161"/>
                  <a:pt x="193" y="162"/>
                </a:cubicBezTo>
                <a:cubicBezTo>
                  <a:pt x="193" y="163"/>
                  <a:pt x="192" y="163"/>
                  <a:pt x="192" y="164"/>
                </a:cubicBezTo>
                <a:cubicBezTo>
                  <a:pt x="192" y="164"/>
                  <a:pt x="192" y="164"/>
                  <a:pt x="192" y="165"/>
                </a:cubicBezTo>
                <a:cubicBezTo>
                  <a:pt x="191" y="165"/>
                  <a:pt x="191" y="166"/>
                  <a:pt x="190" y="167"/>
                </a:cubicBezTo>
                <a:cubicBezTo>
                  <a:pt x="190" y="168"/>
                  <a:pt x="190" y="168"/>
                  <a:pt x="190" y="168"/>
                </a:cubicBezTo>
                <a:cubicBezTo>
                  <a:pt x="189" y="169"/>
                  <a:pt x="189" y="169"/>
                  <a:pt x="189" y="170"/>
                </a:cubicBezTo>
                <a:cubicBezTo>
                  <a:pt x="188" y="170"/>
                  <a:pt x="188" y="171"/>
                  <a:pt x="188" y="172"/>
                </a:cubicBezTo>
                <a:cubicBezTo>
                  <a:pt x="187" y="172"/>
                  <a:pt x="187" y="173"/>
                  <a:pt x="186" y="173"/>
                </a:cubicBezTo>
                <a:cubicBezTo>
                  <a:pt x="186" y="173"/>
                  <a:pt x="186" y="174"/>
                  <a:pt x="186" y="174"/>
                </a:cubicBezTo>
                <a:cubicBezTo>
                  <a:pt x="186" y="174"/>
                  <a:pt x="186" y="175"/>
                  <a:pt x="185" y="176"/>
                </a:cubicBezTo>
                <a:cubicBezTo>
                  <a:pt x="185" y="176"/>
                  <a:pt x="185" y="176"/>
                  <a:pt x="185" y="176"/>
                </a:cubicBezTo>
                <a:close/>
                <a:moveTo>
                  <a:pt x="189" y="198"/>
                </a:moveTo>
                <a:cubicBezTo>
                  <a:pt x="188" y="199"/>
                  <a:pt x="188" y="197"/>
                  <a:pt x="186" y="197"/>
                </a:cubicBezTo>
                <a:cubicBezTo>
                  <a:pt x="188" y="196"/>
                  <a:pt x="187" y="192"/>
                  <a:pt x="191" y="193"/>
                </a:cubicBezTo>
                <a:cubicBezTo>
                  <a:pt x="191" y="193"/>
                  <a:pt x="190" y="193"/>
                  <a:pt x="190" y="193"/>
                </a:cubicBezTo>
                <a:cubicBezTo>
                  <a:pt x="190" y="193"/>
                  <a:pt x="191" y="195"/>
                  <a:pt x="191" y="195"/>
                </a:cubicBezTo>
                <a:cubicBezTo>
                  <a:pt x="191" y="196"/>
                  <a:pt x="191" y="197"/>
                  <a:pt x="189" y="198"/>
                </a:cubicBezTo>
                <a:close/>
                <a:moveTo>
                  <a:pt x="192" y="173"/>
                </a:moveTo>
                <a:cubicBezTo>
                  <a:pt x="191" y="174"/>
                  <a:pt x="192" y="175"/>
                  <a:pt x="192" y="176"/>
                </a:cubicBezTo>
                <a:cubicBezTo>
                  <a:pt x="192" y="176"/>
                  <a:pt x="192" y="176"/>
                  <a:pt x="192" y="176"/>
                </a:cubicBezTo>
                <a:cubicBezTo>
                  <a:pt x="192" y="178"/>
                  <a:pt x="191" y="178"/>
                  <a:pt x="191" y="179"/>
                </a:cubicBezTo>
                <a:cubicBezTo>
                  <a:pt x="191" y="180"/>
                  <a:pt x="191" y="180"/>
                  <a:pt x="190" y="181"/>
                </a:cubicBezTo>
                <a:cubicBezTo>
                  <a:pt x="190" y="182"/>
                  <a:pt x="190" y="184"/>
                  <a:pt x="189" y="186"/>
                </a:cubicBezTo>
                <a:cubicBezTo>
                  <a:pt x="189" y="186"/>
                  <a:pt x="189" y="186"/>
                  <a:pt x="189" y="186"/>
                </a:cubicBezTo>
                <a:cubicBezTo>
                  <a:pt x="188" y="188"/>
                  <a:pt x="187" y="189"/>
                  <a:pt x="186" y="190"/>
                </a:cubicBezTo>
                <a:cubicBezTo>
                  <a:pt x="185" y="189"/>
                  <a:pt x="186" y="186"/>
                  <a:pt x="186" y="185"/>
                </a:cubicBezTo>
                <a:cubicBezTo>
                  <a:pt x="186" y="185"/>
                  <a:pt x="186" y="184"/>
                  <a:pt x="186" y="184"/>
                </a:cubicBezTo>
                <a:cubicBezTo>
                  <a:pt x="186" y="184"/>
                  <a:pt x="186" y="184"/>
                  <a:pt x="186" y="183"/>
                </a:cubicBezTo>
                <a:cubicBezTo>
                  <a:pt x="186" y="184"/>
                  <a:pt x="187" y="181"/>
                  <a:pt x="187" y="181"/>
                </a:cubicBezTo>
                <a:cubicBezTo>
                  <a:pt x="188" y="180"/>
                  <a:pt x="188" y="180"/>
                  <a:pt x="188" y="177"/>
                </a:cubicBezTo>
                <a:cubicBezTo>
                  <a:pt x="188" y="177"/>
                  <a:pt x="189" y="177"/>
                  <a:pt x="189" y="177"/>
                </a:cubicBezTo>
                <a:cubicBezTo>
                  <a:pt x="189" y="176"/>
                  <a:pt x="188" y="176"/>
                  <a:pt x="189" y="175"/>
                </a:cubicBezTo>
                <a:cubicBezTo>
                  <a:pt x="189" y="175"/>
                  <a:pt x="189" y="174"/>
                  <a:pt x="189" y="173"/>
                </a:cubicBezTo>
                <a:cubicBezTo>
                  <a:pt x="189" y="172"/>
                  <a:pt x="190" y="173"/>
                  <a:pt x="190" y="172"/>
                </a:cubicBezTo>
                <a:cubicBezTo>
                  <a:pt x="190" y="170"/>
                  <a:pt x="192" y="170"/>
                  <a:pt x="193" y="168"/>
                </a:cubicBezTo>
                <a:cubicBezTo>
                  <a:pt x="194" y="168"/>
                  <a:pt x="194" y="168"/>
                  <a:pt x="194" y="169"/>
                </a:cubicBezTo>
                <a:cubicBezTo>
                  <a:pt x="194" y="170"/>
                  <a:pt x="193" y="170"/>
                  <a:pt x="193" y="170"/>
                </a:cubicBezTo>
                <a:cubicBezTo>
                  <a:pt x="193" y="171"/>
                  <a:pt x="194" y="174"/>
                  <a:pt x="192" y="173"/>
                </a:cubicBezTo>
                <a:close/>
                <a:moveTo>
                  <a:pt x="199" y="210"/>
                </a:moveTo>
                <a:cubicBezTo>
                  <a:pt x="199" y="210"/>
                  <a:pt x="198" y="210"/>
                  <a:pt x="197" y="209"/>
                </a:cubicBezTo>
                <a:cubicBezTo>
                  <a:pt x="197" y="209"/>
                  <a:pt x="197" y="208"/>
                  <a:pt x="197" y="208"/>
                </a:cubicBezTo>
                <a:cubicBezTo>
                  <a:pt x="197" y="208"/>
                  <a:pt x="196" y="207"/>
                  <a:pt x="195" y="206"/>
                </a:cubicBezTo>
                <a:cubicBezTo>
                  <a:pt x="194" y="205"/>
                  <a:pt x="193" y="205"/>
                  <a:pt x="193" y="204"/>
                </a:cubicBezTo>
                <a:cubicBezTo>
                  <a:pt x="193" y="201"/>
                  <a:pt x="195" y="199"/>
                  <a:pt x="198" y="200"/>
                </a:cubicBezTo>
                <a:cubicBezTo>
                  <a:pt x="198" y="201"/>
                  <a:pt x="200" y="203"/>
                  <a:pt x="200" y="204"/>
                </a:cubicBezTo>
                <a:cubicBezTo>
                  <a:pt x="200" y="205"/>
                  <a:pt x="200" y="207"/>
                  <a:pt x="201" y="208"/>
                </a:cubicBezTo>
                <a:cubicBezTo>
                  <a:pt x="201" y="208"/>
                  <a:pt x="201" y="208"/>
                  <a:pt x="201" y="208"/>
                </a:cubicBezTo>
                <a:cubicBezTo>
                  <a:pt x="201" y="209"/>
                  <a:pt x="202" y="210"/>
                  <a:pt x="204" y="210"/>
                </a:cubicBezTo>
                <a:cubicBezTo>
                  <a:pt x="202" y="211"/>
                  <a:pt x="200" y="210"/>
                  <a:pt x="199" y="210"/>
                </a:cubicBezTo>
                <a:close/>
                <a:moveTo>
                  <a:pt x="206" y="204"/>
                </a:moveTo>
                <a:cubicBezTo>
                  <a:pt x="202" y="203"/>
                  <a:pt x="203" y="199"/>
                  <a:pt x="204" y="197"/>
                </a:cubicBezTo>
                <a:cubicBezTo>
                  <a:pt x="204" y="196"/>
                  <a:pt x="203" y="196"/>
                  <a:pt x="204" y="196"/>
                </a:cubicBezTo>
                <a:cubicBezTo>
                  <a:pt x="204" y="195"/>
                  <a:pt x="205" y="195"/>
                  <a:pt x="205" y="195"/>
                </a:cubicBezTo>
                <a:cubicBezTo>
                  <a:pt x="205" y="194"/>
                  <a:pt x="205" y="194"/>
                  <a:pt x="205" y="193"/>
                </a:cubicBezTo>
                <a:cubicBezTo>
                  <a:pt x="205" y="193"/>
                  <a:pt x="206" y="193"/>
                  <a:pt x="206" y="192"/>
                </a:cubicBezTo>
                <a:cubicBezTo>
                  <a:pt x="206" y="192"/>
                  <a:pt x="206" y="191"/>
                  <a:pt x="206" y="191"/>
                </a:cubicBezTo>
                <a:cubicBezTo>
                  <a:pt x="206" y="191"/>
                  <a:pt x="206" y="191"/>
                  <a:pt x="206" y="192"/>
                </a:cubicBezTo>
                <a:cubicBezTo>
                  <a:pt x="207" y="191"/>
                  <a:pt x="205" y="191"/>
                  <a:pt x="206" y="188"/>
                </a:cubicBezTo>
                <a:cubicBezTo>
                  <a:pt x="206" y="187"/>
                  <a:pt x="205" y="188"/>
                  <a:pt x="205" y="188"/>
                </a:cubicBezTo>
                <a:cubicBezTo>
                  <a:pt x="204" y="188"/>
                  <a:pt x="205" y="187"/>
                  <a:pt x="205" y="186"/>
                </a:cubicBezTo>
                <a:cubicBezTo>
                  <a:pt x="205" y="185"/>
                  <a:pt x="206" y="184"/>
                  <a:pt x="206" y="184"/>
                </a:cubicBezTo>
                <a:cubicBezTo>
                  <a:pt x="206" y="181"/>
                  <a:pt x="208" y="181"/>
                  <a:pt x="207" y="178"/>
                </a:cubicBezTo>
                <a:cubicBezTo>
                  <a:pt x="208" y="178"/>
                  <a:pt x="208" y="176"/>
                  <a:pt x="209" y="176"/>
                </a:cubicBezTo>
                <a:cubicBezTo>
                  <a:pt x="209" y="175"/>
                  <a:pt x="208" y="174"/>
                  <a:pt x="209" y="174"/>
                </a:cubicBezTo>
                <a:cubicBezTo>
                  <a:pt x="209" y="174"/>
                  <a:pt x="208" y="174"/>
                  <a:pt x="208" y="174"/>
                </a:cubicBezTo>
                <a:cubicBezTo>
                  <a:pt x="208" y="173"/>
                  <a:pt x="209" y="172"/>
                  <a:pt x="208" y="171"/>
                </a:cubicBezTo>
                <a:cubicBezTo>
                  <a:pt x="209" y="170"/>
                  <a:pt x="211" y="170"/>
                  <a:pt x="211" y="169"/>
                </a:cubicBezTo>
                <a:cubicBezTo>
                  <a:pt x="213" y="169"/>
                  <a:pt x="211" y="170"/>
                  <a:pt x="211" y="171"/>
                </a:cubicBezTo>
                <a:cubicBezTo>
                  <a:pt x="211" y="172"/>
                  <a:pt x="211" y="172"/>
                  <a:pt x="210" y="172"/>
                </a:cubicBezTo>
                <a:cubicBezTo>
                  <a:pt x="210" y="173"/>
                  <a:pt x="209" y="173"/>
                  <a:pt x="209" y="174"/>
                </a:cubicBezTo>
                <a:cubicBezTo>
                  <a:pt x="210" y="174"/>
                  <a:pt x="210" y="173"/>
                  <a:pt x="211" y="174"/>
                </a:cubicBezTo>
                <a:cubicBezTo>
                  <a:pt x="210" y="176"/>
                  <a:pt x="210" y="178"/>
                  <a:pt x="209" y="180"/>
                </a:cubicBezTo>
                <a:cubicBezTo>
                  <a:pt x="209" y="180"/>
                  <a:pt x="208" y="180"/>
                  <a:pt x="208" y="181"/>
                </a:cubicBezTo>
                <a:cubicBezTo>
                  <a:pt x="208" y="181"/>
                  <a:pt x="209" y="181"/>
                  <a:pt x="208" y="182"/>
                </a:cubicBezTo>
                <a:cubicBezTo>
                  <a:pt x="208" y="182"/>
                  <a:pt x="207" y="182"/>
                  <a:pt x="207" y="183"/>
                </a:cubicBezTo>
                <a:cubicBezTo>
                  <a:pt x="207" y="184"/>
                  <a:pt x="207" y="185"/>
                  <a:pt x="207" y="186"/>
                </a:cubicBezTo>
                <a:cubicBezTo>
                  <a:pt x="208" y="186"/>
                  <a:pt x="209" y="184"/>
                  <a:pt x="209" y="183"/>
                </a:cubicBezTo>
                <a:cubicBezTo>
                  <a:pt x="210" y="182"/>
                  <a:pt x="210" y="183"/>
                  <a:pt x="210" y="182"/>
                </a:cubicBezTo>
                <a:cubicBezTo>
                  <a:pt x="210" y="181"/>
                  <a:pt x="211" y="181"/>
                  <a:pt x="211" y="181"/>
                </a:cubicBezTo>
                <a:cubicBezTo>
                  <a:pt x="211" y="180"/>
                  <a:pt x="211" y="180"/>
                  <a:pt x="212" y="180"/>
                </a:cubicBezTo>
                <a:cubicBezTo>
                  <a:pt x="213" y="177"/>
                  <a:pt x="214" y="174"/>
                  <a:pt x="214" y="172"/>
                </a:cubicBezTo>
                <a:cubicBezTo>
                  <a:pt x="215" y="171"/>
                  <a:pt x="216" y="170"/>
                  <a:pt x="216" y="169"/>
                </a:cubicBezTo>
                <a:cubicBezTo>
                  <a:pt x="217" y="168"/>
                  <a:pt x="215" y="168"/>
                  <a:pt x="215" y="167"/>
                </a:cubicBezTo>
                <a:cubicBezTo>
                  <a:pt x="216" y="166"/>
                  <a:pt x="215" y="163"/>
                  <a:pt x="216" y="161"/>
                </a:cubicBezTo>
                <a:cubicBezTo>
                  <a:pt x="219" y="161"/>
                  <a:pt x="221" y="163"/>
                  <a:pt x="222" y="165"/>
                </a:cubicBezTo>
                <a:cubicBezTo>
                  <a:pt x="222" y="167"/>
                  <a:pt x="221" y="169"/>
                  <a:pt x="220" y="171"/>
                </a:cubicBezTo>
                <a:cubicBezTo>
                  <a:pt x="219" y="171"/>
                  <a:pt x="219" y="172"/>
                  <a:pt x="219" y="172"/>
                </a:cubicBezTo>
                <a:cubicBezTo>
                  <a:pt x="218" y="173"/>
                  <a:pt x="218" y="174"/>
                  <a:pt x="217" y="175"/>
                </a:cubicBezTo>
                <a:cubicBezTo>
                  <a:pt x="217" y="176"/>
                  <a:pt x="217" y="176"/>
                  <a:pt x="216" y="176"/>
                </a:cubicBezTo>
                <a:cubicBezTo>
                  <a:pt x="216" y="177"/>
                  <a:pt x="216" y="177"/>
                  <a:pt x="216" y="178"/>
                </a:cubicBezTo>
                <a:cubicBezTo>
                  <a:pt x="216" y="178"/>
                  <a:pt x="215" y="179"/>
                  <a:pt x="215" y="179"/>
                </a:cubicBezTo>
                <a:cubicBezTo>
                  <a:pt x="214" y="180"/>
                  <a:pt x="215" y="180"/>
                  <a:pt x="214" y="181"/>
                </a:cubicBezTo>
                <a:cubicBezTo>
                  <a:pt x="214" y="181"/>
                  <a:pt x="213" y="182"/>
                  <a:pt x="213" y="183"/>
                </a:cubicBezTo>
                <a:cubicBezTo>
                  <a:pt x="212" y="184"/>
                  <a:pt x="211" y="186"/>
                  <a:pt x="211" y="188"/>
                </a:cubicBezTo>
                <a:cubicBezTo>
                  <a:pt x="209" y="188"/>
                  <a:pt x="208" y="190"/>
                  <a:pt x="207" y="191"/>
                </a:cubicBezTo>
                <a:cubicBezTo>
                  <a:pt x="208" y="195"/>
                  <a:pt x="206" y="199"/>
                  <a:pt x="206" y="204"/>
                </a:cubicBezTo>
                <a:close/>
                <a:moveTo>
                  <a:pt x="235" y="192"/>
                </a:moveTo>
                <a:cubicBezTo>
                  <a:pt x="233" y="192"/>
                  <a:pt x="233" y="193"/>
                  <a:pt x="233" y="194"/>
                </a:cubicBezTo>
                <a:cubicBezTo>
                  <a:pt x="233" y="194"/>
                  <a:pt x="232" y="194"/>
                  <a:pt x="232" y="194"/>
                </a:cubicBezTo>
                <a:cubicBezTo>
                  <a:pt x="232" y="196"/>
                  <a:pt x="230" y="198"/>
                  <a:pt x="229" y="199"/>
                </a:cubicBezTo>
                <a:cubicBezTo>
                  <a:pt x="228" y="200"/>
                  <a:pt x="228" y="201"/>
                  <a:pt x="228" y="201"/>
                </a:cubicBezTo>
                <a:cubicBezTo>
                  <a:pt x="227" y="202"/>
                  <a:pt x="227" y="202"/>
                  <a:pt x="227" y="202"/>
                </a:cubicBezTo>
                <a:cubicBezTo>
                  <a:pt x="226" y="202"/>
                  <a:pt x="227" y="203"/>
                  <a:pt x="227" y="203"/>
                </a:cubicBezTo>
                <a:cubicBezTo>
                  <a:pt x="226" y="203"/>
                  <a:pt x="225" y="203"/>
                  <a:pt x="225" y="204"/>
                </a:cubicBezTo>
                <a:cubicBezTo>
                  <a:pt x="225" y="204"/>
                  <a:pt x="224" y="204"/>
                  <a:pt x="224" y="205"/>
                </a:cubicBezTo>
                <a:cubicBezTo>
                  <a:pt x="222" y="206"/>
                  <a:pt x="221" y="207"/>
                  <a:pt x="219" y="208"/>
                </a:cubicBezTo>
                <a:cubicBezTo>
                  <a:pt x="219" y="208"/>
                  <a:pt x="218" y="209"/>
                  <a:pt x="218" y="209"/>
                </a:cubicBezTo>
                <a:cubicBezTo>
                  <a:pt x="218" y="209"/>
                  <a:pt x="217" y="209"/>
                  <a:pt x="217" y="209"/>
                </a:cubicBezTo>
                <a:cubicBezTo>
                  <a:pt x="216" y="210"/>
                  <a:pt x="213" y="210"/>
                  <a:pt x="211" y="209"/>
                </a:cubicBezTo>
                <a:cubicBezTo>
                  <a:pt x="212" y="205"/>
                  <a:pt x="216" y="203"/>
                  <a:pt x="217" y="199"/>
                </a:cubicBezTo>
                <a:cubicBezTo>
                  <a:pt x="214" y="198"/>
                  <a:pt x="213" y="201"/>
                  <a:pt x="211" y="200"/>
                </a:cubicBezTo>
                <a:cubicBezTo>
                  <a:pt x="211" y="198"/>
                  <a:pt x="212" y="197"/>
                  <a:pt x="212" y="195"/>
                </a:cubicBezTo>
                <a:cubicBezTo>
                  <a:pt x="212" y="194"/>
                  <a:pt x="212" y="194"/>
                  <a:pt x="213" y="193"/>
                </a:cubicBezTo>
                <a:cubicBezTo>
                  <a:pt x="213" y="193"/>
                  <a:pt x="213" y="191"/>
                  <a:pt x="213" y="191"/>
                </a:cubicBezTo>
                <a:cubicBezTo>
                  <a:pt x="213" y="191"/>
                  <a:pt x="214" y="191"/>
                  <a:pt x="214" y="191"/>
                </a:cubicBezTo>
                <a:cubicBezTo>
                  <a:pt x="214" y="190"/>
                  <a:pt x="213" y="189"/>
                  <a:pt x="215" y="189"/>
                </a:cubicBezTo>
                <a:cubicBezTo>
                  <a:pt x="214" y="188"/>
                  <a:pt x="214" y="188"/>
                  <a:pt x="214" y="187"/>
                </a:cubicBezTo>
                <a:cubicBezTo>
                  <a:pt x="215" y="186"/>
                  <a:pt x="215" y="184"/>
                  <a:pt x="216" y="184"/>
                </a:cubicBezTo>
                <a:cubicBezTo>
                  <a:pt x="216" y="180"/>
                  <a:pt x="218" y="178"/>
                  <a:pt x="219" y="175"/>
                </a:cubicBezTo>
                <a:cubicBezTo>
                  <a:pt x="220" y="175"/>
                  <a:pt x="221" y="174"/>
                  <a:pt x="222" y="173"/>
                </a:cubicBezTo>
                <a:cubicBezTo>
                  <a:pt x="222" y="172"/>
                  <a:pt x="222" y="172"/>
                  <a:pt x="222" y="172"/>
                </a:cubicBezTo>
                <a:cubicBezTo>
                  <a:pt x="223" y="171"/>
                  <a:pt x="223" y="171"/>
                  <a:pt x="224" y="171"/>
                </a:cubicBezTo>
                <a:cubicBezTo>
                  <a:pt x="223" y="173"/>
                  <a:pt x="222" y="173"/>
                  <a:pt x="222" y="176"/>
                </a:cubicBezTo>
                <a:cubicBezTo>
                  <a:pt x="223" y="175"/>
                  <a:pt x="225" y="176"/>
                  <a:pt x="224" y="174"/>
                </a:cubicBezTo>
                <a:cubicBezTo>
                  <a:pt x="225" y="173"/>
                  <a:pt x="225" y="172"/>
                  <a:pt x="225" y="172"/>
                </a:cubicBezTo>
                <a:cubicBezTo>
                  <a:pt x="225" y="170"/>
                  <a:pt x="225" y="170"/>
                  <a:pt x="225" y="170"/>
                </a:cubicBezTo>
                <a:cubicBezTo>
                  <a:pt x="227" y="170"/>
                  <a:pt x="229" y="171"/>
                  <a:pt x="230" y="172"/>
                </a:cubicBezTo>
                <a:cubicBezTo>
                  <a:pt x="231" y="172"/>
                  <a:pt x="233" y="173"/>
                  <a:pt x="233" y="174"/>
                </a:cubicBezTo>
                <a:cubicBezTo>
                  <a:pt x="233" y="174"/>
                  <a:pt x="233" y="175"/>
                  <a:pt x="233" y="175"/>
                </a:cubicBezTo>
                <a:cubicBezTo>
                  <a:pt x="233" y="175"/>
                  <a:pt x="234" y="176"/>
                  <a:pt x="234" y="177"/>
                </a:cubicBezTo>
                <a:cubicBezTo>
                  <a:pt x="234" y="179"/>
                  <a:pt x="234" y="181"/>
                  <a:pt x="235" y="183"/>
                </a:cubicBezTo>
                <a:cubicBezTo>
                  <a:pt x="235" y="186"/>
                  <a:pt x="235" y="189"/>
                  <a:pt x="235" y="192"/>
                </a:cubicBezTo>
                <a:close/>
                <a:moveTo>
                  <a:pt x="476" y="123"/>
                </a:moveTo>
                <a:cubicBezTo>
                  <a:pt x="475" y="124"/>
                  <a:pt x="474" y="124"/>
                  <a:pt x="474" y="125"/>
                </a:cubicBezTo>
                <a:cubicBezTo>
                  <a:pt x="475" y="126"/>
                  <a:pt x="476" y="124"/>
                  <a:pt x="476" y="123"/>
                </a:cubicBezTo>
                <a:close/>
                <a:moveTo>
                  <a:pt x="225" y="178"/>
                </a:moveTo>
                <a:cubicBezTo>
                  <a:pt x="225" y="178"/>
                  <a:pt x="224" y="178"/>
                  <a:pt x="224" y="178"/>
                </a:cubicBezTo>
                <a:cubicBezTo>
                  <a:pt x="223" y="181"/>
                  <a:pt x="222" y="184"/>
                  <a:pt x="221" y="186"/>
                </a:cubicBezTo>
                <a:cubicBezTo>
                  <a:pt x="221" y="187"/>
                  <a:pt x="220" y="187"/>
                  <a:pt x="220" y="188"/>
                </a:cubicBezTo>
                <a:cubicBezTo>
                  <a:pt x="220" y="188"/>
                  <a:pt x="220" y="188"/>
                  <a:pt x="220" y="188"/>
                </a:cubicBezTo>
                <a:cubicBezTo>
                  <a:pt x="219" y="189"/>
                  <a:pt x="220" y="189"/>
                  <a:pt x="220" y="190"/>
                </a:cubicBezTo>
                <a:cubicBezTo>
                  <a:pt x="219" y="190"/>
                  <a:pt x="219" y="190"/>
                  <a:pt x="219" y="190"/>
                </a:cubicBezTo>
                <a:cubicBezTo>
                  <a:pt x="218" y="191"/>
                  <a:pt x="218" y="192"/>
                  <a:pt x="218" y="193"/>
                </a:cubicBezTo>
                <a:cubicBezTo>
                  <a:pt x="218" y="193"/>
                  <a:pt x="216" y="194"/>
                  <a:pt x="217" y="194"/>
                </a:cubicBezTo>
                <a:cubicBezTo>
                  <a:pt x="218" y="193"/>
                  <a:pt x="220" y="191"/>
                  <a:pt x="221" y="190"/>
                </a:cubicBezTo>
                <a:cubicBezTo>
                  <a:pt x="221" y="189"/>
                  <a:pt x="221" y="189"/>
                  <a:pt x="221" y="188"/>
                </a:cubicBezTo>
                <a:cubicBezTo>
                  <a:pt x="221" y="188"/>
                  <a:pt x="222" y="187"/>
                  <a:pt x="222" y="187"/>
                </a:cubicBezTo>
                <a:cubicBezTo>
                  <a:pt x="223" y="186"/>
                  <a:pt x="223" y="186"/>
                  <a:pt x="223" y="185"/>
                </a:cubicBezTo>
                <a:cubicBezTo>
                  <a:pt x="223" y="185"/>
                  <a:pt x="224" y="185"/>
                  <a:pt x="224" y="184"/>
                </a:cubicBezTo>
                <a:cubicBezTo>
                  <a:pt x="224" y="183"/>
                  <a:pt x="224" y="182"/>
                  <a:pt x="224" y="181"/>
                </a:cubicBezTo>
                <a:cubicBezTo>
                  <a:pt x="224" y="181"/>
                  <a:pt x="225" y="181"/>
                  <a:pt x="225" y="181"/>
                </a:cubicBezTo>
                <a:cubicBezTo>
                  <a:pt x="225" y="180"/>
                  <a:pt x="225" y="179"/>
                  <a:pt x="225" y="179"/>
                </a:cubicBezTo>
                <a:cubicBezTo>
                  <a:pt x="225" y="179"/>
                  <a:pt x="225" y="179"/>
                  <a:pt x="225" y="178"/>
                </a:cubicBezTo>
                <a:close/>
                <a:moveTo>
                  <a:pt x="451" y="149"/>
                </a:moveTo>
                <a:cubicBezTo>
                  <a:pt x="450" y="147"/>
                  <a:pt x="450" y="144"/>
                  <a:pt x="450" y="142"/>
                </a:cubicBezTo>
                <a:cubicBezTo>
                  <a:pt x="450" y="141"/>
                  <a:pt x="449" y="140"/>
                  <a:pt x="449" y="139"/>
                </a:cubicBezTo>
                <a:cubicBezTo>
                  <a:pt x="449" y="139"/>
                  <a:pt x="449" y="138"/>
                  <a:pt x="449" y="137"/>
                </a:cubicBezTo>
                <a:cubicBezTo>
                  <a:pt x="449" y="137"/>
                  <a:pt x="449" y="136"/>
                  <a:pt x="449" y="135"/>
                </a:cubicBezTo>
                <a:cubicBezTo>
                  <a:pt x="449" y="134"/>
                  <a:pt x="448" y="134"/>
                  <a:pt x="448" y="132"/>
                </a:cubicBezTo>
                <a:cubicBezTo>
                  <a:pt x="448" y="131"/>
                  <a:pt x="448" y="132"/>
                  <a:pt x="448" y="131"/>
                </a:cubicBezTo>
                <a:cubicBezTo>
                  <a:pt x="447" y="130"/>
                  <a:pt x="448" y="129"/>
                  <a:pt x="447" y="129"/>
                </a:cubicBezTo>
                <a:cubicBezTo>
                  <a:pt x="447" y="129"/>
                  <a:pt x="447" y="128"/>
                  <a:pt x="447" y="128"/>
                </a:cubicBezTo>
                <a:cubicBezTo>
                  <a:pt x="447" y="128"/>
                  <a:pt x="447" y="128"/>
                  <a:pt x="447" y="128"/>
                </a:cubicBezTo>
                <a:cubicBezTo>
                  <a:pt x="446" y="128"/>
                  <a:pt x="447" y="127"/>
                  <a:pt x="447" y="127"/>
                </a:cubicBezTo>
                <a:cubicBezTo>
                  <a:pt x="446" y="125"/>
                  <a:pt x="445" y="124"/>
                  <a:pt x="445" y="122"/>
                </a:cubicBezTo>
                <a:cubicBezTo>
                  <a:pt x="444" y="121"/>
                  <a:pt x="444" y="121"/>
                  <a:pt x="444" y="120"/>
                </a:cubicBezTo>
                <a:cubicBezTo>
                  <a:pt x="444" y="120"/>
                  <a:pt x="444" y="119"/>
                  <a:pt x="444" y="119"/>
                </a:cubicBezTo>
                <a:cubicBezTo>
                  <a:pt x="444" y="119"/>
                  <a:pt x="443" y="119"/>
                  <a:pt x="443" y="119"/>
                </a:cubicBezTo>
                <a:cubicBezTo>
                  <a:pt x="443" y="119"/>
                  <a:pt x="443" y="118"/>
                  <a:pt x="443" y="118"/>
                </a:cubicBezTo>
                <a:cubicBezTo>
                  <a:pt x="443" y="118"/>
                  <a:pt x="442" y="117"/>
                  <a:pt x="442" y="117"/>
                </a:cubicBezTo>
                <a:cubicBezTo>
                  <a:pt x="442" y="117"/>
                  <a:pt x="441" y="117"/>
                  <a:pt x="441" y="117"/>
                </a:cubicBezTo>
                <a:cubicBezTo>
                  <a:pt x="439" y="115"/>
                  <a:pt x="438" y="114"/>
                  <a:pt x="437" y="113"/>
                </a:cubicBezTo>
                <a:cubicBezTo>
                  <a:pt x="436" y="113"/>
                  <a:pt x="436" y="112"/>
                  <a:pt x="435" y="112"/>
                </a:cubicBezTo>
                <a:cubicBezTo>
                  <a:pt x="434" y="111"/>
                  <a:pt x="434" y="111"/>
                  <a:pt x="433" y="111"/>
                </a:cubicBezTo>
                <a:cubicBezTo>
                  <a:pt x="433" y="111"/>
                  <a:pt x="433" y="110"/>
                  <a:pt x="433" y="110"/>
                </a:cubicBezTo>
                <a:cubicBezTo>
                  <a:pt x="431" y="110"/>
                  <a:pt x="429" y="110"/>
                  <a:pt x="428" y="109"/>
                </a:cubicBezTo>
                <a:cubicBezTo>
                  <a:pt x="426" y="108"/>
                  <a:pt x="425" y="107"/>
                  <a:pt x="424" y="107"/>
                </a:cubicBezTo>
                <a:cubicBezTo>
                  <a:pt x="423" y="108"/>
                  <a:pt x="422" y="107"/>
                  <a:pt x="421" y="107"/>
                </a:cubicBezTo>
                <a:cubicBezTo>
                  <a:pt x="420" y="108"/>
                  <a:pt x="419" y="108"/>
                  <a:pt x="418" y="109"/>
                </a:cubicBezTo>
                <a:cubicBezTo>
                  <a:pt x="418" y="109"/>
                  <a:pt x="418" y="109"/>
                  <a:pt x="418" y="109"/>
                </a:cubicBezTo>
                <a:cubicBezTo>
                  <a:pt x="416" y="110"/>
                  <a:pt x="415" y="110"/>
                  <a:pt x="414" y="111"/>
                </a:cubicBezTo>
                <a:cubicBezTo>
                  <a:pt x="413" y="110"/>
                  <a:pt x="414" y="109"/>
                  <a:pt x="413" y="108"/>
                </a:cubicBezTo>
                <a:cubicBezTo>
                  <a:pt x="413" y="108"/>
                  <a:pt x="412" y="108"/>
                  <a:pt x="412" y="107"/>
                </a:cubicBezTo>
                <a:cubicBezTo>
                  <a:pt x="412" y="106"/>
                  <a:pt x="412" y="104"/>
                  <a:pt x="410" y="104"/>
                </a:cubicBezTo>
                <a:cubicBezTo>
                  <a:pt x="410" y="103"/>
                  <a:pt x="410" y="101"/>
                  <a:pt x="409" y="99"/>
                </a:cubicBezTo>
                <a:cubicBezTo>
                  <a:pt x="409" y="99"/>
                  <a:pt x="408" y="99"/>
                  <a:pt x="408" y="99"/>
                </a:cubicBezTo>
                <a:cubicBezTo>
                  <a:pt x="408" y="99"/>
                  <a:pt x="408" y="98"/>
                  <a:pt x="408" y="98"/>
                </a:cubicBezTo>
                <a:cubicBezTo>
                  <a:pt x="408" y="98"/>
                  <a:pt x="408" y="98"/>
                  <a:pt x="408" y="98"/>
                </a:cubicBezTo>
                <a:cubicBezTo>
                  <a:pt x="407" y="98"/>
                  <a:pt x="408" y="97"/>
                  <a:pt x="408" y="97"/>
                </a:cubicBezTo>
                <a:cubicBezTo>
                  <a:pt x="407" y="96"/>
                  <a:pt x="407" y="96"/>
                  <a:pt x="406" y="95"/>
                </a:cubicBezTo>
                <a:cubicBezTo>
                  <a:pt x="406" y="94"/>
                  <a:pt x="405" y="93"/>
                  <a:pt x="405" y="92"/>
                </a:cubicBezTo>
                <a:cubicBezTo>
                  <a:pt x="405" y="92"/>
                  <a:pt x="404" y="92"/>
                  <a:pt x="404" y="91"/>
                </a:cubicBezTo>
                <a:cubicBezTo>
                  <a:pt x="404" y="90"/>
                  <a:pt x="403" y="90"/>
                  <a:pt x="403" y="89"/>
                </a:cubicBezTo>
                <a:cubicBezTo>
                  <a:pt x="403" y="88"/>
                  <a:pt x="403" y="88"/>
                  <a:pt x="403" y="88"/>
                </a:cubicBezTo>
                <a:cubicBezTo>
                  <a:pt x="402" y="87"/>
                  <a:pt x="402" y="85"/>
                  <a:pt x="401" y="84"/>
                </a:cubicBezTo>
                <a:cubicBezTo>
                  <a:pt x="401" y="84"/>
                  <a:pt x="401" y="84"/>
                  <a:pt x="401" y="83"/>
                </a:cubicBezTo>
                <a:cubicBezTo>
                  <a:pt x="400" y="83"/>
                  <a:pt x="399" y="82"/>
                  <a:pt x="399" y="81"/>
                </a:cubicBezTo>
                <a:cubicBezTo>
                  <a:pt x="399" y="80"/>
                  <a:pt x="398" y="79"/>
                  <a:pt x="398" y="79"/>
                </a:cubicBezTo>
                <a:cubicBezTo>
                  <a:pt x="397" y="78"/>
                  <a:pt x="397" y="78"/>
                  <a:pt x="396" y="77"/>
                </a:cubicBezTo>
                <a:cubicBezTo>
                  <a:pt x="396" y="76"/>
                  <a:pt x="396" y="76"/>
                  <a:pt x="396" y="75"/>
                </a:cubicBezTo>
                <a:cubicBezTo>
                  <a:pt x="395" y="74"/>
                  <a:pt x="394" y="74"/>
                  <a:pt x="394" y="73"/>
                </a:cubicBezTo>
                <a:cubicBezTo>
                  <a:pt x="394" y="68"/>
                  <a:pt x="390" y="67"/>
                  <a:pt x="389" y="62"/>
                </a:cubicBezTo>
                <a:cubicBezTo>
                  <a:pt x="388" y="62"/>
                  <a:pt x="388" y="60"/>
                  <a:pt x="388" y="59"/>
                </a:cubicBezTo>
                <a:cubicBezTo>
                  <a:pt x="388" y="59"/>
                  <a:pt x="387" y="60"/>
                  <a:pt x="387" y="59"/>
                </a:cubicBezTo>
                <a:cubicBezTo>
                  <a:pt x="387" y="59"/>
                  <a:pt x="387" y="59"/>
                  <a:pt x="387" y="58"/>
                </a:cubicBezTo>
                <a:cubicBezTo>
                  <a:pt x="386" y="57"/>
                  <a:pt x="386" y="56"/>
                  <a:pt x="385" y="54"/>
                </a:cubicBezTo>
                <a:cubicBezTo>
                  <a:pt x="385" y="52"/>
                  <a:pt x="384" y="53"/>
                  <a:pt x="385" y="51"/>
                </a:cubicBezTo>
                <a:cubicBezTo>
                  <a:pt x="383" y="50"/>
                  <a:pt x="383" y="49"/>
                  <a:pt x="382" y="48"/>
                </a:cubicBezTo>
                <a:cubicBezTo>
                  <a:pt x="382" y="47"/>
                  <a:pt x="382" y="46"/>
                  <a:pt x="381" y="45"/>
                </a:cubicBezTo>
                <a:cubicBezTo>
                  <a:pt x="381" y="45"/>
                  <a:pt x="381" y="45"/>
                  <a:pt x="381" y="45"/>
                </a:cubicBezTo>
                <a:cubicBezTo>
                  <a:pt x="381" y="45"/>
                  <a:pt x="380" y="43"/>
                  <a:pt x="380" y="43"/>
                </a:cubicBezTo>
                <a:cubicBezTo>
                  <a:pt x="380" y="42"/>
                  <a:pt x="380" y="42"/>
                  <a:pt x="379" y="41"/>
                </a:cubicBezTo>
                <a:cubicBezTo>
                  <a:pt x="378" y="40"/>
                  <a:pt x="378" y="39"/>
                  <a:pt x="378" y="39"/>
                </a:cubicBezTo>
                <a:cubicBezTo>
                  <a:pt x="378" y="38"/>
                  <a:pt x="377" y="38"/>
                  <a:pt x="377" y="38"/>
                </a:cubicBezTo>
                <a:cubicBezTo>
                  <a:pt x="376" y="37"/>
                  <a:pt x="376" y="35"/>
                  <a:pt x="376" y="34"/>
                </a:cubicBezTo>
                <a:cubicBezTo>
                  <a:pt x="374" y="33"/>
                  <a:pt x="374" y="31"/>
                  <a:pt x="373" y="30"/>
                </a:cubicBezTo>
                <a:cubicBezTo>
                  <a:pt x="373" y="30"/>
                  <a:pt x="372" y="29"/>
                  <a:pt x="372" y="28"/>
                </a:cubicBezTo>
                <a:cubicBezTo>
                  <a:pt x="372" y="28"/>
                  <a:pt x="372" y="26"/>
                  <a:pt x="372" y="25"/>
                </a:cubicBezTo>
                <a:cubicBezTo>
                  <a:pt x="371" y="24"/>
                  <a:pt x="370" y="23"/>
                  <a:pt x="370" y="23"/>
                </a:cubicBezTo>
                <a:cubicBezTo>
                  <a:pt x="370" y="23"/>
                  <a:pt x="370" y="22"/>
                  <a:pt x="370" y="22"/>
                </a:cubicBezTo>
                <a:cubicBezTo>
                  <a:pt x="370" y="22"/>
                  <a:pt x="369" y="22"/>
                  <a:pt x="369" y="21"/>
                </a:cubicBezTo>
                <a:cubicBezTo>
                  <a:pt x="369" y="20"/>
                  <a:pt x="368" y="20"/>
                  <a:pt x="368" y="20"/>
                </a:cubicBezTo>
                <a:cubicBezTo>
                  <a:pt x="368" y="19"/>
                  <a:pt x="368" y="18"/>
                  <a:pt x="368" y="17"/>
                </a:cubicBezTo>
                <a:cubicBezTo>
                  <a:pt x="367" y="17"/>
                  <a:pt x="366" y="16"/>
                  <a:pt x="365" y="15"/>
                </a:cubicBezTo>
                <a:cubicBezTo>
                  <a:pt x="363" y="13"/>
                  <a:pt x="361" y="11"/>
                  <a:pt x="360" y="8"/>
                </a:cubicBezTo>
                <a:cubicBezTo>
                  <a:pt x="358" y="8"/>
                  <a:pt x="358" y="5"/>
                  <a:pt x="357" y="4"/>
                </a:cubicBezTo>
                <a:cubicBezTo>
                  <a:pt x="356" y="4"/>
                  <a:pt x="356" y="3"/>
                  <a:pt x="355" y="3"/>
                </a:cubicBezTo>
                <a:cubicBezTo>
                  <a:pt x="355" y="2"/>
                  <a:pt x="355" y="1"/>
                  <a:pt x="354" y="1"/>
                </a:cubicBezTo>
                <a:cubicBezTo>
                  <a:pt x="354" y="1"/>
                  <a:pt x="354" y="0"/>
                  <a:pt x="354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0" y="0"/>
                  <a:pt x="350" y="1"/>
                  <a:pt x="350" y="1"/>
                </a:cubicBezTo>
                <a:cubicBezTo>
                  <a:pt x="350" y="2"/>
                  <a:pt x="351" y="2"/>
                  <a:pt x="351" y="3"/>
                </a:cubicBezTo>
                <a:cubicBezTo>
                  <a:pt x="352" y="4"/>
                  <a:pt x="352" y="4"/>
                  <a:pt x="353" y="4"/>
                </a:cubicBezTo>
                <a:cubicBezTo>
                  <a:pt x="353" y="5"/>
                  <a:pt x="353" y="6"/>
                  <a:pt x="353" y="7"/>
                </a:cubicBezTo>
                <a:cubicBezTo>
                  <a:pt x="353" y="7"/>
                  <a:pt x="354" y="7"/>
                  <a:pt x="354" y="8"/>
                </a:cubicBezTo>
                <a:cubicBezTo>
                  <a:pt x="354" y="8"/>
                  <a:pt x="355" y="8"/>
                  <a:pt x="355" y="9"/>
                </a:cubicBezTo>
                <a:cubicBezTo>
                  <a:pt x="356" y="9"/>
                  <a:pt x="355" y="10"/>
                  <a:pt x="356" y="10"/>
                </a:cubicBezTo>
                <a:cubicBezTo>
                  <a:pt x="356" y="11"/>
                  <a:pt x="357" y="11"/>
                  <a:pt x="357" y="11"/>
                </a:cubicBezTo>
                <a:cubicBezTo>
                  <a:pt x="358" y="12"/>
                  <a:pt x="358" y="13"/>
                  <a:pt x="359" y="14"/>
                </a:cubicBezTo>
                <a:cubicBezTo>
                  <a:pt x="360" y="15"/>
                  <a:pt x="360" y="15"/>
                  <a:pt x="360" y="16"/>
                </a:cubicBezTo>
                <a:cubicBezTo>
                  <a:pt x="360" y="16"/>
                  <a:pt x="361" y="16"/>
                  <a:pt x="361" y="17"/>
                </a:cubicBezTo>
                <a:cubicBezTo>
                  <a:pt x="362" y="18"/>
                  <a:pt x="364" y="20"/>
                  <a:pt x="365" y="22"/>
                </a:cubicBezTo>
                <a:cubicBezTo>
                  <a:pt x="366" y="24"/>
                  <a:pt x="367" y="26"/>
                  <a:pt x="369" y="28"/>
                </a:cubicBezTo>
                <a:cubicBezTo>
                  <a:pt x="370" y="31"/>
                  <a:pt x="373" y="33"/>
                  <a:pt x="372" y="37"/>
                </a:cubicBezTo>
                <a:cubicBezTo>
                  <a:pt x="373" y="39"/>
                  <a:pt x="375" y="40"/>
                  <a:pt x="375" y="41"/>
                </a:cubicBezTo>
                <a:cubicBezTo>
                  <a:pt x="376" y="42"/>
                  <a:pt x="376" y="43"/>
                  <a:pt x="376" y="43"/>
                </a:cubicBezTo>
                <a:cubicBezTo>
                  <a:pt x="376" y="44"/>
                  <a:pt x="376" y="44"/>
                  <a:pt x="377" y="44"/>
                </a:cubicBezTo>
                <a:cubicBezTo>
                  <a:pt x="377" y="45"/>
                  <a:pt x="377" y="45"/>
                  <a:pt x="378" y="45"/>
                </a:cubicBezTo>
                <a:cubicBezTo>
                  <a:pt x="378" y="46"/>
                  <a:pt x="378" y="47"/>
                  <a:pt x="378" y="48"/>
                </a:cubicBezTo>
                <a:cubicBezTo>
                  <a:pt x="379" y="50"/>
                  <a:pt x="380" y="52"/>
                  <a:pt x="382" y="54"/>
                </a:cubicBezTo>
                <a:cubicBezTo>
                  <a:pt x="382" y="55"/>
                  <a:pt x="382" y="56"/>
                  <a:pt x="382" y="57"/>
                </a:cubicBezTo>
                <a:cubicBezTo>
                  <a:pt x="383" y="58"/>
                  <a:pt x="383" y="58"/>
                  <a:pt x="383" y="59"/>
                </a:cubicBezTo>
                <a:cubicBezTo>
                  <a:pt x="383" y="59"/>
                  <a:pt x="384" y="60"/>
                  <a:pt x="384" y="60"/>
                </a:cubicBezTo>
                <a:cubicBezTo>
                  <a:pt x="385" y="62"/>
                  <a:pt x="385" y="64"/>
                  <a:pt x="386" y="66"/>
                </a:cubicBezTo>
                <a:cubicBezTo>
                  <a:pt x="387" y="67"/>
                  <a:pt x="388" y="69"/>
                  <a:pt x="388" y="71"/>
                </a:cubicBezTo>
                <a:cubicBezTo>
                  <a:pt x="389" y="71"/>
                  <a:pt x="389" y="72"/>
                  <a:pt x="389" y="73"/>
                </a:cubicBezTo>
                <a:cubicBezTo>
                  <a:pt x="390" y="73"/>
                  <a:pt x="390" y="73"/>
                  <a:pt x="390" y="74"/>
                </a:cubicBezTo>
                <a:cubicBezTo>
                  <a:pt x="391" y="75"/>
                  <a:pt x="391" y="76"/>
                  <a:pt x="392" y="77"/>
                </a:cubicBezTo>
                <a:cubicBezTo>
                  <a:pt x="392" y="77"/>
                  <a:pt x="392" y="77"/>
                  <a:pt x="393" y="78"/>
                </a:cubicBezTo>
                <a:cubicBezTo>
                  <a:pt x="393" y="78"/>
                  <a:pt x="393" y="79"/>
                  <a:pt x="393" y="79"/>
                </a:cubicBezTo>
                <a:cubicBezTo>
                  <a:pt x="393" y="79"/>
                  <a:pt x="394" y="79"/>
                  <a:pt x="394" y="80"/>
                </a:cubicBezTo>
                <a:cubicBezTo>
                  <a:pt x="394" y="80"/>
                  <a:pt x="394" y="80"/>
                  <a:pt x="394" y="81"/>
                </a:cubicBezTo>
                <a:cubicBezTo>
                  <a:pt x="394" y="81"/>
                  <a:pt x="395" y="82"/>
                  <a:pt x="395" y="82"/>
                </a:cubicBezTo>
                <a:cubicBezTo>
                  <a:pt x="395" y="82"/>
                  <a:pt x="395" y="83"/>
                  <a:pt x="395" y="83"/>
                </a:cubicBezTo>
                <a:cubicBezTo>
                  <a:pt x="395" y="84"/>
                  <a:pt x="396" y="84"/>
                  <a:pt x="396" y="84"/>
                </a:cubicBezTo>
                <a:cubicBezTo>
                  <a:pt x="397" y="85"/>
                  <a:pt x="397" y="87"/>
                  <a:pt x="39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9" y="89"/>
                  <a:pt x="399" y="89"/>
                  <a:pt x="399" y="90"/>
                </a:cubicBezTo>
                <a:cubicBezTo>
                  <a:pt x="399" y="90"/>
                  <a:pt x="400" y="91"/>
                  <a:pt x="400" y="91"/>
                </a:cubicBezTo>
                <a:cubicBezTo>
                  <a:pt x="402" y="93"/>
                  <a:pt x="401" y="96"/>
                  <a:pt x="404" y="98"/>
                </a:cubicBezTo>
                <a:cubicBezTo>
                  <a:pt x="404" y="102"/>
                  <a:pt x="407" y="104"/>
                  <a:pt x="407" y="108"/>
                </a:cubicBezTo>
                <a:cubicBezTo>
                  <a:pt x="406" y="108"/>
                  <a:pt x="406" y="108"/>
                  <a:pt x="404" y="109"/>
                </a:cubicBezTo>
                <a:cubicBezTo>
                  <a:pt x="402" y="109"/>
                  <a:pt x="397" y="107"/>
                  <a:pt x="396" y="109"/>
                </a:cubicBezTo>
                <a:cubicBezTo>
                  <a:pt x="398" y="111"/>
                  <a:pt x="405" y="109"/>
                  <a:pt x="408" y="111"/>
                </a:cubicBezTo>
                <a:cubicBezTo>
                  <a:pt x="407" y="112"/>
                  <a:pt x="406" y="112"/>
                  <a:pt x="405" y="112"/>
                </a:cubicBezTo>
                <a:cubicBezTo>
                  <a:pt x="404" y="113"/>
                  <a:pt x="403" y="113"/>
                  <a:pt x="403" y="113"/>
                </a:cubicBezTo>
                <a:cubicBezTo>
                  <a:pt x="402" y="113"/>
                  <a:pt x="402" y="114"/>
                  <a:pt x="401" y="114"/>
                </a:cubicBezTo>
                <a:cubicBezTo>
                  <a:pt x="400" y="114"/>
                  <a:pt x="400" y="114"/>
                  <a:pt x="400" y="114"/>
                </a:cubicBezTo>
                <a:cubicBezTo>
                  <a:pt x="398" y="115"/>
                  <a:pt x="396" y="115"/>
                  <a:pt x="395" y="115"/>
                </a:cubicBezTo>
                <a:cubicBezTo>
                  <a:pt x="395" y="116"/>
                  <a:pt x="395" y="116"/>
                  <a:pt x="395" y="117"/>
                </a:cubicBezTo>
                <a:cubicBezTo>
                  <a:pt x="394" y="117"/>
                  <a:pt x="394" y="117"/>
                  <a:pt x="393" y="117"/>
                </a:cubicBezTo>
                <a:cubicBezTo>
                  <a:pt x="393" y="118"/>
                  <a:pt x="392" y="119"/>
                  <a:pt x="391" y="119"/>
                </a:cubicBezTo>
                <a:cubicBezTo>
                  <a:pt x="389" y="121"/>
                  <a:pt x="387" y="123"/>
                  <a:pt x="387" y="125"/>
                </a:cubicBezTo>
                <a:cubicBezTo>
                  <a:pt x="386" y="125"/>
                  <a:pt x="387" y="126"/>
                  <a:pt x="386" y="126"/>
                </a:cubicBezTo>
                <a:cubicBezTo>
                  <a:pt x="386" y="126"/>
                  <a:pt x="386" y="128"/>
                  <a:pt x="386" y="129"/>
                </a:cubicBezTo>
                <a:cubicBezTo>
                  <a:pt x="386" y="130"/>
                  <a:pt x="385" y="132"/>
                  <a:pt x="385" y="133"/>
                </a:cubicBezTo>
                <a:cubicBezTo>
                  <a:pt x="384" y="135"/>
                  <a:pt x="385" y="135"/>
                  <a:pt x="384" y="136"/>
                </a:cubicBezTo>
                <a:cubicBezTo>
                  <a:pt x="384" y="136"/>
                  <a:pt x="384" y="137"/>
                  <a:pt x="384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3" y="139"/>
                  <a:pt x="383" y="140"/>
                  <a:pt x="382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382" y="144"/>
                  <a:pt x="382" y="145"/>
                  <a:pt x="381" y="145"/>
                </a:cubicBezTo>
                <a:cubicBezTo>
                  <a:pt x="381" y="146"/>
                  <a:pt x="382" y="147"/>
                  <a:pt x="382" y="147"/>
                </a:cubicBezTo>
                <a:cubicBezTo>
                  <a:pt x="382" y="147"/>
                  <a:pt x="381" y="147"/>
                  <a:pt x="381" y="147"/>
                </a:cubicBezTo>
                <a:cubicBezTo>
                  <a:pt x="381" y="152"/>
                  <a:pt x="381" y="156"/>
                  <a:pt x="382" y="159"/>
                </a:cubicBezTo>
                <a:cubicBezTo>
                  <a:pt x="382" y="160"/>
                  <a:pt x="382" y="160"/>
                  <a:pt x="382" y="161"/>
                </a:cubicBezTo>
                <a:cubicBezTo>
                  <a:pt x="383" y="163"/>
                  <a:pt x="383" y="162"/>
                  <a:pt x="384" y="163"/>
                </a:cubicBezTo>
                <a:cubicBezTo>
                  <a:pt x="384" y="163"/>
                  <a:pt x="383" y="164"/>
                  <a:pt x="384" y="164"/>
                </a:cubicBezTo>
                <a:cubicBezTo>
                  <a:pt x="384" y="164"/>
                  <a:pt x="384" y="164"/>
                  <a:pt x="384" y="164"/>
                </a:cubicBezTo>
                <a:cubicBezTo>
                  <a:pt x="384" y="164"/>
                  <a:pt x="384" y="165"/>
                  <a:pt x="384" y="165"/>
                </a:cubicBezTo>
                <a:cubicBezTo>
                  <a:pt x="384" y="165"/>
                  <a:pt x="385" y="165"/>
                  <a:pt x="385" y="165"/>
                </a:cubicBezTo>
                <a:cubicBezTo>
                  <a:pt x="385" y="165"/>
                  <a:pt x="384" y="166"/>
                  <a:pt x="385" y="166"/>
                </a:cubicBezTo>
                <a:cubicBezTo>
                  <a:pt x="385" y="166"/>
                  <a:pt x="386" y="167"/>
                  <a:pt x="386" y="168"/>
                </a:cubicBezTo>
                <a:cubicBezTo>
                  <a:pt x="387" y="169"/>
                  <a:pt x="389" y="171"/>
                  <a:pt x="390" y="171"/>
                </a:cubicBezTo>
                <a:cubicBezTo>
                  <a:pt x="391" y="171"/>
                  <a:pt x="391" y="172"/>
                  <a:pt x="392" y="173"/>
                </a:cubicBezTo>
                <a:cubicBezTo>
                  <a:pt x="392" y="173"/>
                  <a:pt x="393" y="173"/>
                  <a:pt x="393" y="173"/>
                </a:cubicBezTo>
                <a:cubicBezTo>
                  <a:pt x="393" y="173"/>
                  <a:pt x="393" y="174"/>
                  <a:pt x="393" y="174"/>
                </a:cubicBezTo>
                <a:cubicBezTo>
                  <a:pt x="394" y="175"/>
                  <a:pt x="396" y="176"/>
                  <a:pt x="396" y="176"/>
                </a:cubicBezTo>
                <a:cubicBezTo>
                  <a:pt x="397" y="176"/>
                  <a:pt x="398" y="178"/>
                  <a:pt x="398" y="178"/>
                </a:cubicBezTo>
                <a:cubicBezTo>
                  <a:pt x="399" y="178"/>
                  <a:pt x="399" y="178"/>
                  <a:pt x="400" y="178"/>
                </a:cubicBezTo>
                <a:cubicBezTo>
                  <a:pt x="400" y="179"/>
                  <a:pt x="401" y="179"/>
                  <a:pt x="401" y="179"/>
                </a:cubicBezTo>
                <a:cubicBezTo>
                  <a:pt x="402" y="180"/>
                  <a:pt x="403" y="179"/>
                  <a:pt x="404" y="180"/>
                </a:cubicBezTo>
                <a:cubicBezTo>
                  <a:pt x="405" y="180"/>
                  <a:pt x="405" y="180"/>
                  <a:pt x="406" y="180"/>
                </a:cubicBezTo>
                <a:cubicBezTo>
                  <a:pt x="408" y="180"/>
                  <a:pt x="408" y="180"/>
                  <a:pt x="409" y="180"/>
                </a:cubicBezTo>
                <a:cubicBezTo>
                  <a:pt x="410" y="179"/>
                  <a:pt x="411" y="180"/>
                  <a:pt x="411" y="180"/>
                </a:cubicBezTo>
                <a:cubicBezTo>
                  <a:pt x="411" y="180"/>
                  <a:pt x="411" y="180"/>
                  <a:pt x="412" y="180"/>
                </a:cubicBezTo>
                <a:cubicBezTo>
                  <a:pt x="412" y="180"/>
                  <a:pt x="412" y="180"/>
                  <a:pt x="413" y="180"/>
                </a:cubicBezTo>
                <a:cubicBezTo>
                  <a:pt x="414" y="180"/>
                  <a:pt x="414" y="180"/>
                  <a:pt x="415" y="180"/>
                </a:cubicBezTo>
                <a:cubicBezTo>
                  <a:pt x="417" y="179"/>
                  <a:pt x="419" y="179"/>
                  <a:pt x="420" y="179"/>
                </a:cubicBezTo>
                <a:cubicBezTo>
                  <a:pt x="422" y="179"/>
                  <a:pt x="424" y="178"/>
                  <a:pt x="425" y="177"/>
                </a:cubicBezTo>
                <a:cubicBezTo>
                  <a:pt x="425" y="177"/>
                  <a:pt x="426" y="178"/>
                  <a:pt x="427" y="177"/>
                </a:cubicBezTo>
                <a:cubicBezTo>
                  <a:pt x="427" y="177"/>
                  <a:pt x="428" y="176"/>
                  <a:pt x="428" y="176"/>
                </a:cubicBezTo>
                <a:cubicBezTo>
                  <a:pt x="429" y="176"/>
                  <a:pt x="429" y="176"/>
                  <a:pt x="430" y="176"/>
                </a:cubicBezTo>
                <a:cubicBezTo>
                  <a:pt x="430" y="176"/>
                  <a:pt x="431" y="175"/>
                  <a:pt x="431" y="175"/>
                </a:cubicBezTo>
                <a:cubicBezTo>
                  <a:pt x="432" y="174"/>
                  <a:pt x="433" y="175"/>
                  <a:pt x="433" y="174"/>
                </a:cubicBezTo>
                <a:cubicBezTo>
                  <a:pt x="434" y="174"/>
                  <a:pt x="434" y="173"/>
                  <a:pt x="435" y="173"/>
                </a:cubicBezTo>
                <a:cubicBezTo>
                  <a:pt x="435" y="172"/>
                  <a:pt x="436" y="171"/>
                  <a:pt x="436" y="171"/>
                </a:cubicBezTo>
                <a:cubicBezTo>
                  <a:pt x="438" y="170"/>
                  <a:pt x="439" y="169"/>
                  <a:pt x="440" y="168"/>
                </a:cubicBezTo>
                <a:cubicBezTo>
                  <a:pt x="441" y="168"/>
                  <a:pt x="440" y="167"/>
                  <a:pt x="441" y="167"/>
                </a:cubicBezTo>
                <a:cubicBezTo>
                  <a:pt x="441" y="167"/>
                  <a:pt x="442" y="167"/>
                  <a:pt x="442" y="167"/>
                </a:cubicBezTo>
                <a:cubicBezTo>
                  <a:pt x="442" y="167"/>
                  <a:pt x="442" y="166"/>
                  <a:pt x="442" y="166"/>
                </a:cubicBezTo>
                <a:cubicBezTo>
                  <a:pt x="442" y="165"/>
                  <a:pt x="443" y="164"/>
                  <a:pt x="444" y="164"/>
                </a:cubicBezTo>
                <a:cubicBezTo>
                  <a:pt x="445" y="162"/>
                  <a:pt x="446" y="160"/>
                  <a:pt x="448" y="159"/>
                </a:cubicBezTo>
                <a:cubicBezTo>
                  <a:pt x="449" y="155"/>
                  <a:pt x="451" y="153"/>
                  <a:pt x="451" y="149"/>
                </a:cubicBezTo>
                <a:close/>
                <a:moveTo>
                  <a:pt x="440" y="125"/>
                </a:moveTo>
                <a:cubicBezTo>
                  <a:pt x="438" y="125"/>
                  <a:pt x="437" y="124"/>
                  <a:pt x="436" y="122"/>
                </a:cubicBezTo>
                <a:cubicBezTo>
                  <a:pt x="438" y="122"/>
                  <a:pt x="440" y="122"/>
                  <a:pt x="440" y="125"/>
                </a:cubicBezTo>
                <a:close/>
                <a:moveTo>
                  <a:pt x="418" y="114"/>
                </a:moveTo>
                <a:cubicBezTo>
                  <a:pt x="418" y="114"/>
                  <a:pt x="419" y="114"/>
                  <a:pt x="419" y="113"/>
                </a:cubicBezTo>
                <a:cubicBezTo>
                  <a:pt x="419" y="113"/>
                  <a:pt x="420" y="113"/>
                  <a:pt x="420" y="112"/>
                </a:cubicBezTo>
                <a:cubicBezTo>
                  <a:pt x="424" y="112"/>
                  <a:pt x="425" y="113"/>
                  <a:pt x="427" y="114"/>
                </a:cubicBezTo>
                <a:cubicBezTo>
                  <a:pt x="428" y="115"/>
                  <a:pt x="429" y="116"/>
                  <a:pt x="429" y="117"/>
                </a:cubicBezTo>
                <a:cubicBezTo>
                  <a:pt x="431" y="117"/>
                  <a:pt x="431" y="119"/>
                  <a:pt x="432" y="119"/>
                </a:cubicBezTo>
                <a:cubicBezTo>
                  <a:pt x="432" y="122"/>
                  <a:pt x="433" y="124"/>
                  <a:pt x="434" y="126"/>
                </a:cubicBezTo>
                <a:cubicBezTo>
                  <a:pt x="435" y="127"/>
                  <a:pt x="434" y="128"/>
                  <a:pt x="434" y="129"/>
                </a:cubicBezTo>
                <a:cubicBezTo>
                  <a:pt x="434" y="130"/>
                  <a:pt x="434" y="131"/>
                  <a:pt x="434" y="131"/>
                </a:cubicBezTo>
                <a:cubicBezTo>
                  <a:pt x="434" y="135"/>
                  <a:pt x="432" y="137"/>
                  <a:pt x="433" y="141"/>
                </a:cubicBezTo>
                <a:cubicBezTo>
                  <a:pt x="434" y="141"/>
                  <a:pt x="434" y="141"/>
                  <a:pt x="434" y="141"/>
                </a:cubicBezTo>
                <a:cubicBezTo>
                  <a:pt x="435" y="140"/>
                  <a:pt x="435" y="139"/>
                  <a:pt x="436" y="138"/>
                </a:cubicBezTo>
                <a:cubicBezTo>
                  <a:pt x="436" y="138"/>
                  <a:pt x="436" y="137"/>
                  <a:pt x="436" y="137"/>
                </a:cubicBezTo>
                <a:cubicBezTo>
                  <a:pt x="437" y="136"/>
                  <a:pt x="437" y="132"/>
                  <a:pt x="438" y="130"/>
                </a:cubicBezTo>
                <a:cubicBezTo>
                  <a:pt x="440" y="130"/>
                  <a:pt x="440" y="132"/>
                  <a:pt x="440" y="134"/>
                </a:cubicBezTo>
                <a:cubicBezTo>
                  <a:pt x="440" y="134"/>
                  <a:pt x="441" y="134"/>
                  <a:pt x="441" y="134"/>
                </a:cubicBezTo>
                <a:cubicBezTo>
                  <a:pt x="441" y="134"/>
                  <a:pt x="441" y="136"/>
                  <a:pt x="441" y="136"/>
                </a:cubicBezTo>
                <a:cubicBezTo>
                  <a:pt x="441" y="137"/>
                  <a:pt x="442" y="139"/>
                  <a:pt x="441" y="142"/>
                </a:cubicBezTo>
                <a:cubicBezTo>
                  <a:pt x="441" y="141"/>
                  <a:pt x="441" y="142"/>
                  <a:pt x="441" y="142"/>
                </a:cubicBezTo>
                <a:cubicBezTo>
                  <a:pt x="440" y="143"/>
                  <a:pt x="439" y="145"/>
                  <a:pt x="439" y="147"/>
                </a:cubicBezTo>
                <a:cubicBezTo>
                  <a:pt x="438" y="148"/>
                  <a:pt x="438" y="148"/>
                  <a:pt x="437" y="148"/>
                </a:cubicBezTo>
                <a:cubicBezTo>
                  <a:pt x="437" y="148"/>
                  <a:pt x="438" y="149"/>
                  <a:pt x="437" y="149"/>
                </a:cubicBezTo>
                <a:cubicBezTo>
                  <a:pt x="437" y="149"/>
                  <a:pt x="436" y="151"/>
                  <a:pt x="436" y="151"/>
                </a:cubicBezTo>
                <a:cubicBezTo>
                  <a:pt x="436" y="152"/>
                  <a:pt x="433" y="154"/>
                  <a:pt x="432" y="155"/>
                </a:cubicBezTo>
                <a:cubicBezTo>
                  <a:pt x="431" y="156"/>
                  <a:pt x="430" y="158"/>
                  <a:pt x="429" y="159"/>
                </a:cubicBezTo>
                <a:cubicBezTo>
                  <a:pt x="429" y="159"/>
                  <a:pt x="428" y="159"/>
                  <a:pt x="428" y="159"/>
                </a:cubicBezTo>
                <a:cubicBezTo>
                  <a:pt x="427" y="159"/>
                  <a:pt x="427" y="160"/>
                  <a:pt x="425" y="160"/>
                </a:cubicBezTo>
                <a:cubicBezTo>
                  <a:pt x="424" y="158"/>
                  <a:pt x="425" y="158"/>
                  <a:pt x="425" y="156"/>
                </a:cubicBezTo>
                <a:cubicBezTo>
                  <a:pt x="425" y="154"/>
                  <a:pt x="424" y="155"/>
                  <a:pt x="424" y="153"/>
                </a:cubicBezTo>
                <a:cubicBezTo>
                  <a:pt x="424" y="150"/>
                  <a:pt x="425" y="149"/>
                  <a:pt x="425" y="146"/>
                </a:cubicBezTo>
                <a:cubicBezTo>
                  <a:pt x="423" y="146"/>
                  <a:pt x="423" y="148"/>
                  <a:pt x="423" y="149"/>
                </a:cubicBezTo>
                <a:cubicBezTo>
                  <a:pt x="422" y="149"/>
                  <a:pt x="422" y="149"/>
                  <a:pt x="422" y="150"/>
                </a:cubicBezTo>
                <a:cubicBezTo>
                  <a:pt x="422" y="150"/>
                  <a:pt x="422" y="150"/>
                  <a:pt x="422" y="150"/>
                </a:cubicBezTo>
                <a:cubicBezTo>
                  <a:pt x="422" y="151"/>
                  <a:pt x="422" y="151"/>
                  <a:pt x="421" y="153"/>
                </a:cubicBezTo>
                <a:cubicBezTo>
                  <a:pt x="421" y="153"/>
                  <a:pt x="421" y="153"/>
                  <a:pt x="421" y="153"/>
                </a:cubicBezTo>
                <a:cubicBezTo>
                  <a:pt x="421" y="155"/>
                  <a:pt x="421" y="155"/>
                  <a:pt x="420" y="157"/>
                </a:cubicBezTo>
                <a:cubicBezTo>
                  <a:pt x="420" y="157"/>
                  <a:pt x="420" y="157"/>
                  <a:pt x="420" y="157"/>
                </a:cubicBezTo>
                <a:cubicBezTo>
                  <a:pt x="420" y="157"/>
                  <a:pt x="420" y="158"/>
                  <a:pt x="420" y="158"/>
                </a:cubicBezTo>
                <a:cubicBezTo>
                  <a:pt x="420" y="158"/>
                  <a:pt x="419" y="158"/>
                  <a:pt x="419" y="158"/>
                </a:cubicBezTo>
                <a:cubicBezTo>
                  <a:pt x="419" y="160"/>
                  <a:pt x="419" y="160"/>
                  <a:pt x="418" y="161"/>
                </a:cubicBezTo>
                <a:cubicBezTo>
                  <a:pt x="418" y="162"/>
                  <a:pt x="416" y="163"/>
                  <a:pt x="414" y="163"/>
                </a:cubicBezTo>
                <a:cubicBezTo>
                  <a:pt x="413" y="161"/>
                  <a:pt x="413" y="159"/>
                  <a:pt x="414" y="157"/>
                </a:cubicBezTo>
                <a:cubicBezTo>
                  <a:pt x="414" y="157"/>
                  <a:pt x="414" y="157"/>
                  <a:pt x="415" y="157"/>
                </a:cubicBezTo>
                <a:cubicBezTo>
                  <a:pt x="414" y="157"/>
                  <a:pt x="415" y="154"/>
                  <a:pt x="415" y="154"/>
                </a:cubicBezTo>
                <a:cubicBezTo>
                  <a:pt x="415" y="154"/>
                  <a:pt x="416" y="154"/>
                  <a:pt x="416" y="154"/>
                </a:cubicBezTo>
                <a:cubicBezTo>
                  <a:pt x="416" y="154"/>
                  <a:pt x="415" y="153"/>
                  <a:pt x="416" y="153"/>
                </a:cubicBezTo>
                <a:cubicBezTo>
                  <a:pt x="417" y="152"/>
                  <a:pt x="416" y="150"/>
                  <a:pt x="417" y="148"/>
                </a:cubicBezTo>
                <a:cubicBezTo>
                  <a:pt x="417" y="148"/>
                  <a:pt x="417" y="147"/>
                  <a:pt x="417" y="147"/>
                </a:cubicBezTo>
                <a:cubicBezTo>
                  <a:pt x="417" y="146"/>
                  <a:pt x="417" y="144"/>
                  <a:pt x="417" y="143"/>
                </a:cubicBezTo>
                <a:cubicBezTo>
                  <a:pt x="418" y="141"/>
                  <a:pt x="419" y="138"/>
                  <a:pt x="419" y="136"/>
                </a:cubicBezTo>
                <a:cubicBezTo>
                  <a:pt x="418" y="133"/>
                  <a:pt x="416" y="138"/>
                  <a:pt x="416" y="136"/>
                </a:cubicBezTo>
                <a:cubicBezTo>
                  <a:pt x="416" y="134"/>
                  <a:pt x="418" y="132"/>
                  <a:pt x="418" y="129"/>
                </a:cubicBezTo>
                <a:cubicBezTo>
                  <a:pt x="419" y="129"/>
                  <a:pt x="420" y="128"/>
                  <a:pt x="420" y="127"/>
                </a:cubicBezTo>
                <a:cubicBezTo>
                  <a:pt x="421" y="125"/>
                  <a:pt x="422" y="123"/>
                  <a:pt x="420" y="121"/>
                </a:cubicBezTo>
                <a:cubicBezTo>
                  <a:pt x="420" y="121"/>
                  <a:pt x="420" y="121"/>
                  <a:pt x="420" y="121"/>
                </a:cubicBezTo>
                <a:cubicBezTo>
                  <a:pt x="419" y="121"/>
                  <a:pt x="419" y="121"/>
                  <a:pt x="419" y="120"/>
                </a:cubicBezTo>
                <a:cubicBezTo>
                  <a:pt x="418" y="119"/>
                  <a:pt x="417" y="119"/>
                  <a:pt x="416" y="118"/>
                </a:cubicBezTo>
                <a:cubicBezTo>
                  <a:pt x="416" y="116"/>
                  <a:pt x="417" y="116"/>
                  <a:pt x="418" y="114"/>
                </a:cubicBezTo>
                <a:close/>
                <a:moveTo>
                  <a:pt x="412" y="149"/>
                </a:moveTo>
                <a:cubicBezTo>
                  <a:pt x="412" y="150"/>
                  <a:pt x="411" y="150"/>
                  <a:pt x="411" y="151"/>
                </a:cubicBezTo>
                <a:cubicBezTo>
                  <a:pt x="410" y="152"/>
                  <a:pt x="410" y="154"/>
                  <a:pt x="409" y="153"/>
                </a:cubicBezTo>
                <a:cubicBezTo>
                  <a:pt x="409" y="148"/>
                  <a:pt x="412" y="146"/>
                  <a:pt x="413" y="142"/>
                </a:cubicBezTo>
                <a:cubicBezTo>
                  <a:pt x="414" y="142"/>
                  <a:pt x="414" y="143"/>
                  <a:pt x="414" y="144"/>
                </a:cubicBezTo>
                <a:cubicBezTo>
                  <a:pt x="412" y="145"/>
                  <a:pt x="413" y="148"/>
                  <a:pt x="412" y="149"/>
                </a:cubicBezTo>
                <a:close/>
                <a:moveTo>
                  <a:pt x="415" y="120"/>
                </a:moveTo>
                <a:cubicBezTo>
                  <a:pt x="416" y="120"/>
                  <a:pt x="416" y="120"/>
                  <a:pt x="416" y="120"/>
                </a:cubicBezTo>
                <a:cubicBezTo>
                  <a:pt x="416" y="121"/>
                  <a:pt x="416" y="121"/>
                  <a:pt x="416" y="121"/>
                </a:cubicBezTo>
                <a:cubicBezTo>
                  <a:pt x="415" y="121"/>
                  <a:pt x="415" y="121"/>
                  <a:pt x="415" y="121"/>
                </a:cubicBezTo>
                <a:lnTo>
                  <a:pt x="415" y="120"/>
                </a:lnTo>
                <a:close/>
                <a:moveTo>
                  <a:pt x="407" y="137"/>
                </a:moveTo>
                <a:cubicBezTo>
                  <a:pt x="407" y="136"/>
                  <a:pt x="407" y="135"/>
                  <a:pt x="408" y="135"/>
                </a:cubicBezTo>
                <a:cubicBezTo>
                  <a:pt x="408" y="134"/>
                  <a:pt x="408" y="135"/>
                  <a:pt x="408" y="134"/>
                </a:cubicBezTo>
                <a:cubicBezTo>
                  <a:pt x="408" y="133"/>
                  <a:pt x="410" y="133"/>
                  <a:pt x="409" y="131"/>
                </a:cubicBezTo>
                <a:cubicBezTo>
                  <a:pt x="412" y="130"/>
                  <a:pt x="413" y="127"/>
                  <a:pt x="414" y="125"/>
                </a:cubicBezTo>
                <a:cubicBezTo>
                  <a:pt x="414" y="124"/>
                  <a:pt x="415" y="124"/>
                  <a:pt x="416" y="123"/>
                </a:cubicBezTo>
                <a:cubicBezTo>
                  <a:pt x="416" y="124"/>
                  <a:pt x="416" y="124"/>
                  <a:pt x="416" y="125"/>
                </a:cubicBezTo>
                <a:cubicBezTo>
                  <a:pt x="415" y="126"/>
                  <a:pt x="415" y="129"/>
                  <a:pt x="413" y="130"/>
                </a:cubicBezTo>
                <a:cubicBezTo>
                  <a:pt x="413" y="131"/>
                  <a:pt x="412" y="133"/>
                  <a:pt x="412" y="134"/>
                </a:cubicBezTo>
                <a:cubicBezTo>
                  <a:pt x="412" y="135"/>
                  <a:pt x="411" y="135"/>
                  <a:pt x="411" y="135"/>
                </a:cubicBezTo>
                <a:cubicBezTo>
                  <a:pt x="410" y="136"/>
                  <a:pt x="411" y="137"/>
                  <a:pt x="410" y="137"/>
                </a:cubicBezTo>
                <a:cubicBezTo>
                  <a:pt x="410" y="138"/>
                  <a:pt x="410" y="137"/>
                  <a:pt x="410" y="138"/>
                </a:cubicBezTo>
                <a:cubicBezTo>
                  <a:pt x="410" y="139"/>
                  <a:pt x="409" y="140"/>
                  <a:pt x="408" y="141"/>
                </a:cubicBezTo>
                <a:cubicBezTo>
                  <a:pt x="408" y="141"/>
                  <a:pt x="408" y="142"/>
                  <a:pt x="408" y="143"/>
                </a:cubicBezTo>
                <a:cubicBezTo>
                  <a:pt x="407" y="143"/>
                  <a:pt x="407" y="143"/>
                  <a:pt x="406" y="143"/>
                </a:cubicBezTo>
                <a:cubicBezTo>
                  <a:pt x="406" y="143"/>
                  <a:pt x="407" y="144"/>
                  <a:pt x="406" y="144"/>
                </a:cubicBezTo>
                <a:cubicBezTo>
                  <a:pt x="406" y="145"/>
                  <a:pt x="405" y="146"/>
                  <a:pt x="403" y="146"/>
                </a:cubicBezTo>
                <a:cubicBezTo>
                  <a:pt x="403" y="144"/>
                  <a:pt x="404" y="142"/>
                  <a:pt x="404" y="141"/>
                </a:cubicBezTo>
                <a:cubicBezTo>
                  <a:pt x="405" y="140"/>
                  <a:pt x="405" y="139"/>
                  <a:pt x="405" y="139"/>
                </a:cubicBezTo>
                <a:cubicBezTo>
                  <a:pt x="406" y="139"/>
                  <a:pt x="406" y="137"/>
                  <a:pt x="406" y="137"/>
                </a:cubicBezTo>
                <a:cubicBezTo>
                  <a:pt x="406" y="137"/>
                  <a:pt x="407" y="137"/>
                  <a:pt x="407" y="137"/>
                </a:cubicBezTo>
                <a:close/>
                <a:moveTo>
                  <a:pt x="403" y="158"/>
                </a:moveTo>
                <a:cubicBezTo>
                  <a:pt x="402" y="157"/>
                  <a:pt x="401" y="156"/>
                  <a:pt x="399" y="156"/>
                </a:cubicBezTo>
                <a:cubicBezTo>
                  <a:pt x="399" y="155"/>
                  <a:pt x="398" y="154"/>
                  <a:pt x="398" y="153"/>
                </a:cubicBezTo>
                <a:cubicBezTo>
                  <a:pt x="400" y="154"/>
                  <a:pt x="401" y="153"/>
                  <a:pt x="403" y="153"/>
                </a:cubicBezTo>
                <a:cubicBezTo>
                  <a:pt x="404" y="155"/>
                  <a:pt x="404" y="156"/>
                  <a:pt x="403" y="158"/>
                </a:cubicBezTo>
                <a:close/>
                <a:moveTo>
                  <a:pt x="406" y="126"/>
                </a:moveTo>
                <a:cubicBezTo>
                  <a:pt x="407" y="126"/>
                  <a:pt x="406" y="127"/>
                  <a:pt x="406" y="127"/>
                </a:cubicBezTo>
                <a:cubicBezTo>
                  <a:pt x="406" y="128"/>
                  <a:pt x="405" y="129"/>
                  <a:pt x="405" y="130"/>
                </a:cubicBezTo>
                <a:cubicBezTo>
                  <a:pt x="405" y="130"/>
                  <a:pt x="404" y="130"/>
                  <a:pt x="404" y="130"/>
                </a:cubicBezTo>
                <a:cubicBezTo>
                  <a:pt x="404" y="132"/>
                  <a:pt x="404" y="131"/>
                  <a:pt x="403" y="132"/>
                </a:cubicBezTo>
                <a:cubicBezTo>
                  <a:pt x="403" y="133"/>
                  <a:pt x="403" y="134"/>
                  <a:pt x="402" y="135"/>
                </a:cubicBezTo>
                <a:cubicBezTo>
                  <a:pt x="402" y="135"/>
                  <a:pt x="401" y="136"/>
                  <a:pt x="400" y="136"/>
                </a:cubicBezTo>
                <a:cubicBezTo>
                  <a:pt x="400" y="131"/>
                  <a:pt x="404" y="129"/>
                  <a:pt x="406" y="126"/>
                </a:cubicBezTo>
                <a:close/>
                <a:moveTo>
                  <a:pt x="398" y="142"/>
                </a:moveTo>
                <a:cubicBezTo>
                  <a:pt x="399" y="144"/>
                  <a:pt x="398" y="146"/>
                  <a:pt x="397" y="146"/>
                </a:cubicBezTo>
                <a:cubicBezTo>
                  <a:pt x="397" y="149"/>
                  <a:pt x="397" y="149"/>
                  <a:pt x="397" y="152"/>
                </a:cubicBezTo>
                <a:cubicBezTo>
                  <a:pt x="394" y="150"/>
                  <a:pt x="393" y="147"/>
                  <a:pt x="394" y="143"/>
                </a:cubicBezTo>
                <a:cubicBezTo>
                  <a:pt x="395" y="141"/>
                  <a:pt x="396" y="141"/>
                  <a:pt x="398" y="142"/>
                </a:cubicBezTo>
                <a:close/>
                <a:moveTo>
                  <a:pt x="394" y="125"/>
                </a:moveTo>
                <a:cubicBezTo>
                  <a:pt x="394" y="124"/>
                  <a:pt x="395" y="125"/>
                  <a:pt x="395" y="123"/>
                </a:cubicBezTo>
                <a:cubicBezTo>
                  <a:pt x="396" y="124"/>
                  <a:pt x="396" y="124"/>
                  <a:pt x="396" y="125"/>
                </a:cubicBezTo>
                <a:cubicBezTo>
                  <a:pt x="394" y="126"/>
                  <a:pt x="394" y="129"/>
                  <a:pt x="393" y="130"/>
                </a:cubicBezTo>
                <a:cubicBezTo>
                  <a:pt x="391" y="129"/>
                  <a:pt x="394" y="126"/>
                  <a:pt x="394" y="125"/>
                </a:cubicBezTo>
                <a:close/>
                <a:moveTo>
                  <a:pt x="447" y="150"/>
                </a:moveTo>
                <a:cubicBezTo>
                  <a:pt x="446" y="151"/>
                  <a:pt x="446" y="153"/>
                  <a:pt x="445" y="154"/>
                </a:cubicBezTo>
                <a:cubicBezTo>
                  <a:pt x="445" y="154"/>
                  <a:pt x="445" y="154"/>
                  <a:pt x="445" y="154"/>
                </a:cubicBezTo>
                <a:cubicBezTo>
                  <a:pt x="444" y="155"/>
                  <a:pt x="444" y="157"/>
                  <a:pt x="443" y="158"/>
                </a:cubicBezTo>
                <a:cubicBezTo>
                  <a:pt x="442" y="159"/>
                  <a:pt x="442" y="159"/>
                  <a:pt x="442" y="159"/>
                </a:cubicBezTo>
                <a:cubicBezTo>
                  <a:pt x="441" y="160"/>
                  <a:pt x="440" y="161"/>
                  <a:pt x="440" y="162"/>
                </a:cubicBezTo>
                <a:cubicBezTo>
                  <a:pt x="440" y="163"/>
                  <a:pt x="437" y="165"/>
                  <a:pt x="436" y="166"/>
                </a:cubicBezTo>
                <a:cubicBezTo>
                  <a:pt x="435" y="167"/>
                  <a:pt x="435" y="166"/>
                  <a:pt x="434" y="167"/>
                </a:cubicBezTo>
                <a:cubicBezTo>
                  <a:pt x="434" y="167"/>
                  <a:pt x="434" y="168"/>
                  <a:pt x="434" y="168"/>
                </a:cubicBezTo>
                <a:cubicBezTo>
                  <a:pt x="434" y="168"/>
                  <a:pt x="433" y="169"/>
                  <a:pt x="432" y="170"/>
                </a:cubicBezTo>
                <a:cubicBezTo>
                  <a:pt x="432" y="170"/>
                  <a:pt x="431" y="170"/>
                  <a:pt x="431" y="170"/>
                </a:cubicBezTo>
                <a:cubicBezTo>
                  <a:pt x="431" y="170"/>
                  <a:pt x="431" y="171"/>
                  <a:pt x="430" y="171"/>
                </a:cubicBezTo>
                <a:cubicBezTo>
                  <a:pt x="430" y="171"/>
                  <a:pt x="429" y="171"/>
                  <a:pt x="429" y="171"/>
                </a:cubicBezTo>
                <a:cubicBezTo>
                  <a:pt x="429" y="171"/>
                  <a:pt x="429" y="171"/>
                  <a:pt x="429" y="172"/>
                </a:cubicBezTo>
                <a:cubicBezTo>
                  <a:pt x="429" y="172"/>
                  <a:pt x="428" y="171"/>
                  <a:pt x="428" y="172"/>
                </a:cubicBezTo>
                <a:cubicBezTo>
                  <a:pt x="428" y="172"/>
                  <a:pt x="428" y="172"/>
                  <a:pt x="428" y="172"/>
                </a:cubicBezTo>
                <a:cubicBezTo>
                  <a:pt x="428" y="172"/>
                  <a:pt x="427" y="172"/>
                  <a:pt x="427" y="172"/>
                </a:cubicBezTo>
                <a:cubicBezTo>
                  <a:pt x="426" y="173"/>
                  <a:pt x="423" y="174"/>
                  <a:pt x="420" y="174"/>
                </a:cubicBezTo>
                <a:cubicBezTo>
                  <a:pt x="420" y="174"/>
                  <a:pt x="419" y="175"/>
                  <a:pt x="418" y="175"/>
                </a:cubicBezTo>
                <a:cubicBezTo>
                  <a:pt x="418" y="175"/>
                  <a:pt x="417" y="175"/>
                  <a:pt x="417" y="175"/>
                </a:cubicBezTo>
                <a:cubicBezTo>
                  <a:pt x="416" y="175"/>
                  <a:pt x="415" y="175"/>
                  <a:pt x="413" y="175"/>
                </a:cubicBezTo>
                <a:cubicBezTo>
                  <a:pt x="412" y="175"/>
                  <a:pt x="410" y="176"/>
                  <a:pt x="408" y="175"/>
                </a:cubicBezTo>
                <a:cubicBezTo>
                  <a:pt x="407" y="175"/>
                  <a:pt x="407" y="175"/>
                  <a:pt x="406" y="175"/>
                </a:cubicBezTo>
                <a:cubicBezTo>
                  <a:pt x="405" y="175"/>
                  <a:pt x="404" y="175"/>
                  <a:pt x="403" y="174"/>
                </a:cubicBezTo>
                <a:cubicBezTo>
                  <a:pt x="403" y="174"/>
                  <a:pt x="402" y="174"/>
                  <a:pt x="402" y="174"/>
                </a:cubicBezTo>
                <a:cubicBezTo>
                  <a:pt x="402" y="174"/>
                  <a:pt x="402" y="173"/>
                  <a:pt x="402" y="173"/>
                </a:cubicBezTo>
                <a:cubicBezTo>
                  <a:pt x="401" y="173"/>
                  <a:pt x="400" y="173"/>
                  <a:pt x="399" y="173"/>
                </a:cubicBezTo>
                <a:cubicBezTo>
                  <a:pt x="399" y="173"/>
                  <a:pt x="398" y="171"/>
                  <a:pt x="397" y="170"/>
                </a:cubicBezTo>
                <a:cubicBezTo>
                  <a:pt x="397" y="170"/>
                  <a:pt x="395" y="169"/>
                  <a:pt x="395" y="168"/>
                </a:cubicBezTo>
                <a:cubicBezTo>
                  <a:pt x="395" y="167"/>
                  <a:pt x="392" y="165"/>
                  <a:pt x="390" y="164"/>
                </a:cubicBezTo>
                <a:cubicBezTo>
                  <a:pt x="389" y="162"/>
                  <a:pt x="388" y="161"/>
                  <a:pt x="388" y="160"/>
                </a:cubicBezTo>
                <a:cubicBezTo>
                  <a:pt x="388" y="160"/>
                  <a:pt x="388" y="159"/>
                  <a:pt x="388" y="159"/>
                </a:cubicBezTo>
                <a:cubicBezTo>
                  <a:pt x="387" y="159"/>
                  <a:pt x="387" y="159"/>
                  <a:pt x="387" y="158"/>
                </a:cubicBezTo>
                <a:cubicBezTo>
                  <a:pt x="387" y="158"/>
                  <a:pt x="387" y="157"/>
                  <a:pt x="387" y="157"/>
                </a:cubicBezTo>
                <a:cubicBezTo>
                  <a:pt x="385" y="156"/>
                  <a:pt x="386" y="151"/>
                  <a:pt x="387" y="148"/>
                </a:cubicBezTo>
                <a:cubicBezTo>
                  <a:pt x="388" y="148"/>
                  <a:pt x="387" y="149"/>
                  <a:pt x="388" y="150"/>
                </a:cubicBezTo>
                <a:cubicBezTo>
                  <a:pt x="388" y="150"/>
                  <a:pt x="389" y="151"/>
                  <a:pt x="389" y="151"/>
                </a:cubicBezTo>
                <a:cubicBezTo>
                  <a:pt x="389" y="151"/>
                  <a:pt x="389" y="151"/>
                  <a:pt x="389" y="152"/>
                </a:cubicBezTo>
                <a:cubicBezTo>
                  <a:pt x="390" y="154"/>
                  <a:pt x="391" y="156"/>
                  <a:pt x="393" y="158"/>
                </a:cubicBezTo>
                <a:cubicBezTo>
                  <a:pt x="393" y="158"/>
                  <a:pt x="394" y="159"/>
                  <a:pt x="395" y="160"/>
                </a:cubicBezTo>
                <a:cubicBezTo>
                  <a:pt x="395" y="161"/>
                  <a:pt x="397" y="161"/>
                  <a:pt x="397" y="162"/>
                </a:cubicBezTo>
                <a:cubicBezTo>
                  <a:pt x="399" y="163"/>
                  <a:pt x="399" y="164"/>
                  <a:pt x="401" y="165"/>
                </a:cubicBezTo>
                <a:cubicBezTo>
                  <a:pt x="401" y="165"/>
                  <a:pt x="401" y="166"/>
                  <a:pt x="402" y="166"/>
                </a:cubicBezTo>
                <a:cubicBezTo>
                  <a:pt x="402" y="166"/>
                  <a:pt x="404" y="166"/>
                  <a:pt x="405" y="167"/>
                </a:cubicBezTo>
                <a:cubicBezTo>
                  <a:pt x="405" y="167"/>
                  <a:pt x="405" y="167"/>
                  <a:pt x="405" y="167"/>
                </a:cubicBezTo>
                <a:cubicBezTo>
                  <a:pt x="406" y="168"/>
                  <a:pt x="407" y="168"/>
                  <a:pt x="408" y="168"/>
                </a:cubicBezTo>
                <a:cubicBezTo>
                  <a:pt x="410" y="169"/>
                  <a:pt x="410" y="169"/>
                  <a:pt x="412" y="169"/>
                </a:cubicBezTo>
                <a:cubicBezTo>
                  <a:pt x="412" y="169"/>
                  <a:pt x="413" y="169"/>
                  <a:pt x="413" y="169"/>
                </a:cubicBezTo>
                <a:cubicBezTo>
                  <a:pt x="413" y="170"/>
                  <a:pt x="413" y="170"/>
                  <a:pt x="414" y="170"/>
                </a:cubicBezTo>
                <a:cubicBezTo>
                  <a:pt x="414" y="170"/>
                  <a:pt x="415" y="169"/>
                  <a:pt x="415" y="169"/>
                </a:cubicBezTo>
                <a:cubicBezTo>
                  <a:pt x="415" y="169"/>
                  <a:pt x="415" y="170"/>
                  <a:pt x="416" y="170"/>
                </a:cubicBezTo>
                <a:cubicBezTo>
                  <a:pt x="417" y="170"/>
                  <a:pt x="418" y="169"/>
                  <a:pt x="419" y="169"/>
                </a:cubicBezTo>
                <a:cubicBezTo>
                  <a:pt x="422" y="169"/>
                  <a:pt x="425" y="169"/>
                  <a:pt x="428" y="168"/>
                </a:cubicBezTo>
                <a:cubicBezTo>
                  <a:pt x="428" y="168"/>
                  <a:pt x="428" y="168"/>
                  <a:pt x="428" y="168"/>
                </a:cubicBezTo>
                <a:cubicBezTo>
                  <a:pt x="429" y="168"/>
                  <a:pt x="431" y="167"/>
                  <a:pt x="433" y="167"/>
                </a:cubicBezTo>
                <a:cubicBezTo>
                  <a:pt x="434" y="166"/>
                  <a:pt x="434" y="166"/>
                  <a:pt x="435" y="165"/>
                </a:cubicBezTo>
                <a:cubicBezTo>
                  <a:pt x="436" y="164"/>
                  <a:pt x="436" y="165"/>
                  <a:pt x="436" y="164"/>
                </a:cubicBezTo>
                <a:cubicBezTo>
                  <a:pt x="436" y="163"/>
                  <a:pt x="438" y="162"/>
                  <a:pt x="439" y="161"/>
                </a:cubicBezTo>
                <a:cubicBezTo>
                  <a:pt x="439" y="160"/>
                  <a:pt x="440" y="159"/>
                  <a:pt x="440" y="159"/>
                </a:cubicBezTo>
                <a:cubicBezTo>
                  <a:pt x="441" y="158"/>
                  <a:pt x="441" y="158"/>
                  <a:pt x="442" y="157"/>
                </a:cubicBezTo>
                <a:cubicBezTo>
                  <a:pt x="442" y="157"/>
                  <a:pt x="442" y="156"/>
                  <a:pt x="442" y="156"/>
                </a:cubicBezTo>
                <a:cubicBezTo>
                  <a:pt x="442" y="156"/>
                  <a:pt x="442" y="156"/>
                  <a:pt x="442" y="156"/>
                </a:cubicBezTo>
                <a:cubicBezTo>
                  <a:pt x="442" y="156"/>
                  <a:pt x="442" y="155"/>
                  <a:pt x="442" y="155"/>
                </a:cubicBezTo>
                <a:cubicBezTo>
                  <a:pt x="442" y="155"/>
                  <a:pt x="443" y="155"/>
                  <a:pt x="443" y="155"/>
                </a:cubicBezTo>
                <a:cubicBezTo>
                  <a:pt x="443" y="155"/>
                  <a:pt x="443" y="154"/>
                  <a:pt x="443" y="154"/>
                </a:cubicBezTo>
                <a:cubicBezTo>
                  <a:pt x="444" y="153"/>
                  <a:pt x="444" y="153"/>
                  <a:pt x="444" y="151"/>
                </a:cubicBezTo>
                <a:cubicBezTo>
                  <a:pt x="445" y="150"/>
                  <a:pt x="445" y="149"/>
                  <a:pt x="445" y="148"/>
                </a:cubicBezTo>
                <a:cubicBezTo>
                  <a:pt x="445" y="148"/>
                  <a:pt x="446" y="147"/>
                  <a:pt x="447" y="146"/>
                </a:cubicBezTo>
                <a:cubicBezTo>
                  <a:pt x="447" y="146"/>
                  <a:pt x="447" y="147"/>
                  <a:pt x="447" y="147"/>
                </a:cubicBezTo>
                <a:cubicBezTo>
                  <a:pt x="447" y="148"/>
                  <a:pt x="447" y="149"/>
                  <a:pt x="447" y="150"/>
                </a:cubicBezTo>
                <a:close/>
                <a:moveTo>
                  <a:pt x="152" y="191"/>
                </a:moveTo>
                <a:cubicBezTo>
                  <a:pt x="152" y="190"/>
                  <a:pt x="152" y="189"/>
                  <a:pt x="151" y="190"/>
                </a:cubicBezTo>
                <a:cubicBezTo>
                  <a:pt x="150" y="189"/>
                  <a:pt x="150" y="187"/>
                  <a:pt x="150" y="186"/>
                </a:cubicBezTo>
                <a:cubicBezTo>
                  <a:pt x="148" y="186"/>
                  <a:pt x="149" y="184"/>
                  <a:pt x="147" y="184"/>
                </a:cubicBezTo>
                <a:cubicBezTo>
                  <a:pt x="147" y="183"/>
                  <a:pt x="145" y="182"/>
                  <a:pt x="144" y="181"/>
                </a:cubicBezTo>
                <a:cubicBezTo>
                  <a:pt x="144" y="180"/>
                  <a:pt x="144" y="179"/>
                  <a:pt x="143" y="178"/>
                </a:cubicBezTo>
                <a:cubicBezTo>
                  <a:pt x="143" y="178"/>
                  <a:pt x="142" y="178"/>
                  <a:pt x="142" y="178"/>
                </a:cubicBezTo>
                <a:cubicBezTo>
                  <a:pt x="142" y="178"/>
                  <a:pt x="142" y="177"/>
                  <a:pt x="142" y="176"/>
                </a:cubicBezTo>
                <a:cubicBezTo>
                  <a:pt x="141" y="174"/>
                  <a:pt x="142" y="171"/>
                  <a:pt x="141" y="169"/>
                </a:cubicBezTo>
                <a:cubicBezTo>
                  <a:pt x="141" y="169"/>
                  <a:pt x="140" y="168"/>
                  <a:pt x="140" y="168"/>
                </a:cubicBezTo>
                <a:cubicBezTo>
                  <a:pt x="139" y="166"/>
                  <a:pt x="138" y="166"/>
                  <a:pt x="137" y="166"/>
                </a:cubicBezTo>
                <a:cubicBezTo>
                  <a:pt x="137" y="166"/>
                  <a:pt x="137" y="165"/>
                  <a:pt x="137" y="165"/>
                </a:cubicBezTo>
                <a:cubicBezTo>
                  <a:pt x="137" y="165"/>
                  <a:pt x="136" y="165"/>
                  <a:pt x="136" y="164"/>
                </a:cubicBezTo>
                <a:cubicBezTo>
                  <a:pt x="133" y="164"/>
                  <a:pt x="129" y="164"/>
                  <a:pt x="126" y="163"/>
                </a:cubicBezTo>
                <a:cubicBezTo>
                  <a:pt x="127" y="161"/>
                  <a:pt x="123" y="159"/>
                  <a:pt x="125" y="158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24" y="155"/>
                  <a:pt x="125" y="156"/>
                  <a:pt x="125" y="155"/>
                </a:cubicBezTo>
                <a:cubicBezTo>
                  <a:pt x="124" y="155"/>
                  <a:pt x="125" y="154"/>
                  <a:pt x="125" y="154"/>
                </a:cubicBezTo>
                <a:cubicBezTo>
                  <a:pt x="125" y="154"/>
                  <a:pt x="124" y="153"/>
                  <a:pt x="124" y="153"/>
                </a:cubicBezTo>
                <a:cubicBezTo>
                  <a:pt x="124" y="151"/>
                  <a:pt x="124" y="149"/>
                  <a:pt x="124" y="147"/>
                </a:cubicBezTo>
                <a:cubicBezTo>
                  <a:pt x="124" y="147"/>
                  <a:pt x="123" y="147"/>
                  <a:pt x="123" y="147"/>
                </a:cubicBezTo>
                <a:cubicBezTo>
                  <a:pt x="123" y="146"/>
                  <a:pt x="124" y="145"/>
                  <a:pt x="124" y="145"/>
                </a:cubicBezTo>
                <a:cubicBezTo>
                  <a:pt x="124" y="144"/>
                  <a:pt x="123" y="142"/>
                  <a:pt x="123" y="141"/>
                </a:cubicBezTo>
                <a:cubicBezTo>
                  <a:pt x="123" y="140"/>
                  <a:pt x="123" y="140"/>
                  <a:pt x="123" y="139"/>
                </a:cubicBezTo>
                <a:cubicBezTo>
                  <a:pt x="123" y="137"/>
                  <a:pt x="122" y="135"/>
                  <a:pt x="122" y="133"/>
                </a:cubicBezTo>
                <a:cubicBezTo>
                  <a:pt x="122" y="131"/>
                  <a:pt x="123" y="129"/>
                  <a:pt x="122" y="127"/>
                </a:cubicBezTo>
                <a:cubicBezTo>
                  <a:pt x="122" y="126"/>
                  <a:pt x="122" y="125"/>
                  <a:pt x="121" y="124"/>
                </a:cubicBezTo>
                <a:cubicBezTo>
                  <a:pt x="121" y="124"/>
                  <a:pt x="121" y="123"/>
                  <a:pt x="121" y="123"/>
                </a:cubicBezTo>
                <a:cubicBezTo>
                  <a:pt x="121" y="122"/>
                  <a:pt x="121" y="122"/>
                  <a:pt x="121" y="121"/>
                </a:cubicBezTo>
                <a:cubicBezTo>
                  <a:pt x="121" y="121"/>
                  <a:pt x="121" y="120"/>
                  <a:pt x="121" y="121"/>
                </a:cubicBezTo>
                <a:cubicBezTo>
                  <a:pt x="121" y="118"/>
                  <a:pt x="120" y="116"/>
                  <a:pt x="120" y="114"/>
                </a:cubicBezTo>
                <a:cubicBezTo>
                  <a:pt x="120" y="113"/>
                  <a:pt x="120" y="113"/>
                  <a:pt x="120" y="112"/>
                </a:cubicBezTo>
                <a:cubicBezTo>
                  <a:pt x="120" y="111"/>
                  <a:pt x="121" y="112"/>
                  <a:pt x="121" y="111"/>
                </a:cubicBezTo>
                <a:cubicBezTo>
                  <a:pt x="121" y="111"/>
                  <a:pt x="121" y="110"/>
                  <a:pt x="121" y="110"/>
                </a:cubicBezTo>
                <a:cubicBezTo>
                  <a:pt x="121" y="109"/>
                  <a:pt x="121" y="107"/>
                  <a:pt x="121" y="106"/>
                </a:cubicBezTo>
                <a:cubicBezTo>
                  <a:pt x="121" y="104"/>
                  <a:pt x="120" y="103"/>
                  <a:pt x="120" y="102"/>
                </a:cubicBezTo>
                <a:cubicBezTo>
                  <a:pt x="121" y="102"/>
                  <a:pt x="120" y="101"/>
                  <a:pt x="121" y="100"/>
                </a:cubicBezTo>
                <a:cubicBezTo>
                  <a:pt x="121" y="100"/>
                  <a:pt x="120" y="100"/>
                  <a:pt x="120" y="99"/>
                </a:cubicBezTo>
                <a:cubicBezTo>
                  <a:pt x="120" y="99"/>
                  <a:pt x="120" y="98"/>
                  <a:pt x="120" y="97"/>
                </a:cubicBezTo>
                <a:cubicBezTo>
                  <a:pt x="120" y="95"/>
                  <a:pt x="121" y="92"/>
                  <a:pt x="120" y="91"/>
                </a:cubicBezTo>
                <a:cubicBezTo>
                  <a:pt x="120" y="91"/>
                  <a:pt x="119" y="91"/>
                  <a:pt x="119" y="90"/>
                </a:cubicBezTo>
                <a:cubicBezTo>
                  <a:pt x="119" y="90"/>
                  <a:pt x="120" y="90"/>
                  <a:pt x="120" y="89"/>
                </a:cubicBezTo>
                <a:cubicBezTo>
                  <a:pt x="120" y="89"/>
                  <a:pt x="119" y="89"/>
                  <a:pt x="119" y="88"/>
                </a:cubicBezTo>
                <a:cubicBezTo>
                  <a:pt x="119" y="87"/>
                  <a:pt x="121" y="87"/>
                  <a:pt x="120" y="87"/>
                </a:cubicBezTo>
                <a:cubicBezTo>
                  <a:pt x="120" y="84"/>
                  <a:pt x="120" y="83"/>
                  <a:pt x="120" y="81"/>
                </a:cubicBezTo>
                <a:cubicBezTo>
                  <a:pt x="120" y="80"/>
                  <a:pt x="121" y="80"/>
                  <a:pt x="120" y="80"/>
                </a:cubicBezTo>
                <a:cubicBezTo>
                  <a:pt x="119" y="79"/>
                  <a:pt x="122" y="76"/>
                  <a:pt x="121" y="75"/>
                </a:cubicBezTo>
                <a:cubicBezTo>
                  <a:pt x="119" y="75"/>
                  <a:pt x="122" y="74"/>
                  <a:pt x="122" y="72"/>
                </a:cubicBezTo>
                <a:cubicBezTo>
                  <a:pt x="121" y="71"/>
                  <a:pt x="122" y="67"/>
                  <a:pt x="122" y="65"/>
                </a:cubicBezTo>
                <a:cubicBezTo>
                  <a:pt x="122" y="65"/>
                  <a:pt x="120" y="64"/>
                  <a:pt x="121" y="63"/>
                </a:cubicBezTo>
                <a:cubicBezTo>
                  <a:pt x="123" y="60"/>
                  <a:pt x="121" y="57"/>
                  <a:pt x="121" y="54"/>
                </a:cubicBezTo>
                <a:cubicBezTo>
                  <a:pt x="121" y="52"/>
                  <a:pt x="122" y="50"/>
                  <a:pt x="122" y="50"/>
                </a:cubicBezTo>
                <a:cubicBezTo>
                  <a:pt x="123" y="47"/>
                  <a:pt x="123" y="46"/>
                  <a:pt x="122" y="45"/>
                </a:cubicBezTo>
                <a:cubicBezTo>
                  <a:pt x="122" y="45"/>
                  <a:pt x="122" y="44"/>
                  <a:pt x="122" y="43"/>
                </a:cubicBezTo>
                <a:cubicBezTo>
                  <a:pt x="122" y="42"/>
                  <a:pt x="122" y="42"/>
                  <a:pt x="122" y="41"/>
                </a:cubicBezTo>
                <a:cubicBezTo>
                  <a:pt x="122" y="40"/>
                  <a:pt x="122" y="40"/>
                  <a:pt x="122" y="39"/>
                </a:cubicBezTo>
                <a:cubicBezTo>
                  <a:pt x="122" y="39"/>
                  <a:pt x="122" y="38"/>
                  <a:pt x="122" y="37"/>
                </a:cubicBezTo>
                <a:cubicBezTo>
                  <a:pt x="121" y="36"/>
                  <a:pt x="122" y="36"/>
                  <a:pt x="122" y="35"/>
                </a:cubicBezTo>
                <a:cubicBezTo>
                  <a:pt x="123" y="32"/>
                  <a:pt x="121" y="29"/>
                  <a:pt x="121" y="28"/>
                </a:cubicBezTo>
                <a:cubicBezTo>
                  <a:pt x="121" y="28"/>
                  <a:pt x="122" y="27"/>
                  <a:pt x="122" y="27"/>
                </a:cubicBezTo>
                <a:cubicBezTo>
                  <a:pt x="122" y="27"/>
                  <a:pt x="121" y="26"/>
                  <a:pt x="121" y="26"/>
                </a:cubicBezTo>
                <a:cubicBezTo>
                  <a:pt x="121" y="23"/>
                  <a:pt x="121" y="21"/>
                  <a:pt x="121" y="19"/>
                </a:cubicBezTo>
                <a:cubicBezTo>
                  <a:pt x="121" y="17"/>
                  <a:pt x="120" y="16"/>
                  <a:pt x="120" y="15"/>
                </a:cubicBezTo>
                <a:cubicBezTo>
                  <a:pt x="120" y="13"/>
                  <a:pt x="121" y="11"/>
                  <a:pt x="121" y="9"/>
                </a:cubicBezTo>
                <a:cubicBezTo>
                  <a:pt x="121" y="6"/>
                  <a:pt x="120" y="3"/>
                  <a:pt x="120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6" y="2"/>
                  <a:pt x="116" y="3"/>
                  <a:pt x="116" y="5"/>
                </a:cubicBezTo>
                <a:cubicBezTo>
                  <a:pt x="116" y="10"/>
                  <a:pt x="116" y="15"/>
                  <a:pt x="116" y="19"/>
                </a:cubicBezTo>
                <a:cubicBezTo>
                  <a:pt x="116" y="21"/>
                  <a:pt x="117" y="22"/>
                  <a:pt x="117" y="23"/>
                </a:cubicBezTo>
                <a:cubicBezTo>
                  <a:pt x="117" y="25"/>
                  <a:pt x="117" y="26"/>
                  <a:pt x="117" y="27"/>
                </a:cubicBezTo>
                <a:cubicBezTo>
                  <a:pt x="117" y="27"/>
                  <a:pt x="118" y="27"/>
                  <a:pt x="118" y="27"/>
                </a:cubicBezTo>
                <a:cubicBezTo>
                  <a:pt x="118" y="29"/>
                  <a:pt x="118" y="30"/>
                  <a:pt x="118" y="31"/>
                </a:cubicBezTo>
                <a:cubicBezTo>
                  <a:pt x="118" y="31"/>
                  <a:pt x="118" y="32"/>
                  <a:pt x="118" y="32"/>
                </a:cubicBezTo>
                <a:cubicBezTo>
                  <a:pt x="119" y="35"/>
                  <a:pt x="119" y="38"/>
                  <a:pt x="118" y="41"/>
                </a:cubicBezTo>
                <a:cubicBezTo>
                  <a:pt x="118" y="42"/>
                  <a:pt x="118" y="43"/>
                  <a:pt x="119" y="44"/>
                </a:cubicBezTo>
                <a:cubicBezTo>
                  <a:pt x="119" y="46"/>
                  <a:pt x="119" y="48"/>
                  <a:pt x="119" y="49"/>
                </a:cubicBezTo>
                <a:cubicBezTo>
                  <a:pt x="119" y="51"/>
                  <a:pt x="118" y="52"/>
                  <a:pt x="118" y="54"/>
                </a:cubicBezTo>
                <a:cubicBezTo>
                  <a:pt x="118" y="56"/>
                  <a:pt x="119" y="56"/>
                  <a:pt x="119" y="57"/>
                </a:cubicBezTo>
                <a:cubicBezTo>
                  <a:pt x="119" y="57"/>
                  <a:pt x="118" y="57"/>
                  <a:pt x="118" y="58"/>
                </a:cubicBezTo>
                <a:cubicBezTo>
                  <a:pt x="118" y="59"/>
                  <a:pt x="119" y="59"/>
                  <a:pt x="119" y="60"/>
                </a:cubicBezTo>
                <a:cubicBezTo>
                  <a:pt x="119" y="61"/>
                  <a:pt x="118" y="61"/>
                  <a:pt x="118" y="62"/>
                </a:cubicBezTo>
                <a:cubicBezTo>
                  <a:pt x="118" y="64"/>
                  <a:pt x="118" y="65"/>
                  <a:pt x="118" y="66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8" y="68"/>
                  <a:pt x="118" y="69"/>
                  <a:pt x="118" y="71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4"/>
                  <a:pt x="117" y="75"/>
                  <a:pt x="117" y="76"/>
                </a:cubicBezTo>
                <a:cubicBezTo>
                  <a:pt x="117" y="76"/>
                  <a:pt x="118" y="77"/>
                  <a:pt x="118" y="77"/>
                </a:cubicBezTo>
                <a:cubicBezTo>
                  <a:pt x="118" y="78"/>
                  <a:pt x="117" y="78"/>
                  <a:pt x="117" y="78"/>
                </a:cubicBezTo>
                <a:cubicBezTo>
                  <a:pt x="117" y="79"/>
                  <a:pt x="118" y="78"/>
                  <a:pt x="118" y="79"/>
                </a:cubicBezTo>
                <a:cubicBezTo>
                  <a:pt x="118" y="79"/>
                  <a:pt x="117" y="80"/>
                  <a:pt x="117" y="80"/>
                </a:cubicBezTo>
                <a:cubicBezTo>
                  <a:pt x="117" y="82"/>
                  <a:pt x="117" y="85"/>
                  <a:pt x="118" y="86"/>
                </a:cubicBezTo>
                <a:cubicBezTo>
                  <a:pt x="118" y="86"/>
                  <a:pt x="117" y="88"/>
                  <a:pt x="117" y="88"/>
                </a:cubicBezTo>
                <a:cubicBezTo>
                  <a:pt x="117" y="89"/>
                  <a:pt x="117" y="89"/>
                  <a:pt x="117" y="90"/>
                </a:cubicBezTo>
                <a:cubicBezTo>
                  <a:pt x="117" y="91"/>
                  <a:pt x="118" y="91"/>
                  <a:pt x="118" y="91"/>
                </a:cubicBezTo>
                <a:cubicBezTo>
                  <a:pt x="118" y="91"/>
                  <a:pt x="117" y="92"/>
                  <a:pt x="117" y="92"/>
                </a:cubicBezTo>
                <a:cubicBezTo>
                  <a:pt x="117" y="94"/>
                  <a:pt x="117" y="96"/>
                  <a:pt x="117" y="97"/>
                </a:cubicBezTo>
                <a:cubicBezTo>
                  <a:pt x="117" y="98"/>
                  <a:pt x="118" y="99"/>
                  <a:pt x="118" y="99"/>
                </a:cubicBezTo>
                <a:cubicBezTo>
                  <a:pt x="118" y="101"/>
                  <a:pt x="117" y="103"/>
                  <a:pt x="117" y="104"/>
                </a:cubicBezTo>
                <a:cubicBezTo>
                  <a:pt x="117" y="106"/>
                  <a:pt x="117" y="107"/>
                  <a:pt x="118" y="109"/>
                </a:cubicBezTo>
                <a:cubicBezTo>
                  <a:pt x="118" y="112"/>
                  <a:pt x="118" y="113"/>
                  <a:pt x="118" y="115"/>
                </a:cubicBezTo>
                <a:cubicBezTo>
                  <a:pt x="118" y="115"/>
                  <a:pt x="118" y="115"/>
                  <a:pt x="118" y="115"/>
                </a:cubicBezTo>
                <a:cubicBezTo>
                  <a:pt x="118" y="116"/>
                  <a:pt x="118" y="115"/>
                  <a:pt x="118" y="116"/>
                </a:cubicBezTo>
                <a:cubicBezTo>
                  <a:pt x="118" y="117"/>
                  <a:pt x="118" y="119"/>
                  <a:pt x="118" y="121"/>
                </a:cubicBezTo>
                <a:cubicBezTo>
                  <a:pt x="118" y="121"/>
                  <a:pt x="118" y="121"/>
                  <a:pt x="118" y="121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18" y="123"/>
                  <a:pt x="118" y="123"/>
                  <a:pt x="118" y="123"/>
                </a:cubicBezTo>
                <a:cubicBezTo>
                  <a:pt x="118" y="124"/>
                  <a:pt x="118" y="125"/>
                  <a:pt x="118" y="125"/>
                </a:cubicBezTo>
                <a:cubicBezTo>
                  <a:pt x="118" y="127"/>
                  <a:pt x="119" y="128"/>
                  <a:pt x="119" y="130"/>
                </a:cubicBezTo>
                <a:cubicBezTo>
                  <a:pt x="119" y="131"/>
                  <a:pt x="118" y="132"/>
                  <a:pt x="118" y="134"/>
                </a:cubicBezTo>
                <a:cubicBezTo>
                  <a:pt x="118" y="134"/>
                  <a:pt x="119" y="134"/>
                  <a:pt x="119" y="134"/>
                </a:cubicBezTo>
                <a:cubicBezTo>
                  <a:pt x="119" y="134"/>
                  <a:pt x="119" y="136"/>
                  <a:pt x="119" y="136"/>
                </a:cubicBezTo>
                <a:cubicBezTo>
                  <a:pt x="119" y="140"/>
                  <a:pt x="119" y="141"/>
                  <a:pt x="120" y="144"/>
                </a:cubicBezTo>
                <a:cubicBezTo>
                  <a:pt x="119" y="145"/>
                  <a:pt x="120" y="148"/>
                  <a:pt x="120" y="149"/>
                </a:cubicBezTo>
                <a:cubicBezTo>
                  <a:pt x="120" y="149"/>
                  <a:pt x="120" y="150"/>
                  <a:pt x="120" y="150"/>
                </a:cubicBezTo>
                <a:cubicBezTo>
                  <a:pt x="120" y="151"/>
                  <a:pt x="121" y="152"/>
                  <a:pt x="121" y="152"/>
                </a:cubicBezTo>
                <a:cubicBezTo>
                  <a:pt x="121" y="154"/>
                  <a:pt x="120" y="155"/>
                  <a:pt x="120" y="156"/>
                </a:cubicBezTo>
                <a:cubicBezTo>
                  <a:pt x="120" y="157"/>
                  <a:pt x="121" y="157"/>
                  <a:pt x="121" y="158"/>
                </a:cubicBezTo>
                <a:cubicBezTo>
                  <a:pt x="121" y="160"/>
                  <a:pt x="122" y="162"/>
                  <a:pt x="121" y="164"/>
                </a:cubicBezTo>
                <a:cubicBezTo>
                  <a:pt x="119" y="164"/>
                  <a:pt x="118" y="164"/>
                  <a:pt x="117" y="164"/>
                </a:cubicBezTo>
                <a:cubicBezTo>
                  <a:pt x="116" y="164"/>
                  <a:pt x="116" y="164"/>
                  <a:pt x="116" y="164"/>
                </a:cubicBezTo>
                <a:cubicBezTo>
                  <a:pt x="114" y="163"/>
                  <a:pt x="113" y="163"/>
                  <a:pt x="111" y="164"/>
                </a:cubicBezTo>
                <a:cubicBezTo>
                  <a:pt x="110" y="164"/>
                  <a:pt x="106" y="166"/>
                  <a:pt x="105" y="167"/>
                </a:cubicBezTo>
                <a:cubicBezTo>
                  <a:pt x="105" y="167"/>
                  <a:pt x="104" y="168"/>
                  <a:pt x="104" y="168"/>
                </a:cubicBezTo>
                <a:cubicBezTo>
                  <a:pt x="104" y="169"/>
                  <a:pt x="102" y="169"/>
                  <a:pt x="102" y="169"/>
                </a:cubicBezTo>
                <a:cubicBezTo>
                  <a:pt x="102" y="170"/>
                  <a:pt x="102" y="171"/>
                  <a:pt x="102" y="171"/>
                </a:cubicBezTo>
                <a:cubicBezTo>
                  <a:pt x="102" y="171"/>
                  <a:pt x="101" y="171"/>
                  <a:pt x="101" y="172"/>
                </a:cubicBezTo>
                <a:cubicBezTo>
                  <a:pt x="101" y="173"/>
                  <a:pt x="100" y="173"/>
                  <a:pt x="99" y="174"/>
                </a:cubicBezTo>
                <a:cubicBezTo>
                  <a:pt x="98" y="175"/>
                  <a:pt x="97" y="176"/>
                  <a:pt x="97" y="177"/>
                </a:cubicBezTo>
                <a:cubicBezTo>
                  <a:pt x="97" y="178"/>
                  <a:pt x="96" y="178"/>
                  <a:pt x="96" y="178"/>
                </a:cubicBezTo>
                <a:cubicBezTo>
                  <a:pt x="96" y="179"/>
                  <a:pt x="96" y="179"/>
                  <a:pt x="96" y="179"/>
                </a:cubicBezTo>
                <a:cubicBezTo>
                  <a:pt x="95" y="181"/>
                  <a:pt x="95" y="183"/>
                  <a:pt x="94" y="184"/>
                </a:cubicBezTo>
                <a:cubicBezTo>
                  <a:pt x="94" y="185"/>
                  <a:pt x="93" y="187"/>
                  <a:pt x="93" y="188"/>
                </a:cubicBezTo>
                <a:cubicBezTo>
                  <a:pt x="92" y="188"/>
                  <a:pt x="92" y="189"/>
                  <a:pt x="92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92" y="191"/>
                  <a:pt x="91" y="191"/>
                  <a:pt x="91" y="191"/>
                </a:cubicBezTo>
                <a:cubicBezTo>
                  <a:pt x="91" y="192"/>
                  <a:pt x="92" y="193"/>
                  <a:pt x="91" y="194"/>
                </a:cubicBezTo>
                <a:cubicBezTo>
                  <a:pt x="91" y="196"/>
                  <a:pt x="90" y="197"/>
                  <a:pt x="91" y="198"/>
                </a:cubicBezTo>
                <a:cubicBezTo>
                  <a:pt x="92" y="198"/>
                  <a:pt x="91" y="199"/>
                  <a:pt x="91" y="199"/>
                </a:cubicBezTo>
                <a:cubicBezTo>
                  <a:pt x="91" y="201"/>
                  <a:pt x="91" y="202"/>
                  <a:pt x="91" y="202"/>
                </a:cubicBezTo>
                <a:cubicBezTo>
                  <a:pt x="92" y="203"/>
                  <a:pt x="91" y="203"/>
                  <a:pt x="91" y="204"/>
                </a:cubicBezTo>
                <a:cubicBezTo>
                  <a:pt x="92" y="204"/>
                  <a:pt x="91" y="205"/>
                  <a:pt x="92" y="205"/>
                </a:cubicBezTo>
                <a:cubicBezTo>
                  <a:pt x="92" y="205"/>
                  <a:pt x="92" y="206"/>
                  <a:pt x="92" y="206"/>
                </a:cubicBezTo>
                <a:cubicBezTo>
                  <a:pt x="92" y="207"/>
                  <a:pt x="93" y="207"/>
                  <a:pt x="93" y="207"/>
                </a:cubicBezTo>
                <a:cubicBezTo>
                  <a:pt x="94" y="208"/>
                  <a:pt x="94" y="209"/>
                  <a:pt x="94" y="210"/>
                </a:cubicBezTo>
                <a:cubicBezTo>
                  <a:pt x="95" y="211"/>
                  <a:pt x="96" y="211"/>
                  <a:pt x="97" y="212"/>
                </a:cubicBezTo>
                <a:cubicBezTo>
                  <a:pt x="98" y="213"/>
                  <a:pt x="98" y="214"/>
                  <a:pt x="99" y="215"/>
                </a:cubicBezTo>
                <a:cubicBezTo>
                  <a:pt x="100" y="215"/>
                  <a:pt x="100" y="215"/>
                  <a:pt x="101" y="215"/>
                </a:cubicBezTo>
                <a:cubicBezTo>
                  <a:pt x="101" y="216"/>
                  <a:pt x="101" y="217"/>
                  <a:pt x="102" y="217"/>
                </a:cubicBezTo>
                <a:cubicBezTo>
                  <a:pt x="102" y="217"/>
                  <a:pt x="102" y="217"/>
                  <a:pt x="103" y="217"/>
                </a:cubicBezTo>
                <a:cubicBezTo>
                  <a:pt x="103" y="217"/>
                  <a:pt x="103" y="218"/>
                  <a:pt x="104" y="219"/>
                </a:cubicBezTo>
                <a:cubicBezTo>
                  <a:pt x="104" y="219"/>
                  <a:pt x="105" y="218"/>
                  <a:pt x="105" y="219"/>
                </a:cubicBezTo>
                <a:cubicBezTo>
                  <a:pt x="105" y="219"/>
                  <a:pt x="105" y="219"/>
                  <a:pt x="105" y="220"/>
                </a:cubicBezTo>
                <a:cubicBezTo>
                  <a:pt x="106" y="220"/>
                  <a:pt x="107" y="220"/>
                  <a:pt x="107" y="220"/>
                </a:cubicBezTo>
                <a:cubicBezTo>
                  <a:pt x="108" y="220"/>
                  <a:pt x="107" y="221"/>
                  <a:pt x="107" y="221"/>
                </a:cubicBezTo>
                <a:cubicBezTo>
                  <a:pt x="108" y="221"/>
                  <a:pt x="108" y="221"/>
                  <a:pt x="109" y="221"/>
                </a:cubicBezTo>
                <a:cubicBezTo>
                  <a:pt x="109" y="221"/>
                  <a:pt x="108" y="221"/>
                  <a:pt x="109" y="221"/>
                </a:cubicBezTo>
                <a:cubicBezTo>
                  <a:pt x="109" y="221"/>
                  <a:pt x="110" y="222"/>
                  <a:pt x="110" y="222"/>
                </a:cubicBezTo>
                <a:cubicBezTo>
                  <a:pt x="110" y="222"/>
                  <a:pt x="111" y="222"/>
                  <a:pt x="111" y="222"/>
                </a:cubicBezTo>
                <a:cubicBezTo>
                  <a:pt x="116" y="225"/>
                  <a:pt x="124" y="227"/>
                  <a:pt x="130" y="225"/>
                </a:cubicBezTo>
                <a:cubicBezTo>
                  <a:pt x="130" y="225"/>
                  <a:pt x="131" y="226"/>
                  <a:pt x="131" y="225"/>
                </a:cubicBezTo>
                <a:cubicBezTo>
                  <a:pt x="132" y="225"/>
                  <a:pt x="132" y="225"/>
                  <a:pt x="133" y="224"/>
                </a:cubicBezTo>
                <a:cubicBezTo>
                  <a:pt x="133" y="224"/>
                  <a:pt x="134" y="224"/>
                  <a:pt x="135" y="224"/>
                </a:cubicBezTo>
                <a:cubicBezTo>
                  <a:pt x="135" y="224"/>
                  <a:pt x="135" y="223"/>
                  <a:pt x="136" y="223"/>
                </a:cubicBezTo>
                <a:cubicBezTo>
                  <a:pt x="136" y="222"/>
                  <a:pt x="137" y="222"/>
                  <a:pt x="137" y="222"/>
                </a:cubicBezTo>
                <a:cubicBezTo>
                  <a:pt x="138" y="221"/>
                  <a:pt x="139" y="221"/>
                  <a:pt x="139" y="221"/>
                </a:cubicBezTo>
                <a:cubicBezTo>
                  <a:pt x="140" y="221"/>
                  <a:pt x="140" y="220"/>
                  <a:pt x="140" y="220"/>
                </a:cubicBezTo>
                <a:cubicBezTo>
                  <a:pt x="141" y="219"/>
                  <a:pt x="142" y="218"/>
                  <a:pt x="142" y="218"/>
                </a:cubicBezTo>
                <a:cubicBezTo>
                  <a:pt x="144" y="217"/>
                  <a:pt x="143" y="216"/>
                  <a:pt x="144" y="215"/>
                </a:cubicBezTo>
                <a:cubicBezTo>
                  <a:pt x="145" y="214"/>
                  <a:pt x="146" y="214"/>
                  <a:pt x="146" y="214"/>
                </a:cubicBezTo>
                <a:cubicBezTo>
                  <a:pt x="147" y="213"/>
                  <a:pt x="147" y="212"/>
                  <a:pt x="147" y="212"/>
                </a:cubicBezTo>
                <a:cubicBezTo>
                  <a:pt x="147" y="211"/>
                  <a:pt x="148" y="211"/>
                  <a:pt x="148" y="211"/>
                </a:cubicBezTo>
                <a:cubicBezTo>
                  <a:pt x="148" y="210"/>
                  <a:pt x="148" y="210"/>
                  <a:pt x="149" y="210"/>
                </a:cubicBezTo>
                <a:cubicBezTo>
                  <a:pt x="149" y="209"/>
                  <a:pt x="149" y="209"/>
                  <a:pt x="149" y="208"/>
                </a:cubicBezTo>
                <a:cubicBezTo>
                  <a:pt x="149" y="207"/>
                  <a:pt x="150" y="207"/>
                  <a:pt x="150" y="207"/>
                </a:cubicBezTo>
                <a:cubicBezTo>
                  <a:pt x="150" y="206"/>
                  <a:pt x="151" y="205"/>
                  <a:pt x="151" y="204"/>
                </a:cubicBezTo>
                <a:cubicBezTo>
                  <a:pt x="152" y="200"/>
                  <a:pt x="153" y="197"/>
                  <a:pt x="153" y="192"/>
                </a:cubicBezTo>
                <a:cubicBezTo>
                  <a:pt x="153" y="192"/>
                  <a:pt x="152" y="192"/>
                  <a:pt x="152" y="191"/>
                </a:cubicBezTo>
                <a:close/>
                <a:moveTo>
                  <a:pt x="137" y="170"/>
                </a:moveTo>
                <a:cubicBezTo>
                  <a:pt x="136" y="172"/>
                  <a:pt x="134" y="171"/>
                  <a:pt x="133" y="170"/>
                </a:cubicBezTo>
                <a:cubicBezTo>
                  <a:pt x="132" y="169"/>
                  <a:pt x="130" y="169"/>
                  <a:pt x="130" y="167"/>
                </a:cubicBezTo>
                <a:cubicBezTo>
                  <a:pt x="134" y="167"/>
                  <a:pt x="135" y="169"/>
                  <a:pt x="137" y="170"/>
                </a:cubicBezTo>
                <a:close/>
                <a:moveTo>
                  <a:pt x="135" y="178"/>
                </a:moveTo>
                <a:cubicBezTo>
                  <a:pt x="134" y="179"/>
                  <a:pt x="134" y="180"/>
                  <a:pt x="133" y="180"/>
                </a:cubicBezTo>
                <a:cubicBezTo>
                  <a:pt x="131" y="178"/>
                  <a:pt x="133" y="178"/>
                  <a:pt x="133" y="177"/>
                </a:cubicBezTo>
                <a:cubicBezTo>
                  <a:pt x="134" y="177"/>
                  <a:pt x="134" y="178"/>
                  <a:pt x="135" y="178"/>
                </a:cubicBezTo>
                <a:close/>
                <a:moveTo>
                  <a:pt x="127" y="188"/>
                </a:moveTo>
                <a:cubicBezTo>
                  <a:pt x="128" y="188"/>
                  <a:pt x="128" y="189"/>
                  <a:pt x="128" y="190"/>
                </a:cubicBezTo>
                <a:cubicBezTo>
                  <a:pt x="127" y="190"/>
                  <a:pt x="127" y="190"/>
                  <a:pt x="127" y="191"/>
                </a:cubicBezTo>
                <a:cubicBezTo>
                  <a:pt x="127" y="191"/>
                  <a:pt x="126" y="191"/>
                  <a:pt x="126" y="191"/>
                </a:cubicBezTo>
                <a:cubicBezTo>
                  <a:pt x="126" y="192"/>
                  <a:pt x="126" y="193"/>
                  <a:pt x="126" y="194"/>
                </a:cubicBezTo>
                <a:cubicBezTo>
                  <a:pt x="126" y="194"/>
                  <a:pt x="125" y="195"/>
                  <a:pt x="125" y="195"/>
                </a:cubicBezTo>
                <a:cubicBezTo>
                  <a:pt x="125" y="196"/>
                  <a:pt x="124" y="198"/>
                  <a:pt x="123" y="199"/>
                </a:cubicBezTo>
                <a:cubicBezTo>
                  <a:pt x="123" y="200"/>
                  <a:pt x="122" y="199"/>
                  <a:pt x="122" y="200"/>
                </a:cubicBezTo>
                <a:cubicBezTo>
                  <a:pt x="122" y="200"/>
                  <a:pt x="122" y="201"/>
                  <a:pt x="122" y="201"/>
                </a:cubicBezTo>
                <a:cubicBezTo>
                  <a:pt x="122" y="202"/>
                  <a:pt x="121" y="202"/>
                  <a:pt x="121" y="202"/>
                </a:cubicBezTo>
                <a:cubicBezTo>
                  <a:pt x="121" y="202"/>
                  <a:pt x="121" y="203"/>
                  <a:pt x="121" y="204"/>
                </a:cubicBezTo>
                <a:cubicBezTo>
                  <a:pt x="121" y="204"/>
                  <a:pt x="120" y="204"/>
                  <a:pt x="120" y="204"/>
                </a:cubicBezTo>
                <a:cubicBezTo>
                  <a:pt x="120" y="204"/>
                  <a:pt x="120" y="205"/>
                  <a:pt x="120" y="205"/>
                </a:cubicBezTo>
                <a:cubicBezTo>
                  <a:pt x="119" y="206"/>
                  <a:pt x="119" y="206"/>
                  <a:pt x="119" y="206"/>
                </a:cubicBezTo>
                <a:cubicBezTo>
                  <a:pt x="118" y="207"/>
                  <a:pt x="117" y="209"/>
                  <a:pt x="115" y="209"/>
                </a:cubicBezTo>
                <a:cubicBezTo>
                  <a:pt x="115" y="208"/>
                  <a:pt x="115" y="208"/>
                  <a:pt x="116" y="207"/>
                </a:cubicBezTo>
                <a:cubicBezTo>
                  <a:pt x="116" y="206"/>
                  <a:pt x="116" y="206"/>
                  <a:pt x="117" y="205"/>
                </a:cubicBezTo>
                <a:cubicBezTo>
                  <a:pt x="117" y="205"/>
                  <a:pt x="117" y="204"/>
                  <a:pt x="117" y="204"/>
                </a:cubicBezTo>
                <a:cubicBezTo>
                  <a:pt x="119" y="202"/>
                  <a:pt x="120" y="199"/>
                  <a:pt x="122" y="196"/>
                </a:cubicBezTo>
                <a:cubicBezTo>
                  <a:pt x="122" y="196"/>
                  <a:pt x="123" y="195"/>
                  <a:pt x="123" y="195"/>
                </a:cubicBezTo>
                <a:cubicBezTo>
                  <a:pt x="123" y="195"/>
                  <a:pt x="123" y="194"/>
                  <a:pt x="123" y="194"/>
                </a:cubicBezTo>
                <a:cubicBezTo>
                  <a:pt x="124" y="193"/>
                  <a:pt x="124" y="192"/>
                  <a:pt x="125" y="191"/>
                </a:cubicBezTo>
                <a:cubicBezTo>
                  <a:pt x="125" y="190"/>
                  <a:pt x="126" y="190"/>
                  <a:pt x="126" y="189"/>
                </a:cubicBezTo>
                <a:cubicBezTo>
                  <a:pt x="126" y="189"/>
                  <a:pt x="127" y="189"/>
                  <a:pt x="127" y="188"/>
                </a:cubicBezTo>
                <a:close/>
                <a:moveTo>
                  <a:pt x="101" y="178"/>
                </a:moveTo>
                <a:cubicBezTo>
                  <a:pt x="102" y="178"/>
                  <a:pt x="102" y="177"/>
                  <a:pt x="103" y="176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3" y="174"/>
                  <a:pt x="107" y="173"/>
                  <a:pt x="107" y="171"/>
                </a:cubicBezTo>
                <a:cubicBezTo>
                  <a:pt x="107" y="171"/>
                  <a:pt x="108" y="171"/>
                  <a:pt x="109" y="170"/>
                </a:cubicBezTo>
                <a:cubicBezTo>
                  <a:pt x="109" y="170"/>
                  <a:pt x="109" y="171"/>
                  <a:pt x="109" y="171"/>
                </a:cubicBezTo>
                <a:cubicBezTo>
                  <a:pt x="109" y="172"/>
                  <a:pt x="108" y="172"/>
                  <a:pt x="107" y="173"/>
                </a:cubicBezTo>
                <a:cubicBezTo>
                  <a:pt x="107" y="173"/>
                  <a:pt x="107" y="174"/>
                  <a:pt x="107" y="175"/>
                </a:cubicBezTo>
                <a:cubicBezTo>
                  <a:pt x="107" y="175"/>
                  <a:pt x="106" y="175"/>
                  <a:pt x="106" y="175"/>
                </a:cubicBezTo>
                <a:cubicBezTo>
                  <a:pt x="105" y="176"/>
                  <a:pt x="106" y="177"/>
                  <a:pt x="105" y="178"/>
                </a:cubicBezTo>
                <a:cubicBezTo>
                  <a:pt x="105" y="178"/>
                  <a:pt x="104" y="179"/>
                  <a:pt x="104" y="180"/>
                </a:cubicBezTo>
                <a:cubicBezTo>
                  <a:pt x="103" y="180"/>
                  <a:pt x="103" y="181"/>
                  <a:pt x="103" y="181"/>
                </a:cubicBezTo>
                <a:cubicBezTo>
                  <a:pt x="102" y="182"/>
                  <a:pt x="101" y="184"/>
                  <a:pt x="99" y="183"/>
                </a:cubicBezTo>
                <a:cubicBezTo>
                  <a:pt x="99" y="182"/>
                  <a:pt x="101" y="181"/>
                  <a:pt x="101" y="180"/>
                </a:cubicBezTo>
                <a:cubicBezTo>
                  <a:pt x="101" y="179"/>
                  <a:pt x="101" y="179"/>
                  <a:pt x="101" y="178"/>
                </a:cubicBezTo>
                <a:close/>
                <a:moveTo>
                  <a:pt x="97" y="194"/>
                </a:moveTo>
                <a:cubicBezTo>
                  <a:pt x="96" y="194"/>
                  <a:pt x="97" y="192"/>
                  <a:pt x="96" y="192"/>
                </a:cubicBezTo>
                <a:cubicBezTo>
                  <a:pt x="97" y="189"/>
                  <a:pt x="98" y="186"/>
                  <a:pt x="99" y="184"/>
                </a:cubicBezTo>
                <a:cubicBezTo>
                  <a:pt x="100" y="184"/>
                  <a:pt x="100" y="184"/>
                  <a:pt x="101" y="184"/>
                </a:cubicBezTo>
                <a:cubicBezTo>
                  <a:pt x="99" y="188"/>
                  <a:pt x="97" y="190"/>
                  <a:pt x="97" y="194"/>
                </a:cubicBezTo>
                <a:close/>
                <a:moveTo>
                  <a:pt x="102" y="209"/>
                </a:moveTo>
                <a:cubicBezTo>
                  <a:pt x="101" y="209"/>
                  <a:pt x="100" y="209"/>
                  <a:pt x="100" y="207"/>
                </a:cubicBezTo>
                <a:cubicBezTo>
                  <a:pt x="101" y="208"/>
                  <a:pt x="101" y="207"/>
                  <a:pt x="103" y="207"/>
                </a:cubicBezTo>
                <a:cubicBezTo>
                  <a:pt x="103" y="208"/>
                  <a:pt x="103" y="209"/>
                  <a:pt x="102" y="209"/>
                </a:cubicBezTo>
                <a:close/>
                <a:moveTo>
                  <a:pt x="105" y="197"/>
                </a:moveTo>
                <a:cubicBezTo>
                  <a:pt x="104" y="198"/>
                  <a:pt x="105" y="198"/>
                  <a:pt x="104" y="199"/>
                </a:cubicBezTo>
                <a:cubicBezTo>
                  <a:pt x="104" y="199"/>
                  <a:pt x="103" y="200"/>
                  <a:pt x="103" y="200"/>
                </a:cubicBezTo>
                <a:cubicBezTo>
                  <a:pt x="102" y="201"/>
                  <a:pt x="101" y="200"/>
                  <a:pt x="101" y="202"/>
                </a:cubicBezTo>
                <a:cubicBezTo>
                  <a:pt x="100" y="201"/>
                  <a:pt x="101" y="199"/>
                  <a:pt x="101" y="198"/>
                </a:cubicBezTo>
                <a:cubicBezTo>
                  <a:pt x="101" y="198"/>
                  <a:pt x="101" y="197"/>
                  <a:pt x="101" y="197"/>
                </a:cubicBezTo>
                <a:cubicBezTo>
                  <a:pt x="101" y="196"/>
                  <a:pt x="102" y="195"/>
                  <a:pt x="102" y="193"/>
                </a:cubicBezTo>
                <a:cubicBezTo>
                  <a:pt x="102" y="193"/>
                  <a:pt x="103" y="193"/>
                  <a:pt x="103" y="193"/>
                </a:cubicBezTo>
                <a:cubicBezTo>
                  <a:pt x="103" y="192"/>
                  <a:pt x="103" y="191"/>
                  <a:pt x="103" y="191"/>
                </a:cubicBezTo>
                <a:cubicBezTo>
                  <a:pt x="104" y="191"/>
                  <a:pt x="103" y="190"/>
                  <a:pt x="104" y="190"/>
                </a:cubicBezTo>
                <a:cubicBezTo>
                  <a:pt x="104" y="189"/>
                  <a:pt x="105" y="189"/>
                  <a:pt x="105" y="189"/>
                </a:cubicBezTo>
                <a:cubicBezTo>
                  <a:pt x="105" y="189"/>
                  <a:pt x="105" y="188"/>
                  <a:pt x="105" y="188"/>
                </a:cubicBezTo>
                <a:cubicBezTo>
                  <a:pt x="105" y="187"/>
                  <a:pt x="106" y="187"/>
                  <a:pt x="106" y="187"/>
                </a:cubicBezTo>
                <a:cubicBezTo>
                  <a:pt x="107" y="186"/>
                  <a:pt x="108" y="184"/>
                  <a:pt x="108" y="183"/>
                </a:cubicBezTo>
                <a:cubicBezTo>
                  <a:pt x="109" y="183"/>
                  <a:pt x="109" y="181"/>
                  <a:pt x="110" y="181"/>
                </a:cubicBezTo>
                <a:cubicBezTo>
                  <a:pt x="111" y="181"/>
                  <a:pt x="110" y="180"/>
                  <a:pt x="111" y="180"/>
                </a:cubicBezTo>
                <a:cubicBezTo>
                  <a:pt x="111" y="180"/>
                  <a:pt x="112" y="180"/>
                  <a:pt x="112" y="180"/>
                </a:cubicBezTo>
                <a:cubicBezTo>
                  <a:pt x="112" y="179"/>
                  <a:pt x="112" y="179"/>
                  <a:pt x="112" y="178"/>
                </a:cubicBezTo>
                <a:cubicBezTo>
                  <a:pt x="112" y="178"/>
                  <a:pt x="113" y="178"/>
                  <a:pt x="113" y="177"/>
                </a:cubicBezTo>
                <a:cubicBezTo>
                  <a:pt x="114" y="177"/>
                  <a:pt x="114" y="177"/>
                  <a:pt x="115" y="176"/>
                </a:cubicBezTo>
                <a:cubicBezTo>
                  <a:pt x="116" y="175"/>
                  <a:pt x="117" y="174"/>
                  <a:pt x="118" y="173"/>
                </a:cubicBezTo>
                <a:cubicBezTo>
                  <a:pt x="119" y="173"/>
                  <a:pt x="119" y="172"/>
                  <a:pt x="119" y="172"/>
                </a:cubicBezTo>
                <a:cubicBezTo>
                  <a:pt x="120" y="171"/>
                  <a:pt x="120" y="172"/>
                  <a:pt x="120" y="172"/>
                </a:cubicBezTo>
                <a:cubicBezTo>
                  <a:pt x="119" y="173"/>
                  <a:pt x="119" y="174"/>
                  <a:pt x="119" y="175"/>
                </a:cubicBezTo>
                <a:cubicBezTo>
                  <a:pt x="118" y="176"/>
                  <a:pt x="118" y="176"/>
                  <a:pt x="118" y="176"/>
                </a:cubicBezTo>
                <a:cubicBezTo>
                  <a:pt x="117" y="177"/>
                  <a:pt x="118" y="177"/>
                  <a:pt x="118" y="177"/>
                </a:cubicBezTo>
                <a:cubicBezTo>
                  <a:pt x="117" y="178"/>
                  <a:pt x="116" y="179"/>
                  <a:pt x="115" y="180"/>
                </a:cubicBezTo>
                <a:cubicBezTo>
                  <a:pt x="114" y="182"/>
                  <a:pt x="114" y="184"/>
                  <a:pt x="113" y="185"/>
                </a:cubicBezTo>
                <a:cubicBezTo>
                  <a:pt x="113" y="186"/>
                  <a:pt x="113" y="187"/>
                  <a:pt x="112" y="187"/>
                </a:cubicBezTo>
                <a:cubicBezTo>
                  <a:pt x="112" y="187"/>
                  <a:pt x="111" y="187"/>
                  <a:pt x="111" y="188"/>
                </a:cubicBezTo>
                <a:cubicBezTo>
                  <a:pt x="110" y="189"/>
                  <a:pt x="109" y="191"/>
                  <a:pt x="109" y="193"/>
                </a:cubicBezTo>
                <a:cubicBezTo>
                  <a:pt x="107" y="194"/>
                  <a:pt x="106" y="196"/>
                  <a:pt x="105" y="197"/>
                </a:cubicBezTo>
                <a:close/>
                <a:moveTo>
                  <a:pt x="106" y="211"/>
                </a:moveTo>
                <a:cubicBezTo>
                  <a:pt x="107" y="209"/>
                  <a:pt x="107" y="208"/>
                  <a:pt x="107" y="207"/>
                </a:cubicBezTo>
                <a:cubicBezTo>
                  <a:pt x="108" y="205"/>
                  <a:pt x="108" y="203"/>
                  <a:pt x="109" y="202"/>
                </a:cubicBezTo>
                <a:cubicBezTo>
                  <a:pt x="109" y="202"/>
                  <a:pt x="109" y="201"/>
                  <a:pt x="110" y="201"/>
                </a:cubicBezTo>
                <a:cubicBezTo>
                  <a:pt x="110" y="200"/>
                  <a:pt x="110" y="200"/>
                  <a:pt x="111" y="200"/>
                </a:cubicBezTo>
                <a:cubicBezTo>
                  <a:pt x="111" y="200"/>
                  <a:pt x="110" y="199"/>
                  <a:pt x="111" y="199"/>
                </a:cubicBezTo>
                <a:cubicBezTo>
                  <a:pt x="111" y="198"/>
                  <a:pt x="112" y="197"/>
                  <a:pt x="112" y="197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12" y="196"/>
                  <a:pt x="113" y="195"/>
                  <a:pt x="113" y="195"/>
                </a:cubicBezTo>
                <a:cubicBezTo>
                  <a:pt x="113" y="195"/>
                  <a:pt x="113" y="194"/>
                  <a:pt x="113" y="193"/>
                </a:cubicBezTo>
                <a:cubicBezTo>
                  <a:pt x="114" y="193"/>
                  <a:pt x="114" y="193"/>
                  <a:pt x="114" y="192"/>
                </a:cubicBezTo>
                <a:cubicBezTo>
                  <a:pt x="115" y="192"/>
                  <a:pt x="115" y="192"/>
                  <a:pt x="115" y="191"/>
                </a:cubicBezTo>
                <a:cubicBezTo>
                  <a:pt x="115" y="191"/>
                  <a:pt x="115" y="190"/>
                  <a:pt x="115" y="190"/>
                </a:cubicBezTo>
                <a:cubicBezTo>
                  <a:pt x="116" y="189"/>
                  <a:pt x="116" y="189"/>
                  <a:pt x="117" y="189"/>
                </a:cubicBezTo>
                <a:cubicBezTo>
                  <a:pt x="117" y="188"/>
                  <a:pt x="118" y="186"/>
                  <a:pt x="119" y="184"/>
                </a:cubicBezTo>
                <a:cubicBezTo>
                  <a:pt x="122" y="181"/>
                  <a:pt x="123" y="176"/>
                  <a:pt x="126" y="174"/>
                </a:cubicBezTo>
                <a:cubicBezTo>
                  <a:pt x="126" y="174"/>
                  <a:pt x="127" y="174"/>
                  <a:pt x="127" y="174"/>
                </a:cubicBezTo>
                <a:cubicBezTo>
                  <a:pt x="126" y="176"/>
                  <a:pt x="126" y="177"/>
                  <a:pt x="125" y="178"/>
                </a:cubicBezTo>
                <a:cubicBezTo>
                  <a:pt x="125" y="179"/>
                  <a:pt x="124" y="179"/>
                  <a:pt x="123" y="180"/>
                </a:cubicBezTo>
                <a:cubicBezTo>
                  <a:pt x="123" y="180"/>
                  <a:pt x="124" y="180"/>
                  <a:pt x="123" y="181"/>
                </a:cubicBezTo>
                <a:cubicBezTo>
                  <a:pt x="123" y="181"/>
                  <a:pt x="123" y="181"/>
                  <a:pt x="122" y="181"/>
                </a:cubicBezTo>
                <a:cubicBezTo>
                  <a:pt x="122" y="182"/>
                  <a:pt x="122" y="183"/>
                  <a:pt x="122" y="183"/>
                </a:cubicBezTo>
                <a:cubicBezTo>
                  <a:pt x="122" y="184"/>
                  <a:pt x="121" y="184"/>
                  <a:pt x="121" y="184"/>
                </a:cubicBezTo>
                <a:cubicBezTo>
                  <a:pt x="120" y="185"/>
                  <a:pt x="120" y="187"/>
                  <a:pt x="120" y="188"/>
                </a:cubicBezTo>
                <a:cubicBezTo>
                  <a:pt x="120" y="188"/>
                  <a:pt x="119" y="188"/>
                  <a:pt x="119" y="189"/>
                </a:cubicBezTo>
                <a:cubicBezTo>
                  <a:pt x="118" y="189"/>
                  <a:pt x="118" y="190"/>
                  <a:pt x="118" y="190"/>
                </a:cubicBezTo>
                <a:cubicBezTo>
                  <a:pt x="118" y="191"/>
                  <a:pt x="117" y="191"/>
                  <a:pt x="117" y="191"/>
                </a:cubicBezTo>
                <a:cubicBezTo>
                  <a:pt x="116" y="192"/>
                  <a:pt x="116" y="194"/>
                  <a:pt x="115" y="196"/>
                </a:cubicBezTo>
                <a:cubicBezTo>
                  <a:pt x="115" y="196"/>
                  <a:pt x="115" y="196"/>
                  <a:pt x="115" y="197"/>
                </a:cubicBezTo>
                <a:cubicBezTo>
                  <a:pt x="115" y="198"/>
                  <a:pt x="114" y="198"/>
                  <a:pt x="114" y="199"/>
                </a:cubicBezTo>
                <a:cubicBezTo>
                  <a:pt x="113" y="200"/>
                  <a:pt x="113" y="201"/>
                  <a:pt x="113" y="202"/>
                </a:cubicBezTo>
                <a:cubicBezTo>
                  <a:pt x="113" y="202"/>
                  <a:pt x="112" y="202"/>
                  <a:pt x="112" y="202"/>
                </a:cubicBezTo>
                <a:cubicBezTo>
                  <a:pt x="112" y="203"/>
                  <a:pt x="112" y="204"/>
                  <a:pt x="112" y="205"/>
                </a:cubicBezTo>
                <a:cubicBezTo>
                  <a:pt x="112" y="205"/>
                  <a:pt x="111" y="206"/>
                  <a:pt x="111" y="206"/>
                </a:cubicBezTo>
                <a:cubicBezTo>
                  <a:pt x="111" y="206"/>
                  <a:pt x="111" y="207"/>
                  <a:pt x="111" y="207"/>
                </a:cubicBezTo>
                <a:cubicBezTo>
                  <a:pt x="110" y="207"/>
                  <a:pt x="109" y="207"/>
                  <a:pt x="109" y="208"/>
                </a:cubicBezTo>
                <a:cubicBezTo>
                  <a:pt x="108" y="209"/>
                  <a:pt x="108" y="211"/>
                  <a:pt x="106" y="211"/>
                </a:cubicBezTo>
                <a:close/>
                <a:moveTo>
                  <a:pt x="148" y="204"/>
                </a:moveTo>
                <a:cubicBezTo>
                  <a:pt x="146" y="204"/>
                  <a:pt x="146" y="206"/>
                  <a:pt x="145" y="208"/>
                </a:cubicBezTo>
                <a:cubicBezTo>
                  <a:pt x="144" y="209"/>
                  <a:pt x="144" y="209"/>
                  <a:pt x="143" y="210"/>
                </a:cubicBezTo>
                <a:cubicBezTo>
                  <a:pt x="142" y="211"/>
                  <a:pt x="141" y="212"/>
                  <a:pt x="140" y="214"/>
                </a:cubicBezTo>
                <a:cubicBezTo>
                  <a:pt x="139" y="215"/>
                  <a:pt x="138" y="216"/>
                  <a:pt x="137" y="217"/>
                </a:cubicBezTo>
                <a:cubicBezTo>
                  <a:pt x="136" y="218"/>
                  <a:pt x="135" y="218"/>
                  <a:pt x="134" y="219"/>
                </a:cubicBezTo>
                <a:cubicBezTo>
                  <a:pt x="133" y="220"/>
                  <a:pt x="133" y="220"/>
                  <a:pt x="131" y="220"/>
                </a:cubicBezTo>
                <a:cubicBezTo>
                  <a:pt x="130" y="221"/>
                  <a:pt x="126" y="222"/>
                  <a:pt x="122" y="221"/>
                </a:cubicBezTo>
                <a:cubicBezTo>
                  <a:pt x="121" y="221"/>
                  <a:pt x="119" y="221"/>
                  <a:pt x="118" y="220"/>
                </a:cubicBezTo>
                <a:cubicBezTo>
                  <a:pt x="118" y="220"/>
                  <a:pt x="118" y="220"/>
                  <a:pt x="118" y="220"/>
                </a:cubicBezTo>
                <a:cubicBezTo>
                  <a:pt x="117" y="220"/>
                  <a:pt x="114" y="219"/>
                  <a:pt x="113" y="219"/>
                </a:cubicBezTo>
                <a:cubicBezTo>
                  <a:pt x="113" y="218"/>
                  <a:pt x="113" y="218"/>
                  <a:pt x="113" y="218"/>
                </a:cubicBezTo>
                <a:cubicBezTo>
                  <a:pt x="112" y="218"/>
                  <a:pt x="112" y="217"/>
                  <a:pt x="110" y="217"/>
                </a:cubicBezTo>
                <a:cubicBezTo>
                  <a:pt x="110" y="216"/>
                  <a:pt x="109" y="216"/>
                  <a:pt x="110" y="215"/>
                </a:cubicBezTo>
                <a:cubicBezTo>
                  <a:pt x="113" y="216"/>
                  <a:pt x="115" y="216"/>
                  <a:pt x="118" y="214"/>
                </a:cubicBezTo>
                <a:cubicBezTo>
                  <a:pt x="119" y="214"/>
                  <a:pt x="119" y="216"/>
                  <a:pt x="121" y="216"/>
                </a:cubicBezTo>
                <a:cubicBezTo>
                  <a:pt x="122" y="215"/>
                  <a:pt x="123" y="215"/>
                  <a:pt x="124" y="214"/>
                </a:cubicBezTo>
                <a:cubicBezTo>
                  <a:pt x="124" y="214"/>
                  <a:pt x="125" y="214"/>
                  <a:pt x="125" y="214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125" y="212"/>
                  <a:pt x="126" y="213"/>
                  <a:pt x="126" y="213"/>
                </a:cubicBezTo>
                <a:cubicBezTo>
                  <a:pt x="126" y="212"/>
                  <a:pt x="126" y="212"/>
                  <a:pt x="127" y="212"/>
                </a:cubicBezTo>
                <a:cubicBezTo>
                  <a:pt x="127" y="211"/>
                  <a:pt x="128" y="210"/>
                  <a:pt x="129" y="209"/>
                </a:cubicBezTo>
                <a:cubicBezTo>
                  <a:pt x="128" y="208"/>
                  <a:pt x="128" y="207"/>
                  <a:pt x="127" y="207"/>
                </a:cubicBezTo>
                <a:cubicBezTo>
                  <a:pt x="126" y="207"/>
                  <a:pt x="125" y="208"/>
                  <a:pt x="124" y="207"/>
                </a:cubicBezTo>
                <a:cubicBezTo>
                  <a:pt x="125" y="206"/>
                  <a:pt x="125" y="205"/>
                  <a:pt x="126" y="204"/>
                </a:cubicBezTo>
                <a:cubicBezTo>
                  <a:pt x="126" y="202"/>
                  <a:pt x="127" y="201"/>
                  <a:pt x="127" y="199"/>
                </a:cubicBezTo>
                <a:cubicBezTo>
                  <a:pt x="129" y="198"/>
                  <a:pt x="130" y="195"/>
                  <a:pt x="131" y="193"/>
                </a:cubicBezTo>
                <a:cubicBezTo>
                  <a:pt x="131" y="192"/>
                  <a:pt x="132" y="192"/>
                  <a:pt x="132" y="191"/>
                </a:cubicBezTo>
                <a:cubicBezTo>
                  <a:pt x="133" y="190"/>
                  <a:pt x="133" y="188"/>
                  <a:pt x="134" y="187"/>
                </a:cubicBezTo>
                <a:cubicBezTo>
                  <a:pt x="134" y="187"/>
                  <a:pt x="134" y="187"/>
                  <a:pt x="134" y="186"/>
                </a:cubicBezTo>
                <a:cubicBezTo>
                  <a:pt x="134" y="186"/>
                  <a:pt x="135" y="185"/>
                  <a:pt x="135" y="184"/>
                </a:cubicBezTo>
                <a:cubicBezTo>
                  <a:pt x="135" y="184"/>
                  <a:pt x="136" y="183"/>
                  <a:pt x="136" y="182"/>
                </a:cubicBezTo>
                <a:cubicBezTo>
                  <a:pt x="136" y="182"/>
                  <a:pt x="139" y="182"/>
                  <a:pt x="140" y="182"/>
                </a:cubicBezTo>
                <a:cubicBezTo>
                  <a:pt x="140" y="182"/>
                  <a:pt x="140" y="183"/>
                  <a:pt x="141" y="183"/>
                </a:cubicBezTo>
                <a:cubicBezTo>
                  <a:pt x="142" y="183"/>
                  <a:pt x="142" y="184"/>
                  <a:pt x="143" y="185"/>
                </a:cubicBezTo>
                <a:cubicBezTo>
                  <a:pt x="143" y="185"/>
                  <a:pt x="144" y="186"/>
                  <a:pt x="144" y="186"/>
                </a:cubicBezTo>
                <a:cubicBezTo>
                  <a:pt x="144" y="186"/>
                  <a:pt x="144" y="187"/>
                  <a:pt x="144" y="187"/>
                </a:cubicBezTo>
                <a:cubicBezTo>
                  <a:pt x="144" y="187"/>
                  <a:pt x="145" y="187"/>
                  <a:pt x="145" y="188"/>
                </a:cubicBezTo>
                <a:cubicBezTo>
                  <a:pt x="146" y="188"/>
                  <a:pt x="146" y="189"/>
                  <a:pt x="146" y="189"/>
                </a:cubicBezTo>
                <a:cubicBezTo>
                  <a:pt x="146" y="189"/>
                  <a:pt x="147" y="189"/>
                  <a:pt x="147" y="190"/>
                </a:cubicBezTo>
                <a:cubicBezTo>
                  <a:pt x="147" y="190"/>
                  <a:pt x="147" y="191"/>
                  <a:pt x="148" y="192"/>
                </a:cubicBezTo>
                <a:cubicBezTo>
                  <a:pt x="148" y="193"/>
                  <a:pt x="148" y="193"/>
                  <a:pt x="149" y="193"/>
                </a:cubicBezTo>
                <a:cubicBezTo>
                  <a:pt x="150" y="196"/>
                  <a:pt x="147" y="200"/>
                  <a:pt x="148" y="204"/>
                </a:cubicBezTo>
                <a:close/>
              </a:path>
            </a:pathLst>
          </a:custGeom>
          <a:solidFill>
            <a:srgbClr val="9CE2CE">
              <a:alpha val="10000"/>
            </a:srgbClr>
          </a:solidFill>
          <a:ln w="25400">
            <a:solidFill>
              <a:srgbClr val="9CE2CE">
                <a:alpha val="10000"/>
              </a:srgb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8"/>
          <p:cNvSpPr>
            <a:spLocks noEditPoints="1"/>
          </p:cNvSpPr>
          <p:nvPr userDrawn="1"/>
        </p:nvSpPr>
        <p:spPr bwMode="auto">
          <a:xfrm rot="20152219" flipH="1">
            <a:off x="10166684" y="393411"/>
            <a:ext cx="982771" cy="985402"/>
          </a:xfrm>
          <a:custGeom>
            <a:avLst/>
            <a:gdLst>
              <a:gd name="T0" fmla="*/ 390 w 473"/>
              <a:gd name="T1" fmla="*/ 421 h 475"/>
              <a:gd name="T2" fmla="*/ 371 w 473"/>
              <a:gd name="T3" fmla="*/ 353 h 475"/>
              <a:gd name="T4" fmla="*/ 347 w 473"/>
              <a:gd name="T5" fmla="*/ 471 h 475"/>
              <a:gd name="T6" fmla="*/ 254 w 473"/>
              <a:gd name="T7" fmla="*/ 396 h 475"/>
              <a:gd name="T8" fmla="*/ 311 w 473"/>
              <a:gd name="T9" fmla="*/ 327 h 475"/>
              <a:gd name="T10" fmla="*/ 398 w 473"/>
              <a:gd name="T11" fmla="*/ 376 h 475"/>
              <a:gd name="T12" fmla="*/ 386 w 473"/>
              <a:gd name="T13" fmla="*/ 319 h 475"/>
              <a:gd name="T14" fmla="*/ 471 w 473"/>
              <a:gd name="T15" fmla="*/ 282 h 475"/>
              <a:gd name="T16" fmla="*/ 394 w 473"/>
              <a:gd name="T17" fmla="*/ 198 h 475"/>
              <a:gd name="T18" fmla="*/ 352 w 473"/>
              <a:gd name="T19" fmla="*/ 77 h 475"/>
              <a:gd name="T20" fmla="*/ 260 w 473"/>
              <a:gd name="T21" fmla="*/ 2 h 475"/>
              <a:gd name="T22" fmla="*/ 270 w 473"/>
              <a:gd name="T23" fmla="*/ 5 h 475"/>
              <a:gd name="T24" fmla="*/ 319 w 473"/>
              <a:gd name="T25" fmla="*/ 108 h 475"/>
              <a:gd name="T26" fmla="*/ 298 w 473"/>
              <a:gd name="T27" fmla="*/ 184 h 475"/>
              <a:gd name="T28" fmla="*/ 191 w 473"/>
              <a:gd name="T29" fmla="*/ 123 h 475"/>
              <a:gd name="T30" fmla="*/ 219 w 473"/>
              <a:gd name="T31" fmla="*/ 46 h 475"/>
              <a:gd name="T32" fmla="*/ 215 w 473"/>
              <a:gd name="T33" fmla="*/ 47 h 475"/>
              <a:gd name="T34" fmla="*/ 162 w 473"/>
              <a:gd name="T35" fmla="*/ 97 h 475"/>
              <a:gd name="T36" fmla="*/ 77 w 473"/>
              <a:gd name="T37" fmla="*/ 138 h 475"/>
              <a:gd name="T38" fmla="*/ 32 w 473"/>
              <a:gd name="T39" fmla="*/ 215 h 475"/>
              <a:gd name="T40" fmla="*/ 48 w 473"/>
              <a:gd name="T41" fmla="*/ 294 h 475"/>
              <a:gd name="T42" fmla="*/ 144 w 473"/>
              <a:gd name="T43" fmla="*/ 348 h 475"/>
              <a:gd name="T44" fmla="*/ 209 w 473"/>
              <a:gd name="T45" fmla="*/ 463 h 475"/>
              <a:gd name="T46" fmla="*/ 289 w 473"/>
              <a:gd name="T47" fmla="*/ 445 h 475"/>
              <a:gd name="T48" fmla="*/ 452 w 473"/>
              <a:gd name="T49" fmla="*/ 317 h 475"/>
              <a:gd name="T50" fmla="*/ 344 w 473"/>
              <a:gd name="T51" fmla="*/ 99 h 475"/>
              <a:gd name="T52" fmla="*/ 339 w 473"/>
              <a:gd name="T53" fmla="*/ 118 h 475"/>
              <a:gd name="T54" fmla="*/ 220 w 473"/>
              <a:gd name="T55" fmla="*/ 375 h 475"/>
              <a:gd name="T56" fmla="*/ 226 w 473"/>
              <a:gd name="T57" fmla="*/ 324 h 475"/>
              <a:gd name="T58" fmla="*/ 342 w 473"/>
              <a:gd name="T59" fmla="*/ 321 h 475"/>
              <a:gd name="T60" fmla="*/ 324 w 473"/>
              <a:gd name="T61" fmla="*/ 262 h 475"/>
              <a:gd name="T62" fmla="*/ 368 w 473"/>
              <a:gd name="T63" fmla="*/ 196 h 475"/>
              <a:gd name="T64" fmla="*/ 467 w 473"/>
              <a:gd name="T65" fmla="*/ 257 h 475"/>
              <a:gd name="T66" fmla="*/ 374 w 473"/>
              <a:gd name="T67" fmla="*/ 317 h 475"/>
              <a:gd name="T68" fmla="*/ 295 w 473"/>
              <a:gd name="T69" fmla="*/ 187 h 475"/>
              <a:gd name="T70" fmla="*/ 252 w 473"/>
              <a:gd name="T71" fmla="*/ 186 h 475"/>
              <a:gd name="T72" fmla="*/ 291 w 473"/>
              <a:gd name="T73" fmla="*/ 323 h 475"/>
              <a:gd name="T74" fmla="*/ 161 w 473"/>
              <a:gd name="T75" fmla="*/ 312 h 475"/>
              <a:gd name="T76" fmla="*/ 180 w 473"/>
              <a:gd name="T77" fmla="*/ 189 h 475"/>
              <a:gd name="T78" fmla="*/ 99 w 473"/>
              <a:gd name="T79" fmla="*/ 198 h 475"/>
              <a:gd name="T80" fmla="*/ 149 w 473"/>
              <a:gd name="T81" fmla="*/ 264 h 475"/>
              <a:gd name="T82" fmla="*/ 218 w 473"/>
              <a:gd name="T83" fmla="*/ 147 h 475"/>
              <a:gd name="T84" fmla="*/ 213 w 473"/>
              <a:gd name="T85" fmla="*/ 182 h 475"/>
              <a:gd name="T86" fmla="*/ 152 w 473"/>
              <a:gd name="T87" fmla="*/ 106 h 475"/>
              <a:gd name="T88" fmla="*/ 136 w 473"/>
              <a:gd name="T89" fmla="*/ 110 h 475"/>
              <a:gd name="T90" fmla="*/ 86 w 473"/>
              <a:gd name="T91" fmla="*/ 186 h 475"/>
              <a:gd name="T92" fmla="*/ 119 w 473"/>
              <a:gd name="T93" fmla="*/ 109 h 475"/>
              <a:gd name="T94" fmla="*/ 172 w 473"/>
              <a:gd name="T95" fmla="*/ 153 h 475"/>
              <a:gd name="T96" fmla="*/ 70 w 473"/>
              <a:gd name="T97" fmla="*/ 202 h 475"/>
              <a:gd name="T98" fmla="*/ 72 w 473"/>
              <a:gd name="T99" fmla="*/ 297 h 475"/>
              <a:gd name="T100" fmla="*/ 47 w 473"/>
              <a:gd name="T101" fmla="*/ 210 h 475"/>
              <a:gd name="T102" fmla="*/ 150 w 473"/>
              <a:gd name="T103" fmla="*/ 305 h 475"/>
              <a:gd name="T104" fmla="*/ 166 w 473"/>
              <a:gd name="T105" fmla="*/ 429 h 475"/>
              <a:gd name="T106" fmla="*/ 148 w 473"/>
              <a:gd name="T107" fmla="*/ 349 h 475"/>
              <a:gd name="T108" fmla="*/ 211 w 473"/>
              <a:gd name="T109" fmla="*/ 370 h 475"/>
              <a:gd name="T110" fmla="*/ 188 w 473"/>
              <a:gd name="T111" fmla="*/ 271 h 475"/>
              <a:gd name="T112" fmla="*/ 265 w 473"/>
              <a:gd name="T113" fmla="*/ 245 h 475"/>
              <a:gd name="T114" fmla="*/ 228 w 473"/>
              <a:gd name="T115" fmla="*/ 223 h 475"/>
              <a:gd name="T116" fmla="*/ 230 w 473"/>
              <a:gd name="T117" fmla="*/ 279 h 475"/>
              <a:gd name="T118" fmla="*/ 233 w 473"/>
              <a:gd name="T119" fmla="*/ 262 h 475"/>
              <a:gd name="T120" fmla="*/ 238 w 473"/>
              <a:gd name="T121" fmla="*/ 250 h 475"/>
              <a:gd name="T122" fmla="*/ 202 w 473"/>
              <a:gd name="T123" fmla="*/ 270 h 475"/>
              <a:gd name="T124" fmla="*/ 221 w 473"/>
              <a:gd name="T125" fmla="*/ 289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3" h="475">
                <a:moveTo>
                  <a:pt x="460" y="247"/>
                </a:moveTo>
                <a:cubicBezTo>
                  <a:pt x="460" y="248"/>
                  <a:pt x="460" y="248"/>
                  <a:pt x="460" y="248"/>
                </a:cubicBezTo>
                <a:cubicBezTo>
                  <a:pt x="462" y="248"/>
                  <a:pt x="460" y="246"/>
                  <a:pt x="460" y="247"/>
                </a:cubicBezTo>
                <a:cubicBezTo>
                  <a:pt x="460" y="247"/>
                  <a:pt x="460" y="247"/>
                  <a:pt x="460" y="247"/>
                </a:cubicBezTo>
                <a:close/>
                <a:moveTo>
                  <a:pt x="345" y="217"/>
                </a:moveTo>
                <a:cubicBezTo>
                  <a:pt x="344" y="216"/>
                  <a:pt x="343" y="215"/>
                  <a:pt x="342" y="216"/>
                </a:cubicBezTo>
                <a:cubicBezTo>
                  <a:pt x="343" y="218"/>
                  <a:pt x="344" y="218"/>
                  <a:pt x="345" y="217"/>
                </a:cubicBezTo>
                <a:close/>
                <a:moveTo>
                  <a:pt x="226" y="45"/>
                </a:moveTo>
                <a:cubicBezTo>
                  <a:pt x="226" y="44"/>
                  <a:pt x="227" y="44"/>
                  <a:pt x="227" y="43"/>
                </a:cubicBezTo>
                <a:cubicBezTo>
                  <a:pt x="225" y="43"/>
                  <a:pt x="225" y="44"/>
                  <a:pt x="224" y="45"/>
                </a:cubicBezTo>
                <a:cubicBezTo>
                  <a:pt x="224" y="45"/>
                  <a:pt x="224" y="46"/>
                  <a:pt x="224" y="46"/>
                </a:cubicBezTo>
                <a:cubicBezTo>
                  <a:pt x="225" y="46"/>
                  <a:pt x="226" y="46"/>
                  <a:pt x="227" y="45"/>
                </a:cubicBezTo>
                <a:cubicBezTo>
                  <a:pt x="227" y="44"/>
                  <a:pt x="226" y="45"/>
                  <a:pt x="226" y="45"/>
                </a:cubicBezTo>
                <a:close/>
                <a:moveTo>
                  <a:pt x="225" y="47"/>
                </a:moveTo>
                <a:cubicBezTo>
                  <a:pt x="224" y="48"/>
                  <a:pt x="224" y="48"/>
                  <a:pt x="223" y="47"/>
                </a:cubicBezTo>
                <a:cubicBezTo>
                  <a:pt x="224" y="48"/>
                  <a:pt x="223" y="48"/>
                  <a:pt x="224" y="49"/>
                </a:cubicBezTo>
                <a:cubicBezTo>
                  <a:pt x="225" y="48"/>
                  <a:pt x="226" y="48"/>
                  <a:pt x="225" y="47"/>
                </a:cubicBezTo>
                <a:close/>
                <a:moveTo>
                  <a:pt x="222" y="53"/>
                </a:moveTo>
                <a:cubicBezTo>
                  <a:pt x="223" y="53"/>
                  <a:pt x="223" y="50"/>
                  <a:pt x="222" y="50"/>
                </a:cubicBezTo>
                <a:cubicBezTo>
                  <a:pt x="222" y="51"/>
                  <a:pt x="222" y="51"/>
                  <a:pt x="222" y="51"/>
                </a:cubicBezTo>
                <a:cubicBezTo>
                  <a:pt x="221" y="52"/>
                  <a:pt x="221" y="52"/>
                  <a:pt x="222" y="53"/>
                </a:cubicBezTo>
                <a:close/>
                <a:moveTo>
                  <a:pt x="219" y="58"/>
                </a:moveTo>
                <a:cubicBezTo>
                  <a:pt x="219" y="58"/>
                  <a:pt x="220" y="57"/>
                  <a:pt x="219" y="57"/>
                </a:cubicBezTo>
                <a:cubicBezTo>
                  <a:pt x="219" y="57"/>
                  <a:pt x="219" y="58"/>
                  <a:pt x="219" y="58"/>
                </a:cubicBezTo>
                <a:close/>
                <a:moveTo>
                  <a:pt x="151" y="110"/>
                </a:moveTo>
                <a:cubicBezTo>
                  <a:pt x="150" y="110"/>
                  <a:pt x="151" y="110"/>
                  <a:pt x="151" y="109"/>
                </a:cubicBezTo>
                <a:cubicBezTo>
                  <a:pt x="150" y="110"/>
                  <a:pt x="150" y="109"/>
                  <a:pt x="149" y="109"/>
                </a:cubicBezTo>
                <a:cubicBezTo>
                  <a:pt x="150" y="110"/>
                  <a:pt x="149" y="110"/>
                  <a:pt x="150" y="111"/>
                </a:cubicBezTo>
                <a:cubicBezTo>
                  <a:pt x="150" y="110"/>
                  <a:pt x="150" y="111"/>
                  <a:pt x="151" y="110"/>
                </a:cubicBezTo>
                <a:close/>
                <a:moveTo>
                  <a:pt x="368" y="467"/>
                </a:moveTo>
                <a:cubicBezTo>
                  <a:pt x="370" y="466"/>
                  <a:pt x="371" y="466"/>
                  <a:pt x="372" y="465"/>
                </a:cubicBezTo>
                <a:cubicBezTo>
                  <a:pt x="373" y="463"/>
                  <a:pt x="376" y="461"/>
                  <a:pt x="376" y="459"/>
                </a:cubicBezTo>
                <a:cubicBezTo>
                  <a:pt x="377" y="459"/>
                  <a:pt x="377" y="458"/>
                  <a:pt x="377" y="457"/>
                </a:cubicBezTo>
                <a:cubicBezTo>
                  <a:pt x="378" y="457"/>
                  <a:pt x="378" y="456"/>
                  <a:pt x="378" y="456"/>
                </a:cubicBezTo>
                <a:cubicBezTo>
                  <a:pt x="378" y="456"/>
                  <a:pt x="378" y="456"/>
                  <a:pt x="378" y="455"/>
                </a:cubicBezTo>
                <a:cubicBezTo>
                  <a:pt x="379" y="454"/>
                  <a:pt x="380" y="454"/>
                  <a:pt x="380" y="453"/>
                </a:cubicBezTo>
                <a:cubicBezTo>
                  <a:pt x="380" y="453"/>
                  <a:pt x="380" y="452"/>
                  <a:pt x="380" y="452"/>
                </a:cubicBezTo>
                <a:cubicBezTo>
                  <a:pt x="380" y="452"/>
                  <a:pt x="381" y="451"/>
                  <a:pt x="381" y="451"/>
                </a:cubicBezTo>
                <a:cubicBezTo>
                  <a:pt x="381" y="451"/>
                  <a:pt x="381" y="451"/>
                  <a:pt x="381" y="451"/>
                </a:cubicBezTo>
                <a:cubicBezTo>
                  <a:pt x="381" y="451"/>
                  <a:pt x="381" y="451"/>
                  <a:pt x="382" y="450"/>
                </a:cubicBezTo>
                <a:cubicBezTo>
                  <a:pt x="382" y="450"/>
                  <a:pt x="381" y="449"/>
                  <a:pt x="382" y="449"/>
                </a:cubicBezTo>
                <a:cubicBezTo>
                  <a:pt x="382" y="448"/>
                  <a:pt x="382" y="448"/>
                  <a:pt x="383" y="447"/>
                </a:cubicBezTo>
                <a:cubicBezTo>
                  <a:pt x="383" y="446"/>
                  <a:pt x="383" y="445"/>
                  <a:pt x="383" y="445"/>
                </a:cubicBezTo>
                <a:cubicBezTo>
                  <a:pt x="384" y="445"/>
                  <a:pt x="384" y="444"/>
                  <a:pt x="384" y="444"/>
                </a:cubicBezTo>
                <a:cubicBezTo>
                  <a:pt x="384" y="443"/>
                  <a:pt x="384" y="444"/>
                  <a:pt x="384" y="443"/>
                </a:cubicBezTo>
                <a:cubicBezTo>
                  <a:pt x="384" y="443"/>
                  <a:pt x="384" y="443"/>
                  <a:pt x="385" y="442"/>
                </a:cubicBezTo>
                <a:cubicBezTo>
                  <a:pt x="385" y="441"/>
                  <a:pt x="385" y="440"/>
                  <a:pt x="385" y="440"/>
                </a:cubicBezTo>
                <a:cubicBezTo>
                  <a:pt x="385" y="439"/>
                  <a:pt x="386" y="439"/>
                  <a:pt x="386" y="439"/>
                </a:cubicBezTo>
                <a:cubicBezTo>
                  <a:pt x="386" y="438"/>
                  <a:pt x="386" y="438"/>
                  <a:pt x="386" y="437"/>
                </a:cubicBezTo>
                <a:cubicBezTo>
                  <a:pt x="387" y="436"/>
                  <a:pt x="387" y="435"/>
                  <a:pt x="388" y="434"/>
                </a:cubicBezTo>
                <a:cubicBezTo>
                  <a:pt x="388" y="433"/>
                  <a:pt x="388" y="432"/>
                  <a:pt x="388" y="431"/>
                </a:cubicBezTo>
                <a:cubicBezTo>
                  <a:pt x="388" y="431"/>
                  <a:pt x="388" y="431"/>
                  <a:pt x="388" y="431"/>
                </a:cubicBezTo>
                <a:cubicBezTo>
                  <a:pt x="388" y="430"/>
                  <a:pt x="389" y="428"/>
                  <a:pt x="388" y="427"/>
                </a:cubicBezTo>
                <a:cubicBezTo>
                  <a:pt x="389" y="426"/>
                  <a:pt x="389" y="425"/>
                  <a:pt x="390" y="424"/>
                </a:cubicBezTo>
                <a:cubicBezTo>
                  <a:pt x="390" y="423"/>
                  <a:pt x="390" y="421"/>
                  <a:pt x="390" y="421"/>
                </a:cubicBezTo>
                <a:cubicBezTo>
                  <a:pt x="390" y="420"/>
                  <a:pt x="390" y="420"/>
                  <a:pt x="390" y="419"/>
                </a:cubicBezTo>
                <a:cubicBezTo>
                  <a:pt x="390" y="419"/>
                  <a:pt x="391" y="419"/>
                  <a:pt x="391" y="418"/>
                </a:cubicBezTo>
                <a:cubicBezTo>
                  <a:pt x="391" y="418"/>
                  <a:pt x="390" y="417"/>
                  <a:pt x="390" y="417"/>
                </a:cubicBezTo>
                <a:cubicBezTo>
                  <a:pt x="390" y="416"/>
                  <a:pt x="391" y="415"/>
                  <a:pt x="391" y="414"/>
                </a:cubicBezTo>
                <a:cubicBezTo>
                  <a:pt x="391" y="414"/>
                  <a:pt x="391" y="414"/>
                  <a:pt x="391" y="414"/>
                </a:cubicBezTo>
                <a:cubicBezTo>
                  <a:pt x="391" y="413"/>
                  <a:pt x="391" y="413"/>
                  <a:pt x="391" y="412"/>
                </a:cubicBezTo>
                <a:cubicBezTo>
                  <a:pt x="391" y="412"/>
                  <a:pt x="391" y="412"/>
                  <a:pt x="391" y="411"/>
                </a:cubicBezTo>
                <a:cubicBezTo>
                  <a:pt x="391" y="411"/>
                  <a:pt x="391" y="410"/>
                  <a:pt x="391" y="410"/>
                </a:cubicBezTo>
                <a:cubicBezTo>
                  <a:pt x="391" y="409"/>
                  <a:pt x="391" y="407"/>
                  <a:pt x="390" y="405"/>
                </a:cubicBezTo>
                <a:cubicBezTo>
                  <a:pt x="390" y="404"/>
                  <a:pt x="390" y="402"/>
                  <a:pt x="389" y="401"/>
                </a:cubicBezTo>
                <a:cubicBezTo>
                  <a:pt x="389" y="401"/>
                  <a:pt x="390" y="400"/>
                  <a:pt x="390" y="400"/>
                </a:cubicBezTo>
                <a:cubicBezTo>
                  <a:pt x="390" y="400"/>
                  <a:pt x="389" y="399"/>
                  <a:pt x="389" y="399"/>
                </a:cubicBezTo>
                <a:cubicBezTo>
                  <a:pt x="389" y="399"/>
                  <a:pt x="389" y="398"/>
                  <a:pt x="389" y="398"/>
                </a:cubicBezTo>
                <a:cubicBezTo>
                  <a:pt x="389" y="398"/>
                  <a:pt x="389" y="397"/>
                  <a:pt x="389" y="396"/>
                </a:cubicBezTo>
                <a:cubicBezTo>
                  <a:pt x="389" y="396"/>
                  <a:pt x="389" y="396"/>
                  <a:pt x="389" y="395"/>
                </a:cubicBezTo>
                <a:cubicBezTo>
                  <a:pt x="389" y="395"/>
                  <a:pt x="388" y="394"/>
                  <a:pt x="388" y="394"/>
                </a:cubicBezTo>
                <a:cubicBezTo>
                  <a:pt x="388" y="394"/>
                  <a:pt x="388" y="394"/>
                  <a:pt x="388" y="393"/>
                </a:cubicBezTo>
                <a:cubicBezTo>
                  <a:pt x="388" y="393"/>
                  <a:pt x="388" y="392"/>
                  <a:pt x="388" y="392"/>
                </a:cubicBezTo>
                <a:cubicBezTo>
                  <a:pt x="388" y="391"/>
                  <a:pt x="388" y="391"/>
                  <a:pt x="388" y="391"/>
                </a:cubicBezTo>
                <a:cubicBezTo>
                  <a:pt x="388" y="391"/>
                  <a:pt x="387" y="390"/>
                  <a:pt x="387" y="390"/>
                </a:cubicBezTo>
                <a:cubicBezTo>
                  <a:pt x="387" y="388"/>
                  <a:pt x="386" y="386"/>
                  <a:pt x="386" y="385"/>
                </a:cubicBezTo>
                <a:cubicBezTo>
                  <a:pt x="386" y="384"/>
                  <a:pt x="385" y="384"/>
                  <a:pt x="385" y="383"/>
                </a:cubicBezTo>
                <a:cubicBezTo>
                  <a:pt x="385" y="383"/>
                  <a:pt x="386" y="382"/>
                  <a:pt x="386" y="382"/>
                </a:cubicBezTo>
                <a:cubicBezTo>
                  <a:pt x="385" y="381"/>
                  <a:pt x="384" y="380"/>
                  <a:pt x="384" y="379"/>
                </a:cubicBezTo>
                <a:cubicBezTo>
                  <a:pt x="384" y="379"/>
                  <a:pt x="384" y="379"/>
                  <a:pt x="384" y="378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3" y="376"/>
                  <a:pt x="383" y="375"/>
                  <a:pt x="382" y="373"/>
                </a:cubicBezTo>
                <a:cubicBezTo>
                  <a:pt x="382" y="373"/>
                  <a:pt x="382" y="373"/>
                  <a:pt x="382" y="373"/>
                </a:cubicBezTo>
                <a:cubicBezTo>
                  <a:pt x="382" y="371"/>
                  <a:pt x="381" y="371"/>
                  <a:pt x="381" y="370"/>
                </a:cubicBezTo>
                <a:cubicBezTo>
                  <a:pt x="381" y="370"/>
                  <a:pt x="381" y="370"/>
                  <a:pt x="381" y="370"/>
                </a:cubicBezTo>
                <a:cubicBezTo>
                  <a:pt x="381" y="369"/>
                  <a:pt x="381" y="369"/>
                  <a:pt x="381" y="369"/>
                </a:cubicBezTo>
                <a:cubicBezTo>
                  <a:pt x="380" y="368"/>
                  <a:pt x="380" y="367"/>
                  <a:pt x="379" y="366"/>
                </a:cubicBezTo>
                <a:cubicBezTo>
                  <a:pt x="378" y="363"/>
                  <a:pt x="377" y="360"/>
                  <a:pt x="376" y="358"/>
                </a:cubicBezTo>
                <a:cubicBezTo>
                  <a:pt x="376" y="358"/>
                  <a:pt x="376" y="358"/>
                  <a:pt x="376" y="357"/>
                </a:cubicBezTo>
                <a:cubicBezTo>
                  <a:pt x="376" y="356"/>
                  <a:pt x="375" y="355"/>
                  <a:pt x="374" y="354"/>
                </a:cubicBezTo>
                <a:cubicBezTo>
                  <a:pt x="374" y="353"/>
                  <a:pt x="373" y="351"/>
                  <a:pt x="373" y="350"/>
                </a:cubicBezTo>
                <a:cubicBezTo>
                  <a:pt x="371" y="346"/>
                  <a:pt x="369" y="342"/>
                  <a:pt x="366" y="339"/>
                </a:cubicBezTo>
                <a:cubicBezTo>
                  <a:pt x="366" y="337"/>
                  <a:pt x="366" y="336"/>
                  <a:pt x="365" y="335"/>
                </a:cubicBezTo>
                <a:cubicBezTo>
                  <a:pt x="364" y="334"/>
                  <a:pt x="364" y="335"/>
                  <a:pt x="364" y="333"/>
                </a:cubicBezTo>
                <a:cubicBezTo>
                  <a:pt x="362" y="331"/>
                  <a:pt x="360" y="329"/>
                  <a:pt x="359" y="327"/>
                </a:cubicBezTo>
                <a:cubicBezTo>
                  <a:pt x="359" y="327"/>
                  <a:pt x="358" y="327"/>
                  <a:pt x="358" y="327"/>
                </a:cubicBezTo>
                <a:cubicBezTo>
                  <a:pt x="359" y="326"/>
                  <a:pt x="357" y="325"/>
                  <a:pt x="357" y="325"/>
                </a:cubicBezTo>
                <a:cubicBezTo>
                  <a:pt x="357" y="326"/>
                  <a:pt x="358" y="327"/>
                  <a:pt x="358" y="327"/>
                </a:cubicBezTo>
                <a:cubicBezTo>
                  <a:pt x="358" y="328"/>
                  <a:pt x="359" y="327"/>
                  <a:pt x="358" y="328"/>
                </a:cubicBezTo>
                <a:cubicBezTo>
                  <a:pt x="358" y="328"/>
                  <a:pt x="359" y="329"/>
                  <a:pt x="359" y="329"/>
                </a:cubicBezTo>
                <a:cubicBezTo>
                  <a:pt x="360" y="330"/>
                  <a:pt x="361" y="331"/>
                  <a:pt x="361" y="332"/>
                </a:cubicBezTo>
                <a:cubicBezTo>
                  <a:pt x="360" y="332"/>
                  <a:pt x="361" y="332"/>
                  <a:pt x="361" y="332"/>
                </a:cubicBezTo>
                <a:cubicBezTo>
                  <a:pt x="362" y="333"/>
                  <a:pt x="362" y="334"/>
                  <a:pt x="362" y="334"/>
                </a:cubicBezTo>
                <a:cubicBezTo>
                  <a:pt x="362" y="335"/>
                  <a:pt x="362" y="335"/>
                  <a:pt x="362" y="335"/>
                </a:cubicBezTo>
                <a:cubicBezTo>
                  <a:pt x="362" y="335"/>
                  <a:pt x="363" y="335"/>
                  <a:pt x="363" y="335"/>
                </a:cubicBezTo>
                <a:cubicBezTo>
                  <a:pt x="364" y="337"/>
                  <a:pt x="364" y="338"/>
                  <a:pt x="365" y="339"/>
                </a:cubicBezTo>
                <a:cubicBezTo>
                  <a:pt x="365" y="342"/>
                  <a:pt x="367" y="344"/>
                  <a:pt x="369" y="347"/>
                </a:cubicBezTo>
                <a:cubicBezTo>
                  <a:pt x="369" y="347"/>
                  <a:pt x="369" y="348"/>
                  <a:pt x="369" y="348"/>
                </a:cubicBezTo>
                <a:cubicBezTo>
                  <a:pt x="369" y="349"/>
                  <a:pt x="369" y="350"/>
                  <a:pt x="370" y="350"/>
                </a:cubicBezTo>
                <a:cubicBezTo>
                  <a:pt x="370" y="352"/>
                  <a:pt x="371" y="352"/>
                  <a:pt x="371" y="353"/>
                </a:cubicBezTo>
                <a:cubicBezTo>
                  <a:pt x="372" y="355"/>
                  <a:pt x="372" y="356"/>
                  <a:pt x="373" y="358"/>
                </a:cubicBezTo>
                <a:cubicBezTo>
                  <a:pt x="373" y="358"/>
                  <a:pt x="373" y="358"/>
                  <a:pt x="373" y="358"/>
                </a:cubicBezTo>
                <a:cubicBezTo>
                  <a:pt x="373" y="358"/>
                  <a:pt x="374" y="361"/>
                  <a:pt x="374" y="360"/>
                </a:cubicBezTo>
                <a:cubicBezTo>
                  <a:pt x="374" y="361"/>
                  <a:pt x="375" y="362"/>
                  <a:pt x="376" y="363"/>
                </a:cubicBezTo>
                <a:cubicBezTo>
                  <a:pt x="376" y="363"/>
                  <a:pt x="375" y="364"/>
                  <a:pt x="375" y="364"/>
                </a:cubicBezTo>
                <a:cubicBezTo>
                  <a:pt x="375" y="364"/>
                  <a:pt x="376" y="365"/>
                  <a:pt x="376" y="365"/>
                </a:cubicBezTo>
                <a:cubicBezTo>
                  <a:pt x="377" y="366"/>
                  <a:pt x="377" y="369"/>
                  <a:pt x="378" y="369"/>
                </a:cubicBezTo>
                <a:cubicBezTo>
                  <a:pt x="378" y="370"/>
                  <a:pt x="378" y="370"/>
                  <a:pt x="378" y="370"/>
                </a:cubicBezTo>
                <a:cubicBezTo>
                  <a:pt x="378" y="370"/>
                  <a:pt x="379" y="371"/>
                  <a:pt x="379" y="372"/>
                </a:cubicBezTo>
                <a:cubicBezTo>
                  <a:pt x="379" y="372"/>
                  <a:pt x="378" y="373"/>
                  <a:pt x="378" y="373"/>
                </a:cubicBezTo>
                <a:cubicBezTo>
                  <a:pt x="379" y="374"/>
                  <a:pt x="379" y="374"/>
                  <a:pt x="380" y="375"/>
                </a:cubicBezTo>
                <a:cubicBezTo>
                  <a:pt x="380" y="377"/>
                  <a:pt x="381" y="379"/>
                  <a:pt x="382" y="381"/>
                </a:cubicBezTo>
                <a:cubicBezTo>
                  <a:pt x="383" y="383"/>
                  <a:pt x="381" y="384"/>
                  <a:pt x="382" y="386"/>
                </a:cubicBezTo>
                <a:cubicBezTo>
                  <a:pt x="384" y="387"/>
                  <a:pt x="383" y="391"/>
                  <a:pt x="385" y="393"/>
                </a:cubicBezTo>
                <a:cubicBezTo>
                  <a:pt x="384" y="394"/>
                  <a:pt x="385" y="395"/>
                  <a:pt x="385" y="396"/>
                </a:cubicBezTo>
                <a:cubicBezTo>
                  <a:pt x="385" y="396"/>
                  <a:pt x="386" y="398"/>
                  <a:pt x="385" y="398"/>
                </a:cubicBezTo>
                <a:cubicBezTo>
                  <a:pt x="385" y="398"/>
                  <a:pt x="384" y="398"/>
                  <a:pt x="384" y="398"/>
                </a:cubicBezTo>
                <a:cubicBezTo>
                  <a:pt x="384" y="399"/>
                  <a:pt x="385" y="400"/>
                  <a:pt x="384" y="400"/>
                </a:cubicBezTo>
                <a:cubicBezTo>
                  <a:pt x="385" y="402"/>
                  <a:pt x="385" y="399"/>
                  <a:pt x="386" y="401"/>
                </a:cubicBezTo>
                <a:cubicBezTo>
                  <a:pt x="385" y="404"/>
                  <a:pt x="387" y="407"/>
                  <a:pt x="385" y="410"/>
                </a:cubicBezTo>
                <a:cubicBezTo>
                  <a:pt x="386" y="411"/>
                  <a:pt x="386" y="412"/>
                  <a:pt x="386" y="412"/>
                </a:cubicBezTo>
                <a:cubicBezTo>
                  <a:pt x="386" y="413"/>
                  <a:pt x="386" y="413"/>
                  <a:pt x="386" y="414"/>
                </a:cubicBezTo>
                <a:cubicBezTo>
                  <a:pt x="386" y="414"/>
                  <a:pt x="385" y="413"/>
                  <a:pt x="385" y="414"/>
                </a:cubicBezTo>
                <a:cubicBezTo>
                  <a:pt x="386" y="414"/>
                  <a:pt x="386" y="415"/>
                  <a:pt x="387" y="415"/>
                </a:cubicBezTo>
                <a:cubicBezTo>
                  <a:pt x="386" y="416"/>
                  <a:pt x="386" y="416"/>
                  <a:pt x="386" y="417"/>
                </a:cubicBezTo>
                <a:cubicBezTo>
                  <a:pt x="386" y="418"/>
                  <a:pt x="386" y="420"/>
                  <a:pt x="386" y="421"/>
                </a:cubicBezTo>
                <a:cubicBezTo>
                  <a:pt x="385" y="423"/>
                  <a:pt x="385" y="422"/>
                  <a:pt x="383" y="423"/>
                </a:cubicBezTo>
                <a:cubicBezTo>
                  <a:pt x="383" y="424"/>
                  <a:pt x="385" y="424"/>
                  <a:pt x="384" y="425"/>
                </a:cubicBezTo>
                <a:cubicBezTo>
                  <a:pt x="384" y="426"/>
                  <a:pt x="383" y="428"/>
                  <a:pt x="383" y="429"/>
                </a:cubicBezTo>
                <a:cubicBezTo>
                  <a:pt x="383" y="429"/>
                  <a:pt x="383" y="429"/>
                  <a:pt x="382" y="429"/>
                </a:cubicBezTo>
                <a:cubicBezTo>
                  <a:pt x="382" y="430"/>
                  <a:pt x="383" y="430"/>
                  <a:pt x="382" y="431"/>
                </a:cubicBezTo>
                <a:cubicBezTo>
                  <a:pt x="384" y="432"/>
                  <a:pt x="381" y="433"/>
                  <a:pt x="381" y="434"/>
                </a:cubicBezTo>
                <a:cubicBezTo>
                  <a:pt x="381" y="434"/>
                  <a:pt x="383" y="434"/>
                  <a:pt x="383" y="434"/>
                </a:cubicBezTo>
                <a:cubicBezTo>
                  <a:pt x="381" y="435"/>
                  <a:pt x="382" y="435"/>
                  <a:pt x="381" y="436"/>
                </a:cubicBezTo>
                <a:cubicBezTo>
                  <a:pt x="380" y="437"/>
                  <a:pt x="380" y="439"/>
                  <a:pt x="378" y="439"/>
                </a:cubicBezTo>
                <a:cubicBezTo>
                  <a:pt x="379" y="441"/>
                  <a:pt x="380" y="442"/>
                  <a:pt x="379" y="443"/>
                </a:cubicBezTo>
                <a:cubicBezTo>
                  <a:pt x="377" y="444"/>
                  <a:pt x="377" y="444"/>
                  <a:pt x="377" y="444"/>
                </a:cubicBezTo>
                <a:cubicBezTo>
                  <a:pt x="377" y="445"/>
                  <a:pt x="379" y="446"/>
                  <a:pt x="378" y="446"/>
                </a:cubicBezTo>
                <a:cubicBezTo>
                  <a:pt x="378" y="445"/>
                  <a:pt x="377" y="445"/>
                  <a:pt x="377" y="446"/>
                </a:cubicBezTo>
                <a:cubicBezTo>
                  <a:pt x="377" y="447"/>
                  <a:pt x="376" y="447"/>
                  <a:pt x="376" y="447"/>
                </a:cubicBezTo>
                <a:cubicBezTo>
                  <a:pt x="377" y="448"/>
                  <a:pt x="377" y="449"/>
                  <a:pt x="376" y="449"/>
                </a:cubicBezTo>
                <a:cubicBezTo>
                  <a:pt x="375" y="450"/>
                  <a:pt x="375" y="451"/>
                  <a:pt x="374" y="451"/>
                </a:cubicBezTo>
                <a:cubicBezTo>
                  <a:pt x="374" y="453"/>
                  <a:pt x="374" y="454"/>
                  <a:pt x="374" y="455"/>
                </a:cubicBezTo>
                <a:cubicBezTo>
                  <a:pt x="374" y="455"/>
                  <a:pt x="374" y="456"/>
                  <a:pt x="374" y="456"/>
                </a:cubicBezTo>
                <a:cubicBezTo>
                  <a:pt x="373" y="458"/>
                  <a:pt x="371" y="459"/>
                  <a:pt x="369" y="461"/>
                </a:cubicBezTo>
                <a:cubicBezTo>
                  <a:pt x="368" y="462"/>
                  <a:pt x="368" y="459"/>
                  <a:pt x="367" y="460"/>
                </a:cubicBezTo>
                <a:cubicBezTo>
                  <a:pt x="366" y="461"/>
                  <a:pt x="365" y="462"/>
                  <a:pt x="363" y="463"/>
                </a:cubicBezTo>
                <a:cubicBezTo>
                  <a:pt x="363" y="464"/>
                  <a:pt x="363" y="464"/>
                  <a:pt x="363" y="465"/>
                </a:cubicBezTo>
                <a:cubicBezTo>
                  <a:pt x="364" y="464"/>
                  <a:pt x="365" y="466"/>
                  <a:pt x="363" y="466"/>
                </a:cubicBezTo>
                <a:cubicBezTo>
                  <a:pt x="363" y="465"/>
                  <a:pt x="362" y="463"/>
                  <a:pt x="361" y="465"/>
                </a:cubicBezTo>
                <a:cubicBezTo>
                  <a:pt x="361" y="466"/>
                  <a:pt x="362" y="467"/>
                  <a:pt x="361" y="468"/>
                </a:cubicBezTo>
                <a:cubicBezTo>
                  <a:pt x="359" y="468"/>
                  <a:pt x="358" y="469"/>
                  <a:pt x="356" y="470"/>
                </a:cubicBezTo>
                <a:cubicBezTo>
                  <a:pt x="354" y="470"/>
                  <a:pt x="353" y="470"/>
                  <a:pt x="351" y="471"/>
                </a:cubicBezTo>
                <a:cubicBezTo>
                  <a:pt x="350" y="471"/>
                  <a:pt x="349" y="471"/>
                  <a:pt x="348" y="470"/>
                </a:cubicBezTo>
                <a:cubicBezTo>
                  <a:pt x="348" y="470"/>
                  <a:pt x="348" y="471"/>
                  <a:pt x="347" y="471"/>
                </a:cubicBezTo>
                <a:cubicBezTo>
                  <a:pt x="347" y="471"/>
                  <a:pt x="346" y="471"/>
                  <a:pt x="346" y="471"/>
                </a:cubicBezTo>
                <a:cubicBezTo>
                  <a:pt x="345" y="471"/>
                  <a:pt x="344" y="471"/>
                  <a:pt x="344" y="471"/>
                </a:cubicBezTo>
                <a:cubicBezTo>
                  <a:pt x="343" y="471"/>
                  <a:pt x="342" y="470"/>
                  <a:pt x="341" y="470"/>
                </a:cubicBezTo>
                <a:cubicBezTo>
                  <a:pt x="339" y="470"/>
                  <a:pt x="338" y="469"/>
                  <a:pt x="337" y="469"/>
                </a:cubicBezTo>
                <a:cubicBezTo>
                  <a:pt x="336" y="469"/>
                  <a:pt x="336" y="468"/>
                  <a:pt x="336" y="468"/>
                </a:cubicBezTo>
                <a:cubicBezTo>
                  <a:pt x="335" y="468"/>
                  <a:pt x="335" y="468"/>
                  <a:pt x="335" y="468"/>
                </a:cubicBezTo>
                <a:cubicBezTo>
                  <a:pt x="334" y="468"/>
                  <a:pt x="334" y="467"/>
                  <a:pt x="334" y="467"/>
                </a:cubicBezTo>
                <a:cubicBezTo>
                  <a:pt x="334" y="467"/>
                  <a:pt x="333" y="467"/>
                  <a:pt x="333" y="467"/>
                </a:cubicBezTo>
                <a:cubicBezTo>
                  <a:pt x="332" y="466"/>
                  <a:pt x="331" y="466"/>
                  <a:pt x="330" y="466"/>
                </a:cubicBezTo>
                <a:cubicBezTo>
                  <a:pt x="330" y="466"/>
                  <a:pt x="329" y="465"/>
                  <a:pt x="329" y="465"/>
                </a:cubicBezTo>
                <a:cubicBezTo>
                  <a:pt x="329" y="464"/>
                  <a:pt x="328" y="464"/>
                  <a:pt x="328" y="464"/>
                </a:cubicBezTo>
                <a:cubicBezTo>
                  <a:pt x="327" y="464"/>
                  <a:pt x="327" y="463"/>
                  <a:pt x="327" y="463"/>
                </a:cubicBezTo>
                <a:cubicBezTo>
                  <a:pt x="326" y="463"/>
                  <a:pt x="326" y="464"/>
                  <a:pt x="326" y="463"/>
                </a:cubicBezTo>
                <a:cubicBezTo>
                  <a:pt x="325" y="463"/>
                  <a:pt x="325" y="462"/>
                  <a:pt x="324" y="463"/>
                </a:cubicBezTo>
                <a:cubicBezTo>
                  <a:pt x="323" y="462"/>
                  <a:pt x="321" y="461"/>
                  <a:pt x="320" y="461"/>
                </a:cubicBezTo>
                <a:cubicBezTo>
                  <a:pt x="319" y="460"/>
                  <a:pt x="318" y="459"/>
                  <a:pt x="317" y="458"/>
                </a:cubicBezTo>
                <a:cubicBezTo>
                  <a:pt x="317" y="458"/>
                  <a:pt x="316" y="458"/>
                  <a:pt x="316" y="458"/>
                </a:cubicBezTo>
                <a:cubicBezTo>
                  <a:pt x="316" y="458"/>
                  <a:pt x="315" y="457"/>
                  <a:pt x="315" y="457"/>
                </a:cubicBezTo>
                <a:cubicBezTo>
                  <a:pt x="314" y="457"/>
                  <a:pt x="313" y="456"/>
                  <a:pt x="312" y="456"/>
                </a:cubicBezTo>
                <a:cubicBezTo>
                  <a:pt x="311" y="455"/>
                  <a:pt x="311" y="455"/>
                  <a:pt x="310" y="455"/>
                </a:cubicBezTo>
                <a:cubicBezTo>
                  <a:pt x="309" y="454"/>
                  <a:pt x="309" y="454"/>
                  <a:pt x="308" y="453"/>
                </a:cubicBezTo>
                <a:cubicBezTo>
                  <a:pt x="307" y="453"/>
                  <a:pt x="307" y="453"/>
                  <a:pt x="306" y="453"/>
                </a:cubicBezTo>
                <a:cubicBezTo>
                  <a:pt x="306" y="453"/>
                  <a:pt x="305" y="452"/>
                  <a:pt x="305" y="452"/>
                </a:cubicBezTo>
                <a:cubicBezTo>
                  <a:pt x="304" y="451"/>
                  <a:pt x="304" y="452"/>
                  <a:pt x="304" y="452"/>
                </a:cubicBezTo>
                <a:cubicBezTo>
                  <a:pt x="303" y="452"/>
                  <a:pt x="303" y="451"/>
                  <a:pt x="303" y="451"/>
                </a:cubicBezTo>
                <a:cubicBezTo>
                  <a:pt x="301" y="450"/>
                  <a:pt x="300" y="448"/>
                  <a:pt x="299" y="448"/>
                </a:cubicBezTo>
                <a:cubicBezTo>
                  <a:pt x="298" y="448"/>
                  <a:pt x="297" y="447"/>
                  <a:pt x="297" y="447"/>
                </a:cubicBezTo>
                <a:cubicBezTo>
                  <a:pt x="297" y="447"/>
                  <a:pt x="297" y="447"/>
                  <a:pt x="296" y="447"/>
                </a:cubicBezTo>
                <a:cubicBezTo>
                  <a:pt x="295" y="446"/>
                  <a:pt x="295" y="445"/>
                  <a:pt x="293" y="445"/>
                </a:cubicBezTo>
                <a:cubicBezTo>
                  <a:pt x="292" y="445"/>
                  <a:pt x="292" y="444"/>
                  <a:pt x="291" y="443"/>
                </a:cubicBezTo>
                <a:cubicBezTo>
                  <a:pt x="291" y="443"/>
                  <a:pt x="290" y="443"/>
                  <a:pt x="290" y="443"/>
                </a:cubicBezTo>
                <a:cubicBezTo>
                  <a:pt x="289" y="442"/>
                  <a:pt x="289" y="441"/>
                  <a:pt x="288" y="441"/>
                </a:cubicBezTo>
                <a:cubicBezTo>
                  <a:pt x="288" y="441"/>
                  <a:pt x="287" y="441"/>
                  <a:pt x="287" y="440"/>
                </a:cubicBezTo>
                <a:cubicBezTo>
                  <a:pt x="285" y="439"/>
                  <a:pt x="283" y="436"/>
                  <a:pt x="281" y="434"/>
                </a:cubicBezTo>
                <a:cubicBezTo>
                  <a:pt x="280" y="434"/>
                  <a:pt x="280" y="435"/>
                  <a:pt x="280" y="434"/>
                </a:cubicBezTo>
                <a:cubicBezTo>
                  <a:pt x="279" y="434"/>
                  <a:pt x="279" y="434"/>
                  <a:pt x="279" y="433"/>
                </a:cubicBezTo>
                <a:cubicBezTo>
                  <a:pt x="279" y="433"/>
                  <a:pt x="278" y="433"/>
                  <a:pt x="278" y="433"/>
                </a:cubicBezTo>
                <a:cubicBezTo>
                  <a:pt x="277" y="432"/>
                  <a:pt x="276" y="431"/>
                  <a:pt x="275" y="430"/>
                </a:cubicBezTo>
                <a:cubicBezTo>
                  <a:pt x="275" y="430"/>
                  <a:pt x="274" y="430"/>
                  <a:pt x="274" y="429"/>
                </a:cubicBezTo>
                <a:cubicBezTo>
                  <a:pt x="273" y="428"/>
                  <a:pt x="273" y="428"/>
                  <a:pt x="272" y="428"/>
                </a:cubicBezTo>
                <a:cubicBezTo>
                  <a:pt x="272" y="428"/>
                  <a:pt x="271" y="427"/>
                  <a:pt x="271" y="426"/>
                </a:cubicBezTo>
                <a:cubicBezTo>
                  <a:pt x="270" y="426"/>
                  <a:pt x="269" y="425"/>
                  <a:pt x="269" y="425"/>
                </a:cubicBezTo>
                <a:cubicBezTo>
                  <a:pt x="268" y="424"/>
                  <a:pt x="266" y="422"/>
                  <a:pt x="266" y="422"/>
                </a:cubicBezTo>
                <a:cubicBezTo>
                  <a:pt x="265" y="421"/>
                  <a:pt x="265" y="421"/>
                  <a:pt x="265" y="421"/>
                </a:cubicBezTo>
                <a:cubicBezTo>
                  <a:pt x="264" y="420"/>
                  <a:pt x="264" y="420"/>
                  <a:pt x="263" y="420"/>
                </a:cubicBezTo>
                <a:cubicBezTo>
                  <a:pt x="263" y="420"/>
                  <a:pt x="263" y="419"/>
                  <a:pt x="263" y="419"/>
                </a:cubicBezTo>
                <a:cubicBezTo>
                  <a:pt x="260" y="416"/>
                  <a:pt x="256" y="412"/>
                  <a:pt x="253" y="409"/>
                </a:cubicBezTo>
                <a:cubicBezTo>
                  <a:pt x="251" y="407"/>
                  <a:pt x="249" y="406"/>
                  <a:pt x="249" y="404"/>
                </a:cubicBezTo>
                <a:cubicBezTo>
                  <a:pt x="249" y="404"/>
                  <a:pt x="250" y="404"/>
                  <a:pt x="250" y="403"/>
                </a:cubicBezTo>
                <a:cubicBezTo>
                  <a:pt x="250" y="403"/>
                  <a:pt x="250" y="402"/>
                  <a:pt x="250" y="402"/>
                </a:cubicBezTo>
                <a:cubicBezTo>
                  <a:pt x="251" y="401"/>
                  <a:pt x="252" y="401"/>
                  <a:pt x="252" y="400"/>
                </a:cubicBezTo>
                <a:cubicBezTo>
                  <a:pt x="253" y="400"/>
                  <a:pt x="252" y="399"/>
                  <a:pt x="252" y="399"/>
                </a:cubicBezTo>
                <a:cubicBezTo>
                  <a:pt x="253" y="398"/>
                  <a:pt x="253" y="398"/>
                  <a:pt x="253" y="398"/>
                </a:cubicBezTo>
                <a:cubicBezTo>
                  <a:pt x="253" y="397"/>
                  <a:pt x="254" y="397"/>
                  <a:pt x="254" y="397"/>
                </a:cubicBezTo>
                <a:cubicBezTo>
                  <a:pt x="254" y="397"/>
                  <a:pt x="254" y="396"/>
                  <a:pt x="254" y="396"/>
                </a:cubicBezTo>
                <a:cubicBezTo>
                  <a:pt x="255" y="395"/>
                  <a:pt x="256" y="394"/>
                  <a:pt x="256" y="394"/>
                </a:cubicBezTo>
                <a:cubicBezTo>
                  <a:pt x="256" y="394"/>
                  <a:pt x="257" y="393"/>
                  <a:pt x="257" y="393"/>
                </a:cubicBezTo>
                <a:cubicBezTo>
                  <a:pt x="257" y="392"/>
                  <a:pt x="257" y="392"/>
                  <a:pt x="257" y="392"/>
                </a:cubicBezTo>
                <a:cubicBezTo>
                  <a:pt x="257" y="392"/>
                  <a:pt x="258" y="391"/>
                  <a:pt x="258" y="391"/>
                </a:cubicBezTo>
                <a:cubicBezTo>
                  <a:pt x="258" y="391"/>
                  <a:pt x="259" y="391"/>
                  <a:pt x="259" y="390"/>
                </a:cubicBezTo>
                <a:cubicBezTo>
                  <a:pt x="259" y="390"/>
                  <a:pt x="260" y="389"/>
                  <a:pt x="260" y="389"/>
                </a:cubicBezTo>
                <a:cubicBezTo>
                  <a:pt x="260" y="389"/>
                  <a:pt x="260" y="389"/>
                  <a:pt x="260" y="389"/>
                </a:cubicBezTo>
                <a:cubicBezTo>
                  <a:pt x="261" y="388"/>
                  <a:pt x="261" y="387"/>
                  <a:pt x="261" y="387"/>
                </a:cubicBezTo>
                <a:cubicBezTo>
                  <a:pt x="262" y="386"/>
                  <a:pt x="262" y="386"/>
                  <a:pt x="263" y="386"/>
                </a:cubicBezTo>
                <a:cubicBezTo>
                  <a:pt x="263" y="386"/>
                  <a:pt x="263" y="385"/>
                  <a:pt x="263" y="385"/>
                </a:cubicBezTo>
                <a:cubicBezTo>
                  <a:pt x="263" y="384"/>
                  <a:pt x="264" y="384"/>
                  <a:pt x="265" y="383"/>
                </a:cubicBezTo>
                <a:cubicBezTo>
                  <a:pt x="265" y="383"/>
                  <a:pt x="264" y="383"/>
                  <a:pt x="264" y="383"/>
                </a:cubicBezTo>
                <a:cubicBezTo>
                  <a:pt x="264" y="383"/>
                  <a:pt x="265" y="382"/>
                  <a:pt x="265" y="382"/>
                </a:cubicBezTo>
                <a:cubicBezTo>
                  <a:pt x="265" y="382"/>
                  <a:pt x="265" y="381"/>
                  <a:pt x="265" y="381"/>
                </a:cubicBezTo>
                <a:cubicBezTo>
                  <a:pt x="266" y="381"/>
                  <a:pt x="266" y="380"/>
                  <a:pt x="266" y="380"/>
                </a:cubicBezTo>
                <a:cubicBezTo>
                  <a:pt x="267" y="380"/>
                  <a:pt x="266" y="379"/>
                  <a:pt x="266" y="379"/>
                </a:cubicBezTo>
                <a:cubicBezTo>
                  <a:pt x="267" y="379"/>
                  <a:pt x="267" y="378"/>
                  <a:pt x="268" y="377"/>
                </a:cubicBezTo>
                <a:cubicBezTo>
                  <a:pt x="268" y="377"/>
                  <a:pt x="268" y="377"/>
                  <a:pt x="268" y="376"/>
                </a:cubicBezTo>
                <a:cubicBezTo>
                  <a:pt x="268" y="376"/>
                  <a:pt x="269" y="376"/>
                  <a:pt x="269" y="375"/>
                </a:cubicBezTo>
                <a:cubicBezTo>
                  <a:pt x="270" y="373"/>
                  <a:pt x="272" y="372"/>
                  <a:pt x="272" y="370"/>
                </a:cubicBezTo>
                <a:cubicBezTo>
                  <a:pt x="273" y="369"/>
                  <a:pt x="274" y="368"/>
                  <a:pt x="274" y="367"/>
                </a:cubicBezTo>
                <a:cubicBezTo>
                  <a:pt x="275" y="367"/>
                  <a:pt x="274" y="366"/>
                  <a:pt x="275" y="366"/>
                </a:cubicBezTo>
                <a:cubicBezTo>
                  <a:pt x="275" y="365"/>
                  <a:pt x="276" y="365"/>
                  <a:pt x="276" y="364"/>
                </a:cubicBezTo>
                <a:cubicBezTo>
                  <a:pt x="276" y="364"/>
                  <a:pt x="276" y="363"/>
                  <a:pt x="276" y="363"/>
                </a:cubicBezTo>
                <a:cubicBezTo>
                  <a:pt x="277" y="362"/>
                  <a:pt x="278" y="360"/>
                  <a:pt x="278" y="359"/>
                </a:cubicBezTo>
                <a:cubicBezTo>
                  <a:pt x="279" y="358"/>
                  <a:pt x="279" y="357"/>
                  <a:pt x="279" y="356"/>
                </a:cubicBezTo>
                <a:cubicBezTo>
                  <a:pt x="279" y="356"/>
                  <a:pt x="280" y="356"/>
                  <a:pt x="280" y="356"/>
                </a:cubicBezTo>
                <a:cubicBezTo>
                  <a:pt x="280" y="355"/>
                  <a:pt x="280" y="355"/>
                  <a:pt x="280" y="355"/>
                </a:cubicBezTo>
                <a:cubicBezTo>
                  <a:pt x="280" y="354"/>
                  <a:pt x="281" y="354"/>
                  <a:pt x="281" y="354"/>
                </a:cubicBezTo>
                <a:cubicBezTo>
                  <a:pt x="281" y="354"/>
                  <a:pt x="281" y="353"/>
                  <a:pt x="281" y="353"/>
                </a:cubicBezTo>
                <a:cubicBezTo>
                  <a:pt x="282" y="352"/>
                  <a:pt x="282" y="351"/>
                  <a:pt x="282" y="351"/>
                </a:cubicBezTo>
                <a:cubicBezTo>
                  <a:pt x="283" y="351"/>
                  <a:pt x="282" y="350"/>
                  <a:pt x="282" y="350"/>
                </a:cubicBezTo>
                <a:cubicBezTo>
                  <a:pt x="283" y="350"/>
                  <a:pt x="284" y="349"/>
                  <a:pt x="284" y="349"/>
                </a:cubicBezTo>
                <a:cubicBezTo>
                  <a:pt x="284" y="348"/>
                  <a:pt x="284" y="348"/>
                  <a:pt x="284" y="347"/>
                </a:cubicBezTo>
                <a:cubicBezTo>
                  <a:pt x="285" y="347"/>
                  <a:pt x="284" y="347"/>
                  <a:pt x="284" y="347"/>
                </a:cubicBezTo>
                <a:cubicBezTo>
                  <a:pt x="285" y="346"/>
                  <a:pt x="286" y="346"/>
                  <a:pt x="286" y="345"/>
                </a:cubicBezTo>
                <a:cubicBezTo>
                  <a:pt x="286" y="345"/>
                  <a:pt x="286" y="344"/>
                  <a:pt x="286" y="344"/>
                </a:cubicBezTo>
                <a:cubicBezTo>
                  <a:pt x="287" y="343"/>
                  <a:pt x="287" y="343"/>
                  <a:pt x="287" y="343"/>
                </a:cubicBezTo>
                <a:cubicBezTo>
                  <a:pt x="287" y="342"/>
                  <a:pt x="288" y="341"/>
                  <a:pt x="288" y="340"/>
                </a:cubicBezTo>
                <a:cubicBezTo>
                  <a:pt x="288" y="339"/>
                  <a:pt x="289" y="337"/>
                  <a:pt x="290" y="335"/>
                </a:cubicBezTo>
                <a:cubicBezTo>
                  <a:pt x="290" y="334"/>
                  <a:pt x="291" y="332"/>
                  <a:pt x="292" y="331"/>
                </a:cubicBezTo>
                <a:cubicBezTo>
                  <a:pt x="292" y="331"/>
                  <a:pt x="292" y="331"/>
                  <a:pt x="292" y="330"/>
                </a:cubicBezTo>
                <a:cubicBezTo>
                  <a:pt x="292" y="330"/>
                  <a:pt x="293" y="329"/>
                  <a:pt x="293" y="329"/>
                </a:cubicBezTo>
                <a:cubicBezTo>
                  <a:pt x="294" y="328"/>
                  <a:pt x="293" y="328"/>
                  <a:pt x="294" y="328"/>
                </a:cubicBezTo>
                <a:cubicBezTo>
                  <a:pt x="294" y="327"/>
                  <a:pt x="294" y="327"/>
                  <a:pt x="295" y="326"/>
                </a:cubicBezTo>
                <a:cubicBezTo>
                  <a:pt x="296" y="326"/>
                  <a:pt x="296" y="326"/>
                  <a:pt x="297" y="326"/>
                </a:cubicBezTo>
                <a:cubicBezTo>
                  <a:pt x="298" y="326"/>
                  <a:pt x="298" y="327"/>
                  <a:pt x="299" y="327"/>
                </a:cubicBezTo>
                <a:cubicBezTo>
                  <a:pt x="299" y="327"/>
                  <a:pt x="300" y="326"/>
                  <a:pt x="300" y="326"/>
                </a:cubicBezTo>
                <a:cubicBezTo>
                  <a:pt x="301" y="326"/>
                  <a:pt x="302" y="327"/>
                  <a:pt x="303" y="327"/>
                </a:cubicBezTo>
                <a:cubicBezTo>
                  <a:pt x="304" y="327"/>
                  <a:pt x="304" y="327"/>
                  <a:pt x="305" y="327"/>
                </a:cubicBezTo>
                <a:cubicBezTo>
                  <a:pt x="305" y="326"/>
                  <a:pt x="305" y="327"/>
                  <a:pt x="305" y="327"/>
                </a:cubicBezTo>
                <a:cubicBezTo>
                  <a:pt x="306" y="327"/>
                  <a:pt x="306" y="327"/>
                  <a:pt x="307" y="327"/>
                </a:cubicBezTo>
                <a:cubicBezTo>
                  <a:pt x="307" y="327"/>
                  <a:pt x="308" y="327"/>
                  <a:pt x="308" y="327"/>
                </a:cubicBezTo>
                <a:cubicBezTo>
                  <a:pt x="309" y="327"/>
                  <a:pt x="310" y="327"/>
                  <a:pt x="310" y="327"/>
                </a:cubicBezTo>
                <a:cubicBezTo>
                  <a:pt x="311" y="327"/>
                  <a:pt x="311" y="327"/>
                  <a:pt x="311" y="327"/>
                </a:cubicBezTo>
                <a:cubicBezTo>
                  <a:pt x="311" y="327"/>
                  <a:pt x="312" y="327"/>
                  <a:pt x="312" y="327"/>
                </a:cubicBezTo>
                <a:cubicBezTo>
                  <a:pt x="314" y="327"/>
                  <a:pt x="314" y="327"/>
                  <a:pt x="315" y="327"/>
                </a:cubicBezTo>
                <a:cubicBezTo>
                  <a:pt x="315" y="327"/>
                  <a:pt x="315" y="327"/>
                  <a:pt x="316" y="327"/>
                </a:cubicBezTo>
                <a:cubicBezTo>
                  <a:pt x="316" y="327"/>
                  <a:pt x="316" y="326"/>
                  <a:pt x="317" y="326"/>
                </a:cubicBezTo>
                <a:cubicBezTo>
                  <a:pt x="318" y="327"/>
                  <a:pt x="320" y="327"/>
                  <a:pt x="321" y="326"/>
                </a:cubicBezTo>
                <a:cubicBezTo>
                  <a:pt x="322" y="326"/>
                  <a:pt x="323" y="327"/>
                  <a:pt x="323" y="326"/>
                </a:cubicBezTo>
                <a:cubicBezTo>
                  <a:pt x="324" y="326"/>
                  <a:pt x="324" y="326"/>
                  <a:pt x="324" y="326"/>
                </a:cubicBezTo>
                <a:cubicBezTo>
                  <a:pt x="324" y="326"/>
                  <a:pt x="325" y="326"/>
                  <a:pt x="325" y="326"/>
                </a:cubicBezTo>
                <a:cubicBezTo>
                  <a:pt x="325" y="326"/>
                  <a:pt x="326" y="326"/>
                  <a:pt x="326" y="326"/>
                </a:cubicBezTo>
                <a:cubicBezTo>
                  <a:pt x="327" y="326"/>
                  <a:pt x="327" y="326"/>
                  <a:pt x="327" y="326"/>
                </a:cubicBezTo>
                <a:cubicBezTo>
                  <a:pt x="328" y="326"/>
                  <a:pt x="328" y="326"/>
                  <a:pt x="328" y="326"/>
                </a:cubicBezTo>
                <a:cubicBezTo>
                  <a:pt x="329" y="326"/>
                  <a:pt x="329" y="326"/>
                  <a:pt x="330" y="326"/>
                </a:cubicBezTo>
                <a:cubicBezTo>
                  <a:pt x="330" y="325"/>
                  <a:pt x="331" y="326"/>
                  <a:pt x="331" y="326"/>
                </a:cubicBezTo>
                <a:cubicBezTo>
                  <a:pt x="332" y="326"/>
                  <a:pt x="333" y="325"/>
                  <a:pt x="333" y="325"/>
                </a:cubicBezTo>
                <a:cubicBezTo>
                  <a:pt x="334" y="325"/>
                  <a:pt x="333" y="326"/>
                  <a:pt x="334" y="325"/>
                </a:cubicBezTo>
                <a:cubicBezTo>
                  <a:pt x="334" y="325"/>
                  <a:pt x="334" y="325"/>
                  <a:pt x="335" y="325"/>
                </a:cubicBezTo>
                <a:cubicBezTo>
                  <a:pt x="335" y="325"/>
                  <a:pt x="335" y="326"/>
                  <a:pt x="335" y="326"/>
                </a:cubicBezTo>
                <a:cubicBezTo>
                  <a:pt x="335" y="326"/>
                  <a:pt x="336" y="325"/>
                  <a:pt x="336" y="325"/>
                </a:cubicBezTo>
                <a:cubicBezTo>
                  <a:pt x="336" y="325"/>
                  <a:pt x="337" y="326"/>
                  <a:pt x="337" y="326"/>
                </a:cubicBezTo>
                <a:cubicBezTo>
                  <a:pt x="337" y="326"/>
                  <a:pt x="338" y="325"/>
                  <a:pt x="338" y="325"/>
                </a:cubicBezTo>
                <a:cubicBezTo>
                  <a:pt x="339" y="325"/>
                  <a:pt x="339" y="326"/>
                  <a:pt x="340" y="325"/>
                </a:cubicBezTo>
                <a:cubicBezTo>
                  <a:pt x="340" y="325"/>
                  <a:pt x="340" y="325"/>
                  <a:pt x="341" y="325"/>
                </a:cubicBezTo>
                <a:cubicBezTo>
                  <a:pt x="341" y="325"/>
                  <a:pt x="341" y="325"/>
                  <a:pt x="342" y="325"/>
                </a:cubicBezTo>
                <a:cubicBezTo>
                  <a:pt x="342" y="325"/>
                  <a:pt x="343" y="325"/>
                  <a:pt x="343" y="325"/>
                </a:cubicBezTo>
                <a:cubicBezTo>
                  <a:pt x="344" y="325"/>
                  <a:pt x="345" y="325"/>
                  <a:pt x="345" y="325"/>
                </a:cubicBezTo>
                <a:cubicBezTo>
                  <a:pt x="345" y="325"/>
                  <a:pt x="345" y="325"/>
                  <a:pt x="346" y="325"/>
                </a:cubicBezTo>
                <a:cubicBezTo>
                  <a:pt x="346" y="325"/>
                  <a:pt x="346" y="324"/>
                  <a:pt x="346" y="324"/>
                </a:cubicBezTo>
                <a:cubicBezTo>
                  <a:pt x="347" y="324"/>
                  <a:pt x="347" y="325"/>
                  <a:pt x="348" y="325"/>
                </a:cubicBezTo>
                <a:cubicBezTo>
                  <a:pt x="349" y="325"/>
                  <a:pt x="351" y="324"/>
                  <a:pt x="352" y="324"/>
                </a:cubicBezTo>
                <a:cubicBezTo>
                  <a:pt x="353" y="324"/>
                  <a:pt x="354" y="325"/>
                  <a:pt x="355" y="325"/>
                </a:cubicBezTo>
                <a:cubicBezTo>
                  <a:pt x="355" y="324"/>
                  <a:pt x="357" y="324"/>
                  <a:pt x="358" y="323"/>
                </a:cubicBezTo>
                <a:cubicBezTo>
                  <a:pt x="359" y="323"/>
                  <a:pt x="360" y="323"/>
                  <a:pt x="361" y="323"/>
                </a:cubicBezTo>
                <a:cubicBezTo>
                  <a:pt x="361" y="323"/>
                  <a:pt x="361" y="323"/>
                  <a:pt x="361" y="323"/>
                </a:cubicBezTo>
                <a:cubicBezTo>
                  <a:pt x="362" y="323"/>
                  <a:pt x="363" y="323"/>
                  <a:pt x="364" y="322"/>
                </a:cubicBezTo>
                <a:cubicBezTo>
                  <a:pt x="365" y="322"/>
                  <a:pt x="366" y="322"/>
                  <a:pt x="366" y="322"/>
                </a:cubicBezTo>
                <a:cubicBezTo>
                  <a:pt x="367" y="321"/>
                  <a:pt x="368" y="321"/>
                  <a:pt x="369" y="321"/>
                </a:cubicBezTo>
                <a:cubicBezTo>
                  <a:pt x="370" y="321"/>
                  <a:pt x="371" y="321"/>
                  <a:pt x="371" y="321"/>
                </a:cubicBezTo>
                <a:cubicBezTo>
                  <a:pt x="375" y="327"/>
                  <a:pt x="379" y="332"/>
                  <a:pt x="382" y="338"/>
                </a:cubicBezTo>
                <a:cubicBezTo>
                  <a:pt x="383" y="339"/>
                  <a:pt x="382" y="340"/>
                  <a:pt x="382" y="340"/>
                </a:cubicBezTo>
                <a:cubicBezTo>
                  <a:pt x="383" y="342"/>
                  <a:pt x="384" y="341"/>
                  <a:pt x="384" y="342"/>
                </a:cubicBezTo>
                <a:cubicBezTo>
                  <a:pt x="385" y="344"/>
                  <a:pt x="386" y="346"/>
                  <a:pt x="386" y="347"/>
                </a:cubicBezTo>
                <a:cubicBezTo>
                  <a:pt x="387" y="349"/>
                  <a:pt x="389" y="351"/>
                  <a:pt x="389" y="353"/>
                </a:cubicBezTo>
                <a:cubicBezTo>
                  <a:pt x="388" y="354"/>
                  <a:pt x="390" y="354"/>
                  <a:pt x="390" y="354"/>
                </a:cubicBezTo>
                <a:cubicBezTo>
                  <a:pt x="390" y="354"/>
                  <a:pt x="389" y="354"/>
                  <a:pt x="390" y="355"/>
                </a:cubicBezTo>
                <a:cubicBezTo>
                  <a:pt x="390" y="355"/>
                  <a:pt x="390" y="356"/>
                  <a:pt x="391" y="357"/>
                </a:cubicBezTo>
                <a:cubicBezTo>
                  <a:pt x="391" y="357"/>
                  <a:pt x="391" y="357"/>
                  <a:pt x="391" y="357"/>
                </a:cubicBezTo>
                <a:cubicBezTo>
                  <a:pt x="392" y="360"/>
                  <a:pt x="393" y="362"/>
                  <a:pt x="394" y="364"/>
                </a:cubicBezTo>
                <a:cubicBezTo>
                  <a:pt x="395" y="365"/>
                  <a:pt x="394" y="365"/>
                  <a:pt x="394" y="366"/>
                </a:cubicBezTo>
                <a:cubicBezTo>
                  <a:pt x="395" y="367"/>
                  <a:pt x="395" y="367"/>
                  <a:pt x="395" y="368"/>
                </a:cubicBezTo>
                <a:cubicBezTo>
                  <a:pt x="395" y="368"/>
                  <a:pt x="396" y="369"/>
                  <a:pt x="396" y="370"/>
                </a:cubicBezTo>
                <a:cubicBezTo>
                  <a:pt x="396" y="370"/>
                  <a:pt x="396" y="370"/>
                  <a:pt x="396" y="370"/>
                </a:cubicBezTo>
                <a:cubicBezTo>
                  <a:pt x="396" y="370"/>
                  <a:pt x="396" y="371"/>
                  <a:pt x="396" y="371"/>
                </a:cubicBezTo>
                <a:cubicBezTo>
                  <a:pt x="396" y="371"/>
                  <a:pt x="397" y="371"/>
                  <a:pt x="397" y="371"/>
                </a:cubicBezTo>
                <a:cubicBezTo>
                  <a:pt x="397" y="373"/>
                  <a:pt x="398" y="374"/>
                  <a:pt x="398" y="375"/>
                </a:cubicBezTo>
                <a:cubicBezTo>
                  <a:pt x="399" y="375"/>
                  <a:pt x="398" y="376"/>
                  <a:pt x="398" y="376"/>
                </a:cubicBezTo>
                <a:cubicBezTo>
                  <a:pt x="399" y="377"/>
                  <a:pt x="400" y="379"/>
                  <a:pt x="401" y="380"/>
                </a:cubicBezTo>
                <a:cubicBezTo>
                  <a:pt x="401" y="380"/>
                  <a:pt x="400" y="380"/>
                  <a:pt x="400" y="380"/>
                </a:cubicBezTo>
                <a:cubicBezTo>
                  <a:pt x="400" y="381"/>
                  <a:pt x="401" y="381"/>
                  <a:pt x="401" y="381"/>
                </a:cubicBezTo>
                <a:cubicBezTo>
                  <a:pt x="401" y="383"/>
                  <a:pt x="402" y="385"/>
                  <a:pt x="403" y="386"/>
                </a:cubicBezTo>
                <a:cubicBezTo>
                  <a:pt x="403" y="387"/>
                  <a:pt x="403" y="388"/>
                  <a:pt x="404" y="389"/>
                </a:cubicBezTo>
                <a:cubicBezTo>
                  <a:pt x="404" y="389"/>
                  <a:pt x="403" y="390"/>
                  <a:pt x="403" y="390"/>
                </a:cubicBezTo>
                <a:cubicBezTo>
                  <a:pt x="404" y="391"/>
                  <a:pt x="404" y="391"/>
                  <a:pt x="404" y="391"/>
                </a:cubicBezTo>
                <a:cubicBezTo>
                  <a:pt x="403" y="392"/>
                  <a:pt x="404" y="392"/>
                  <a:pt x="404" y="391"/>
                </a:cubicBezTo>
                <a:cubicBezTo>
                  <a:pt x="404" y="393"/>
                  <a:pt x="404" y="393"/>
                  <a:pt x="404" y="394"/>
                </a:cubicBezTo>
                <a:cubicBezTo>
                  <a:pt x="405" y="396"/>
                  <a:pt x="406" y="398"/>
                  <a:pt x="406" y="399"/>
                </a:cubicBezTo>
                <a:cubicBezTo>
                  <a:pt x="406" y="399"/>
                  <a:pt x="405" y="400"/>
                  <a:pt x="405" y="400"/>
                </a:cubicBezTo>
                <a:cubicBezTo>
                  <a:pt x="406" y="401"/>
                  <a:pt x="406" y="401"/>
                  <a:pt x="406" y="402"/>
                </a:cubicBezTo>
                <a:cubicBezTo>
                  <a:pt x="406" y="402"/>
                  <a:pt x="406" y="403"/>
                  <a:pt x="406" y="403"/>
                </a:cubicBezTo>
                <a:cubicBezTo>
                  <a:pt x="406" y="404"/>
                  <a:pt x="407" y="405"/>
                  <a:pt x="407" y="406"/>
                </a:cubicBezTo>
                <a:cubicBezTo>
                  <a:pt x="407" y="406"/>
                  <a:pt x="406" y="406"/>
                  <a:pt x="406" y="406"/>
                </a:cubicBezTo>
                <a:cubicBezTo>
                  <a:pt x="406" y="407"/>
                  <a:pt x="407" y="407"/>
                  <a:pt x="407" y="408"/>
                </a:cubicBezTo>
                <a:cubicBezTo>
                  <a:pt x="407" y="408"/>
                  <a:pt x="406" y="408"/>
                  <a:pt x="406" y="408"/>
                </a:cubicBezTo>
                <a:cubicBezTo>
                  <a:pt x="406" y="409"/>
                  <a:pt x="406" y="409"/>
                  <a:pt x="406" y="409"/>
                </a:cubicBezTo>
                <a:cubicBezTo>
                  <a:pt x="406" y="411"/>
                  <a:pt x="403" y="412"/>
                  <a:pt x="406" y="413"/>
                </a:cubicBezTo>
                <a:cubicBezTo>
                  <a:pt x="406" y="413"/>
                  <a:pt x="407" y="413"/>
                  <a:pt x="407" y="413"/>
                </a:cubicBezTo>
                <a:cubicBezTo>
                  <a:pt x="410" y="414"/>
                  <a:pt x="407" y="409"/>
                  <a:pt x="409" y="409"/>
                </a:cubicBezTo>
                <a:cubicBezTo>
                  <a:pt x="409" y="410"/>
                  <a:pt x="409" y="412"/>
                  <a:pt x="410" y="411"/>
                </a:cubicBezTo>
                <a:cubicBezTo>
                  <a:pt x="411" y="411"/>
                  <a:pt x="411" y="410"/>
                  <a:pt x="411" y="410"/>
                </a:cubicBezTo>
                <a:cubicBezTo>
                  <a:pt x="411" y="409"/>
                  <a:pt x="411" y="409"/>
                  <a:pt x="411" y="408"/>
                </a:cubicBezTo>
                <a:cubicBezTo>
                  <a:pt x="411" y="407"/>
                  <a:pt x="411" y="407"/>
                  <a:pt x="411" y="406"/>
                </a:cubicBezTo>
                <a:cubicBezTo>
                  <a:pt x="411" y="406"/>
                  <a:pt x="411" y="406"/>
                  <a:pt x="411" y="405"/>
                </a:cubicBezTo>
                <a:cubicBezTo>
                  <a:pt x="411" y="405"/>
                  <a:pt x="411" y="404"/>
                  <a:pt x="410" y="403"/>
                </a:cubicBezTo>
                <a:cubicBezTo>
                  <a:pt x="410" y="402"/>
                  <a:pt x="409" y="401"/>
                  <a:pt x="409" y="400"/>
                </a:cubicBezTo>
                <a:cubicBezTo>
                  <a:pt x="409" y="399"/>
                  <a:pt x="409" y="397"/>
                  <a:pt x="408" y="395"/>
                </a:cubicBezTo>
                <a:cubicBezTo>
                  <a:pt x="408" y="394"/>
                  <a:pt x="408" y="393"/>
                  <a:pt x="408" y="393"/>
                </a:cubicBezTo>
                <a:cubicBezTo>
                  <a:pt x="408" y="390"/>
                  <a:pt x="405" y="388"/>
                  <a:pt x="406" y="386"/>
                </a:cubicBezTo>
                <a:cubicBezTo>
                  <a:pt x="404" y="384"/>
                  <a:pt x="404" y="382"/>
                  <a:pt x="403" y="380"/>
                </a:cubicBezTo>
                <a:cubicBezTo>
                  <a:pt x="403" y="378"/>
                  <a:pt x="402" y="376"/>
                  <a:pt x="401" y="374"/>
                </a:cubicBezTo>
                <a:cubicBezTo>
                  <a:pt x="400" y="372"/>
                  <a:pt x="399" y="370"/>
                  <a:pt x="398" y="368"/>
                </a:cubicBezTo>
                <a:cubicBezTo>
                  <a:pt x="398" y="368"/>
                  <a:pt x="398" y="368"/>
                  <a:pt x="398" y="367"/>
                </a:cubicBezTo>
                <a:cubicBezTo>
                  <a:pt x="398" y="367"/>
                  <a:pt x="397" y="366"/>
                  <a:pt x="397" y="366"/>
                </a:cubicBezTo>
                <a:cubicBezTo>
                  <a:pt x="397" y="365"/>
                  <a:pt x="397" y="365"/>
                  <a:pt x="397" y="364"/>
                </a:cubicBezTo>
                <a:cubicBezTo>
                  <a:pt x="397" y="364"/>
                  <a:pt x="397" y="364"/>
                  <a:pt x="397" y="363"/>
                </a:cubicBezTo>
                <a:cubicBezTo>
                  <a:pt x="396" y="362"/>
                  <a:pt x="396" y="361"/>
                  <a:pt x="395" y="359"/>
                </a:cubicBezTo>
                <a:cubicBezTo>
                  <a:pt x="395" y="358"/>
                  <a:pt x="394" y="357"/>
                  <a:pt x="394" y="356"/>
                </a:cubicBezTo>
                <a:cubicBezTo>
                  <a:pt x="393" y="353"/>
                  <a:pt x="391" y="351"/>
                  <a:pt x="391" y="350"/>
                </a:cubicBezTo>
                <a:cubicBezTo>
                  <a:pt x="390" y="349"/>
                  <a:pt x="390" y="349"/>
                  <a:pt x="390" y="349"/>
                </a:cubicBezTo>
                <a:cubicBezTo>
                  <a:pt x="390" y="349"/>
                  <a:pt x="390" y="348"/>
                  <a:pt x="390" y="348"/>
                </a:cubicBezTo>
                <a:cubicBezTo>
                  <a:pt x="389" y="345"/>
                  <a:pt x="387" y="342"/>
                  <a:pt x="385" y="339"/>
                </a:cubicBezTo>
                <a:cubicBezTo>
                  <a:pt x="385" y="339"/>
                  <a:pt x="385" y="338"/>
                  <a:pt x="385" y="338"/>
                </a:cubicBezTo>
                <a:cubicBezTo>
                  <a:pt x="385" y="337"/>
                  <a:pt x="384" y="337"/>
                  <a:pt x="384" y="337"/>
                </a:cubicBezTo>
                <a:cubicBezTo>
                  <a:pt x="384" y="337"/>
                  <a:pt x="384" y="337"/>
                  <a:pt x="384" y="336"/>
                </a:cubicBezTo>
                <a:cubicBezTo>
                  <a:pt x="383" y="333"/>
                  <a:pt x="379" y="327"/>
                  <a:pt x="377" y="324"/>
                </a:cubicBezTo>
                <a:cubicBezTo>
                  <a:pt x="377" y="323"/>
                  <a:pt x="375" y="322"/>
                  <a:pt x="376" y="321"/>
                </a:cubicBezTo>
                <a:cubicBezTo>
                  <a:pt x="377" y="320"/>
                  <a:pt x="378" y="320"/>
                  <a:pt x="378" y="320"/>
                </a:cubicBezTo>
                <a:cubicBezTo>
                  <a:pt x="379" y="320"/>
                  <a:pt x="380" y="320"/>
                  <a:pt x="381" y="320"/>
                </a:cubicBezTo>
                <a:cubicBezTo>
                  <a:pt x="382" y="319"/>
                  <a:pt x="384" y="320"/>
                  <a:pt x="385" y="320"/>
                </a:cubicBezTo>
                <a:cubicBezTo>
                  <a:pt x="385" y="320"/>
                  <a:pt x="385" y="319"/>
                  <a:pt x="385" y="319"/>
                </a:cubicBezTo>
                <a:cubicBezTo>
                  <a:pt x="385" y="319"/>
                  <a:pt x="386" y="319"/>
                  <a:pt x="386" y="320"/>
                </a:cubicBezTo>
                <a:cubicBezTo>
                  <a:pt x="386" y="320"/>
                  <a:pt x="386" y="319"/>
                  <a:pt x="386" y="319"/>
                </a:cubicBezTo>
                <a:cubicBezTo>
                  <a:pt x="387" y="319"/>
                  <a:pt x="387" y="319"/>
                  <a:pt x="387" y="319"/>
                </a:cubicBezTo>
                <a:cubicBezTo>
                  <a:pt x="388" y="319"/>
                  <a:pt x="388" y="319"/>
                  <a:pt x="388" y="319"/>
                </a:cubicBezTo>
                <a:cubicBezTo>
                  <a:pt x="389" y="319"/>
                  <a:pt x="389" y="318"/>
                  <a:pt x="389" y="318"/>
                </a:cubicBezTo>
                <a:cubicBezTo>
                  <a:pt x="389" y="318"/>
                  <a:pt x="390" y="319"/>
                  <a:pt x="390" y="319"/>
                </a:cubicBezTo>
                <a:cubicBezTo>
                  <a:pt x="391" y="319"/>
                  <a:pt x="393" y="318"/>
                  <a:pt x="394" y="318"/>
                </a:cubicBezTo>
                <a:cubicBezTo>
                  <a:pt x="394" y="318"/>
                  <a:pt x="394" y="318"/>
                  <a:pt x="395" y="318"/>
                </a:cubicBezTo>
                <a:cubicBezTo>
                  <a:pt x="396" y="318"/>
                  <a:pt x="396" y="318"/>
                  <a:pt x="397" y="318"/>
                </a:cubicBezTo>
                <a:cubicBezTo>
                  <a:pt x="397" y="317"/>
                  <a:pt x="397" y="318"/>
                  <a:pt x="398" y="318"/>
                </a:cubicBezTo>
                <a:cubicBezTo>
                  <a:pt x="399" y="318"/>
                  <a:pt x="400" y="317"/>
                  <a:pt x="401" y="317"/>
                </a:cubicBezTo>
                <a:cubicBezTo>
                  <a:pt x="401" y="316"/>
                  <a:pt x="401" y="317"/>
                  <a:pt x="401" y="317"/>
                </a:cubicBezTo>
                <a:cubicBezTo>
                  <a:pt x="403" y="317"/>
                  <a:pt x="404" y="317"/>
                  <a:pt x="405" y="316"/>
                </a:cubicBezTo>
                <a:cubicBezTo>
                  <a:pt x="406" y="316"/>
                  <a:pt x="406" y="316"/>
                  <a:pt x="406" y="317"/>
                </a:cubicBezTo>
                <a:cubicBezTo>
                  <a:pt x="407" y="317"/>
                  <a:pt x="407" y="316"/>
                  <a:pt x="408" y="316"/>
                </a:cubicBezTo>
                <a:cubicBezTo>
                  <a:pt x="408" y="316"/>
                  <a:pt x="409" y="316"/>
                  <a:pt x="410" y="316"/>
                </a:cubicBezTo>
                <a:cubicBezTo>
                  <a:pt x="412" y="316"/>
                  <a:pt x="413" y="315"/>
                  <a:pt x="415" y="315"/>
                </a:cubicBezTo>
                <a:cubicBezTo>
                  <a:pt x="417" y="315"/>
                  <a:pt x="418" y="314"/>
                  <a:pt x="419" y="314"/>
                </a:cubicBezTo>
                <a:cubicBezTo>
                  <a:pt x="419" y="314"/>
                  <a:pt x="420" y="314"/>
                  <a:pt x="420" y="314"/>
                </a:cubicBezTo>
                <a:cubicBezTo>
                  <a:pt x="420" y="314"/>
                  <a:pt x="420" y="314"/>
                  <a:pt x="420" y="314"/>
                </a:cubicBezTo>
                <a:cubicBezTo>
                  <a:pt x="421" y="314"/>
                  <a:pt x="421" y="313"/>
                  <a:pt x="420" y="313"/>
                </a:cubicBezTo>
                <a:cubicBezTo>
                  <a:pt x="421" y="313"/>
                  <a:pt x="421" y="313"/>
                  <a:pt x="421" y="313"/>
                </a:cubicBezTo>
                <a:cubicBezTo>
                  <a:pt x="421" y="313"/>
                  <a:pt x="421" y="312"/>
                  <a:pt x="422" y="313"/>
                </a:cubicBezTo>
                <a:cubicBezTo>
                  <a:pt x="422" y="316"/>
                  <a:pt x="425" y="320"/>
                  <a:pt x="427" y="323"/>
                </a:cubicBezTo>
                <a:cubicBezTo>
                  <a:pt x="428" y="323"/>
                  <a:pt x="428" y="324"/>
                  <a:pt x="429" y="324"/>
                </a:cubicBezTo>
                <a:cubicBezTo>
                  <a:pt x="430" y="323"/>
                  <a:pt x="430" y="324"/>
                  <a:pt x="431" y="324"/>
                </a:cubicBezTo>
                <a:cubicBezTo>
                  <a:pt x="432" y="325"/>
                  <a:pt x="433" y="326"/>
                  <a:pt x="433" y="326"/>
                </a:cubicBezTo>
                <a:cubicBezTo>
                  <a:pt x="433" y="326"/>
                  <a:pt x="434" y="326"/>
                  <a:pt x="434" y="326"/>
                </a:cubicBezTo>
                <a:cubicBezTo>
                  <a:pt x="434" y="326"/>
                  <a:pt x="435" y="326"/>
                  <a:pt x="435" y="327"/>
                </a:cubicBezTo>
                <a:cubicBezTo>
                  <a:pt x="437" y="328"/>
                  <a:pt x="439" y="328"/>
                  <a:pt x="441" y="327"/>
                </a:cubicBezTo>
                <a:cubicBezTo>
                  <a:pt x="442" y="327"/>
                  <a:pt x="442" y="327"/>
                  <a:pt x="442" y="327"/>
                </a:cubicBezTo>
                <a:cubicBezTo>
                  <a:pt x="443" y="326"/>
                  <a:pt x="445" y="325"/>
                  <a:pt x="447" y="324"/>
                </a:cubicBezTo>
                <a:cubicBezTo>
                  <a:pt x="448" y="324"/>
                  <a:pt x="449" y="323"/>
                  <a:pt x="450" y="323"/>
                </a:cubicBezTo>
                <a:cubicBezTo>
                  <a:pt x="451" y="323"/>
                  <a:pt x="452" y="322"/>
                  <a:pt x="453" y="322"/>
                </a:cubicBezTo>
                <a:cubicBezTo>
                  <a:pt x="454" y="321"/>
                  <a:pt x="457" y="318"/>
                  <a:pt x="457" y="317"/>
                </a:cubicBezTo>
                <a:cubicBezTo>
                  <a:pt x="458" y="317"/>
                  <a:pt x="458" y="317"/>
                  <a:pt x="458" y="317"/>
                </a:cubicBezTo>
                <a:cubicBezTo>
                  <a:pt x="458" y="316"/>
                  <a:pt x="459" y="316"/>
                  <a:pt x="460" y="315"/>
                </a:cubicBezTo>
                <a:cubicBezTo>
                  <a:pt x="460" y="314"/>
                  <a:pt x="460" y="314"/>
                  <a:pt x="460" y="313"/>
                </a:cubicBezTo>
                <a:cubicBezTo>
                  <a:pt x="460" y="312"/>
                  <a:pt x="461" y="312"/>
                  <a:pt x="461" y="311"/>
                </a:cubicBezTo>
                <a:cubicBezTo>
                  <a:pt x="461" y="311"/>
                  <a:pt x="461" y="310"/>
                  <a:pt x="461" y="309"/>
                </a:cubicBezTo>
                <a:cubicBezTo>
                  <a:pt x="462" y="309"/>
                  <a:pt x="462" y="309"/>
                  <a:pt x="462" y="309"/>
                </a:cubicBezTo>
                <a:cubicBezTo>
                  <a:pt x="462" y="309"/>
                  <a:pt x="462" y="309"/>
                  <a:pt x="462" y="309"/>
                </a:cubicBezTo>
                <a:cubicBezTo>
                  <a:pt x="462" y="307"/>
                  <a:pt x="462" y="305"/>
                  <a:pt x="461" y="304"/>
                </a:cubicBezTo>
                <a:cubicBezTo>
                  <a:pt x="461" y="304"/>
                  <a:pt x="461" y="304"/>
                  <a:pt x="461" y="303"/>
                </a:cubicBezTo>
                <a:cubicBezTo>
                  <a:pt x="460" y="301"/>
                  <a:pt x="460" y="299"/>
                  <a:pt x="458" y="296"/>
                </a:cubicBezTo>
                <a:cubicBezTo>
                  <a:pt x="459" y="297"/>
                  <a:pt x="461" y="294"/>
                  <a:pt x="461" y="294"/>
                </a:cubicBezTo>
                <a:cubicBezTo>
                  <a:pt x="462" y="294"/>
                  <a:pt x="462" y="294"/>
                  <a:pt x="462" y="294"/>
                </a:cubicBezTo>
                <a:cubicBezTo>
                  <a:pt x="462" y="294"/>
                  <a:pt x="462" y="294"/>
                  <a:pt x="463" y="293"/>
                </a:cubicBezTo>
                <a:cubicBezTo>
                  <a:pt x="464" y="292"/>
                  <a:pt x="465" y="292"/>
                  <a:pt x="466" y="291"/>
                </a:cubicBezTo>
                <a:cubicBezTo>
                  <a:pt x="467" y="290"/>
                  <a:pt x="467" y="289"/>
                  <a:pt x="468" y="289"/>
                </a:cubicBezTo>
                <a:cubicBezTo>
                  <a:pt x="468" y="288"/>
                  <a:pt x="468" y="288"/>
                  <a:pt x="468" y="288"/>
                </a:cubicBezTo>
                <a:cubicBezTo>
                  <a:pt x="468" y="288"/>
                  <a:pt x="468" y="288"/>
                  <a:pt x="468" y="288"/>
                </a:cubicBezTo>
                <a:cubicBezTo>
                  <a:pt x="468" y="287"/>
                  <a:pt x="469" y="287"/>
                  <a:pt x="469" y="287"/>
                </a:cubicBezTo>
                <a:cubicBezTo>
                  <a:pt x="469" y="287"/>
                  <a:pt x="469" y="287"/>
                  <a:pt x="469" y="287"/>
                </a:cubicBezTo>
                <a:cubicBezTo>
                  <a:pt x="469" y="287"/>
                  <a:pt x="469" y="286"/>
                  <a:pt x="469" y="286"/>
                </a:cubicBezTo>
                <a:cubicBezTo>
                  <a:pt x="470" y="285"/>
                  <a:pt x="470" y="285"/>
                  <a:pt x="470" y="284"/>
                </a:cubicBezTo>
                <a:cubicBezTo>
                  <a:pt x="471" y="283"/>
                  <a:pt x="471" y="282"/>
                  <a:pt x="471" y="282"/>
                </a:cubicBezTo>
                <a:cubicBezTo>
                  <a:pt x="471" y="281"/>
                  <a:pt x="472" y="281"/>
                  <a:pt x="472" y="280"/>
                </a:cubicBezTo>
                <a:cubicBezTo>
                  <a:pt x="471" y="279"/>
                  <a:pt x="472" y="279"/>
                  <a:pt x="472" y="279"/>
                </a:cubicBezTo>
                <a:cubicBezTo>
                  <a:pt x="471" y="278"/>
                  <a:pt x="472" y="276"/>
                  <a:pt x="472" y="276"/>
                </a:cubicBezTo>
                <a:cubicBezTo>
                  <a:pt x="473" y="276"/>
                  <a:pt x="472" y="275"/>
                  <a:pt x="472" y="275"/>
                </a:cubicBezTo>
                <a:cubicBezTo>
                  <a:pt x="472" y="273"/>
                  <a:pt x="473" y="272"/>
                  <a:pt x="473" y="270"/>
                </a:cubicBezTo>
                <a:cubicBezTo>
                  <a:pt x="473" y="270"/>
                  <a:pt x="473" y="269"/>
                  <a:pt x="473" y="269"/>
                </a:cubicBezTo>
                <a:cubicBezTo>
                  <a:pt x="473" y="268"/>
                  <a:pt x="473" y="268"/>
                  <a:pt x="473" y="268"/>
                </a:cubicBezTo>
                <a:cubicBezTo>
                  <a:pt x="473" y="267"/>
                  <a:pt x="473" y="267"/>
                  <a:pt x="473" y="266"/>
                </a:cubicBezTo>
                <a:cubicBezTo>
                  <a:pt x="473" y="265"/>
                  <a:pt x="472" y="264"/>
                  <a:pt x="472" y="262"/>
                </a:cubicBezTo>
                <a:cubicBezTo>
                  <a:pt x="472" y="261"/>
                  <a:pt x="472" y="261"/>
                  <a:pt x="472" y="261"/>
                </a:cubicBezTo>
                <a:cubicBezTo>
                  <a:pt x="472" y="261"/>
                  <a:pt x="472" y="260"/>
                  <a:pt x="472" y="260"/>
                </a:cubicBezTo>
                <a:cubicBezTo>
                  <a:pt x="472" y="259"/>
                  <a:pt x="472" y="259"/>
                  <a:pt x="472" y="259"/>
                </a:cubicBezTo>
                <a:cubicBezTo>
                  <a:pt x="472" y="259"/>
                  <a:pt x="472" y="258"/>
                  <a:pt x="472" y="258"/>
                </a:cubicBezTo>
                <a:cubicBezTo>
                  <a:pt x="472" y="258"/>
                  <a:pt x="472" y="258"/>
                  <a:pt x="472" y="258"/>
                </a:cubicBezTo>
                <a:cubicBezTo>
                  <a:pt x="472" y="258"/>
                  <a:pt x="472" y="257"/>
                  <a:pt x="472" y="257"/>
                </a:cubicBezTo>
                <a:cubicBezTo>
                  <a:pt x="471" y="255"/>
                  <a:pt x="470" y="251"/>
                  <a:pt x="469" y="249"/>
                </a:cubicBezTo>
                <a:cubicBezTo>
                  <a:pt x="468" y="248"/>
                  <a:pt x="466" y="247"/>
                  <a:pt x="465" y="245"/>
                </a:cubicBezTo>
                <a:cubicBezTo>
                  <a:pt x="464" y="244"/>
                  <a:pt x="464" y="241"/>
                  <a:pt x="463" y="241"/>
                </a:cubicBezTo>
                <a:cubicBezTo>
                  <a:pt x="462" y="241"/>
                  <a:pt x="463" y="240"/>
                  <a:pt x="463" y="240"/>
                </a:cubicBezTo>
                <a:cubicBezTo>
                  <a:pt x="461" y="238"/>
                  <a:pt x="459" y="236"/>
                  <a:pt x="458" y="235"/>
                </a:cubicBezTo>
                <a:cubicBezTo>
                  <a:pt x="458" y="234"/>
                  <a:pt x="458" y="234"/>
                  <a:pt x="457" y="234"/>
                </a:cubicBezTo>
                <a:cubicBezTo>
                  <a:pt x="456" y="232"/>
                  <a:pt x="454" y="231"/>
                  <a:pt x="452" y="229"/>
                </a:cubicBezTo>
                <a:cubicBezTo>
                  <a:pt x="450" y="228"/>
                  <a:pt x="449" y="227"/>
                  <a:pt x="448" y="226"/>
                </a:cubicBezTo>
                <a:cubicBezTo>
                  <a:pt x="447" y="225"/>
                  <a:pt x="446" y="225"/>
                  <a:pt x="445" y="224"/>
                </a:cubicBezTo>
                <a:cubicBezTo>
                  <a:pt x="444" y="224"/>
                  <a:pt x="443" y="222"/>
                  <a:pt x="442" y="222"/>
                </a:cubicBezTo>
                <a:cubicBezTo>
                  <a:pt x="442" y="221"/>
                  <a:pt x="441" y="222"/>
                  <a:pt x="441" y="221"/>
                </a:cubicBezTo>
                <a:cubicBezTo>
                  <a:pt x="440" y="221"/>
                  <a:pt x="439" y="220"/>
                  <a:pt x="438" y="219"/>
                </a:cubicBezTo>
                <a:cubicBezTo>
                  <a:pt x="438" y="219"/>
                  <a:pt x="437" y="219"/>
                  <a:pt x="437" y="219"/>
                </a:cubicBezTo>
                <a:cubicBezTo>
                  <a:pt x="436" y="219"/>
                  <a:pt x="436" y="218"/>
                  <a:pt x="436" y="217"/>
                </a:cubicBezTo>
                <a:cubicBezTo>
                  <a:pt x="436" y="217"/>
                  <a:pt x="435" y="217"/>
                  <a:pt x="435" y="217"/>
                </a:cubicBezTo>
                <a:cubicBezTo>
                  <a:pt x="434" y="216"/>
                  <a:pt x="434" y="217"/>
                  <a:pt x="433" y="216"/>
                </a:cubicBezTo>
                <a:cubicBezTo>
                  <a:pt x="432" y="216"/>
                  <a:pt x="432" y="215"/>
                  <a:pt x="432" y="215"/>
                </a:cubicBezTo>
                <a:cubicBezTo>
                  <a:pt x="432" y="215"/>
                  <a:pt x="431" y="215"/>
                  <a:pt x="431" y="215"/>
                </a:cubicBezTo>
                <a:cubicBezTo>
                  <a:pt x="430" y="215"/>
                  <a:pt x="430" y="214"/>
                  <a:pt x="430" y="214"/>
                </a:cubicBezTo>
                <a:cubicBezTo>
                  <a:pt x="430" y="214"/>
                  <a:pt x="429" y="214"/>
                  <a:pt x="429" y="214"/>
                </a:cubicBezTo>
                <a:cubicBezTo>
                  <a:pt x="428" y="214"/>
                  <a:pt x="428" y="213"/>
                  <a:pt x="427" y="213"/>
                </a:cubicBezTo>
                <a:cubicBezTo>
                  <a:pt x="426" y="212"/>
                  <a:pt x="426" y="212"/>
                  <a:pt x="425" y="212"/>
                </a:cubicBezTo>
                <a:cubicBezTo>
                  <a:pt x="424" y="212"/>
                  <a:pt x="424" y="211"/>
                  <a:pt x="423" y="211"/>
                </a:cubicBezTo>
                <a:cubicBezTo>
                  <a:pt x="423" y="211"/>
                  <a:pt x="422" y="211"/>
                  <a:pt x="422" y="211"/>
                </a:cubicBezTo>
                <a:cubicBezTo>
                  <a:pt x="421" y="210"/>
                  <a:pt x="420" y="210"/>
                  <a:pt x="420" y="210"/>
                </a:cubicBezTo>
                <a:cubicBezTo>
                  <a:pt x="419" y="210"/>
                  <a:pt x="419" y="209"/>
                  <a:pt x="419" y="209"/>
                </a:cubicBezTo>
                <a:cubicBezTo>
                  <a:pt x="418" y="209"/>
                  <a:pt x="418" y="209"/>
                  <a:pt x="417" y="209"/>
                </a:cubicBezTo>
                <a:cubicBezTo>
                  <a:pt x="416" y="208"/>
                  <a:pt x="416" y="208"/>
                  <a:pt x="415" y="208"/>
                </a:cubicBezTo>
                <a:cubicBezTo>
                  <a:pt x="414" y="207"/>
                  <a:pt x="412" y="206"/>
                  <a:pt x="410" y="206"/>
                </a:cubicBezTo>
                <a:cubicBezTo>
                  <a:pt x="410" y="206"/>
                  <a:pt x="410" y="205"/>
                  <a:pt x="410" y="205"/>
                </a:cubicBezTo>
                <a:cubicBezTo>
                  <a:pt x="409" y="205"/>
                  <a:pt x="409" y="205"/>
                  <a:pt x="409" y="205"/>
                </a:cubicBezTo>
                <a:cubicBezTo>
                  <a:pt x="408" y="205"/>
                  <a:pt x="408" y="204"/>
                  <a:pt x="408" y="204"/>
                </a:cubicBezTo>
                <a:cubicBezTo>
                  <a:pt x="407" y="204"/>
                  <a:pt x="406" y="203"/>
                  <a:pt x="406" y="203"/>
                </a:cubicBezTo>
                <a:cubicBezTo>
                  <a:pt x="405" y="203"/>
                  <a:pt x="404" y="202"/>
                  <a:pt x="404" y="202"/>
                </a:cubicBezTo>
                <a:cubicBezTo>
                  <a:pt x="403" y="201"/>
                  <a:pt x="402" y="202"/>
                  <a:pt x="402" y="201"/>
                </a:cubicBezTo>
                <a:cubicBezTo>
                  <a:pt x="401" y="201"/>
                  <a:pt x="401" y="200"/>
                  <a:pt x="401" y="200"/>
                </a:cubicBezTo>
                <a:cubicBezTo>
                  <a:pt x="400" y="200"/>
                  <a:pt x="400" y="200"/>
                  <a:pt x="400" y="200"/>
                </a:cubicBezTo>
                <a:cubicBezTo>
                  <a:pt x="399" y="200"/>
                  <a:pt x="399" y="200"/>
                  <a:pt x="398" y="200"/>
                </a:cubicBezTo>
                <a:cubicBezTo>
                  <a:pt x="398" y="200"/>
                  <a:pt x="398" y="199"/>
                  <a:pt x="398" y="199"/>
                </a:cubicBezTo>
                <a:cubicBezTo>
                  <a:pt x="397" y="198"/>
                  <a:pt x="395" y="199"/>
                  <a:pt x="394" y="198"/>
                </a:cubicBezTo>
                <a:cubicBezTo>
                  <a:pt x="393" y="198"/>
                  <a:pt x="391" y="198"/>
                  <a:pt x="390" y="198"/>
                </a:cubicBezTo>
                <a:cubicBezTo>
                  <a:pt x="389" y="197"/>
                  <a:pt x="389" y="197"/>
                  <a:pt x="388" y="197"/>
                </a:cubicBezTo>
                <a:cubicBezTo>
                  <a:pt x="388" y="197"/>
                  <a:pt x="387" y="197"/>
                  <a:pt x="387" y="197"/>
                </a:cubicBezTo>
                <a:cubicBezTo>
                  <a:pt x="386" y="196"/>
                  <a:pt x="384" y="196"/>
                  <a:pt x="383" y="196"/>
                </a:cubicBezTo>
                <a:cubicBezTo>
                  <a:pt x="382" y="195"/>
                  <a:pt x="381" y="195"/>
                  <a:pt x="380" y="195"/>
                </a:cubicBezTo>
                <a:cubicBezTo>
                  <a:pt x="378" y="194"/>
                  <a:pt x="377" y="194"/>
                  <a:pt x="376" y="194"/>
                </a:cubicBezTo>
                <a:cubicBezTo>
                  <a:pt x="373" y="193"/>
                  <a:pt x="371" y="193"/>
                  <a:pt x="368" y="193"/>
                </a:cubicBezTo>
                <a:cubicBezTo>
                  <a:pt x="368" y="193"/>
                  <a:pt x="367" y="192"/>
                  <a:pt x="367" y="192"/>
                </a:cubicBezTo>
                <a:cubicBezTo>
                  <a:pt x="367" y="192"/>
                  <a:pt x="366" y="192"/>
                  <a:pt x="366" y="192"/>
                </a:cubicBezTo>
                <a:cubicBezTo>
                  <a:pt x="365" y="192"/>
                  <a:pt x="365" y="192"/>
                  <a:pt x="364" y="192"/>
                </a:cubicBezTo>
                <a:cubicBezTo>
                  <a:pt x="364" y="192"/>
                  <a:pt x="363" y="192"/>
                  <a:pt x="363" y="191"/>
                </a:cubicBezTo>
                <a:cubicBezTo>
                  <a:pt x="362" y="191"/>
                  <a:pt x="362" y="192"/>
                  <a:pt x="361" y="192"/>
                </a:cubicBezTo>
                <a:cubicBezTo>
                  <a:pt x="361" y="192"/>
                  <a:pt x="360" y="191"/>
                  <a:pt x="360" y="191"/>
                </a:cubicBezTo>
                <a:cubicBezTo>
                  <a:pt x="359" y="191"/>
                  <a:pt x="359" y="192"/>
                  <a:pt x="358" y="192"/>
                </a:cubicBezTo>
                <a:cubicBezTo>
                  <a:pt x="358" y="191"/>
                  <a:pt x="357" y="191"/>
                  <a:pt x="357" y="191"/>
                </a:cubicBezTo>
                <a:cubicBezTo>
                  <a:pt x="356" y="191"/>
                  <a:pt x="354" y="190"/>
                  <a:pt x="353" y="190"/>
                </a:cubicBezTo>
                <a:cubicBezTo>
                  <a:pt x="353" y="190"/>
                  <a:pt x="352" y="190"/>
                  <a:pt x="352" y="190"/>
                </a:cubicBezTo>
                <a:cubicBezTo>
                  <a:pt x="350" y="190"/>
                  <a:pt x="348" y="189"/>
                  <a:pt x="346" y="190"/>
                </a:cubicBezTo>
                <a:cubicBezTo>
                  <a:pt x="343" y="188"/>
                  <a:pt x="340" y="189"/>
                  <a:pt x="338" y="187"/>
                </a:cubicBezTo>
                <a:cubicBezTo>
                  <a:pt x="338" y="185"/>
                  <a:pt x="339" y="183"/>
                  <a:pt x="339" y="181"/>
                </a:cubicBezTo>
                <a:cubicBezTo>
                  <a:pt x="339" y="181"/>
                  <a:pt x="339" y="180"/>
                  <a:pt x="339" y="179"/>
                </a:cubicBezTo>
                <a:cubicBezTo>
                  <a:pt x="339" y="178"/>
                  <a:pt x="339" y="177"/>
                  <a:pt x="339" y="176"/>
                </a:cubicBezTo>
                <a:cubicBezTo>
                  <a:pt x="339" y="174"/>
                  <a:pt x="340" y="173"/>
                  <a:pt x="340" y="171"/>
                </a:cubicBezTo>
                <a:cubicBezTo>
                  <a:pt x="341" y="168"/>
                  <a:pt x="341" y="165"/>
                  <a:pt x="342" y="163"/>
                </a:cubicBezTo>
                <a:cubicBezTo>
                  <a:pt x="342" y="162"/>
                  <a:pt x="342" y="162"/>
                  <a:pt x="341" y="161"/>
                </a:cubicBezTo>
                <a:cubicBezTo>
                  <a:pt x="341" y="161"/>
                  <a:pt x="342" y="160"/>
                  <a:pt x="342" y="160"/>
                </a:cubicBezTo>
                <a:cubicBezTo>
                  <a:pt x="342" y="159"/>
                  <a:pt x="342" y="157"/>
                  <a:pt x="342" y="155"/>
                </a:cubicBezTo>
                <a:cubicBezTo>
                  <a:pt x="342" y="154"/>
                  <a:pt x="343" y="153"/>
                  <a:pt x="343" y="153"/>
                </a:cubicBezTo>
                <a:cubicBezTo>
                  <a:pt x="343" y="152"/>
                  <a:pt x="343" y="151"/>
                  <a:pt x="343" y="150"/>
                </a:cubicBezTo>
                <a:cubicBezTo>
                  <a:pt x="343" y="148"/>
                  <a:pt x="344" y="146"/>
                  <a:pt x="344" y="145"/>
                </a:cubicBezTo>
                <a:cubicBezTo>
                  <a:pt x="345" y="143"/>
                  <a:pt x="345" y="141"/>
                  <a:pt x="344" y="139"/>
                </a:cubicBezTo>
                <a:cubicBezTo>
                  <a:pt x="345" y="138"/>
                  <a:pt x="345" y="136"/>
                  <a:pt x="346" y="134"/>
                </a:cubicBezTo>
                <a:cubicBezTo>
                  <a:pt x="346" y="133"/>
                  <a:pt x="346" y="133"/>
                  <a:pt x="346" y="132"/>
                </a:cubicBezTo>
                <a:cubicBezTo>
                  <a:pt x="346" y="131"/>
                  <a:pt x="347" y="131"/>
                  <a:pt x="347" y="131"/>
                </a:cubicBezTo>
                <a:cubicBezTo>
                  <a:pt x="347" y="130"/>
                  <a:pt x="346" y="130"/>
                  <a:pt x="346" y="129"/>
                </a:cubicBezTo>
                <a:cubicBezTo>
                  <a:pt x="346" y="128"/>
                  <a:pt x="347" y="127"/>
                  <a:pt x="347" y="127"/>
                </a:cubicBezTo>
                <a:cubicBezTo>
                  <a:pt x="347" y="126"/>
                  <a:pt x="347" y="125"/>
                  <a:pt x="347" y="124"/>
                </a:cubicBezTo>
                <a:cubicBezTo>
                  <a:pt x="347" y="124"/>
                  <a:pt x="347" y="123"/>
                  <a:pt x="347" y="123"/>
                </a:cubicBezTo>
                <a:cubicBezTo>
                  <a:pt x="347" y="122"/>
                  <a:pt x="347" y="122"/>
                  <a:pt x="347" y="121"/>
                </a:cubicBezTo>
                <a:cubicBezTo>
                  <a:pt x="347" y="121"/>
                  <a:pt x="347" y="120"/>
                  <a:pt x="348" y="119"/>
                </a:cubicBezTo>
                <a:cubicBezTo>
                  <a:pt x="349" y="118"/>
                  <a:pt x="350" y="116"/>
                  <a:pt x="351" y="115"/>
                </a:cubicBezTo>
                <a:cubicBezTo>
                  <a:pt x="351" y="115"/>
                  <a:pt x="351" y="115"/>
                  <a:pt x="352" y="114"/>
                </a:cubicBezTo>
                <a:cubicBezTo>
                  <a:pt x="352" y="114"/>
                  <a:pt x="352" y="113"/>
                  <a:pt x="352" y="113"/>
                </a:cubicBezTo>
                <a:cubicBezTo>
                  <a:pt x="352" y="112"/>
                  <a:pt x="352" y="111"/>
                  <a:pt x="353" y="110"/>
                </a:cubicBezTo>
                <a:cubicBezTo>
                  <a:pt x="353" y="109"/>
                  <a:pt x="352" y="107"/>
                  <a:pt x="352" y="106"/>
                </a:cubicBezTo>
                <a:cubicBezTo>
                  <a:pt x="353" y="104"/>
                  <a:pt x="353" y="102"/>
                  <a:pt x="355" y="100"/>
                </a:cubicBezTo>
                <a:cubicBezTo>
                  <a:pt x="355" y="99"/>
                  <a:pt x="355" y="97"/>
                  <a:pt x="356" y="96"/>
                </a:cubicBezTo>
                <a:cubicBezTo>
                  <a:pt x="356" y="95"/>
                  <a:pt x="356" y="94"/>
                  <a:pt x="356" y="94"/>
                </a:cubicBezTo>
                <a:cubicBezTo>
                  <a:pt x="356" y="93"/>
                  <a:pt x="356" y="93"/>
                  <a:pt x="356" y="92"/>
                </a:cubicBezTo>
                <a:cubicBezTo>
                  <a:pt x="356" y="92"/>
                  <a:pt x="356" y="91"/>
                  <a:pt x="356" y="91"/>
                </a:cubicBezTo>
                <a:cubicBezTo>
                  <a:pt x="356" y="91"/>
                  <a:pt x="356" y="90"/>
                  <a:pt x="356" y="90"/>
                </a:cubicBezTo>
                <a:cubicBezTo>
                  <a:pt x="356" y="90"/>
                  <a:pt x="356" y="89"/>
                  <a:pt x="356" y="89"/>
                </a:cubicBezTo>
                <a:cubicBezTo>
                  <a:pt x="356" y="88"/>
                  <a:pt x="356" y="86"/>
                  <a:pt x="356" y="86"/>
                </a:cubicBezTo>
                <a:cubicBezTo>
                  <a:pt x="356" y="86"/>
                  <a:pt x="356" y="85"/>
                  <a:pt x="356" y="85"/>
                </a:cubicBezTo>
                <a:cubicBezTo>
                  <a:pt x="355" y="83"/>
                  <a:pt x="355" y="80"/>
                  <a:pt x="352" y="77"/>
                </a:cubicBezTo>
                <a:cubicBezTo>
                  <a:pt x="352" y="77"/>
                  <a:pt x="351" y="77"/>
                  <a:pt x="351" y="77"/>
                </a:cubicBezTo>
                <a:cubicBezTo>
                  <a:pt x="351" y="77"/>
                  <a:pt x="351" y="76"/>
                  <a:pt x="350" y="76"/>
                </a:cubicBezTo>
                <a:cubicBezTo>
                  <a:pt x="350" y="76"/>
                  <a:pt x="350" y="76"/>
                  <a:pt x="349" y="76"/>
                </a:cubicBezTo>
                <a:cubicBezTo>
                  <a:pt x="349" y="76"/>
                  <a:pt x="349" y="76"/>
                  <a:pt x="348" y="75"/>
                </a:cubicBezTo>
                <a:cubicBezTo>
                  <a:pt x="348" y="75"/>
                  <a:pt x="347" y="76"/>
                  <a:pt x="347" y="76"/>
                </a:cubicBezTo>
                <a:cubicBezTo>
                  <a:pt x="347" y="76"/>
                  <a:pt x="347" y="75"/>
                  <a:pt x="347" y="75"/>
                </a:cubicBezTo>
                <a:cubicBezTo>
                  <a:pt x="346" y="75"/>
                  <a:pt x="345" y="76"/>
                  <a:pt x="345" y="76"/>
                </a:cubicBezTo>
                <a:cubicBezTo>
                  <a:pt x="344" y="76"/>
                  <a:pt x="344" y="76"/>
                  <a:pt x="343" y="76"/>
                </a:cubicBezTo>
                <a:cubicBezTo>
                  <a:pt x="342" y="76"/>
                  <a:pt x="342" y="76"/>
                  <a:pt x="341" y="76"/>
                </a:cubicBezTo>
                <a:cubicBezTo>
                  <a:pt x="340" y="74"/>
                  <a:pt x="340" y="72"/>
                  <a:pt x="339" y="70"/>
                </a:cubicBezTo>
                <a:cubicBezTo>
                  <a:pt x="338" y="68"/>
                  <a:pt x="336" y="66"/>
                  <a:pt x="335" y="64"/>
                </a:cubicBezTo>
                <a:cubicBezTo>
                  <a:pt x="335" y="63"/>
                  <a:pt x="335" y="63"/>
                  <a:pt x="335" y="62"/>
                </a:cubicBezTo>
                <a:cubicBezTo>
                  <a:pt x="335" y="61"/>
                  <a:pt x="334" y="60"/>
                  <a:pt x="334" y="60"/>
                </a:cubicBezTo>
                <a:cubicBezTo>
                  <a:pt x="333" y="56"/>
                  <a:pt x="332" y="53"/>
                  <a:pt x="331" y="50"/>
                </a:cubicBezTo>
                <a:cubicBezTo>
                  <a:pt x="331" y="49"/>
                  <a:pt x="330" y="47"/>
                  <a:pt x="330" y="47"/>
                </a:cubicBezTo>
                <a:cubicBezTo>
                  <a:pt x="330" y="46"/>
                  <a:pt x="330" y="46"/>
                  <a:pt x="330" y="46"/>
                </a:cubicBezTo>
                <a:cubicBezTo>
                  <a:pt x="330" y="45"/>
                  <a:pt x="330" y="45"/>
                  <a:pt x="329" y="44"/>
                </a:cubicBezTo>
                <a:cubicBezTo>
                  <a:pt x="329" y="43"/>
                  <a:pt x="329" y="43"/>
                  <a:pt x="329" y="42"/>
                </a:cubicBezTo>
                <a:cubicBezTo>
                  <a:pt x="328" y="41"/>
                  <a:pt x="326" y="38"/>
                  <a:pt x="327" y="37"/>
                </a:cubicBezTo>
                <a:cubicBezTo>
                  <a:pt x="327" y="37"/>
                  <a:pt x="326" y="37"/>
                  <a:pt x="325" y="36"/>
                </a:cubicBezTo>
                <a:cubicBezTo>
                  <a:pt x="325" y="35"/>
                  <a:pt x="325" y="35"/>
                  <a:pt x="324" y="34"/>
                </a:cubicBezTo>
                <a:cubicBezTo>
                  <a:pt x="324" y="34"/>
                  <a:pt x="324" y="33"/>
                  <a:pt x="325" y="33"/>
                </a:cubicBezTo>
                <a:cubicBezTo>
                  <a:pt x="324" y="33"/>
                  <a:pt x="324" y="33"/>
                  <a:pt x="324" y="33"/>
                </a:cubicBezTo>
                <a:cubicBezTo>
                  <a:pt x="323" y="32"/>
                  <a:pt x="324" y="32"/>
                  <a:pt x="323" y="31"/>
                </a:cubicBezTo>
                <a:cubicBezTo>
                  <a:pt x="323" y="31"/>
                  <a:pt x="323" y="31"/>
                  <a:pt x="322" y="30"/>
                </a:cubicBezTo>
                <a:cubicBezTo>
                  <a:pt x="321" y="29"/>
                  <a:pt x="320" y="27"/>
                  <a:pt x="319" y="27"/>
                </a:cubicBezTo>
                <a:cubicBezTo>
                  <a:pt x="319" y="27"/>
                  <a:pt x="319" y="27"/>
                  <a:pt x="319" y="27"/>
                </a:cubicBezTo>
                <a:cubicBezTo>
                  <a:pt x="317" y="25"/>
                  <a:pt x="317" y="24"/>
                  <a:pt x="316" y="23"/>
                </a:cubicBezTo>
                <a:cubicBezTo>
                  <a:pt x="315" y="22"/>
                  <a:pt x="314" y="22"/>
                  <a:pt x="313" y="21"/>
                </a:cubicBezTo>
                <a:cubicBezTo>
                  <a:pt x="312" y="19"/>
                  <a:pt x="311" y="18"/>
                  <a:pt x="309" y="17"/>
                </a:cubicBezTo>
                <a:cubicBezTo>
                  <a:pt x="308" y="16"/>
                  <a:pt x="306" y="14"/>
                  <a:pt x="305" y="13"/>
                </a:cubicBezTo>
                <a:cubicBezTo>
                  <a:pt x="304" y="13"/>
                  <a:pt x="302" y="12"/>
                  <a:pt x="302" y="12"/>
                </a:cubicBezTo>
                <a:cubicBezTo>
                  <a:pt x="301" y="11"/>
                  <a:pt x="301" y="11"/>
                  <a:pt x="300" y="10"/>
                </a:cubicBezTo>
                <a:cubicBezTo>
                  <a:pt x="300" y="10"/>
                  <a:pt x="299" y="10"/>
                  <a:pt x="299" y="10"/>
                </a:cubicBezTo>
                <a:cubicBezTo>
                  <a:pt x="299" y="10"/>
                  <a:pt x="298" y="9"/>
                  <a:pt x="298" y="9"/>
                </a:cubicBezTo>
                <a:cubicBezTo>
                  <a:pt x="296" y="8"/>
                  <a:pt x="294" y="8"/>
                  <a:pt x="294" y="6"/>
                </a:cubicBezTo>
                <a:cubicBezTo>
                  <a:pt x="293" y="7"/>
                  <a:pt x="292" y="6"/>
                  <a:pt x="292" y="5"/>
                </a:cubicBezTo>
                <a:cubicBezTo>
                  <a:pt x="291" y="5"/>
                  <a:pt x="291" y="5"/>
                  <a:pt x="291" y="4"/>
                </a:cubicBezTo>
                <a:cubicBezTo>
                  <a:pt x="290" y="4"/>
                  <a:pt x="289" y="4"/>
                  <a:pt x="288" y="4"/>
                </a:cubicBezTo>
                <a:cubicBezTo>
                  <a:pt x="288" y="4"/>
                  <a:pt x="287" y="4"/>
                  <a:pt x="287" y="3"/>
                </a:cubicBezTo>
                <a:cubicBezTo>
                  <a:pt x="287" y="3"/>
                  <a:pt x="287" y="3"/>
                  <a:pt x="287" y="3"/>
                </a:cubicBezTo>
                <a:cubicBezTo>
                  <a:pt x="287" y="3"/>
                  <a:pt x="286" y="3"/>
                  <a:pt x="286" y="3"/>
                </a:cubicBezTo>
                <a:cubicBezTo>
                  <a:pt x="285" y="3"/>
                  <a:pt x="285" y="2"/>
                  <a:pt x="285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3" y="1"/>
                  <a:pt x="282" y="1"/>
                  <a:pt x="280" y="1"/>
                </a:cubicBezTo>
                <a:cubicBezTo>
                  <a:pt x="279" y="1"/>
                  <a:pt x="278" y="0"/>
                  <a:pt x="277" y="0"/>
                </a:cubicBezTo>
                <a:cubicBezTo>
                  <a:pt x="276" y="0"/>
                  <a:pt x="275" y="0"/>
                  <a:pt x="274" y="0"/>
                </a:cubicBezTo>
                <a:cubicBezTo>
                  <a:pt x="274" y="0"/>
                  <a:pt x="273" y="0"/>
                  <a:pt x="273" y="0"/>
                </a:cubicBezTo>
                <a:cubicBezTo>
                  <a:pt x="273" y="0"/>
                  <a:pt x="272" y="0"/>
                  <a:pt x="272" y="0"/>
                </a:cubicBezTo>
                <a:cubicBezTo>
                  <a:pt x="272" y="0"/>
                  <a:pt x="271" y="0"/>
                  <a:pt x="271" y="0"/>
                </a:cubicBezTo>
                <a:cubicBezTo>
                  <a:pt x="270" y="0"/>
                  <a:pt x="270" y="0"/>
                  <a:pt x="269" y="0"/>
                </a:cubicBezTo>
                <a:cubicBezTo>
                  <a:pt x="268" y="0"/>
                  <a:pt x="267" y="0"/>
                  <a:pt x="267" y="0"/>
                </a:cubicBezTo>
                <a:cubicBezTo>
                  <a:pt x="266" y="0"/>
                  <a:pt x="265" y="0"/>
                  <a:pt x="265" y="1"/>
                </a:cubicBezTo>
                <a:cubicBezTo>
                  <a:pt x="264" y="1"/>
                  <a:pt x="264" y="0"/>
                  <a:pt x="264" y="0"/>
                </a:cubicBezTo>
                <a:cubicBezTo>
                  <a:pt x="263" y="1"/>
                  <a:pt x="262" y="2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59" y="2"/>
                  <a:pt x="259" y="3"/>
                  <a:pt x="259" y="3"/>
                </a:cubicBezTo>
                <a:cubicBezTo>
                  <a:pt x="258" y="3"/>
                  <a:pt x="257" y="3"/>
                  <a:pt x="256" y="4"/>
                </a:cubicBezTo>
                <a:cubicBezTo>
                  <a:pt x="256" y="4"/>
                  <a:pt x="256" y="4"/>
                  <a:pt x="256" y="4"/>
                </a:cubicBezTo>
                <a:cubicBezTo>
                  <a:pt x="256" y="5"/>
                  <a:pt x="255" y="4"/>
                  <a:pt x="256" y="4"/>
                </a:cubicBezTo>
                <a:cubicBezTo>
                  <a:pt x="255" y="5"/>
                  <a:pt x="255" y="5"/>
                  <a:pt x="254" y="6"/>
                </a:cubicBezTo>
                <a:cubicBezTo>
                  <a:pt x="253" y="7"/>
                  <a:pt x="251" y="9"/>
                  <a:pt x="251" y="9"/>
                </a:cubicBezTo>
                <a:cubicBezTo>
                  <a:pt x="249" y="11"/>
                  <a:pt x="246" y="13"/>
                  <a:pt x="246" y="14"/>
                </a:cubicBezTo>
                <a:cubicBezTo>
                  <a:pt x="245" y="14"/>
                  <a:pt x="245" y="14"/>
                  <a:pt x="245" y="15"/>
                </a:cubicBezTo>
                <a:cubicBezTo>
                  <a:pt x="245" y="15"/>
                  <a:pt x="245" y="16"/>
                  <a:pt x="245" y="16"/>
                </a:cubicBezTo>
                <a:cubicBezTo>
                  <a:pt x="244" y="16"/>
                  <a:pt x="244" y="16"/>
                  <a:pt x="244" y="16"/>
                </a:cubicBezTo>
                <a:cubicBezTo>
                  <a:pt x="244" y="17"/>
                  <a:pt x="244" y="17"/>
                  <a:pt x="244" y="17"/>
                </a:cubicBezTo>
                <a:cubicBezTo>
                  <a:pt x="243" y="18"/>
                  <a:pt x="241" y="19"/>
                  <a:pt x="240" y="20"/>
                </a:cubicBezTo>
                <a:cubicBezTo>
                  <a:pt x="240" y="20"/>
                  <a:pt x="240" y="21"/>
                  <a:pt x="240" y="21"/>
                </a:cubicBezTo>
                <a:cubicBezTo>
                  <a:pt x="240" y="21"/>
                  <a:pt x="239" y="22"/>
                  <a:pt x="239" y="22"/>
                </a:cubicBezTo>
                <a:cubicBezTo>
                  <a:pt x="239" y="23"/>
                  <a:pt x="238" y="24"/>
                  <a:pt x="237" y="24"/>
                </a:cubicBezTo>
                <a:cubicBezTo>
                  <a:pt x="237" y="25"/>
                  <a:pt x="236" y="26"/>
                  <a:pt x="235" y="27"/>
                </a:cubicBezTo>
                <a:cubicBezTo>
                  <a:pt x="235" y="27"/>
                  <a:pt x="235" y="28"/>
                  <a:pt x="235" y="28"/>
                </a:cubicBezTo>
                <a:cubicBezTo>
                  <a:pt x="234" y="29"/>
                  <a:pt x="234" y="29"/>
                  <a:pt x="233" y="29"/>
                </a:cubicBezTo>
                <a:cubicBezTo>
                  <a:pt x="233" y="30"/>
                  <a:pt x="233" y="30"/>
                  <a:pt x="233" y="31"/>
                </a:cubicBezTo>
                <a:cubicBezTo>
                  <a:pt x="233" y="31"/>
                  <a:pt x="232" y="31"/>
                  <a:pt x="232" y="32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1" y="33"/>
                  <a:pt x="231" y="34"/>
                  <a:pt x="231" y="34"/>
                </a:cubicBezTo>
                <a:cubicBezTo>
                  <a:pt x="231" y="35"/>
                  <a:pt x="230" y="35"/>
                  <a:pt x="230" y="35"/>
                </a:cubicBezTo>
                <a:cubicBezTo>
                  <a:pt x="230" y="36"/>
                  <a:pt x="230" y="36"/>
                  <a:pt x="230" y="37"/>
                </a:cubicBezTo>
                <a:cubicBezTo>
                  <a:pt x="229" y="37"/>
                  <a:pt x="228" y="38"/>
                  <a:pt x="228" y="38"/>
                </a:cubicBezTo>
                <a:cubicBezTo>
                  <a:pt x="227" y="39"/>
                  <a:pt x="228" y="39"/>
                  <a:pt x="228" y="39"/>
                </a:cubicBezTo>
                <a:cubicBezTo>
                  <a:pt x="227" y="40"/>
                  <a:pt x="227" y="40"/>
                  <a:pt x="226" y="41"/>
                </a:cubicBezTo>
                <a:cubicBezTo>
                  <a:pt x="226" y="42"/>
                  <a:pt x="227" y="41"/>
                  <a:pt x="227" y="42"/>
                </a:cubicBezTo>
                <a:cubicBezTo>
                  <a:pt x="228" y="43"/>
                  <a:pt x="228" y="42"/>
                  <a:pt x="229" y="42"/>
                </a:cubicBezTo>
                <a:cubicBezTo>
                  <a:pt x="229" y="41"/>
                  <a:pt x="230" y="40"/>
                  <a:pt x="230" y="40"/>
                </a:cubicBezTo>
                <a:cubicBezTo>
                  <a:pt x="230" y="39"/>
                  <a:pt x="231" y="39"/>
                  <a:pt x="231" y="39"/>
                </a:cubicBezTo>
                <a:cubicBezTo>
                  <a:pt x="232" y="38"/>
                  <a:pt x="232" y="37"/>
                  <a:pt x="232" y="36"/>
                </a:cubicBezTo>
                <a:cubicBezTo>
                  <a:pt x="232" y="37"/>
                  <a:pt x="233" y="35"/>
                  <a:pt x="233" y="35"/>
                </a:cubicBezTo>
                <a:cubicBezTo>
                  <a:pt x="233" y="35"/>
                  <a:pt x="234" y="34"/>
                  <a:pt x="234" y="34"/>
                </a:cubicBezTo>
                <a:cubicBezTo>
                  <a:pt x="234" y="34"/>
                  <a:pt x="234" y="33"/>
                  <a:pt x="235" y="33"/>
                </a:cubicBezTo>
                <a:cubicBezTo>
                  <a:pt x="235" y="31"/>
                  <a:pt x="236" y="29"/>
                  <a:pt x="239" y="28"/>
                </a:cubicBezTo>
                <a:cubicBezTo>
                  <a:pt x="239" y="25"/>
                  <a:pt x="241" y="24"/>
                  <a:pt x="243" y="22"/>
                </a:cubicBezTo>
                <a:cubicBezTo>
                  <a:pt x="243" y="22"/>
                  <a:pt x="243" y="22"/>
                  <a:pt x="243" y="22"/>
                </a:cubicBezTo>
                <a:cubicBezTo>
                  <a:pt x="243" y="22"/>
                  <a:pt x="243" y="22"/>
                  <a:pt x="243" y="22"/>
                </a:cubicBezTo>
                <a:cubicBezTo>
                  <a:pt x="244" y="21"/>
                  <a:pt x="244" y="21"/>
                  <a:pt x="244" y="20"/>
                </a:cubicBezTo>
                <a:cubicBezTo>
                  <a:pt x="245" y="19"/>
                  <a:pt x="247" y="18"/>
                  <a:pt x="247" y="16"/>
                </a:cubicBezTo>
                <a:cubicBezTo>
                  <a:pt x="248" y="17"/>
                  <a:pt x="249" y="16"/>
                  <a:pt x="249" y="15"/>
                </a:cubicBezTo>
                <a:cubicBezTo>
                  <a:pt x="250" y="15"/>
                  <a:pt x="251" y="14"/>
                  <a:pt x="251" y="14"/>
                </a:cubicBezTo>
                <a:cubicBezTo>
                  <a:pt x="251" y="14"/>
                  <a:pt x="251" y="13"/>
                  <a:pt x="252" y="12"/>
                </a:cubicBezTo>
                <a:cubicBezTo>
                  <a:pt x="254" y="12"/>
                  <a:pt x="256" y="9"/>
                  <a:pt x="257" y="8"/>
                </a:cubicBezTo>
                <a:cubicBezTo>
                  <a:pt x="257" y="9"/>
                  <a:pt x="259" y="7"/>
                  <a:pt x="259" y="7"/>
                </a:cubicBezTo>
                <a:cubicBezTo>
                  <a:pt x="261" y="7"/>
                  <a:pt x="261" y="6"/>
                  <a:pt x="262" y="5"/>
                </a:cubicBezTo>
                <a:cubicBezTo>
                  <a:pt x="262" y="6"/>
                  <a:pt x="262" y="8"/>
                  <a:pt x="263" y="7"/>
                </a:cubicBezTo>
                <a:cubicBezTo>
                  <a:pt x="263" y="6"/>
                  <a:pt x="264" y="6"/>
                  <a:pt x="265" y="5"/>
                </a:cubicBezTo>
                <a:cubicBezTo>
                  <a:pt x="265" y="5"/>
                  <a:pt x="265" y="5"/>
                  <a:pt x="265" y="5"/>
                </a:cubicBezTo>
                <a:cubicBezTo>
                  <a:pt x="266" y="4"/>
                  <a:pt x="267" y="5"/>
                  <a:pt x="268" y="4"/>
                </a:cubicBezTo>
                <a:cubicBezTo>
                  <a:pt x="268" y="4"/>
                  <a:pt x="268" y="4"/>
                  <a:pt x="269" y="4"/>
                </a:cubicBezTo>
                <a:cubicBezTo>
                  <a:pt x="269" y="4"/>
                  <a:pt x="269" y="5"/>
                  <a:pt x="270" y="5"/>
                </a:cubicBezTo>
                <a:cubicBezTo>
                  <a:pt x="270" y="5"/>
                  <a:pt x="270" y="5"/>
                  <a:pt x="271" y="5"/>
                </a:cubicBezTo>
                <a:cubicBezTo>
                  <a:pt x="272" y="6"/>
                  <a:pt x="272" y="7"/>
                  <a:pt x="272" y="7"/>
                </a:cubicBezTo>
                <a:cubicBezTo>
                  <a:pt x="274" y="6"/>
                  <a:pt x="276" y="5"/>
                  <a:pt x="278" y="4"/>
                </a:cubicBezTo>
                <a:cubicBezTo>
                  <a:pt x="279" y="5"/>
                  <a:pt x="280" y="5"/>
                  <a:pt x="281" y="5"/>
                </a:cubicBezTo>
                <a:cubicBezTo>
                  <a:pt x="281" y="6"/>
                  <a:pt x="281" y="5"/>
                  <a:pt x="281" y="5"/>
                </a:cubicBezTo>
                <a:cubicBezTo>
                  <a:pt x="282" y="6"/>
                  <a:pt x="282" y="6"/>
                  <a:pt x="283" y="7"/>
                </a:cubicBezTo>
                <a:cubicBezTo>
                  <a:pt x="283" y="7"/>
                  <a:pt x="285" y="7"/>
                  <a:pt x="285" y="8"/>
                </a:cubicBezTo>
                <a:cubicBezTo>
                  <a:pt x="286" y="8"/>
                  <a:pt x="288" y="7"/>
                  <a:pt x="289" y="8"/>
                </a:cubicBezTo>
                <a:cubicBezTo>
                  <a:pt x="290" y="9"/>
                  <a:pt x="290" y="8"/>
                  <a:pt x="291" y="9"/>
                </a:cubicBezTo>
                <a:cubicBezTo>
                  <a:pt x="291" y="10"/>
                  <a:pt x="291" y="11"/>
                  <a:pt x="292" y="11"/>
                </a:cubicBezTo>
                <a:cubicBezTo>
                  <a:pt x="295" y="11"/>
                  <a:pt x="297" y="13"/>
                  <a:pt x="299" y="15"/>
                </a:cubicBezTo>
                <a:cubicBezTo>
                  <a:pt x="300" y="15"/>
                  <a:pt x="300" y="16"/>
                  <a:pt x="300" y="16"/>
                </a:cubicBezTo>
                <a:cubicBezTo>
                  <a:pt x="300" y="16"/>
                  <a:pt x="301" y="16"/>
                  <a:pt x="301" y="16"/>
                </a:cubicBezTo>
                <a:cubicBezTo>
                  <a:pt x="302" y="17"/>
                  <a:pt x="302" y="18"/>
                  <a:pt x="303" y="18"/>
                </a:cubicBezTo>
                <a:cubicBezTo>
                  <a:pt x="304" y="18"/>
                  <a:pt x="305" y="19"/>
                  <a:pt x="306" y="19"/>
                </a:cubicBezTo>
                <a:cubicBezTo>
                  <a:pt x="307" y="21"/>
                  <a:pt x="307" y="21"/>
                  <a:pt x="307" y="21"/>
                </a:cubicBezTo>
                <a:cubicBezTo>
                  <a:pt x="308" y="21"/>
                  <a:pt x="308" y="20"/>
                  <a:pt x="309" y="21"/>
                </a:cubicBezTo>
                <a:cubicBezTo>
                  <a:pt x="310" y="23"/>
                  <a:pt x="312" y="25"/>
                  <a:pt x="313" y="26"/>
                </a:cubicBezTo>
                <a:cubicBezTo>
                  <a:pt x="314" y="26"/>
                  <a:pt x="314" y="26"/>
                  <a:pt x="314" y="26"/>
                </a:cubicBezTo>
                <a:cubicBezTo>
                  <a:pt x="315" y="28"/>
                  <a:pt x="317" y="31"/>
                  <a:pt x="319" y="31"/>
                </a:cubicBezTo>
                <a:cubicBezTo>
                  <a:pt x="320" y="32"/>
                  <a:pt x="319" y="33"/>
                  <a:pt x="320" y="33"/>
                </a:cubicBezTo>
                <a:cubicBezTo>
                  <a:pt x="320" y="34"/>
                  <a:pt x="321" y="34"/>
                  <a:pt x="321" y="35"/>
                </a:cubicBezTo>
                <a:cubicBezTo>
                  <a:pt x="322" y="38"/>
                  <a:pt x="325" y="43"/>
                  <a:pt x="326" y="45"/>
                </a:cubicBezTo>
                <a:cubicBezTo>
                  <a:pt x="327" y="47"/>
                  <a:pt x="327" y="48"/>
                  <a:pt x="328" y="50"/>
                </a:cubicBezTo>
                <a:cubicBezTo>
                  <a:pt x="328" y="50"/>
                  <a:pt x="327" y="50"/>
                  <a:pt x="327" y="50"/>
                </a:cubicBezTo>
                <a:cubicBezTo>
                  <a:pt x="328" y="51"/>
                  <a:pt x="328" y="51"/>
                  <a:pt x="328" y="52"/>
                </a:cubicBezTo>
                <a:cubicBezTo>
                  <a:pt x="328" y="53"/>
                  <a:pt x="329" y="55"/>
                  <a:pt x="330" y="56"/>
                </a:cubicBezTo>
                <a:cubicBezTo>
                  <a:pt x="330" y="56"/>
                  <a:pt x="330" y="56"/>
                  <a:pt x="330" y="56"/>
                </a:cubicBezTo>
                <a:cubicBezTo>
                  <a:pt x="330" y="57"/>
                  <a:pt x="330" y="57"/>
                  <a:pt x="330" y="57"/>
                </a:cubicBezTo>
                <a:cubicBezTo>
                  <a:pt x="330" y="59"/>
                  <a:pt x="331" y="60"/>
                  <a:pt x="332" y="62"/>
                </a:cubicBezTo>
                <a:cubicBezTo>
                  <a:pt x="332" y="63"/>
                  <a:pt x="333" y="65"/>
                  <a:pt x="333" y="66"/>
                </a:cubicBezTo>
                <a:cubicBezTo>
                  <a:pt x="334" y="66"/>
                  <a:pt x="334" y="66"/>
                  <a:pt x="335" y="67"/>
                </a:cubicBezTo>
                <a:cubicBezTo>
                  <a:pt x="336" y="69"/>
                  <a:pt x="336" y="71"/>
                  <a:pt x="336" y="72"/>
                </a:cubicBezTo>
                <a:cubicBezTo>
                  <a:pt x="337" y="73"/>
                  <a:pt x="337" y="74"/>
                  <a:pt x="337" y="74"/>
                </a:cubicBezTo>
                <a:cubicBezTo>
                  <a:pt x="337" y="74"/>
                  <a:pt x="337" y="73"/>
                  <a:pt x="337" y="74"/>
                </a:cubicBezTo>
                <a:cubicBezTo>
                  <a:pt x="337" y="74"/>
                  <a:pt x="337" y="75"/>
                  <a:pt x="337" y="75"/>
                </a:cubicBezTo>
                <a:cubicBezTo>
                  <a:pt x="337" y="76"/>
                  <a:pt x="338" y="77"/>
                  <a:pt x="337" y="78"/>
                </a:cubicBezTo>
                <a:cubicBezTo>
                  <a:pt x="334" y="81"/>
                  <a:pt x="329" y="84"/>
                  <a:pt x="326" y="87"/>
                </a:cubicBezTo>
                <a:cubicBezTo>
                  <a:pt x="326" y="87"/>
                  <a:pt x="325" y="88"/>
                  <a:pt x="324" y="88"/>
                </a:cubicBezTo>
                <a:cubicBezTo>
                  <a:pt x="324" y="88"/>
                  <a:pt x="325" y="89"/>
                  <a:pt x="325" y="89"/>
                </a:cubicBezTo>
                <a:cubicBezTo>
                  <a:pt x="325" y="89"/>
                  <a:pt x="324" y="89"/>
                  <a:pt x="324" y="89"/>
                </a:cubicBezTo>
                <a:cubicBezTo>
                  <a:pt x="324" y="89"/>
                  <a:pt x="324" y="89"/>
                  <a:pt x="324" y="89"/>
                </a:cubicBezTo>
                <a:cubicBezTo>
                  <a:pt x="324" y="90"/>
                  <a:pt x="324" y="90"/>
                  <a:pt x="323" y="90"/>
                </a:cubicBezTo>
                <a:cubicBezTo>
                  <a:pt x="323" y="90"/>
                  <a:pt x="324" y="90"/>
                  <a:pt x="324" y="90"/>
                </a:cubicBezTo>
                <a:cubicBezTo>
                  <a:pt x="324" y="90"/>
                  <a:pt x="323" y="92"/>
                  <a:pt x="323" y="92"/>
                </a:cubicBezTo>
                <a:cubicBezTo>
                  <a:pt x="322" y="93"/>
                  <a:pt x="322" y="93"/>
                  <a:pt x="322" y="94"/>
                </a:cubicBezTo>
                <a:cubicBezTo>
                  <a:pt x="322" y="94"/>
                  <a:pt x="321" y="94"/>
                  <a:pt x="321" y="94"/>
                </a:cubicBezTo>
                <a:cubicBezTo>
                  <a:pt x="321" y="94"/>
                  <a:pt x="321" y="95"/>
                  <a:pt x="321" y="95"/>
                </a:cubicBezTo>
                <a:cubicBezTo>
                  <a:pt x="321" y="95"/>
                  <a:pt x="321" y="96"/>
                  <a:pt x="321" y="96"/>
                </a:cubicBezTo>
                <a:cubicBezTo>
                  <a:pt x="320" y="96"/>
                  <a:pt x="320" y="98"/>
                  <a:pt x="320" y="98"/>
                </a:cubicBezTo>
                <a:cubicBezTo>
                  <a:pt x="320" y="99"/>
                  <a:pt x="320" y="100"/>
                  <a:pt x="319" y="101"/>
                </a:cubicBezTo>
                <a:cubicBezTo>
                  <a:pt x="319" y="103"/>
                  <a:pt x="318" y="104"/>
                  <a:pt x="318" y="105"/>
                </a:cubicBezTo>
                <a:cubicBezTo>
                  <a:pt x="318" y="105"/>
                  <a:pt x="319" y="106"/>
                  <a:pt x="319" y="106"/>
                </a:cubicBezTo>
                <a:cubicBezTo>
                  <a:pt x="319" y="106"/>
                  <a:pt x="319" y="107"/>
                  <a:pt x="319" y="107"/>
                </a:cubicBezTo>
                <a:cubicBezTo>
                  <a:pt x="319" y="107"/>
                  <a:pt x="319" y="108"/>
                  <a:pt x="319" y="108"/>
                </a:cubicBezTo>
                <a:cubicBezTo>
                  <a:pt x="319" y="109"/>
                  <a:pt x="319" y="110"/>
                  <a:pt x="319" y="110"/>
                </a:cubicBezTo>
                <a:cubicBezTo>
                  <a:pt x="319" y="111"/>
                  <a:pt x="319" y="111"/>
                  <a:pt x="319" y="111"/>
                </a:cubicBezTo>
                <a:cubicBezTo>
                  <a:pt x="319" y="113"/>
                  <a:pt x="320" y="114"/>
                  <a:pt x="321" y="116"/>
                </a:cubicBezTo>
                <a:cubicBezTo>
                  <a:pt x="323" y="119"/>
                  <a:pt x="324" y="121"/>
                  <a:pt x="325" y="122"/>
                </a:cubicBezTo>
                <a:cubicBezTo>
                  <a:pt x="326" y="123"/>
                  <a:pt x="326" y="123"/>
                  <a:pt x="326" y="123"/>
                </a:cubicBezTo>
                <a:cubicBezTo>
                  <a:pt x="327" y="123"/>
                  <a:pt x="327" y="124"/>
                  <a:pt x="328" y="125"/>
                </a:cubicBezTo>
                <a:cubicBezTo>
                  <a:pt x="329" y="125"/>
                  <a:pt x="330" y="125"/>
                  <a:pt x="330" y="126"/>
                </a:cubicBezTo>
                <a:cubicBezTo>
                  <a:pt x="331" y="126"/>
                  <a:pt x="331" y="126"/>
                  <a:pt x="331" y="126"/>
                </a:cubicBezTo>
                <a:cubicBezTo>
                  <a:pt x="331" y="126"/>
                  <a:pt x="332" y="127"/>
                  <a:pt x="332" y="127"/>
                </a:cubicBezTo>
                <a:cubicBezTo>
                  <a:pt x="332" y="127"/>
                  <a:pt x="333" y="126"/>
                  <a:pt x="334" y="126"/>
                </a:cubicBezTo>
                <a:cubicBezTo>
                  <a:pt x="334" y="127"/>
                  <a:pt x="335" y="127"/>
                  <a:pt x="335" y="127"/>
                </a:cubicBezTo>
                <a:cubicBezTo>
                  <a:pt x="335" y="127"/>
                  <a:pt x="336" y="127"/>
                  <a:pt x="336" y="127"/>
                </a:cubicBezTo>
                <a:cubicBezTo>
                  <a:pt x="338" y="127"/>
                  <a:pt x="339" y="127"/>
                  <a:pt x="340" y="126"/>
                </a:cubicBezTo>
                <a:cubicBezTo>
                  <a:pt x="341" y="126"/>
                  <a:pt x="342" y="124"/>
                  <a:pt x="343" y="125"/>
                </a:cubicBezTo>
                <a:cubicBezTo>
                  <a:pt x="343" y="127"/>
                  <a:pt x="343" y="129"/>
                  <a:pt x="343" y="130"/>
                </a:cubicBezTo>
                <a:cubicBezTo>
                  <a:pt x="343" y="131"/>
                  <a:pt x="343" y="131"/>
                  <a:pt x="343" y="131"/>
                </a:cubicBezTo>
                <a:cubicBezTo>
                  <a:pt x="343" y="131"/>
                  <a:pt x="342" y="131"/>
                  <a:pt x="342" y="131"/>
                </a:cubicBezTo>
                <a:cubicBezTo>
                  <a:pt x="342" y="131"/>
                  <a:pt x="343" y="132"/>
                  <a:pt x="343" y="132"/>
                </a:cubicBezTo>
                <a:cubicBezTo>
                  <a:pt x="343" y="132"/>
                  <a:pt x="342" y="133"/>
                  <a:pt x="342" y="133"/>
                </a:cubicBezTo>
                <a:cubicBezTo>
                  <a:pt x="342" y="133"/>
                  <a:pt x="342" y="134"/>
                  <a:pt x="342" y="135"/>
                </a:cubicBezTo>
                <a:cubicBezTo>
                  <a:pt x="342" y="136"/>
                  <a:pt x="342" y="137"/>
                  <a:pt x="341" y="138"/>
                </a:cubicBezTo>
                <a:cubicBezTo>
                  <a:pt x="341" y="140"/>
                  <a:pt x="340" y="143"/>
                  <a:pt x="340" y="146"/>
                </a:cubicBezTo>
                <a:cubicBezTo>
                  <a:pt x="340" y="148"/>
                  <a:pt x="339" y="149"/>
                  <a:pt x="339" y="151"/>
                </a:cubicBezTo>
                <a:cubicBezTo>
                  <a:pt x="339" y="151"/>
                  <a:pt x="339" y="151"/>
                  <a:pt x="338" y="152"/>
                </a:cubicBezTo>
                <a:cubicBezTo>
                  <a:pt x="338" y="152"/>
                  <a:pt x="339" y="152"/>
                  <a:pt x="339" y="152"/>
                </a:cubicBezTo>
                <a:cubicBezTo>
                  <a:pt x="339" y="154"/>
                  <a:pt x="338" y="155"/>
                  <a:pt x="338" y="156"/>
                </a:cubicBezTo>
                <a:cubicBezTo>
                  <a:pt x="338" y="156"/>
                  <a:pt x="339" y="156"/>
                  <a:pt x="339" y="156"/>
                </a:cubicBezTo>
                <a:cubicBezTo>
                  <a:pt x="339" y="156"/>
                  <a:pt x="338" y="157"/>
                  <a:pt x="338" y="157"/>
                </a:cubicBezTo>
                <a:cubicBezTo>
                  <a:pt x="338" y="158"/>
                  <a:pt x="338" y="158"/>
                  <a:pt x="338" y="159"/>
                </a:cubicBezTo>
                <a:cubicBezTo>
                  <a:pt x="338" y="160"/>
                  <a:pt x="338" y="162"/>
                  <a:pt x="338" y="162"/>
                </a:cubicBezTo>
                <a:cubicBezTo>
                  <a:pt x="338" y="163"/>
                  <a:pt x="337" y="163"/>
                  <a:pt x="337" y="163"/>
                </a:cubicBezTo>
                <a:cubicBezTo>
                  <a:pt x="337" y="163"/>
                  <a:pt x="338" y="164"/>
                  <a:pt x="338" y="164"/>
                </a:cubicBezTo>
                <a:cubicBezTo>
                  <a:pt x="338" y="165"/>
                  <a:pt x="337" y="166"/>
                  <a:pt x="337" y="167"/>
                </a:cubicBezTo>
                <a:cubicBezTo>
                  <a:pt x="337" y="170"/>
                  <a:pt x="336" y="172"/>
                  <a:pt x="336" y="174"/>
                </a:cubicBezTo>
                <a:cubicBezTo>
                  <a:pt x="336" y="174"/>
                  <a:pt x="336" y="174"/>
                  <a:pt x="336" y="175"/>
                </a:cubicBezTo>
                <a:cubicBezTo>
                  <a:pt x="336" y="175"/>
                  <a:pt x="335" y="175"/>
                  <a:pt x="335" y="175"/>
                </a:cubicBezTo>
                <a:cubicBezTo>
                  <a:pt x="335" y="176"/>
                  <a:pt x="335" y="178"/>
                  <a:pt x="335" y="178"/>
                </a:cubicBezTo>
                <a:cubicBezTo>
                  <a:pt x="335" y="179"/>
                  <a:pt x="335" y="179"/>
                  <a:pt x="335" y="180"/>
                </a:cubicBezTo>
                <a:cubicBezTo>
                  <a:pt x="335" y="180"/>
                  <a:pt x="335" y="181"/>
                  <a:pt x="335" y="181"/>
                </a:cubicBezTo>
                <a:cubicBezTo>
                  <a:pt x="335" y="181"/>
                  <a:pt x="335" y="182"/>
                  <a:pt x="335" y="182"/>
                </a:cubicBezTo>
                <a:cubicBezTo>
                  <a:pt x="335" y="184"/>
                  <a:pt x="335" y="186"/>
                  <a:pt x="334" y="188"/>
                </a:cubicBezTo>
                <a:cubicBezTo>
                  <a:pt x="331" y="188"/>
                  <a:pt x="328" y="186"/>
                  <a:pt x="325" y="187"/>
                </a:cubicBezTo>
                <a:cubicBezTo>
                  <a:pt x="324" y="187"/>
                  <a:pt x="323" y="186"/>
                  <a:pt x="322" y="186"/>
                </a:cubicBezTo>
                <a:cubicBezTo>
                  <a:pt x="322" y="186"/>
                  <a:pt x="321" y="186"/>
                  <a:pt x="321" y="186"/>
                </a:cubicBezTo>
                <a:cubicBezTo>
                  <a:pt x="321" y="186"/>
                  <a:pt x="321" y="186"/>
                  <a:pt x="320" y="186"/>
                </a:cubicBezTo>
                <a:cubicBezTo>
                  <a:pt x="320" y="186"/>
                  <a:pt x="319" y="185"/>
                  <a:pt x="318" y="185"/>
                </a:cubicBezTo>
                <a:cubicBezTo>
                  <a:pt x="318" y="185"/>
                  <a:pt x="318" y="186"/>
                  <a:pt x="318" y="186"/>
                </a:cubicBezTo>
                <a:cubicBezTo>
                  <a:pt x="318" y="186"/>
                  <a:pt x="317" y="185"/>
                  <a:pt x="317" y="185"/>
                </a:cubicBezTo>
                <a:cubicBezTo>
                  <a:pt x="315" y="185"/>
                  <a:pt x="313" y="185"/>
                  <a:pt x="311" y="185"/>
                </a:cubicBezTo>
                <a:cubicBezTo>
                  <a:pt x="311" y="184"/>
                  <a:pt x="309" y="185"/>
                  <a:pt x="309" y="185"/>
                </a:cubicBezTo>
                <a:cubicBezTo>
                  <a:pt x="308" y="185"/>
                  <a:pt x="307" y="184"/>
                  <a:pt x="306" y="184"/>
                </a:cubicBezTo>
                <a:cubicBezTo>
                  <a:pt x="305" y="184"/>
                  <a:pt x="305" y="184"/>
                  <a:pt x="304" y="184"/>
                </a:cubicBezTo>
                <a:cubicBezTo>
                  <a:pt x="303" y="184"/>
                  <a:pt x="303" y="184"/>
                  <a:pt x="302" y="184"/>
                </a:cubicBezTo>
                <a:cubicBezTo>
                  <a:pt x="302" y="184"/>
                  <a:pt x="301" y="185"/>
                  <a:pt x="300" y="185"/>
                </a:cubicBezTo>
                <a:cubicBezTo>
                  <a:pt x="300" y="185"/>
                  <a:pt x="299" y="184"/>
                  <a:pt x="298" y="184"/>
                </a:cubicBezTo>
                <a:cubicBezTo>
                  <a:pt x="298" y="184"/>
                  <a:pt x="297" y="184"/>
                  <a:pt x="296" y="184"/>
                </a:cubicBezTo>
                <a:cubicBezTo>
                  <a:pt x="296" y="184"/>
                  <a:pt x="295" y="183"/>
                  <a:pt x="295" y="183"/>
                </a:cubicBezTo>
                <a:cubicBezTo>
                  <a:pt x="295" y="183"/>
                  <a:pt x="294" y="184"/>
                  <a:pt x="294" y="184"/>
                </a:cubicBezTo>
                <a:cubicBezTo>
                  <a:pt x="293" y="183"/>
                  <a:pt x="292" y="183"/>
                  <a:pt x="291" y="183"/>
                </a:cubicBezTo>
                <a:cubicBezTo>
                  <a:pt x="289" y="183"/>
                  <a:pt x="286" y="183"/>
                  <a:pt x="284" y="183"/>
                </a:cubicBezTo>
                <a:cubicBezTo>
                  <a:pt x="284" y="182"/>
                  <a:pt x="283" y="182"/>
                  <a:pt x="282" y="182"/>
                </a:cubicBezTo>
                <a:cubicBezTo>
                  <a:pt x="282" y="182"/>
                  <a:pt x="281" y="182"/>
                  <a:pt x="281" y="182"/>
                </a:cubicBezTo>
                <a:cubicBezTo>
                  <a:pt x="280" y="182"/>
                  <a:pt x="280" y="182"/>
                  <a:pt x="280" y="182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78" y="182"/>
                  <a:pt x="278" y="182"/>
                  <a:pt x="277" y="182"/>
                </a:cubicBezTo>
                <a:cubicBezTo>
                  <a:pt x="276" y="182"/>
                  <a:pt x="275" y="182"/>
                  <a:pt x="274" y="182"/>
                </a:cubicBezTo>
                <a:cubicBezTo>
                  <a:pt x="273" y="182"/>
                  <a:pt x="273" y="182"/>
                  <a:pt x="272" y="182"/>
                </a:cubicBezTo>
                <a:cubicBezTo>
                  <a:pt x="272" y="182"/>
                  <a:pt x="271" y="182"/>
                  <a:pt x="270" y="182"/>
                </a:cubicBezTo>
                <a:cubicBezTo>
                  <a:pt x="270" y="182"/>
                  <a:pt x="269" y="182"/>
                  <a:pt x="269" y="182"/>
                </a:cubicBezTo>
                <a:cubicBezTo>
                  <a:pt x="269" y="182"/>
                  <a:pt x="268" y="182"/>
                  <a:pt x="268" y="182"/>
                </a:cubicBezTo>
                <a:cubicBezTo>
                  <a:pt x="267" y="182"/>
                  <a:pt x="267" y="182"/>
                  <a:pt x="267" y="182"/>
                </a:cubicBezTo>
                <a:cubicBezTo>
                  <a:pt x="266" y="182"/>
                  <a:pt x="266" y="182"/>
                  <a:pt x="265" y="182"/>
                </a:cubicBezTo>
                <a:cubicBezTo>
                  <a:pt x="265" y="182"/>
                  <a:pt x="265" y="182"/>
                  <a:pt x="264" y="182"/>
                </a:cubicBezTo>
                <a:cubicBezTo>
                  <a:pt x="263" y="182"/>
                  <a:pt x="263" y="182"/>
                  <a:pt x="263" y="182"/>
                </a:cubicBezTo>
                <a:cubicBezTo>
                  <a:pt x="262" y="182"/>
                  <a:pt x="260" y="181"/>
                  <a:pt x="259" y="180"/>
                </a:cubicBezTo>
                <a:cubicBezTo>
                  <a:pt x="259" y="180"/>
                  <a:pt x="259" y="179"/>
                  <a:pt x="258" y="178"/>
                </a:cubicBezTo>
                <a:cubicBezTo>
                  <a:pt x="258" y="178"/>
                  <a:pt x="258" y="178"/>
                  <a:pt x="258" y="178"/>
                </a:cubicBezTo>
                <a:cubicBezTo>
                  <a:pt x="257" y="177"/>
                  <a:pt x="256" y="176"/>
                  <a:pt x="255" y="176"/>
                </a:cubicBezTo>
                <a:cubicBezTo>
                  <a:pt x="254" y="174"/>
                  <a:pt x="253" y="173"/>
                  <a:pt x="252" y="172"/>
                </a:cubicBezTo>
                <a:cubicBezTo>
                  <a:pt x="251" y="171"/>
                  <a:pt x="250" y="170"/>
                  <a:pt x="250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6" y="167"/>
                  <a:pt x="245" y="165"/>
                  <a:pt x="242" y="163"/>
                </a:cubicBezTo>
                <a:cubicBezTo>
                  <a:pt x="242" y="163"/>
                  <a:pt x="242" y="163"/>
                  <a:pt x="242" y="162"/>
                </a:cubicBezTo>
                <a:cubicBezTo>
                  <a:pt x="241" y="162"/>
                  <a:pt x="241" y="162"/>
                  <a:pt x="241" y="161"/>
                </a:cubicBezTo>
                <a:cubicBezTo>
                  <a:pt x="240" y="161"/>
                  <a:pt x="238" y="159"/>
                  <a:pt x="237" y="159"/>
                </a:cubicBezTo>
                <a:cubicBezTo>
                  <a:pt x="237" y="159"/>
                  <a:pt x="237" y="159"/>
                  <a:pt x="237" y="158"/>
                </a:cubicBezTo>
                <a:cubicBezTo>
                  <a:pt x="236" y="157"/>
                  <a:pt x="233" y="155"/>
                  <a:pt x="232" y="155"/>
                </a:cubicBezTo>
                <a:cubicBezTo>
                  <a:pt x="231" y="153"/>
                  <a:pt x="230" y="152"/>
                  <a:pt x="228" y="151"/>
                </a:cubicBezTo>
                <a:cubicBezTo>
                  <a:pt x="228" y="151"/>
                  <a:pt x="228" y="151"/>
                  <a:pt x="228" y="151"/>
                </a:cubicBezTo>
                <a:cubicBezTo>
                  <a:pt x="228" y="151"/>
                  <a:pt x="228" y="150"/>
                  <a:pt x="228" y="150"/>
                </a:cubicBezTo>
                <a:cubicBezTo>
                  <a:pt x="227" y="150"/>
                  <a:pt x="226" y="149"/>
                  <a:pt x="226" y="149"/>
                </a:cubicBezTo>
                <a:cubicBezTo>
                  <a:pt x="225" y="148"/>
                  <a:pt x="224" y="148"/>
                  <a:pt x="224" y="147"/>
                </a:cubicBezTo>
                <a:cubicBezTo>
                  <a:pt x="222" y="146"/>
                  <a:pt x="221" y="145"/>
                  <a:pt x="219" y="143"/>
                </a:cubicBezTo>
                <a:cubicBezTo>
                  <a:pt x="219" y="143"/>
                  <a:pt x="219" y="143"/>
                  <a:pt x="218" y="143"/>
                </a:cubicBezTo>
                <a:cubicBezTo>
                  <a:pt x="218" y="143"/>
                  <a:pt x="218" y="143"/>
                  <a:pt x="217" y="142"/>
                </a:cubicBezTo>
                <a:cubicBezTo>
                  <a:pt x="216" y="142"/>
                  <a:pt x="216" y="141"/>
                  <a:pt x="215" y="141"/>
                </a:cubicBezTo>
                <a:cubicBezTo>
                  <a:pt x="215" y="141"/>
                  <a:pt x="215" y="141"/>
                  <a:pt x="214" y="140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12" y="139"/>
                  <a:pt x="211" y="138"/>
                  <a:pt x="210" y="138"/>
                </a:cubicBezTo>
                <a:cubicBezTo>
                  <a:pt x="210" y="138"/>
                  <a:pt x="209" y="136"/>
                  <a:pt x="209" y="136"/>
                </a:cubicBezTo>
                <a:cubicBezTo>
                  <a:pt x="209" y="136"/>
                  <a:pt x="208" y="136"/>
                  <a:pt x="208" y="136"/>
                </a:cubicBezTo>
                <a:cubicBezTo>
                  <a:pt x="207" y="136"/>
                  <a:pt x="207" y="135"/>
                  <a:pt x="206" y="135"/>
                </a:cubicBezTo>
                <a:cubicBezTo>
                  <a:pt x="205" y="134"/>
                  <a:pt x="205" y="133"/>
                  <a:pt x="204" y="133"/>
                </a:cubicBezTo>
                <a:cubicBezTo>
                  <a:pt x="203" y="131"/>
                  <a:pt x="200" y="130"/>
                  <a:pt x="200" y="130"/>
                </a:cubicBezTo>
                <a:cubicBezTo>
                  <a:pt x="199" y="129"/>
                  <a:pt x="199" y="130"/>
                  <a:pt x="199" y="130"/>
                </a:cubicBezTo>
                <a:cubicBezTo>
                  <a:pt x="199" y="129"/>
                  <a:pt x="199" y="129"/>
                  <a:pt x="198" y="128"/>
                </a:cubicBezTo>
                <a:cubicBezTo>
                  <a:pt x="198" y="128"/>
                  <a:pt x="198" y="129"/>
                  <a:pt x="197" y="128"/>
                </a:cubicBezTo>
                <a:cubicBezTo>
                  <a:pt x="198" y="128"/>
                  <a:pt x="197" y="127"/>
                  <a:pt x="196" y="127"/>
                </a:cubicBezTo>
                <a:cubicBezTo>
                  <a:pt x="196" y="126"/>
                  <a:pt x="194" y="125"/>
                  <a:pt x="194" y="125"/>
                </a:cubicBezTo>
                <a:cubicBezTo>
                  <a:pt x="193" y="124"/>
                  <a:pt x="191" y="123"/>
                  <a:pt x="191" y="123"/>
                </a:cubicBezTo>
                <a:cubicBezTo>
                  <a:pt x="190" y="122"/>
                  <a:pt x="189" y="122"/>
                  <a:pt x="188" y="121"/>
                </a:cubicBezTo>
                <a:cubicBezTo>
                  <a:pt x="188" y="121"/>
                  <a:pt x="187" y="120"/>
                  <a:pt x="186" y="120"/>
                </a:cubicBezTo>
                <a:cubicBezTo>
                  <a:pt x="186" y="117"/>
                  <a:pt x="188" y="115"/>
                  <a:pt x="188" y="112"/>
                </a:cubicBezTo>
                <a:cubicBezTo>
                  <a:pt x="188" y="112"/>
                  <a:pt x="188" y="112"/>
                  <a:pt x="188" y="111"/>
                </a:cubicBezTo>
                <a:cubicBezTo>
                  <a:pt x="189" y="111"/>
                  <a:pt x="189" y="110"/>
                  <a:pt x="189" y="110"/>
                </a:cubicBezTo>
                <a:cubicBezTo>
                  <a:pt x="189" y="110"/>
                  <a:pt x="189" y="110"/>
                  <a:pt x="189" y="110"/>
                </a:cubicBezTo>
                <a:cubicBezTo>
                  <a:pt x="190" y="109"/>
                  <a:pt x="190" y="107"/>
                  <a:pt x="190" y="107"/>
                </a:cubicBezTo>
                <a:cubicBezTo>
                  <a:pt x="190" y="107"/>
                  <a:pt x="190" y="106"/>
                  <a:pt x="190" y="106"/>
                </a:cubicBezTo>
                <a:cubicBezTo>
                  <a:pt x="190" y="105"/>
                  <a:pt x="191" y="105"/>
                  <a:pt x="191" y="105"/>
                </a:cubicBezTo>
                <a:cubicBezTo>
                  <a:pt x="191" y="104"/>
                  <a:pt x="191" y="104"/>
                  <a:pt x="191" y="103"/>
                </a:cubicBezTo>
                <a:cubicBezTo>
                  <a:pt x="192" y="103"/>
                  <a:pt x="192" y="102"/>
                  <a:pt x="192" y="101"/>
                </a:cubicBezTo>
                <a:cubicBezTo>
                  <a:pt x="192" y="101"/>
                  <a:pt x="192" y="100"/>
                  <a:pt x="192" y="100"/>
                </a:cubicBezTo>
                <a:cubicBezTo>
                  <a:pt x="193" y="100"/>
                  <a:pt x="193" y="99"/>
                  <a:pt x="193" y="99"/>
                </a:cubicBezTo>
                <a:cubicBezTo>
                  <a:pt x="193" y="99"/>
                  <a:pt x="193" y="98"/>
                  <a:pt x="193" y="98"/>
                </a:cubicBezTo>
                <a:cubicBezTo>
                  <a:pt x="193" y="97"/>
                  <a:pt x="194" y="97"/>
                  <a:pt x="194" y="97"/>
                </a:cubicBezTo>
                <a:cubicBezTo>
                  <a:pt x="194" y="96"/>
                  <a:pt x="194" y="96"/>
                  <a:pt x="194" y="96"/>
                </a:cubicBezTo>
                <a:cubicBezTo>
                  <a:pt x="195" y="95"/>
                  <a:pt x="195" y="95"/>
                  <a:pt x="195" y="94"/>
                </a:cubicBezTo>
                <a:cubicBezTo>
                  <a:pt x="195" y="94"/>
                  <a:pt x="195" y="94"/>
                  <a:pt x="195" y="93"/>
                </a:cubicBezTo>
                <a:cubicBezTo>
                  <a:pt x="195" y="93"/>
                  <a:pt x="196" y="93"/>
                  <a:pt x="196" y="92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96" y="92"/>
                  <a:pt x="197" y="91"/>
                  <a:pt x="197" y="91"/>
                </a:cubicBezTo>
                <a:cubicBezTo>
                  <a:pt x="197" y="90"/>
                  <a:pt x="197" y="90"/>
                  <a:pt x="197" y="89"/>
                </a:cubicBezTo>
                <a:cubicBezTo>
                  <a:pt x="198" y="89"/>
                  <a:pt x="198" y="88"/>
                  <a:pt x="198" y="88"/>
                </a:cubicBezTo>
                <a:cubicBezTo>
                  <a:pt x="199" y="87"/>
                  <a:pt x="199" y="86"/>
                  <a:pt x="199" y="86"/>
                </a:cubicBezTo>
                <a:cubicBezTo>
                  <a:pt x="200" y="85"/>
                  <a:pt x="199" y="85"/>
                  <a:pt x="199" y="85"/>
                </a:cubicBezTo>
                <a:cubicBezTo>
                  <a:pt x="199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3"/>
                  <a:pt x="201" y="83"/>
                  <a:pt x="201" y="82"/>
                </a:cubicBezTo>
                <a:cubicBezTo>
                  <a:pt x="201" y="82"/>
                  <a:pt x="201" y="81"/>
                  <a:pt x="201" y="81"/>
                </a:cubicBezTo>
                <a:cubicBezTo>
                  <a:pt x="201" y="81"/>
                  <a:pt x="202" y="81"/>
                  <a:pt x="202" y="81"/>
                </a:cubicBezTo>
                <a:cubicBezTo>
                  <a:pt x="202" y="81"/>
                  <a:pt x="202" y="80"/>
                  <a:pt x="202" y="80"/>
                </a:cubicBezTo>
                <a:cubicBezTo>
                  <a:pt x="202" y="79"/>
                  <a:pt x="203" y="79"/>
                  <a:pt x="203" y="78"/>
                </a:cubicBezTo>
                <a:cubicBezTo>
                  <a:pt x="203" y="77"/>
                  <a:pt x="203" y="77"/>
                  <a:pt x="203" y="77"/>
                </a:cubicBezTo>
                <a:cubicBezTo>
                  <a:pt x="204" y="75"/>
                  <a:pt x="205" y="73"/>
                  <a:pt x="205" y="72"/>
                </a:cubicBezTo>
                <a:cubicBezTo>
                  <a:pt x="205" y="72"/>
                  <a:pt x="206" y="71"/>
                  <a:pt x="206" y="71"/>
                </a:cubicBezTo>
                <a:cubicBezTo>
                  <a:pt x="207" y="70"/>
                  <a:pt x="207" y="70"/>
                  <a:pt x="207" y="69"/>
                </a:cubicBezTo>
                <a:cubicBezTo>
                  <a:pt x="208" y="69"/>
                  <a:pt x="208" y="68"/>
                  <a:pt x="208" y="68"/>
                </a:cubicBezTo>
                <a:cubicBezTo>
                  <a:pt x="208" y="67"/>
                  <a:pt x="209" y="67"/>
                  <a:pt x="209" y="67"/>
                </a:cubicBezTo>
                <a:cubicBezTo>
                  <a:pt x="209" y="67"/>
                  <a:pt x="209" y="66"/>
                  <a:pt x="209" y="66"/>
                </a:cubicBezTo>
                <a:cubicBezTo>
                  <a:pt x="209" y="65"/>
                  <a:pt x="209" y="65"/>
                  <a:pt x="210" y="64"/>
                </a:cubicBezTo>
                <a:cubicBezTo>
                  <a:pt x="210" y="64"/>
                  <a:pt x="210" y="64"/>
                  <a:pt x="210" y="63"/>
                </a:cubicBezTo>
                <a:cubicBezTo>
                  <a:pt x="210" y="63"/>
                  <a:pt x="211" y="63"/>
                  <a:pt x="211" y="63"/>
                </a:cubicBezTo>
                <a:cubicBezTo>
                  <a:pt x="211" y="63"/>
                  <a:pt x="211" y="62"/>
                  <a:pt x="211" y="62"/>
                </a:cubicBezTo>
                <a:cubicBezTo>
                  <a:pt x="211" y="61"/>
                  <a:pt x="212" y="60"/>
                  <a:pt x="212" y="59"/>
                </a:cubicBezTo>
                <a:cubicBezTo>
                  <a:pt x="212" y="59"/>
                  <a:pt x="212" y="59"/>
                  <a:pt x="212" y="58"/>
                </a:cubicBezTo>
                <a:cubicBezTo>
                  <a:pt x="212" y="58"/>
                  <a:pt x="213" y="58"/>
                  <a:pt x="214" y="57"/>
                </a:cubicBezTo>
                <a:cubicBezTo>
                  <a:pt x="214" y="57"/>
                  <a:pt x="214" y="56"/>
                  <a:pt x="214" y="56"/>
                </a:cubicBezTo>
                <a:cubicBezTo>
                  <a:pt x="214" y="55"/>
                  <a:pt x="215" y="55"/>
                  <a:pt x="215" y="54"/>
                </a:cubicBezTo>
                <a:cubicBezTo>
                  <a:pt x="215" y="54"/>
                  <a:pt x="215" y="53"/>
                  <a:pt x="215" y="53"/>
                </a:cubicBezTo>
                <a:cubicBezTo>
                  <a:pt x="216" y="52"/>
                  <a:pt x="217" y="51"/>
                  <a:pt x="217" y="50"/>
                </a:cubicBezTo>
                <a:cubicBezTo>
                  <a:pt x="217" y="50"/>
                  <a:pt x="218" y="49"/>
                  <a:pt x="218" y="49"/>
                </a:cubicBezTo>
                <a:cubicBezTo>
                  <a:pt x="218" y="49"/>
                  <a:pt x="218" y="49"/>
                  <a:pt x="218" y="49"/>
                </a:cubicBezTo>
                <a:cubicBezTo>
                  <a:pt x="219" y="49"/>
                  <a:pt x="219" y="48"/>
                  <a:pt x="219" y="47"/>
                </a:cubicBezTo>
                <a:cubicBezTo>
                  <a:pt x="219" y="47"/>
                  <a:pt x="219" y="47"/>
                  <a:pt x="220" y="46"/>
                </a:cubicBezTo>
                <a:cubicBezTo>
                  <a:pt x="220" y="46"/>
                  <a:pt x="219" y="46"/>
                  <a:pt x="219" y="46"/>
                </a:cubicBezTo>
                <a:cubicBezTo>
                  <a:pt x="219" y="46"/>
                  <a:pt x="220" y="46"/>
                  <a:pt x="220" y="45"/>
                </a:cubicBezTo>
                <a:cubicBezTo>
                  <a:pt x="220" y="45"/>
                  <a:pt x="220" y="44"/>
                  <a:pt x="220" y="44"/>
                </a:cubicBezTo>
                <a:cubicBezTo>
                  <a:pt x="221" y="43"/>
                  <a:pt x="222" y="43"/>
                  <a:pt x="222" y="42"/>
                </a:cubicBezTo>
                <a:cubicBezTo>
                  <a:pt x="223" y="41"/>
                  <a:pt x="223" y="40"/>
                  <a:pt x="223" y="40"/>
                </a:cubicBezTo>
                <a:cubicBezTo>
                  <a:pt x="224" y="39"/>
                  <a:pt x="224" y="38"/>
                  <a:pt x="224" y="37"/>
                </a:cubicBezTo>
                <a:cubicBezTo>
                  <a:pt x="224" y="37"/>
                  <a:pt x="225" y="37"/>
                  <a:pt x="225" y="37"/>
                </a:cubicBezTo>
                <a:cubicBezTo>
                  <a:pt x="226" y="36"/>
                  <a:pt x="226" y="35"/>
                  <a:pt x="227" y="34"/>
                </a:cubicBezTo>
                <a:cubicBezTo>
                  <a:pt x="227" y="34"/>
                  <a:pt x="227" y="34"/>
                  <a:pt x="227" y="33"/>
                </a:cubicBezTo>
                <a:cubicBezTo>
                  <a:pt x="227" y="33"/>
                  <a:pt x="228" y="33"/>
                  <a:pt x="228" y="33"/>
                </a:cubicBezTo>
                <a:cubicBezTo>
                  <a:pt x="228" y="32"/>
                  <a:pt x="228" y="32"/>
                  <a:pt x="228" y="31"/>
                </a:cubicBezTo>
                <a:cubicBezTo>
                  <a:pt x="229" y="30"/>
                  <a:pt x="230" y="30"/>
                  <a:pt x="230" y="29"/>
                </a:cubicBezTo>
                <a:cubicBezTo>
                  <a:pt x="231" y="28"/>
                  <a:pt x="231" y="28"/>
                  <a:pt x="232" y="27"/>
                </a:cubicBezTo>
                <a:cubicBezTo>
                  <a:pt x="232" y="27"/>
                  <a:pt x="232" y="26"/>
                  <a:pt x="233" y="26"/>
                </a:cubicBezTo>
                <a:cubicBezTo>
                  <a:pt x="233" y="26"/>
                  <a:pt x="233" y="25"/>
                  <a:pt x="233" y="25"/>
                </a:cubicBezTo>
                <a:cubicBezTo>
                  <a:pt x="233" y="25"/>
                  <a:pt x="233" y="24"/>
                  <a:pt x="233" y="24"/>
                </a:cubicBezTo>
                <a:cubicBezTo>
                  <a:pt x="234" y="24"/>
                  <a:pt x="233" y="24"/>
                  <a:pt x="233" y="24"/>
                </a:cubicBezTo>
                <a:cubicBezTo>
                  <a:pt x="234" y="23"/>
                  <a:pt x="235" y="23"/>
                  <a:pt x="235" y="22"/>
                </a:cubicBezTo>
                <a:cubicBezTo>
                  <a:pt x="235" y="22"/>
                  <a:pt x="235" y="21"/>
                  <a:pt x="236" y="21"/>
                </a:cubicBezTo>
                <a:cubicBezTo>
                  <a:pt x="236" y="21"/>
                  <a:pt x="236" y="20"/>
                  <a:pt x="236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37" y="19"/>
                  <a:pt x="237" y="19"/>
                  <a:pt x="238" y="18"/>
                </a:cubicBezTo>
                <a:cubicBezTo>
                  <a:pt x="239" y="17"/>
                  <a:pt x="240" y="16"/>
                  <a:pt x="240" y="15"/>
                </a:cubicBezTo>
                <a:cubicBezTo>
                  <a:pt x="241" y="14"/>
                  <a:pt x="242" y="13"/>
                  <a:pt x="243" y="12"/>
                </a:cubicBezTo>
                <a:cubicBezTo>
                  <a:pt x="244" y="11"/>
                  <a:pt x="245" y="9"/>
                  <a:pt x="247" y="8"/>
                </a:cubicBezTo>
                <a:cubicBezTo>
                  <a:pt x="248" y="7"/>
                  <a:pt x="245" y="6"/>
                  <a:pt x="247" y="6"/>
                </a:cubicBezTo>
                <a:cubicBezTo>
                  <a:pt x="247" y="6"/>
                  <a:pt x="248" y="6"/>
                  <a:pt x="248" y="6"/>
                </a:cubicBezTo>
                <a:cubicBezTo>
                  <a:pt x="249" y="6"/>
                  <a:pt x="249" y="6"/>
                  <a:pt x="249" y="6"/>
                </a:cubicBezTo>
                <a:cubicBezTo>
                  <a:pt x="250" y="6"/>
                  <a:pt x="250" y="6"/>
                  <a:pt x="251" y="6"/>
                </a:cubicBezTo>
                <a:cubicBezTo>
                  <a:pt x="252" y="6"/>
                  <a:pt x="252" y="5"/>
                  <a:pt x="253" y="5"/>
                </a:cubicBezTo>
                <a:cubicBezTo>
                  <a:pt x="253" y="4"/>
                  <a:pt x="254" y="5"/>
                  <a:pt x="254" y="4"/>
                </a:cubicBezTo>
                <a:cubicBezTo>
                  <a:pt x="253" y="2"/>
                  <a:pt x="254" y="1"/>
                  <a:pt x="252" y="1"/>
                </a:cubicBezTo>
                <a:cubicBezTo>
                  <a:pt x="251" y="1"/>
                  <a:pt x="251" y="1"/>
                  <a:pt x="250" y="1"/>
                </a:cubicBezTo>
                <a:cubicBezTo>
                  <a:pt x="249" y="1"/>
                  <a:pt x="249" y="2"/>
                  <a:pt x="248" y="2"/>
                </a:cubicBezTo>
                <a:cubicBezTo>
                  <a:pt x="248" y="3"/>
                  <a:pt x="247" y="3"/>
                  <a:pt x="246" y="4"/>
                </a:cubicBezTo>
                <a:cubicBezTo>
                  <a:pt x="246" y="4"/>
                  <a:pt x="246" y="5"/>
                  <a:pt x="245" y="6"/>
                </a:cubicBezTo>
                <a:cubicBezTo>
                  <a:pt x="244" y="7"/>
                  <a:pt x="243" y="7"/>
                  <a:pt x="243" y="8"/>
                </a:cubicBezTo>
                <a:cubicBezTo>
                  <a:pt x="243" y="8"/>
                  <a:pt x="242" y="8"/>
                  <a:pt x="242" y="8"/>
                </a:cubicBezTo>
                <a:cubicBezTo>
                  <a:pt x="241" y="10"/>
                  <a:pt x="240" y="10"/>
                  <a:pt x="239" y="11"/>
                </a:cubicBezTo>
                <a:cubicBezTo>
                  <a:pt x="238" y="12"/>
                  <a:pt x="237" y="13"/>
                  <a:pt x="237" y="13"/>
                </a:cubicBezTo>
                <a:cubicBezTo>
                  <a:pt x="237" y="13"/>
                  <a:pt x="237" y="14"/>
                  <a:pt x="237" y="15"/>
                </a:cubicBezTo>
                <a:cubicBezTo>
                  <a:pt x="236" y="16"/>
                  <a:pt x="234" y="17"/>
                  <a:pt x="234" y="17"/>
                </a:cubicBezTo>
                <a:cubicBezTo>
                  <a:pt x="234" y="18"/>
                  <a:pt x="235" y="18"/>
                  <a:pt x="234" y="18"/>
                </a:cubicBezTo>
                <a:cubicBezTo>
                  <a:pt x="232" y="20"/>
                  <a:pt x="231" y="24"/>
                  <a:pt x="229" y="25"/>
                </a:cubicBezTo>
                <a:cubicBezTo>
                  <a:pt x="229" y="26"/>
                  <a:pt x="228" y="27"/>
                  <a:pt x="228" y="28"/>
                </a:cubicBezTo>
                <a:cubicBezTo>
                  <a:pt x="228" y="28"/>
                  <a:pt x="228" y="28"/>
                  <a:pt x="227" y="28"/>
                </a:cubicBezTo>
                <a:cubicBezTo>
                  <a:pt x="227" y="30"/>
                  <a:pt x="225" y="31"/>
                  <a:pt x="225" y="32"/>
                </a:cubicBezTo>
                <a:cubicBezTo>
                  <a:pt x="224" y="33"/>
                  <a:pt x="223" y="34"/>
                  <a:pt x="223" y="34"/>
                </a:cubicBezTo>
                <a:cubicBezTo>
                  <a:pt x="223" y="35"/>
                  <a:pt x="223" y="35"/>
                  <a:pt x="223" y="36"/>
                </a:cubicBezTo>
                <a:cubicBezTo>
                  <a:pt x="222" y="36"/>
                  <a:pt x="222" y="36"/>
                  <a:pt x="222" y="36"/>
                </a:cubicBezTo>
                <a:cubicBezTo>
                  <a:pt x="222" y="36"/>
                  <a:pt x="222" y="37"/>
                  <a:pt x="222" y="37"/>
                </a:cubicBezTo>
                <a:cubicBezTo>
                  <a:pt x="222" y="38"/>
                  <a:pt x="221" y="38"/>
                  <a:pt x="221" y="39"/>
                </a:cubicBezTo>
                <a:cubicBezTo>
                  <a:pt x="221" y="39"/>
                  <a:pt x="221" y="39"/>
                  <a:pt x="220" y="39"/>
                </a:cubicBezTo>
                <a:cubicBezTo>
                  <a:pt x="220" y="40"/>
                  <a:pt x="220" y="40"/>
                  <a:pt x="220" y="40"/>
                </a:cubicBezTo>
                <a:cubicBezTo>
                  <a:pt x="219" y="41"/>
                  <a:pt x="219" y="42"/>
                  <a:pt x="217" y="43"/>
                </a:cubicBezTo>
                <a:cubicBezTo>
                  <a:pt x="217" y="45"/>
                  <a:pt x="216" y="46"/>
                  <a:pt x="215" y="47"/>
                </a:cubicBezTo>
                <a:cubicBezTo>
                  <a:pt x="215" y="48"/>
                  <a:pt x="214" y="50"/>
                  <a:pt x="214" y="50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2" y="52"/>
                  <a:pt x="212" y="52"/>
                  <a:pt x="212" y="53"/>
                </a:cubicBezTo>
                <a:cubicBezTo>
                  <a:pt x="211" y="54"/>
                  <a:pt x="211" y="55"/>
                  <a:pt x="211" y="55"/>
                </a:cubicBezTo>
                <a:cubicBezTo>
                  <a:pt x="210" y="56"/>
                  <a:pt x="210" y="57"/>
                  <a:pt x="210" y="58"/>
                </a:cubicBezTo>
                <a:cubicBezTo>
                  <a:pt x="209" y="59"/>
                  <a:pt x="209" y="59"/>
                  <a:pt x="209" y="60"/>
                </a:cubicBezTo>
                <a:cubicBezTo>
                  <a:pt x="208" y="60"/>
                  <a:pt x="209" y="60"/>
                  <a:pt x="208" y="60"/>
                </a:cubicBezTo>
                <a:cubicBezTo>
                  <a:pt x="207" y="62"/>
                  <a:pt x="207" y="62"/>
                  <a:pt x="206" y="64"/>
                </a:cubicBezTo>
                <a:cubicBezTo>
                  <a:pt x="206" y="64"/>
                  <a:pt x="206" y="65"/>
                  <a:pt x="206" y="65"/>
                </a:cubicBezTo>
                <a:cubicBezTo>
                  <a:pt x="206" y="65"/>
                  <a:pt x="205" y="66"/>
                  <a:pt x="205" y="66"/>
                </a:cubicBezTo>
                <a:cubicBezTo>
                  <a:pt x="205" y="66"/>
                  <a:pt x="205" y="67"/>
                  <a:pt x="205" y="67"/>
                </a:cubicBezTo>
                <a:cubicBezTo>
                  <a:pt x="205" y="68"/>
                  <a:pt x="204" y="68"/>
                  <a:pt x="204" y="68"/>
                </a:cubicBezTo>
                <a:cubicBezTo>
                  <a:pt x="204" y="69"/>
                  <a:pt x="204" y="69"/>
                  <a:pt x="204" y="70"/>
                </a:cubicBezTo>
                <a:cubicBezTo>
                  <a:pt x="203" y="70"/>
                  <a:pt x="203" y="71"/>
                  <a:pt x="203" y="72"/>
                </a:cubicBezTo>
                <a:cubicBezTo>
                  <a:pt x="202" y="72"/>
                  <a:pt x="202" y="72"/>
                  <a:pt x="202" y="73"/>
                </a:cubicBezTo>
                <a:cubicBezTo>
                  <a:pt x="202" y="74"/>
                  <a:pt x="202" y="74"/>
                  <a:pt x="202" y="74"/>
                </a:cubicBezTo>
                <a:cubicBezTo>
                  <a:pt x="201" y="75"/>
                  <a:pt x="201" y="75"/>
                  <a:pt x="201" y="76"/>
                </a:cubicBezTo>
                <a:cubicBezTo>
                  <a:pt x="200" y="76"/>
                  <a:pt x="200" y="76"/>
                  <a:pt x="200" y="77"/>
                </a:cubicBezTo>
                <a:cubicBezTo>
                  <a:pt x="200" y="77"/>
                  <a:pt x="200" y="78"/>
                  <a:pt x="199" y="78"/>
                </a:cubicBezTo>
                <a:cubicBezTo>
                  <a:pt x="199" y="79"/>
                  <a:pt x="199" y="79"/>
                  <a:pt x="198" y="79"/>
                </a:cubicBezTo>
                <a:cubicBezTo>
                  <a:pt x="198" y="80"/>
                  <a:pt x="198" y="80"/>
                  <a:pt x="198" y="80"/>
                </a:cubicBezTo>
                <a:cubicBezTo>
                  <a:pt x="198" y="81"/>
                  <a:pt x="198" y="81"/>
                  <a:pt x="198" y="82"/>
                </a:cubicBezTo>
                <a:cubicBezTo>
                  <a:pt x="198" y="82"/>
                  <a:pt x="197" y="82"/>
                  <a:pt x="197" y="83"/>
                </a:cubicBezTo>
                <a:cubicBezTo>
                  <a:pt x="196" y="85"/>
                  <a:pt x="195" y="88"/>
                  <a:pt x="194" y="90"/>
                </a:cubicBezTo>
                <a:cubicBezTo>
                  <a:pt x="194" y="91"/>
                  <a:pt x="193" y="91"/>
                  <a:pt x="193" y="92"/>
                </a:cubicBezTo>
                <a:cubicBezTo>
                  <a:pt x="192" y="93"/>
                  <a:pt x="192" y="95"/>
                  <a:pt x="191" y="96"/>
                </a:cubicBezTo>
                <a:cubicBezTo>
                  <a:pt x="190" y="96"/>
                  <a:pt x="191" y="97"/>
                  <a:pt x="190" y="98"/>
                </a:cubicBezTo>
                <a:cubicBezTo>
                  <a:pt x="190" y="98"/>
                  <a:pt x="190" y="98"/>
                  <a:pt x="190" y="98"/>
                </a:cubicBezTo>
                <a:cubicBezTo>
                  <a:pt x="190" y="99"/>
                  <a:pt x="189" y="99"/>
                  <a:pt x="189" y="100"/>
                </a:cubicBezTo>
                <a:cubicBezTo>
                  <a:pt x="189" y="100"/>
                  <a:pt x="189" y="101"/>
                  <a:pt x="189" y="101"/>
                </a:cubicBezTo>
                <a:cubicBezTo>
                  <a:pt x="188" y="102"/>
                  <a:pt x="188" y="103"/>
                  <a:pt x="188" y="104"/>
                </a:cubicBezTo>
                <a:cubicBezTo>
                  <a:pt x="188" y="104"/>
                  <a:pt x="187" y="104"/>
                  <a:pt x="187" y="105"/>
                </a:cubicBezTo>
                <a:cubicBezTo>
                  <a:pt x="187" y="105"/>
                  <a:pt x="187" y="106"/>
                  <a:pt x="187" y="106"/>
                </a:cubicBezTo>
                <a:cubicBezTo>
                  <a:pt x="187" y="106"/>
                  <a:pt x="187" y="107"/>
                  <a:pt x="186" y="107"/>
                </a:cubicBezTo>
                <a:cubicBezTo>
                  <a:pt x="186" y="107"/>
                  <a:pt x="187" y="108"/>
                  <a:pt x="187" y="108"/>
                </a:cubicBezTo>
                <a:cubicBezTo>
                  <a:pt x="186" y="108"/>
                  <a:pt x="186" y="109"/>
                  <a:pt x="185" y="109"/>
                </a:cubicBezTo>
                <a:cubicBezTo>
                  <a:pt x="185" y="110"/>
                  <a:pt x="185" y="110"/>
                  <a:pt x="185" y="111"/>
                </a:cubicBezTo>
                <a:cubicBezTo>
                  <a:pt x="185" y="112"/>
                  <a:pt x="184" y="114"/>
                  <a:pt x="184" y="114"/>
                </a:cubicBezTo>
                <a:cubicBezTo>
                  <a:pt x="184" y="115"/>
                  <a:pt x="184" y="115"/>
                  <a:pt x="184" y="116"/>
                </a:cubicBezTo>
                <a:cubicBezTo>
                  <a:pt x="183" y="116"/>
                  <a:pt x="182" y="117"/>
                  <a:pt x="182" y="117"/>
                </a:cubicBezTo>
                <a:cubicBezTo>
                  <a:pt x="181" y="116"/>
                  <a:pt x="180" y="116"/>
                  <a:pt x="180" y="116"/>
                </a:cubicBezTo>
                <a:cubicBezTo>
                  <a:pt x="180" y="116"/>
                  <a:pt x="180" y="115"/>
                  <a:pt x="179" y="115"/>
                </a:cubicBezTo>
                <a:cubicBezTo>
                  <a:pt x="179" y="115"/>
                  <a:pt x="178" y="115"/>
                  <a:pt x="178" y="115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6" y="113"/>
                  <a:pt x="176" y="114"/>
                  <a:pt x="176" y="113"/>
                </a:cubicBezTo>
                <a:cubicBezTo>
                  <a:pt x="174" y="112"/>
                  <a:pt x="173" y="111"/>
                  <a:pt x="171" y="109"/>
                </a:cubicBezTo>
                <a:cubicBezTo>
                  <a:pt x="171" y="109"/>
                  <a:pt x="171" y="110"/>
                  <a:pt x="171" y="109"/>
                </a:cubicBezTo>
                <a:cubicBezTo>
                  <a:pt x="170" y="109"/>
                  <a:pt x="169" y="108"/>
                  <a:pt x="168" y="108"/>
                </a:cubicBezTo>
                <a:cubicBezTo>
                  <a:pt x="167" y="107"/>
                  <a:pt x="166" y="106"/>
                  <a:pt x="166" y="106"/>
                </a:cubicBezTo>
                <a:cubicBezTo>
                  <a:pt x="164" y="105"/>
                  <a:pt x="163" y="105"/>
                  <a:pt x="163" y="104"/>
                </a:cubicBezTo>
                <a:cubicBezTo>
                  <a:pt x="162" y="103"/>
                  <a:pt x="163" y="103"/>
                  <a:pt x="162" y="103"/>
                </a:cubicBezTo>
                <a:cubicBezTo>
                  <a:pt x="162" y="102"/>
                  <a:pt x="162" y="102"/>
                  <a:pt x="162" y="101"/>
                </a:cubicBezTo>
                <a:cubicBezTo>
                  <a:pt x="162" y="101"/>
                  <a:pt x="162" y="100"/>
                  <a:pt x="162" y="100"/>
                </a:cubicBezTo>
                <a:cubicBezTo>
                  <a:pt x="162" y="99"/>
                  <a:pt x="162" y="99"/>
                  <a:pt x="162" y="98"/>
                </a:cubicBezTo>
                <a:cubicBezTo>
                  <a:pt x="161" y="98"/>
                  <a:pt x="162" y="97"/>
                  <a:pt x="162" y="97"/>
                </a:cubicBezTo>
                <a:cubicBezTo>
                  <a:pt x="161" y="95"/>
                  <a:pt x="160" y="94"/>
                  <a:pt x="159" y="93"/>
                </a:cubicBezTo>
                <a:cubicBezTo>
                  <a:pt x="159" y="93"/>
                  <a:pt x="159" y="92"/>
                  <a:pt x="158" y="92"/>
                </a:cubicBezTo>
                <a:cubicBezTo>
                  <a:pt x="158" y="91"/>
                  <a:pt x="157" y="92"/>
                  <a:pt x="157" y="91"/>
                </a:cubicBezTo>
                <a:cubicBezTo>
                  <a:pt x="157" y="91"/>
                  <a:pt x="157" y="91"/>
                  <a:pt x="156" y="91"/>
                </a:cubicBezTo>
                <a:cubicBezTo>
                  <a:pt x="156" y="90"/>
                  <a:pt x="155" y="89"/>
                  <a:pt x="155" y="89"/>
                </a:cubicBezTo>
                <a:cubicBezTo>
                  <a:pt x="154" y="89"/>
                  <a:pt x="154" y="89"/>
                  <a:pt x="153" y="88"/>
                </a:cubicBezTo>
                <a:cubicBezTo>
                  <a:pt x="153" y="88"/>
                  <a:pt x="152" y="88"/>
                  <a:pt x="152" y="88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51" y="88"/>
                  <a:pt x="151" y="87"/>
                  <a:pt x="150" y="87"/>
                </a:cubicBezTo>
                <a:cubicBezTo>
                  <a:pt x="150" y="86"/>
                  <a:pt x="149" y="87"/>
                  <a:pt x="149" y="87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47" y="86"/>
                  <a:pt x="147" y="86"/>
                  <a:pt x="147" y="86"/>
                </a:cubicBezTo>
                <a:cubicBezTo>
                  <a:pt x="146" y="85"/>
                  <a:pt x="146" y="85"/>
                  <a:pt x="145" y="85"/>
                </a:cubicBezTo>
                <a:cubicBezTo>
                  <a:pt x="145" y="85"/>
                  <a:pt x="144" y="84"/>
                  <a:pt x="144" y="84"/>
                </a:cubicBezTo>
                <a:cubicBezTo>
                  <a:pt x="144" y="84"/>
                  <a:pt x="143" y="84"/>
                  <a:pt x="143" y="84"/>
                </a:cubicBezTo>
                <a:cubicBezTo>
                  <a:pt x="142" y="84"/>
                  <a:pt x="141" y="83"/>
                  <a:pt x="139" y="84"/>
                </a:cubicBezTo>
                <a:cubicBezTo>
                  <a:pt x="138" y="82"/>
                  <a:pt x="136" y="82"/>
                  <a:pt x="133" y="82"/>
                </a:cubicBezTo>
                <a:cubicBezTo>
                  <a:pt x="132" y="82"/>
                  <a:pt x="132" y="82"/>
                  <a:pt x="131" y="83"/>
                </a:cubicBezTo>
                <a:cubicBezTo>
                  <a:pt x="131" y="83"/>
                  <a:pt x="131" y="82"/>
                  <a:pt x="131" y="82"/>
                </a:cubicBezTo>
                <a:cubicBezTo>
                  <a:pt x="130" y="82"/>
                  <a:pt x="130" y="82"/>
                  <a:pt x="130" y="83"/>
                </a:cubicBezTo>
                <a:cubicBezTo>
                  <a:pt x="129" y="83"/>
                  <a:pt x="128" y="82"/>
                  <a:pt x="128" y="83"/>
                </a:cubicBezTo>
                <a:cubicBezTo>
                  <a:pt x="127" y="83"/>
                  <a:pt x="127" y="83"/>
                  <a:pt x="127" y="83"/>
                </a:cubicBezTo>
                <a:cubicBezTo>
                  <a:pt x="126" y="83"/>
                  <a:pt x="125" y="84"/>
                  <a:pt x="124" y="84"/>
                </a:cubicBezTo>
                <a:cubicBezTo>
                  <a:pt x="122" y="85"/>
                  <a:pt x="121" y="85"/>
                  <a:pt x="121" y="85"/>
                </a:cubicBezTo>
                <a:cubicBezTo>
                  <a:pt x="121" y="86"/>
                  <a:pt x="120" y="85"/>
                  <a:pt x="121" y="85"/>
                </a:cubicBezTo>
                <a:cubicBezTo>
                  <a:pt x="119" y="86"/>
                  <a:pt x="120" y="87"/>
                  <a:pt x="119" y="87"/>
                </a:cubicBezTo>
                <a:cubicBezTo>
                  <a:pt x="118" y="87"/>
                  <a:pt x="118" y="87"/>
                  <a:pt x="117" y="88"/>
                </a:cubicBezTo>
                <a:cubicBezTo>
                  <a:pt x="116" y="89"/>
                  <a:pt x="116" y="89"/>
                  <a:pt x="115" y="90"/>
                </a:cubicBezTo>
                <a:cubicBezTo>
                  <a:pt x="115" y="90"/>
                  <a:pt x="115" y="91"/>
                  <a:pt x="114" y="91"/>
                </a:cubicBezTo>
                <a:cubicBezTo>
                  <a:pt x="114" y="91"/>
                  <a:pt x="114" y="91"/>
                  <a:pt x="114" y="92"/>
                </a:cubicBezTo>
                <a:cubicBezTo>
                  <a:pt x="114" y="92"/>
                  <a:pt x="113" y="92"/>
                  <a:pt x="113" y="93"/>
                </a:cubicBezTo>
                <a:cubicBezTo>
                  <a:pt x="113" y="93"/>
                  <a:pt x="113" y="94"/>
                  <a:pt x="113" y="94"/>
                </a:cubicBezTo>
                <a:cubicBezTo>
                  <a:pt x="113" y="95"/>
                  <a:pt x="113" y="95"/>
                  <a:pt x="112" y="96"/>
                </a:cubicBezTo>
                <a:cubicBezTo>
                  <a:pt x="109" y="95"/>
                  <a:pt x="107" y="96"/>
                  <a:pt x="104" y="97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02" y="97"/>
                  <a:pt x="101" y="98"/>
                  <a:pt x="99" y="99"/>
                </a:cubicBezTo>
                <a:cubicBezTo>
                  <a:pt x="96" y="100"/>
                  <a:pt x="94" y="101"/>
                  <a:pt x="92" y="103"/>
                </a:cubicBezTo>
                <a:cubicBezTo>
                  <a:pt x="91" y="104"/>
                  <a:pt x="91" y="105"/>
                  <a:pt x="90" y="105"/>
                </a:cubicBezTo>
                <a:cubicBezTo>
                  <a:pt x="90" y="104"/>
                  <a:pt x="90" y="105"/>
                  <a:pt x="90" y="105"/>
                </a:cubicBezTo>
                <a:cubicBezTo>
                  <a:pt x="89" y="106"/>
                  <a:pt x="89" y="106"/>
                  <a:pt x="88" y="106"/>
                </a:cubicBezTo>
                <a:cubicBezTo>
                  <a:pt x="88" y="107"/>
                  <a:pt x="87" y="108"/>
                  <a:pt x="87" y="108"/>
                </a:cubicBezTo>
                <a:cubicBezTo>
                  <a:pt x="87" y="108"/>
                  <a:pt x="87" y="108"/>
                  <a:pt x="87" y="108"/>
                </a:cubicBezTo>
                <a:cubicBezTo>
                  <a:pt x="86" y="109"/>
                  <a:pt x="87" y="109"/>
                  <a:pt x="86" y="109"/>
                </a:cubicBezTo>
                <a:cubicBezTo>
                  <a:pt x="86" y="110"/>
                  <a:pt x="85" y="111"/>
                  <a:pt x="84" y="112"/>
                </a:cubicBezTo>
                <a:cubicBezTo>
                  <a:pt x="83" y="113"/>
                  <a:pt x="82" y="114"/>
                  <a:pt x="82" y="114"/>
                </a:cubicBezTo>
                <a:cubicBezTo>
                  <a:pt x="81" y="115"/>
                  <a:pt x="81" y="116"/>
                  <a:pt x="81" y="117"/>
                </a:cubicBezTo>
                <a:cubicBezTo>
                  <a:pt x="81" y="117"/>
                  <a:pt x="80" y="117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79" y="119"/>
                  <a:pt x="80" y="120"/>
                  <a:pt x="79" y="120"/>
                </a:cubicBezTo>
                <a:cubicBezTo>
                  <a:pt x="79" y="121"/>
                  <a:pt x="79" y="121"/>
                  <a:pt x="79" y="121"/>
                </a:cubicBezTo>
                <a:cubicBezTo>
                  <a:pt x="78" y="122"/>
                  <a:pt x="78" y="123"/>
                  <a:pt x="78" y="124"/>
                </a:cubicBezTo>
                <a:cubicBezTo>
                  <a:pt x="77" y="127"/>
                  <a:pt x="77" y="129"/>
                  <a:pt x="77" y="132"/>
                </a:cubicBezTo>
                <a:cubicBezTo>
                  <a:pt x="77" y="134"/>
                  <a:pt x="77" y="136"/>
                  <a:pt x="76" y="137"/>
                </a:cubicBezTo>
                <a:cubicBezTo>
                  <a:pt x="76" y="137"/>
                  <a:pt x="77" y="138"/>
                  <a:pt x="77" y="138"/>
                </a:cubicBezTo>
                <a:cubicBezTo>
                  <a:pt x="77" y="138"/>
                  <a:pt x="77" y="139"/>
                  <a:pt x="77" y="139"/>
                </a:cubicBezTo>
                <a:cubicBezTo>
                  <a:pt x="77" y="140"/>
                  <a:pt x="77" y="141"/>
                  <a:pt x="77" y="141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6" y="143"/>
                  <a:pt x="77" y="143"/>
                  <a:pt x="77" y="144"/>
                </a:cubicBezTo>
                <a:cubicBezTo>
                  <a:pt x="77" y="144"/>
                  <a:pt x="77" y="145"/>
                  <a:pt x="77" y="145"/>
                </a:cubicBezTo>
                <a:cubicBezTo>
                  <a:pt x="77" y="145"/>
                  <a:pt x="77" y="146"/>
                  <a:pt x="77" y="146"/>
                </a:cubicBezTo>
                <a:cubicBezTo>
                  <a:pt x="77" y="147"/>
                  <a:pt x="77" y="148"/>
                  <a:pt x="77" y="149"/>
                </a:cubicBezTo>
                <a:cubicBezTo>
                  <a:pt x="77" y="149"/>
                  <a:pt x="77" y="150"/>
                  <a:pt x="77" y="150"/>
                </a:cubicBezTo>
                <a:cubicBezTo>
                  <a:pt x="77" y="151"/>
                  <a:pt x="78" y="151"/>
                  <a:pt x="78" y="151"/>
                </a:cubicBezTo>
                <a:cubicBezTo>
                  <a:pt x="78" y="152"/>
                  <a:pt x="78" y="153"/>
                  <a:pt x="78" y="154"/>
                </a:cubicBezTo>
                <a:cubicBezTo>
                  <a:pt x="78" y="157"/>
                  <a:pt x="78" y="159"/>
                  <a:pt x="78" y="161"/>
                </a:cubicBezTo>
                <a:cubicBezTo>
                  <a:pt x="78" y="161"/>
                  <a:pt x="78" y="162"/>
                  <a:pt x="78" y="162"/>
                </a:cubicBezTo>
                <a:cubicBezTo>
                  <a:pt x="78" y="163"/>
                  <a:pt x="78" y="163"/>
                  <a:pt x="78" y="164"/>
                </a:cubicBezTo>
                <a:cubicBezTo>
                  <a:pt x="78" y="164"/>
                  <a:pt x="79" y="164"/>
                  <a:pt x="79" y="165"/>
                </a:cubicBezTo>
                <a:cubicBezTo>
                  <a:pt x="79" y="165"/>
                  <a:pt x="78" y="166"/>
                  <a:pt x="78" y="166"/>
                </a:cubicBezTo>
                <a:cubicBezTo>
                  <a:pt x="79" y="168"/>
                  <a:pt x="79" y="170"/>
                  <a:pt x="80" y="171"/>
                </a:cubicBezTo>
                <a:cubicBezTo>
                  <a:pt x="80" y="171"/>
                  <a:pt x="79" y="172"/>
                  <a:pt x="79" y="172"/>
                </a:cubicBezTo>
                <a:cubicBezTo>
                  <a:pt x="79" y="172"/>
                  <a:pt x="80" y="173"/>
                  <a:pt x="80" y="173"/>
                </a:cubicBezTo>
                <a:cubicBezTo>
                  <a:pt x="80" y="173"/>
                  <a:pt x="80" y="174"/>
                  <a:pt x="80" y="174"/>
                </a:cubicBezTo>
                <a:cubicBezTo>
                  <a:pt x="80" y="174"/>
                  <a:pt x="80" y="175"/>
                  <a:pt x="80" y="175"/>
                </a:cubicBezTo>
                <a:cubicBezTo>
                  <a:pt x="80" y="176"/>
                  <a:pt x="81" y="177"/>
                  <a:pt x="81" y="178"/>
                </a:cubicBezTo>
                <a:cubicBezTo>
                  <a:pt x="81" y="178"/>
                  <a:pt x="81" y="179"/>
                  <a:pt x="81" y="179"/>
                </a:cubicBezTo>
                <a:cubicBezTo>
                  <a:pt x="81" y="180"/>
                  <a:pt x="82" y="181"/>
                  <a:pt x="81" y="182"/>
                </a:cubicBezTo>
                <a:cubicBezTo>
                  <a:pt x="81" y="182"/>
                  <a:pt x="82" y="182"/>
                  <a:pt x="82" y="182"/>
                </a:cubicBezTo>
                <a:cubicBezTo>
                  <a:pt x="82" y="184"/>
                  <a:pt x="83" y="185"/>
                  <a:pt x="83" y="187"/>
                </a:cubicBezTo>
                <a:cubicBezTo>
                  <a:pt x="84" y="188"/>
                  <a:pt x="84" y="190"/>
                  <a:pt x="85" y="192"/>
                </a:cubicBezTo>
                <a:cubicBezTo>
                  <a:pt x="85" y="193"/>
                  <a:pt x="86" y="194"/>
                  <a:pt x="86" y="195"/>
                </a:cubicBezTo>
                <a:cubicBezTo>
                  <a:pt x="86" y="195"/>
                  <a:pt x="86" y="196"/>
                  <a:pt x="86" y="196"/>
                </a:cubicBezTo>
                <a:cubicBezTo>
                  <a:pt x="86" y="196"/>
                  <a:pt x="87" y="197"/>
                  <a:pt x="86" y="197"/>
                </a:cubicBezTo>
                <a:cubicBezTo>
                  <a:pt x="85" y="197"/>
                  <a:pt x="85" y="197"/>
                  <a:pt x="84" y="198"/>
                </a:cubicBezTo>
                <a:cubicBezTo>
                  <a:pt x="82" y="198"/>
                  <a:pt x="82" y="198"/>
                  <a:pt x="82" y="198"/>
                </a:cubicBezTo>
                <a:cubicBezTo>
                  <a:pt x="80" y="198"/>
                  <a:pt x="79" y="198"/>
                  <a:pt x="78" y="199"/>
                </a:cubicBezTo>
                <a:cubicBezTo>
                  <a:pt x="77" y="199"/>
                  <a:pt x="75" y="199"/>
                  <a:pt x="74" y="199"/>
                </a:cubicBezTo>
                <a:cubicBezTo>
                  <a:pt x="73" y="199"/>
                  <a:pt x="74" y="200"/>
                  <a:pt x="73" y="200"/>
                </a:cubicBezTo>
                <a:cubicBezTo>
                  <a:pt x="72" y="200"/>
                  <a:pt x="72" y="200"/>
                  <a:pt x="71" y="200"/>
                </a:cubicBezTo>
                <a:cubicBezTo>
                  <a:pt x="70" y="200"/>
                  <a:pt x="69" y="201"/>
                  <a:pt x="68" y="201"/>
                </a:cubicBezTo>
                <a:cubicBezTo>
                  <a:pt x="68" y="201"/>
                  <a:pt x="67" y="201"/>
                  <a:pt x="68" y="201"/>
                </a:cubicBezTo>
                <a:cubicBezTo>
                  <a:pt x="67" y="201"/>
                  <a:pt x="67" y="201"/>
                  <a:pt x="67" y="201"/>
                </a:cubicBezTo>
                <a:cubicBezTo>
                  <a:pt x="67" y="202"/>
                  <a:pt x="67" y="201"/>
                  <a:pt x="66" y="201"/>
                </a:cubicBezTo>
                <a:cubicBezTo>
                  <a:pt x="65" y="201"/>
                  <a:pt x="65" y="203"/>
                  <a:pt x="64" y="203"/>
                </a:cubicBezTo>
                <a:cubicBezTo>
                  <a:pt x="63" y="202"/>
                  <a:pt x="64" y="201"/>
                  <a:pt x="63" y="202"/>
                </a:cubicBezTo>
                <a:cubicBezTo>
                  <a:pt x="62" y="203"/>
                  <a:pt x="60" y="203"/>
                  <a:pt x="59" y="203"/>
                </a:cubicBezTo>
                <a:cubicBezTo>
                  <a:pt x="59" y="203"/>
                  <a:pt x="58" y="203"/>
                  <a:pt x="58" y="204"/>
                </a:cubicBezTo>
                <a:cubicBezTo>
                  <a:pt x="58" y="204"/>
                  <a:pt x="58" y="204"/>
                  <a:pt x="58" y="204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6" y="204"/>
                  <a:pt x="56" y="205"/>
                  <a:pt x="55" y="205"/>
                </a:cubicBezTo>
                <a:cubicBezTo>
                  <a:pt x="55" y="205"/>
                  <a:pt x="54" y="204"/>
                  <a:pt x="54" y="205"/>
                </a:cubicBezTo>
                <a:cubicBezTo>
                  <a:pt x="53" y="205"/>
                  <a:pt x="53" y="206"/>
                  <a:pt x="53" y="206"/>
                </a:cubicBezTo>
                <a:cubicBezTo>
                  <a:pt x="50" y="206"/>
                  <a:pt x="47" y="207"/>
                  <a:pt x="45" y="208"/>
                </a:cubicBezTo>
                <a:cubicBezTo>
                  <a:pt x="45" y="208"/>
                  <a:pt x="44" y="209"/>
                  <a:pt x="44" y="209"/>
                </a:cubicBezTo>
                <a:cubicBezTo>
                  <a:pt x="43" y="210"/>
                  <a:pt x="41" y="210"/>
                  <a:pt x="40" y="210"/>
                </a:cubicBezTo>
                <a:cubicBezTo>
                  <a:pt x="39" y="211"/>
                  <a:pt x="37" y="212"/>
                  <a:pt x="36" y="212"/>
                </a:cubicBezTo>
                <a:cubicBezTo>
                  <a:pt x="36" y="212"/>
                  <a:pt x="36" y="213"/>
                  <a:pt x="35" y="213"/>
                </a:cubicBezTo>
                <a:cubicBezTo>
                  <a:pt x="35" y="213"/>
                  <a:pt x="35" y="213"/>
                  <a:pt x="35" y="213"/>
                </a:cubicBezTo>
                <a:cubicBezTo>
                  <a:pt x="35" y="213"/>
                  <a:pt x="32" y="215"/>
                  <a:pt x="32" y="215"/>
                </a:cubicBezTo>
                <a:cubicBezTo>
                  <a:pt x="30" y="216"/>
                  <a:pt x="30" y="216"/>
                  <a:pt x="29" y="217"/>
                </a:cubicBezTo>
                <a:cubicBezTo>
                  <a:pt x="28" y="218"/>
                  <a:pt x="27" y="218"/>
                  <a:pt x="26" y="219"/>
                </a:cubicBezTo>
                <a:cubicBezTo>
                  <a:pt x="25" y="219"/>
                  <a:pt x="25" y="220"/>
                  <a:pt x="24" y="221"/>
                </a:cubicBezTo>
                <a:cubicBezTo>
                  <a:pt x="23" y="221"/>
                  <a:pt x="22" y="221"/>
                  <a:pt x="21" y="222"/>
                </a:cubicBezTo>
                <a:cubicBezTo>
                  <a:pt x="21" y="222"/>
                  <a:pt x="21" y="222"/>
                  <a:pt x="21" y="223"/>
                </a:cubicBezTo>
                <a:cubicBezTo>
                  <a:pt x="21" y="223"/>
                  <a:pt x="21" y="223"/>
                  <a:pt x="21" y="223"/>
                </a:cubicBezTo>
                <a:cubicBezTo>
                  <a:pt x="19" y="224"/>
                  <a:pt x="19" y="225"/>
                  <a:pt x="17" y="226"/>
                </a:cubicBezTo>
                <a:cubicBezTo>
                  <a:pt x="17" y="227"/>
                  <a:pt x="16" y="228"/>
                  <a:pt x="14" y="230"/>
                </a:cubicBezTo>
                <a:cubicBezTo>
                  <a:pt x="13" y="231"/>
                  <a:pt x="13" y="232"/>
                  <a:pt x="12" y="232"/>
                </a:cubicBezTo>
                <a:cubicBezTo>
                  <a:pt x="12" y="233"/>
                  <a:pt x="11" y="232"/>
                  <a:pt x="11" y="233"/>
                </a:cubicBezTo>
                <a:cubicBezTo>
                  <a:pt x="11" y="233"/>
                  <a:pt x="11" y="233"/>
                  <a:pt x="11" y="233"/>
                </a:cubicBezTo>
                <a:cubicBezTo>
                  <a:pt x="9" y="235"/>
                  <a:pt x="7" y="237"/>
                  <a:pt x="6" y="239"/>
                </a:cubicBezTo>
                <a:cubicBezTo>
                  <a:pt x="6" y="239"/>
                  <a:pt x="6" y="239"/>
                  <a:pt x="6" y="240"/>
                </a:cubicBezTo>
                <a:cubicBezTo>
                  <a:pt x="6" y="240"/>
                  <a:pt x="5" y="240"/>
                  <a:pt x="5" y="240"/>
                </a:cubicBezTo>
                <a:cubicBezTo>
                  <a:pt x="4" y="241"/>
                  <a:pt x="4" y="242"/>
                  <a:pt x="4" y="243"/>
                </a:cubicBezTo>
                <a:cubicBezTo>
                  <a:pt x="4" y="243"/>
                  <a:pt x="3" y="243"/>
                  <a:pt x="3" y="244"/>
                </a:cubicBezTo>
                <a:cubicBezTo>
                  <a:pt x="3" y="244"/>
                  <a:pt x="3" y="246"/>
                  <a:pt x="2" y="246"/>
                </a:cubicBezTo>
                <a:cubicBezTo>
                  <a:pt x="2" y="247"/>
                  <a:pt x="2" y="248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0" y="251"/>
                  <a:pt x="0" y="251"/>
                </a:cubicBezTo>
                <a:cubicBezTo>
                  <a:pt x="0" y="252"/>
                  <a:pt x="0" y="254"/>
                  <a:pt x="0" y="255"/>
                </a:cubicBezTo>
                <a:cubicBezTo>
                  <a:pt x="0" y="256"/>
                  <a:pt x="0" y="257"/>
                  <a:pt x="0" y="258"/>
                </a:cubicBezTo>
                <a:cubicBezTo>
                  <a:pt x="0" y="258"/>
                  <a:pt x="0" y="259"/>
                  <a:pt x="0" y="259"/>
                </a:cubicBezTo>
                <a:cubicBezTo>
                  <a:pt x="0" y="260"/>
                  <a:pt x="0" y="260"/>
                  <a:pt x="0" y="261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63"/>
                  <a:pt x="1" y="264"/>
                  <a:pt x="1" y="265"/>
                </a:cubicBezTo>
                <a:cubicBezTo>
                  <a:pt x="1" y="266"/>
                  <a:pt x="1" y="267"/>
                  <a:pt x="2" y="268"/>
                </a:cubicBezTo>
                <a:cubicBezTo>
                  <a:pt x="2" y="268"/>
                  <a:pt x="2" y="268"/>
                  <a:pt x="2" y="269"/>
                </a:cubicBezTo>
                <a:cubicBezTo>
                  <a:pt x="3" y="270"/>
                  <a:pt x="3" y="270"/>
                  <a:pt x="3" y="270"/>
                </a:cubicBezTo>
                <a:cubicBezTo>
                  <a:pt x="3" y="270"/>
                  <a:pt x="3" y="271"/>
                  <a:pt x="4" y="271"/>
                </a:cubicBezTo>
                <a:cubicBezTo>
                  <a:pt x="4" y="271"/>
                  <a:pt x="4" y="271"/>
                  <a:pt x="5" y="272"/>
                </a:cubicBezTo>
                <a:cubicBezTo>
                  <a:pt x="5" y="272"/>
                  <a:pt x="5" y="272"/>
                  <a:pt x="5" y="272"/>
                </a:cubicBezTo>
                <a:cubicBezTo>
                  <a:pt x="5" y="273"/>
                  <a:pt x="6" y="273"/>
                  <a:pt x="6" y="273"/>
                </a:cubicBezTo>
                <a:cubicBezTo>
                  <a:pt x="7" y="274"/>
                  <a:pt x="8" y="275"/>
                  <a:pt x="9" y="276"/>
                </a:cubicBezTo>
                <a:cubicBezTo>
                  <a:pt x="9" y="276"/>
                  <a:pt x="9" y="276"/>
                  <a:pt x="9" y="276"/>
                </a:cubicBezTo>
                <a:cubicBezTo>
                  <a:pt x="9" y="276"/>
                  <a:pt x="9" y="276"/>
                  <a:pt x="10" y="277"/>
                </a:cubicBezTo>
                <a:cubicBezTo>
                  <a:pt x="10" y="277"/>
                  <a:pt x="10" y="277"/>
                  <a:pt x="10" y="277"/>
                </a:cubicBezTo>
                <a:cubicBezTo>
                  <a:pt x="11" y="277"/>
                  <a:pt x="11" y="278"/>
                  <a:pt x="12" y="278"/>
                </a:cubicBezTo>
                <a:cubicBezTo>
                  <a:pt x="13" y="279"/>
                  <a:pt x="14" y="280"/>
                  <a:pt x="15" y="281"/>
                </a:cubicBezTo>
                <a:cubicBezTo>
                  <a:pt x="16" y="281"/>
                  <a:pt x="18" y="282"/>
                  <a:pt x="19" y="283"/>
                </a:cubicBezTo>
                <a:cubicBezTo>
                  <a:pt x="19" y="283"/>
                  <a:pt x="20" y="283"/>
                  <a:pt x="20" y="283"/>
                </a:cubicBezTo>
                <a:cubicBezTo>
                  <a:pt x="21" y="284"/>
                  <a:pt x="21" y="283"/>
                  <a:pt x="22" y="284"/>
                </a:cubicBezTo>
                <a:cubicBezTo>
                  <a:pt x="23" y="284"/>
                  <a:pt x="23" y="285"/>
                  <a:pt x="23" y="285"/>
                </a:cubicBezTo>
                <a:cubicBezTo>
                  <a:pt x="24" y="285"/>
                  <a:pt x="25" y="285"/>
                  <a:pt x="25" y="285"/>
                </a:cubicBezTo>
                <a:cubicBezTo>
                  <a:pt x="28" y="287"/>
                  <a:pt x="30" y="288"/>
                  <a:pt x="32" y="289"/>
                </a:cubicBezTo>
                <a:cubicBezTo>
                  <a:pt x="32" y="289"/>
                  <a:pt x="33" y="289"/>
                  <a:pt x="34" y="289"/>
                </a:cubicBezTo>
                <a:cubicBezTo>
                  <a:pt x="34" y="289"/>
                  <a:pt x="35" y="290"/>
                  <a:pt x="35" y="290"/>
                </a:cubicBezTo>
                <a:cubicBezTo>
                  <a:pt x="36" y="290"/>
                  <a:pt x="37" y="290"/>
                  <a:pt x="37" y="290"/>
                </a:cubicBezTo>
                <a:cubicBezTo>
                  <a:pt x="38" y="290"/>
                  <a:pt x="38" y="291"/>
                  <a:pt x="39" y="291"/>
                </a:cubicBezTo>
                <a:cubicBezTo>
                  <a:pt x="39" y="291"/>
                  <a:pt x="39" y="291"/>
                  <a:pt x="39" y="291"/>
                </a:cubicBezTo>
                <a:cubicBezTo>
                  <a:pt x="40" y="292"/>
                  <a:pt x="40" y="292"/>
                  <a:pt x="40" y="292"/>
                </a:cubicBezTo>
                <a:cubicBezTo>
                  <a:pt x="42" y="292"/>
                  <a:pt x="43" y="292"/>
                  <a:pt x="44" y="292"/>
                </a:cubicBezTo>
                <a:cubicBezTo>
                  <a:pt x="45" y="293"/>
                  <a:pt x="45" y="293"/>
                  <a:pt x="46" y="293"/>
                </a:cubicBezTo>
                <a:cubicBezTo>
                  <a:pt x="46" y="294"/>
                  <a:pt x="47" y="294"/>
                  <a:pt x="48" y="294"/>
                </a:cubicBezTo>
                <a:cubicBezTo>
                  <a:pt x="48" y="294"/>
                  <a:pt x="49" y="294"/>
                  <a:pt x="49" y="294"/>
                </a:cubicBezTo>
                <a:cubicBezTo>
                  <a:pt x="50" y="294"/>
                  <a:pt x="50" y="295"/>
                  <a:pt x="50" y="295"/>
                </a:cubicBezTo>
                <a:cubicBezTo>
                  <a:pt x="50" y="295"/>
                  <a:pt x="51" y="295"/>
                  <a:pt x="51" y="295"/>
                </a:cubicBezTo>
                <a:cubicBezTo>
                  <a:pt x="51" y="295"/>
                  <a:pt x="52" y="296"/>
                  <a:pt x="52" y="296"/>
                </a:cubicBezTo>
                <a:cubicBezTo>
                  <a:pt x="52" y="296"/>
                  <a:pt x="53" y="295"/>
                  <a:pt x="53" y="295"/>
                </a:cubicBezTo>
                <a:cubicBezTo>
                  <a:pt x="54" y="296"/>
                  <a:pt x="55" y="296"/>
                  <a:pt x="57" y="297"/>
                </a:cubicBezTo>
                <a:cubicBezTo>
                  <a:pt x="59" y="297"/>
                  <a:pt x="62" y="297"/>
                  <a:pt x="64" y="299"/>
                </a:cubicBezTo>
                <a:cubicBezTo>
                  <a:pt x="66" y="299"/>
                  <a:pt x="67" y="300"/>
                  <a:pt x="69" y="300"/>
                </a:cubicBezTo>
                <a:cubicBezTo>
                  <a:pt x="72" y="301"/>
                  <a:pt x="75" y="301"/>
                  <a:pt x="77" y="301"/>
                </a:cubicBezTo>
                <a:cubicBezTo>
                  <a:pt x="78" y="301"/>
                  <a:pt x="79" y="301"/>
                  <a:pt x="80" y="302"/>
                </a:cubicBezTo>
                <a:cubicBezTo>
                  <a:pt x="82" y="302"/>
                  <a:pt x="84" y="302"/>
                  <a:pt x="86" y="303"/>
                </a:cubicBezTo>
                <a:cubicBezTo>
                  <a:pt x="87" y="303"/>
                  <a:pt x="89" y="303"/>
                  <a:pt x="91" y="304"/>
                </a:cubicBezTo>
                <a:cubicBezTo>
                  <a:pt x="94" y="304"/>
                  <a:pt x="97" y="305"/>
                  <a:pt x="99" y="305"/>
                </a:cubicBezTo>
                <a:cubicBezTo>
                  <a:pt x="99" y="305"/>
                  <a:pt x="100" y="305"/>
                  <a:pt x="100" y="305"/>
                </a:cubicBezTo>
                <a:cubicBezTo>
                  <a:pt x="100" y="305"/>
                  <a:pt x="100" y="306"/>
                  <a:pt x="101" y="306"/>
                </a:cubicBezTo>
                <a:cubicBezTo>
                  <a:pt x="102" y="306"/>
                  <a:pt x="103" y="306"/>
                  <a:pt x="104" y="306"/>
                </a:cubicBezTo>
                <a:cubicBezTo>
                  <a:pt x="104" y="306"/>
                  <a:pt x="105" y="306"/>
                  <a:pt x="105" y="306"/>
                </a:cubicBezTo>
                <a:cubicBezTo>
                  <a:pt x="105" y="306"/>
                  <a:pt x="105" y="307"/>
                  <a:pt x="106" y="307"/>
                </a:cubicBezTo>
                <a:cubicBezTo>
                  <a:pt x="106" y="307"/>
                  <a:pt x="106" y="306"/>
                  <a:pt x="106" y="306"/>
                </a:cubicBezTo>
                <a:cubicBezTo>
                  <a:pt x="107" y="306"/>
                  <a:pt x="107" y="307"/>
                  <a:pt x="108" y="307"/>
                </a:cubicBezTo>
                <a:cubicBezTo>
                  <a:pt x="111" y="306"/>
                  <a:pt x="114" y="308"/>
                  <a:pt x="117" y="307"/>
                </a:cubicBezTo>
                <a:cubicBezTo>
                  <a:pt x="118" y="308"/>
                  <a:pt x="122" y="309"/>
                  <a:pt x="123" y="308"/>
                </a:cubicBezTo>
                <a:cubicBezTo>
                  <a:pt x="124" y="308"/>
                  <a:pt x="123" y="308"/>
                  <a:pt x="124" y="309"/>
                </a:cubicBezTo>
                <a:cubicBezTo>
                  <a:pt x="125" y="309"/>
                  <a:pt x="125" y="309"/>
                  <a:pt x="126" y="309"/>
                </a:cubicBezTo>
                <a:cubicBezTo>
                  <a:pt x="127" y="309"/>
                  <a:pt x="127" y="309"/>
                  <a:pt x="128" y="309"/>
                </a:cubicBezTo>
                <a:cubicBezTo>
                  <a:pt x="128" y="309"/>
                  <a:pt x="128" y="310"/>
                  <a:pt x="129" y="310"/>
                </a:cubicBezTo>
                <a:cubicBezTo>
                  <a:pt x="129" y="310"/>
                  <a:pt x="130" y="311"/>
                  <a:pt x="131" y="311"/>
                </a:cubicBezTo>
                <a:cubicBezTo>
                  <a:pt x="132" y="311"/>
                  <a:pt x="132" y="310"/>
                  <a:pt x="133" y="310"/>
                </a:cubicBezTo>
                <a:cubicBezTo>
                  <a:pt x="133" y="310"/>
                  <a:pt x="134" y="311"/>
                  <a:pt x="134" y="311"/>
                </a:cubicBezTo>
                <a:cubicBezTo>
                  <a:pt x="135" y="311"/>
                  <a:pt x="136" y="311"/>
                  <a:pt x="137" y="312"/>
                </a:cubicBezTo>
                <a:cubicBezTo>
                  <a:pt x="137" y="312"/>
                  <a:pt x="139" y="312"/>
                  <a:pt x="140" y="312"/>
                </a:cubicBezTo>
                <a:cubicBezTo>
                  <a:pt x="140" y="312"/>
                  <a:pt x="140" y="313"/>
                  <a:pt x="141" y="313"/>
                </a:cubicBezTo>
                <a:cubicBezTo>
                  <a:pt x="141" y="313"/>
                  <a:pt x="142" y="312"/>
                  <a:pt x="142" y="312"/>
                </a:cubicBezTo>
                <a:cubicBezTo>
                  <a:pt x="143" y="313"/>
                  <a:pt x="144" y="313"/>
                  <a:pt x="145" y="314"/>
                </a:cubicBezTo>
                <a:cubicBezTo>
                  <a:pt x="144" y="315"/>
                  <a:pt x="145" y="316"/>
                  <a:pt x="144" y="317"/>
                </a:cubicBezTo>
                <a:cubicBezTo>
                  <a:pt x="144" y="318"/>
                  <a:pt x="145" y="318"/>
                  <a:pt x="145" y="319"/>
                </a:cubicBezTo>
                <a:cubicBezTo>
                  <a:pt x="145" y="319"/>
                  <a:pt x="144" y="320"/>
                  <a:pt x="144" y="320"/>
                </a:cubicBezTo>
                <a:cubicBezTo>
                  <a:pt x="144" y="321"/>
                  <a:pt x="144" y="321"/>
                  <a:pt x="144" y="322"/>
                </a:cubicBezTo>
                <a:cubicBezTo>
                  <a:pt x="144" y="322"/>
                  <a:pt x="145" y="323"/>
                  <a:pt x="144" y="323"/>
                </a:cubicBezTo>
                <a:cubicBezTo>
                  <a:pt x="144" y="323"/>
                  <a:pt x="144" y="324"/>
                  <a:pt x="144" y="324"/>
                </a:cubicBezTo>
                <a:cubicBezTo>
                  <a:pt x="144" y="325"/>
                  <a:pt x="144" y="325"/>
                  <a:pt x="144" y="326"/>
                </a:cubicBezTo>
                <a:cubicBezTo>
                  <a:pt x="144" y="326"/>
                  <a:pt x="144" y="326"/>
                  <a:pt x="144" y="326"/>
                </a:cubicBezTo>
                <a:cubicBezTo>
                  <a:pt x="144" y="327"/>
                  <a:pt x="144" y="328"/>
                  <a:pt x="144" y="329"/>
                </a:cubicBezTo>
                <a:cubicBezTo>
                  <a:pt x="144" y="330"/>
                  <a:pt x="144" y="330"/>
                  <a:pt x="144" y="331"/>
                </a:cubicBezTo>
                <a:cubicBezTo>
                  <a:pt x="144" y="332"/>
                  <a:pt x="144" y="332"/>
                  <a:pt x="144" y="332"/>
                </a:cubicBezTo>
                <a:cubicBezTo>
                  <a:pt x="143" y="333"/>
                  <a:pt x="144" y="333"/>
                  <a:pt x="143" y="334"/>
                </a:cubicBezTo>
                <a:cubicBezTo>
                  <a:pt x="143" y="334"/>
                  <a:pt x="144" y="334"/>
                  <a:pt x="144" y="335"/>
                </a:cubicBezTo>
                <a:cubicBezTo>
                  <a:pt x="144" y="335"/>
                  <a:pt x="144" y="335"/>
                  <a:pt x="144" y="336"/>
                </a:cubicBezTo>
                <a:cubicBezTo>
                  <a:pt x="144" y="336"/>
                  <a:pt x="144" y="337"/>
                  <a:pt x="144" y="337"/>
                </a:cubicBezTo>
                <a:cubicBezTo>
                  <a:pt x="144" y="338"/>
                  <a:pt x="144" y="338"/>
                  <a:pt x="144" y="339"/>
                </a:cubicBezTo>
                <a:cubicBezTo>
                  <a:pt x="144" y="340"/>
                  <a:pt x="144" y="340"/>
                  <a:pt x="144" y="341"/>
                </a:cubicBezTo>
                <a:cubicBezTo>
                  <a:pt x="144" y="341"/>
                  <a:pt x="144" y="341"/>
                  <a:pt x="144" y="341"/>
                </a:cubicBezTo>
                <a:cubicBezTo>
                  <a:pt x="144" y="342"/>
                  <a:pt x="144" y="343"/>
                  <a:pt x="144" y="343"/>
                </a:cubicBezTo>
                <a:cubicBezTo>
                  <a:pt x="144" y="344"/>
                  <a:pt x="144" y="344"/>
                  <a:pt x="144" y="345"/>
                </a:cubicBezTo>
                <a:cubicBezTo>
                  <a:pt x="144" y="346"/>
                  <a:pt x="144" y="347"/>
                  <a:pt x="144" y="348"/>
                </a:cubicBezTo>
                <a:cubicBezTo>
                  <a:pt x="144" y="348"/>
                  <a:pt x="144" y="348"/>
                  <a:pt x="144" y="349"/>
                </a:cubicBezTo>
                <a:cubicBezTo>
                  <a:pt x="144" y="349"/>
                  <a:pt x="145" y="350"/>
                  <a:pt x="145" y="351"/>
                </a:cubicBezTo>
                <a:cubicBezTo>
                  <a:pt x="145" y="351"/>
                  <a:pt x="144" y="352"/>
                  <a:pt x="144" y="352"/>
                </a:cubicBezTo>
                <a:cubicBezTo>
                  <a:pt x="144" y="352"/>
                  <a:pt x="145" y="353"/>
                  <a:pt x="145" y="353"/>
                </a:cubicBezTo>
                <a:cubicBezTo>
                  <a:pt x="145" y="354"/>
                  <a:pt x="144" y="354"/>
                  <a:pt x="144" y="355"/>
                </a:cubicBezTo>
                <a:cubicBezTo>
                  <a:pt x="144" y="355"/>
                  <a:pt x="145" y="355"/>
                  <a:pt x="145" y="355"/>
                </a:cubicBezTo>
                <a:cubicBezTo>
                  <a:pt x="145" y="355"/>
                  <a:pt x="144" y="356"/>
                  <a:pt x="144" y="356"/>
                </a:cubicBezTo>
                <a:cubicBezTo>
                  <a:pt x="145" y="357"/>
                  <a:pt x="145" y="358"/>
                  <a:pt x="146" y="359"/>
                </a:cubicBezTo>
                <a:cubicBezTo>
                  <a:pt x="146" y="359"/>
                  <a:pt x="145" y="360"/>
                  <a:pt x="145" y="360"/>
                </a:cubicBezTo>
                <a:cubicBezTo>
                  <a:pt x="145" y="360"/>
                  <a:pt x="146" y="361"/>
                  <a:pt x="146" y="361"/>
                </a:cubicBezTo>
                <a:cubicBezTo>
                  <a:pt x="146" y="362"/>
                  <a:pt x="146" y="363"/>
                  <a:pt x="146" y="364"/>
                </a:cubicBezTo>
                <a:cubicBezTo>
                  <a:pt x="146" y="364"/>
                  <a:pt x="146" y="365"/>
                  <a:pt x="146" y="365"/>
                </a:cubicBezTo>
                <a:cubicBezTo>
                  <a:pt x="146" y="365"/>
                  <a:pt x="146" y="366"/>
                  <a:pt x="146" y="366"/>
                </a:cubicBezTo>
                <a:cubicBezTo>
                  <a:pt x="146" y="366"/>
                  <a:pt x="146" y="366"/>
                  <a:pt x="146" y="366"/>
                </a:cubicBezTo>
                <a:cubicBezTo>
                  <a:pt x="146" y="368"/>
                  <a:pt x="147" y="370"/>
                  <a:pt x="147" y="372"/>
                </a:cubicBezTo>
                <a:cubicBezTo>
                  <a:pt x="147" y="372"/>
                  <a:pt x="147" y="373"/>
                  <a:pt x="147" y="373"/>
                </a:cubicBezTo>
                <a:cubicBezTo>
                  <a:pt x="147" y="374"/>
                  <a:pt x="148" y="374"/>
                  <a:pt x="148" y="375"/>
                </a:cubicBezTo>
                <a:cubicBezTo>
                  <a:pt x="148" y="375"/>
                  <a:pt x="148" y="376"/>
                  <a:pt x="148" y="376"/>
                </a:cubicBezTo>
                <a:cubicBezTo>
                  <a:pt x="148" y="378"/>
                  <a:pt x="149" y="380"/>
                  <a:pt x="149" y="382"/>
                </a:cubicBezTo>
                <a:cubicBezTo>
                  <a:pt x="149" y="383"/>
                  <a:pt x="149" y="383"/>
                  <a:pt x="149" y="383"/>
                </a:cubicBezTo>
                <a:cubicBezTo>
                  <a:pt x="150" y="384"/>
                  <a:pt x="150" y="384"/>
                  <a:pt x="150" y="384"/>
                </a:cubicBezTo>
                <a:cubicBezTo>
                  <a:pt x="150" y="386"/>
                  <a:pt x="151" y="387"/>
                  <a:pt x="151" y="388"/>
                </a:cubicBezTo>
                <a:cubicBezTo>
                  <a:pt x="151" y="388"/>
                  <a:pt x="151" y="390"/>
                  <a:pt x="151" y="390"/>
                </a:cubicBezTo>
                <a:cubicBezTo>
                  <a:pt x="151" y="390"/>
                  <a:pt x="151" y="391"/>
                  <a:pt x="151" y="391"/>
                </a:cubicBezTo>
                <a:cubicBezTo>
                  <a:pt x="152" y="393"/>
                  <a:pt x="152" y="394"/>
                  <a:pt x="153" y="396"/>
                </a:cubicBezTo>
                <a:cubicBezTo>
                  <a:pt x="153" y="397"/>
                  <a:pt x="154" y="398"/>
                  <a:pt x="154" y="399"/>
                </a:cubicBezTo>
                <a:cubicBezTo>
                  <a:pt x="154" y="399"/>
                  <a:pt x="154" y="400"/>
                  <a:pt x="154" y="400"/>
                </a:cubicBezTo>
                <a:cubicBezTo>
                  <a:pt x="154" y="400"/>
                  <a:pt x="154" y="401"/>
                  <a:pt x="154" y="401"/>
                </a:cubicBezTo>
                <a:cubicBezTo>
                  <a:pt x="154" y="402"/>
                  <a:pt x="155" y="403"/>
                  <a:pt x="155" y="404"/>
                </a:cubicBezTo>
                <a:cubicBezTo>
                  <a:pt x="155" y="404"/>
                  <a:pt x="155" y="404"/>
                  <a:pt x="155" y="405"/>
                </a:cubicBezTo>
                <a:cubicBezTo>
                  <a:pt x="155" y="405"/>
                  <a:pt x="156" y="405"/>
                  <a:pt x="156" y="405"/>
                </a:cubicBezTo>
                <a:cubicBezTo>
                  <a:pt x="157" y="409"/>
                  <a:pt x="157" y="412"/>
                  <a:pt x="158" y="415"/>
                </a:cubicBezTo>
                <a:cubicBezTo>
                  <a:pt x="158" y="416"/>
                  <a:pt x="159" y="416"/>
                  <a:pt x="159" y="417"/>
                </a:cubicBezTo>
                <a:cubicBezTo>
                  <a:pt x="159" y="417"/>
                  <a:pt x="159" y="418"/>
                  <a:pt x="159" y="418"/>
                </a:cubicBezTo>
                <a:cubicBezTo>
                  <a:pt x="159" y="419"/>
                  <a:pt x="160" y="420"/>
                  <a:pt x="160" y="421"/>
                </a:cubicBezTo>
                <a:cubicBezTo>
                  <a:pt x="160" y="421"/>
                  <a:pt x="160" y="421"/>
                  <a:pt x="160" y="422"/>
                </a:cubicBezTo>
                <a:cubicBezTo>
                  <a:pt x="161" y="423"/>
                  <a:pt x="161" y="424"/>
                  <a:pt x="161" y="426"/>
                </a:cubicBezTo>
                <a:cubicBezTo>
                  <a:pt x="162" y="427"/>
                  <a:pt x="162" y="428"/>
                  <a:pt x="163" y="429"/>
                </a:cubicBezTo>
                <a:cubicBezTo>
                  <a:pt x="163" y="431"/>
                  <a:pt x="163" y="431"/>
                  <a:pt x="164" y="433"/>
                </a:cubicBezTo>
                <a:cubicBezTo>
                  <a:pt x="164" y="434"/>
                  <a:pt x="165" y="436"/>
                  <a:pt x="165" y="437"/>
                </a:cubicBezTo>
                <a:cubicBezTo>
                  <a:pt x="166" y="439"/>
                  <a:pt x="167" y="441"/>
                  <a:pt x="167" y="443"/>
                </a:cubicBezTo>
                <a:cubicBezTo>
                  <a:pt x="169" y="445"/>
                  <a:pt x="170" y="447"/>
                  <a:pt x="171" y="449"/>
                </a:cubicBezTo>
                <a:cubicBezTo>
                  <a:pt x="171" y="449"/>
                  <a:pt x="171" y="449"/>
                  <a:pt x="171" y="450"/>
                </a:cubicBezTo>
                <a:cubicBezTo>
                  <a:pt x="171" y="450"/>
                  <a:pt x="171" y="450"/>
                  <a:pt x="171" y="450"/>
                </a:cubicBezTo>
                <a:cubicBezTo>
                  <a:pt x="174" y="455"/>
                  <a:pt x="178" y="463"/>
                  <a:pt x="181" y="466"/>
                </a:cubicBezTo>
                <a:cubicBezTo>
                  <a:pt x="182" y="467"/>
                  <a:pt x="183" y="467"/>
                  <a:pt x="184" y="468"/>
                </a:cubicBezTo>
                <a:cubicBezTo>
                  <a:pt x="184" y="469"/>
                  <a:pt x="185" y="468"/>
                  <a:pt x="185" y="468"/>
                </a:cubicBezTo>
                <a:cubicBezTo>
                  <a:pt x="185" y="469"/>
                  <a:pt x="185" y="469"/>
                  <a:pt x="186" y="470"/>
                </a:cubicBezTo>
                <a:cubicBezTo>
                  <a:pt x="186" y="470"/>
                  <a:pt x="186" y="469"/>
                  <a:pt x="187" y="469"/>
                </a:cubicBezTo>
                <a:cubicBezTo>
                  <a:pt x="187" y="470"/>
                  <a:pt x="187" y="470"/>
                  <a:pt x="188" y="470"/>
                </a:cubicBezTo>
                <a:cubicBezTo>
                  <a:pt x="190" y="471"/>
                  <a:pt x="191" y="471"/>
                  <a:pt x="193" y="471"/>
                </a:cubicBezTo>
                <a:cubicBezTo>
                  <a:pt x="193" y="471"/>
                  <a:pt x="194" y="471"/>
                  <a:pt x="194" y="471"/>
                </a:cubicBezTo>
                <a:cubicBezTo>
                  <a:pt x="195" y="471"/>
                  <a:pt x="195" y="471"/>
                  <a:pt x="195" y="471"/>
                </a:cubicBezTo>
                <a:cubicBezTo>
                  <a:pt x="200" y="469"/>
                  <a:pt x="205" y="467"/>
                  <a:pt x="208" y="464"/>
                </a:cubicBezTo>
                <a:cubicBezTo>
                  <a:pt x="209" y="464"/>
                  <a:pt x="208" y="463"/>
                  <a:pt x="209" y="463"/>
                </a:cubicBezTo>
                <a:cubicBezTo>
                  <a:pt x="209" y="463"/>
                  <a:pt x="209" y="463"/>
                  <a:pt x="209" y="463"/>
                </a:cubicBezTo>
                <a:cubicBezTo>
                  <a:pt x="209" y="462"/>
                  <a:pt x="210" y="462"/>
                  <a:pt x="210" y="462"/>
                </a:cubicBezTo>
                <a:cubicBezTo>
                  <a:pt x="211" y="461"/>
                  <a:pt x="210" y="461"/>
                  <a:pt x="211" y="461"/>
                </a:cubicBezTo>
                <a:cubicBezTo>
                  <a:pt x="212" y="460"/>
                  <a:pt x="213" y="458"/>
                  <a:pt x="214" y="457"/>
                </a:cubicBezTo>
                <a:cubicBezTo>
                  <a:pt x="214" y="456"/>
                  <a:pt x="215" y="456"/>
                  <a:pt x="216" y="455"/>
                </a:cubicBezTo>
                <a:cubicBezTo>
                  <a:pt x="216" y="454"/>
                  <a:pt x="216" y="454"/>
                  <a:pt x="216" y="454"/>
                </a:cubicBezTo>
                <a:cubicBezTo>
                  <a:pt x="216" y="453"/>
                  <a:pt x="218" y="453"/>
                  <a:pt x="218" y="452"/>
                </a:cubicBezTo>
                <a:cubicBezTo>
                  <a:pt x="218" y="452"/>
                  <a:pt x="218" y="451"/>
                  <a:pt x="218" y="451"/>
                </a:cubicBezTo>
                <a:cubicBezTo>
                  <a:pt x="218" y="451"/>
                  <a:pt x="219" y="450"/>
                  <a:pt x="219" y="450"/>
                </a:cubicBezTo>
                <a:cubicBezTo>
                  <a:pt x="219" y="449"/>
                  <a:pt x="220" y="449"/>
                  <a:pt x="220" y="448"/>
                </a:cubicBezTo>
                <a:cubicBezTo>
                  <a:pt x="221" y="447"/>
                  <a:pt x="222" y="446"/>
                  <a:pt x="222" y="445"/>
                </a:cubicBezTo>
                <a:cubicBezTo>
                  <a:pt x="223" y="444"/>
                  <a:pt x="224" y="443"/>
                  <a:pt x="224" y="442"/>
                </a:cubicBezTo>
                <a:cubicBezTo>
                  <a:pt x="224" y="441"/>
                  <a:pt x="225" y="441"/>
                  <a:pt x="225" y="441"/>
                </a:cubicBezTo>
                <a:cubicBezTo>
                  <a:pt x="225" y="440"/>
                  <a:pt x="225" y="440"/>
                  <a:pt x="225" y="440"/>
                </a:cubicBezTo>
                <a:cubicBezTo>
                  <a:pt x="226" y="439"/>
                  <a:pt x="227" y="438"/>
                  <a:pt x="227" y="438"/>
                </a:cubicBezTo>
                <a:cubicBezTo>
                  <a:pt x="227" y="438"/>
                  <a:pt x="227" y="437"/>
                  <a:pt x="227" y="437"/>
                </a:cubicBezTo>
                <a:cubicBezTo>
                  <a:pt x="228" y="437"/>
                  <a:pt x="228" y="436"/>
                  <a:pt x="228" y="436"/>
                </a:cubicBezTo>
                <a:cubicBezTo>
                  <a:pt x="229" y="435"/>
                  <a:pt x="228" y="435"/>
                  <a:pt x="229" y="435"/>
                </a:cubicBezTo>
                <a:cubicBezTo>
                  <a:pt x="229" y="434"/>
                  <a:pt x="230" y="433"/>
                  <a:pt x="231" y="432"/>
                </a:cubicBezTo>
                <a:cubicBezTo>
                  <a:pt x="231" y="432"/>
                  <a:pt x="231" y="431"/>
                  <a:pt x="231" y="431"/>
                </a:cubicBezTo>
                <a:cubicBezTo>
                  <a:pt x="232" y="430"/>
                  <a:pt x="233" y="427"/>
                  <a:pt x="234" y="427"/>
                </a:cubicBezTo>
                <a:cubicBezTo>
                  <a:pt x="234" y="426"/>
                  <a:pt x="234" y="426"/>
                  <a:pt x="234" y="426"/>
                </a:cubicBezTo>
                <a:cubicBezTo>
                  <a:pt x="235" y="425"/>
                  <a:pt x="235" y="425"/>
                  <a:pt x="236" y="424"/>
                </a:cubicBezTo>
                <a:cubicBezTo>
                  <a:pt x="236" y="424"/>
                  <a:pt x="236" y="424"/>
                  <a:pt x="236" y="424"/>
                </a:cubicBezTo>
                <a:cubicBezTo>
                  <a:pt x="236" y="423"/>
                  <a:pt x="237" y="422"/>
                  <a:pt x="237" y="422"/>
                </a:cubicBezTo>
                <a:cubicBezTo>
                  <a:pt x="238" y="421"/>
                  <a:pt x="237" y="421"/>
                  <a:pt x="238" y="420"/>
                </a:cubicBezTo>
                <a:cubicBezTo>
                  <a:pt x="239" y="419"/>
                  <a:pt x="240" y="417"/>
                  <a:pt x="240" y="417"/>
                </a:cubicBezTo>
                <a:cubicBezTo>
                  <a:pt x="240" y="416"/>
                  <a:pt x="241" y="416"/>
                  <a:pt x="241" y="416"/>
                </a:cubicBezTo>
                <a:cubicBezTo>
                  <a:pt x="241" y="416"/>
                  <a:pt x="241" y="416"/>
                  <a:pt x="241" y="416"/>
                </a:cubicBezTo>
                <a:cubicBezTo>
                  <a:pt x="241" y="416"/>
                  <a:pt x="241" y="415"/>
                  <a:pt x="241" y="415"/>
                </a:cubicBezTo>
                <a:cubicBezTo>
                  <a:pt x="241" y="415"/>
                  <a:pt x="241" y="415"/>
                  <a:pt x="241" y="415"/>
                </a:cubicBezTo>
                <a:cubicBezTo>
                  <a:pt x="241" y="415"/>
                  <a:pt x="242" y="415"/>
                  <a:pt x="242" y="414"/>
                </a:cubicBezTo>
                <a:cubicBezTo>
                  <a:pt x="242" y="414"/>
                  <a:pt x="242" y="414"/>
                  <a:pt x="242" y="414"/>
                </a:cubicBezTo>
                <a:cubicBezTo>
                  <a:pt x="242" y="413"/>
                  <a:pt x="244" y="412"/>
                  <a:pt x="244" y="412"/>
                </a:cubicBezTo>
                <a:cubicBezTo>
                  <a:pt x="244" y="411"/>
                  <a:pt x="244" y="411"/>
                  <a:pt x="245" y="410"/>
                </a:cubicBezTo>
                <a:cubicBezTo>
                  <a:pt x="245" y="409"/>
                  <a:pt x="245" y="408"/>
                  <a:pt x="247" y="408"/>
                </a:cubicBezTo>
                <a:cubicBezTo>
                  <a:pt x="249" y="409"/>
                  <a:pt x="251" y="411"/>
                  <a:pt x="252" y="413"/>
                </a:cubicBezTo>
                <a:cubicBezTo>
                  <a:pt x="253" y="414"/>
                  <a:pt x="254" y="415"/>
                  <a:pt x="255" y="416"/>
                </a:cubicBezTo>
                <a:cubicBezTo>
                  <a:pt x="256" y="417"/>
                  <a:pt x="257" y="419"/>
                  <a:pt x="258" y="419"/>
                </a:cubicBezTo>
                <a:cubicBezTo>
                  <a:pt x="259" y="419"/>
                  <a:pt x="259" y="420"/>
                  <a:pt x="259" y="420"/>
                </a:cubicBezTo>
                <a:cubicBezTo>
                  <a:pt x="260" y="420"/>
                  <a:pt x="260" y="420"/>
                  <a:pt x="261" y="421"/>
                </a:cubicBezTo>
                <a:cubicBezTo>
                  <a:pt x="262" y="422"/>
                  <a:pt x="261" y="422"/>
                  <a:pt x="262" y="422"/>
                </a:cubicBezTo>
                <a:cubicBezTo>
                  <a:pt x="264" y="423"/>
                  <a:pt x="265" y="425"/>
                  <a:pt x="267" y="426"/>
                </a:cubicBezTo>
                <a:cubicBezTo>
                  <a:pt x="267" y="428"/>
                  <a:pt x="270" y="429"/>
                  <a:pt x="271" y="430"/>
                </a:cubicBezTo>
                <a:cubicBezTo>
                  <a:pt x="271" y="430"/>
                  <a:pt x="272" y="431"/>
                  <a:pt x="272" y="431"/>
                </a:cubicBezTo>
                <a:cubicBezTo>
                  <a:pt x="273" y="431"/>
                  <a:pt x="273" y="430"/>
                  <a:pt x="273" y="431"/>
                </a:cubicBezTo>
                <a:cubicBezTo>
                  <a:pt x="272" y="431"/>
                  <a:pt x="274" y="433"/>
                  <a:pt x="274" y="433"/>
                </a:cubicBezTo>
                <a:cubicBezTo>
                  <a:pt x="276" y="434"/>
                  <a:pt x="277" y="435"/>
                  <a:pt x="278" y="436"/>
                </a:cubicBezTo>
                <a:cubicBezTo>
                  <a:pt x="279" y="437"/>
                  <a:pt x="280" y="439"/>
                  <a:pt x="281" y="440"/>
                </a:cubicBezTo>
                <a:cubicBezTo>
                  <a:pt x="282" y="440"/>
                  <a:pt x="282" y="440"/>
                  <a:pt x="282" y="440"/>
                </a:cubicBezTo>
                <a:cubicBezTo>
                  <a:pt x="283" y="440"/>
                  <a:pt x="283" y="441"/>
                  <a:pt x="283" y="441"/>
                </a:cubicBezTo>
                <a:cubicBezTo>
                  <a:pt x="284" y="441"/>
                  <a:pt x="284" y="441"/>
                  <a:pt x="285" y="442"/>
                </a:cubicBezTo>
                <a:cubicBezTo>
                  <a:pt x="285" y="442"/>
                  <a:pt x="285" y="443"/>
                  <a:pt x="286" y="443"/>
                </a:cubicBezTo>
                <a:cubicBezTo>
                  <a:pt x="286" y="443"/>
                  <a:pt x="287" y="444"/>
                  <a:pt x="287" y="444"/>
                </a:cubicBezTo>
                <a:cubicBezTo>
                  <a:pt x="288" y="445"/>
                  <a:pt x="289" y="444"/>
                  <a:pt x="289" y="445"/>
                </a:cubicBezTo>
                <a:cubicBezTo>
                  <a:pt x="289" y="446"/>
                  <a:pt x="290" y="446"/>
                  <a:pt x="291" y="446"/>
                </a:cubicBezTo>
                <a:cubicBezTo>
                  <a:pt x="291" y="447"/>
                  <a:pt x="291" y="446"/>
                  <a:pt x="292" y="446"/>
                </a:cubicBezTo>
                <a:cubicBezTo>
                  <a:pt x="293" y="447"/>
                  <a:pt x="294" y="448"/>
                  <a:pt x="295" y="449"/>
                </a:cubicBezTo>
                <a:cubicBezTo>
                  <a:pt x="296" y="449"/>
                  <a:pt x="297" y="450"/>
                  <a:pt x="298" y="451"/>
                </a:cubicBezTo>
                <a:cubicBezTo>
                  <a:pt x="298" y="451"/>
                  <a:pt x="299" y="451"/>
                  <a:pt x="299" y="451"/>
                </a:cubicBezTo>
                <a:cubicBezTo>
                  <a:pt x="299" y="452"/>
                  <a:pt x="299" y="451"/>
                  <a:pt x="299" y="452"/>
                </a:cubicBezTo>
                <a:cubicBezTo>
                  <a:pt x="300" y="452"/>
                  <a:pt x="301" y="453"/>
                  <a:pt x="302" y="453"/>
                </a:cubicBezTo>
                <a:cubicBezTo>
                  <a:pt x="302" y="454"/>
                  <a:pt x="303" y="454"/>
                  <a:pt x="303" y="454"/>
                </a:cubicBezTo>
                <a:cubicBezTo>
                  <a:pt x="304" y="454"/>
                  <a:pt x="305" y="455"/>
                  <a:pt x="305" y="455"/>
                </a:cubicBezTo>
                <a:cubicBezTo>
                  <a:pt x="305" y="456"/>
                  <a:pt x="306" y="456"/>
                  <a:pt x="307" y="456"/>
                </a:cubicBezTo>
                <a:cubicBezTo>
                  <a:pt x="307" y="457"/>
                  <a:pt x="307" y="456"/>
                  <a:pt x="307" y="456"/>
                </a:cubicBezTo>
                <a:cubicBezTo>
                  <a:pt x="308" y="457"/>
                  <a:pt x="310" y="457"/>
                  <a:pt x="311" y="458"/>
                </a:cubicBezTo>
                <a:cubicBezTo>
                  <a:pt x="311" y="458"/>
                  <a:pt x="311" y="458"/>
                  <a:pt x="311" y="458"/>
                </a:cubicBezTo>
                <a:cubicBezTo>
                  <a:pt x="312" y="458"/>
                  <a:pt x="313" y="460"/>
                  <a:pt x="314" y="460"/>
                </a:cubicBezTo>
                <a:cubicBezTo>
                  <a:pt x="314" y="460"/>
                  <a:pt x="315" y="460"/>
                  <a:pt x="315" y="460"/>
                </a:cubicBezTo>
                <a:cubicBezTo>
                  <a:pt x="315" y="460"/>
                  <a:pt x="315" y="461"/>
                  <a:pt x="315" y="461"/>
                </a:cubicBezTo>
                <a:cubicBezTo>
                  <a:pt x="316" y="461"/>
                  <a:pt x="317" y="461"/>
                  <a:pt x="317" y="461"/>
                </a:cubicBezTo>
                <a:cubicBezTo>
                  <a:pt x="317" y="461"/>
                  <a:pt x="317" y="462"/>
                  <a:pt x="318" y="462"/>
                </a:cubicBezTo>
                <a:cubicBezTo>
                  <a:pt x="318" y="462"/>
                  <a:pt x="319" y="462"/>
                  <a:pt x="319" y="462"/>
                </a:cubicBezTo>
                <a:cubicBezTo>
                  <a:pt x="319" y="463"/>
                  <a:pt x="319" y="462"/>
                  <a:pt x="320" y="462"/>
                </a:cubicBezTo>
                <a:cubicBezTo>
                  <a:pt x="320" y="463"/>
                  <a:pt x="321" y="464"/>
                  <a:pt x="322" y="464"/>
                </a:cubicBezTo>
                <a:cubicBezTo>
                  <a:pt x="322" y="464"/>
                  <a:pt x="323" y="464"/>
                  <a:pt x="323" y="464"/>
                </a:cubicBezTo>
                <a:cubicBezTo>
                  <a:pt x="323" y="464"/>
                  <a:pt x="323" y="465"/>
                  <a:pt x="324" y="465"/>
                </a:cubicBezTo>
                <a:cubicBezTo>
                  <a:pt x="324" y="466"/>
                  <a:pt x="325" y="466"/>
                  <a:pt x="325" y="466"/>
                </a:cubicBezTo>
                <a:cubicBezTo>
                  <a:pt x="326" y="466"/>
                  <a:pt x="326" y="466"/>
                  <a:pt x="327" y="467"/>
                </a:cubicBezTo>
                <a:cubicBezTo>
                  <a:pt x="327" y="467"/>
                  <a:pt x="327" y="467"/>
                  <a:pt x="327" y="467"/>
                </a:cubicBezTo>
                <a:cubicBezTo>
                  <a:pt x="328" y="467"/>
                  <a:pt x="328" y="468"/>
                  <a:pt x="329" y="468"/>
                </a:cubicBezTo>
                <a:cubicBezTo>
                  <a:pt x="329" y="468"/>
                  <a:pt x="330" y="468"/>
                  <a:pt x="330" y="468"/>
                </a:cubicBezTo>
                <a:cubicBezTo>
                  <a:pt x="330" y="469"/>
                  <a:pt x="330" y="468"/>
                  <a:pt x="331" y="468"/>
                </a:cubicBezTo>
                <a:cubicBezTo>
                  <a:pt x="331" y="469"/>
                  <a:pt x="332" y="470"/>
                  <a:pt x="332" y="470"/>
                </a:cubicBezTo>
                <a:cubicBezTo>
                  <a:pt x="332" y="470"/>
                  <a:pt x="333" y="470"/>
                  <a:pt x="333" y="470"/>
                </a:cubicBezTo>
                <a:cubicBezTo>
                  <a:pt x="333" y="470"/>
                  <a:pt x="334" y="470"/>
                  <a:pt x="334" y="470"/>
                </a:cubicBezTo>
                <a:cubicBezTo>
                  <a:pt x="335" y="471"/>
                  <a:pt x="336" y="472"/>
                  <a:pt x="337" y="472"/>
                </a:cubicBezTo>
                <a:cubicBezTo>
                  <a:pt x="338" y="472"/>
                  <a:pt x="339" y="472"/>
                  <a:pt x="339" y="473"/>
                </a:cubicBezTo>
                <a:cubicBezTo>
                  <a:pt x="340" y="473"/>
                  <a:pt x="340" y="473"/>
                  <a:pt x="341" y="474"/>
                </a:cubicBezTo>
                <a:cubicBezTo>
                  <a:pt x="342" y="474"/>
                  <a:pt x="344" y="474"/>
                  <a:pt x="345" y="474"/>
                </a:cubicBezTo>
                <a:cubicBezTo>
                  <a:pt x="345" y="474"/>
                  <a:pt x="346" y="475"/>
                  <a:pt x="346" y="475"/>
                </a:cubicBezTo>
                <a:cubicBezTo>
                  <a:pt x="346" y="475"/>
                  <a:pt x="347" y="474"/>
                  <a:pt x="347" y="474"/>
                </a:cubicBezTo>
                <a:cubicBezTo>
                  <a:pt x="348" y="474"/>
                  <a:pt x="349" y="475"/>
                  <a:pt x="350" y="475"/>
                </a:cubicBezTo>
                <a:cubicBezTo>
                  <a:pt x="350" y="475"/>
                  <a:pt x="351" y="474"/>
                  <a:pt x="352" y="474"/>
                </a:cubicBezTo>
                <a:cubicBezTo>
                  <a:pt x="353" y="474"/>
                  <a:pt x="353" y="475"/>
                  <a:pt x="354" y="475"/>
                </a:cubicBezTo>
                <a:cubicBezTo>
                  <a:pt x="354" y="475"/>
                  <a:pt x="355" y="474"/>
                  <a:pt x="355" y="474"/>
                </a:cubicBezTo>
                <a:cubicBezTo>
                  <a:pt x="357" y="474"/>
                  <a:pt x="360" y="473"/>
                  <a:pt x="361" y="472"/>
                </a:cubicBezTo>
                <a:cubicBezTo>
                  <a:pt x="364" y="471"/>
                  <a:pt x="367" y="469"/>
                  <a:pt x="368" y="467"/>
                </a:cubicBezTo>
                <a:close/>
                <a:moveTo>
                  <a:pt x="436" y="324"/>
                </a:moveTo>
                <a:cubicBezTo>
                  <a:pt x="436" y="324"/>
                  <a:pt x="435" y="324"/>
                  <a:pt x="434" y="323"/>
                </a:cubicBezTo>
                <a:cubicBezTo>
                  <a:pt x="436" y="323"/>
                  <a:pt x="437" y="323"/>
                  <a:pt x="437" y="324"/>
                </a:cubicBezTo>
                <a:cubicBezTo>
                  <a:pt x="437" y="325"/>
                  <a:pt x="437" y="324"/>
                  <a:pt x="436" y="324"/>
                </a:cubicBezTo>
                <a:close/>
                <a:moveTo>
                  <a:pt x="458" y="306"/>
                </a:moveTo>
                <a:cubicBezTo>
                  <a:pt x="458" y="307"/>
                  <a:pt x="457" y="307"/>
                  <a:pt x="458" y="308"/>
                </a:cubicBezTo>
                <a:cubicBezTo>
                  <a:pt x="457" y="309"/>
                  <a:pt x="457" y="311"/>
                  <a:pt x="456" y="312"/>
                </a:cubicBezTo>
                <a:cubicBezTo>
                  <a:pt x="456" y="313"/>
                  <a:pt x="455" y="313"/>
                  <a:pt x="454" y="314"/>
                </a:cubicBezTo>
                <a:cubicBezTo>
                  <a:pt x="454" y="314"/>
                  <a:pt x="454" y="314"/>
                  <a:pt x="454" y="315"/>
                </a:cubicBezTo>
                <a:cubicBezTo>
                  <a:pt x="454" y="315"/>
                  <a:pt x="453" y="315"/>
                  <a:pt x="453" y="315"/>
                </a:cubicBezTo>
                <a:cubicBezTo>
                  <a:pt x="453" y="316"/>
                  <a:pt x="452" y="317"/>
                  <a:pt x="452" y="317"/>
                </a:cubicBezTo>
                <a:cubicBezTo>
                  <a:pt x="451" y="318"/>
                  <a:pt x="449" y="320"/>
                  <a:pt x="447" y="320"/>
                </a:cubicBezTo>
                <a:cubicBezTo>
                  <a:pt x="447" y="321"/>
                  <a:pt x="446" y="320"/>
                  <a:pt x="446" y="321"/>
                </a:cubicBezTo>
                <a:cubicBezTo>
                  <a:pt x="445" y="321"/>
                  <a:pt x="445" y="322"/>
                  <a:pt x="444" y="322"/>
                </a:cubicBezTo>
                <a:cubicBezTo>
                  <a:pt x="444" y="322"/>
                  <a:pt x="444" y="321"/>
                  <a:pt x="444" y="322"/>
                </a:cubicBezTo>
                <a:cubicBezTo>
                  <a:pt x="443" y="322"/>
                  <a:pt x="442" y="321"/>
                  <a:pt x="441" y="321"/>
                </a:cubicBezTo>
                <a:cubicBezTo>
                  <a:pt x="440" y="321"/>
                  <a:pt x="440" y="321"/>
                  <a:pt x="440" y="321"/>
                </a:cubicBezTo>
                <a:cubicBezTo>
                  <a:pt x="441" y="320"/>
                  <a:pt x="442" y="319"/>
                  <a:pt x="443" y="319"/>
                </a:cubicBezTo>
                <a:cubicBezTo>
                  <a:pt x="443" y="318"/>
                  <a:pt x="445" y="318"/>
                  <a:pt x="444" y="317"/>
                </a:cubicBezTo>
                <a:cubicBezTo>
                  <a:pt x="446" y="316"/>
                  <a:pt x="447" y="315"/>
                  <a:pt x="449" y="313"/>
                </a:cubicBezTo>
                <a:cubicBezTo>
                  <a:pt x="450" y="312"/>
                  <a:pt x="451" y="313"/>
                  <a:pt x="452" y="313"/>
                </a:cubicBezTo>
                <a:cubicBezTo>
                  <a:pt x="454" y="311"/>
                  <a:pt x="454" y="309"/>
                  <a:pt x="456" y="307"/>
                </a:cubicBezTo>
                <a:cubicBezTo>
                  <a:pt x="456" y="306"/>
                  <a:pt x="457" y="306"/>
                  <a:pt x="458" y="306"/>
                </a:cubicBezTo>
                <a:close/>
                <a:moveTo>
                  <a:pt x="433" y="316"/>
                </a:moveTo>
                <a:cubicBezTo>
                  <a:pt x="434" y="316"/>
                  <a:pt x="434" y="316"/>
                  <a:pt x="435" y="316"/>
                </a:cubicBezTo>
                <a:cubicBezTo>
                  <a:pt x="435" y="316"/>
                  <a:pt x="436" y="316"/>
                  <a:pt x="436" y="316"/>
                </a:cubicBezTo>
                <a:cubicBezTo>
                  <a:pt x="437" y="316"/>
                  <a:pt x="437" y="315"/>
                  <a:pt x="438" y="315"/>
                </a:cubicBezTo>
                <a:cubicBezTo>
                  <a:pt x="439" y="315"/>
                  <a:pt x="438" y="315"/>
                  <a:pt x="439" y="314"/>
                </a:cubicBezTo>
                <a:cubicBezTo>
                  <a:pt x="439" y="314"/>
                  <a:pt x="440" y="314"/>
                  <a:pt x="440" y="314"/>
                </a:cubicBezTo>
                <a:cubicBezTo>
                  <a:pt x="440" y="314"/>
                  <a:pt x="441" y="313"/>
                  <a:pt x="441" y="313"/>
                </a:cubicBezTo>
                <a:cubicBezTo>
                  <a:pt x="442" y="312"/>
                  <a:pt x="442" y="312"/>
                  <a:pt x="442" y="312"/>
                </a:cubicBezTo>
                <a:cubicBezTo>
                  <a:pt x="443" y="311"/>
                  <a:pt x="444" y="311"/>
                  <a:pt x="445" y="311"/>
                </a:cubicBezTo>
                <a:cubicBezTo>
                  <a:pt x="445" y="311"/>
                  <a:pt x="445" y="310"/>
                  <a:pt x="445" y="310"/>
                </a:cubicBezTo>
                <a:cubicBezTo>
                  <a:pt x="446" y="310"/>
                  <a:pt x="447" y="310"/>
                  <a:pt x="448" y="309"/>
                </a:cubicBezTo>
                <a:cubicBezTo>
                  <a:pt x="448" y="309"/>
                  <a:pt x="449" y="308"/>
                  <a:pt x="448" y="308"/>
                </a:cubicBezTo>
                <a:cubicBezTo>
                  <a:pt x="449" y="307"/>
                  <a:pt x="450" y="308"/>
                  <a:pt x="449" y="307"/>
                </a:cubicBezTo>
                <a:cubicBezTo>
                  <a:pt x="451" y="306"/>
                  <a:pt x="450" y="308"/>
                  <a:pt x="450" y="308"/>
                </a:cubicBezTo>
                <a:cubicBezTo>
                  <a:pt x="450" y="309"/>
                  <a:pt x="449" y="310"/>
                  <a:pt x="448" y="311"/>
                </a:cubicBezTo>
                <a:cubicBezTo>
                  <a:pt x="448" y="312"/>
                  <a:pt x="447" y="313"/>
                  <a:pt x="446" y="313"/>
                </a:cubicBezTo>
                <a:cubicBezTo>
                  <a:pt x="446" y="314"/>
                  <a:pt x="445" y="314"/>
                  <a:pt x="444" y="315"/>
                </a:cubicBezTo>
                <a:cubicBezTo>
                  <a:pt x="444" y="315"/>
                  <a:pt x="444" y="316"/>
                  <a:pt x="443" y="316"/>
                </a:cubicBezTo>
                <a:cubicBezTo>
                  <a:pt x="443" y="316"/>
                  <a:pt x="443" y="316"/>
                  <a:pt x="442" y="316"/>
                </a:cubicBezTo>
                <a:cubicBezTo>
                  <a:pt x="442" y="316"/>
                  <a:pt x="442" y="316"/>
                  <a:pt x="441" y="317"/>
                </a:cubicBezTo>
                <a:cubicBezTo>
                  <a:pt x="440" y="317"/>
                  <a:pt x="438" y="318"/>
                  <a:pt x="436" y="319"/>
                </a:cubicBezTo>
                <a:cubicBezTo>
                  <a:pt x="436" y="319"/>
                  <a:pt x="435" y="319"/>
                  <a:pt x="434" y="319"/>
                </a:cubicBezTo>
                <a:cubicBezTo>
                  <a:pt x="434" y="319"/>
                  <a:pt x="434" y="318"/>
                  <a:pt x="434" y="319"/>
                </a:cubicBezTo>
                <a:cubicBezTo>
                  <a:pt x="433" y="319"/>
                  <a:pt x="433" y="318"/>
                  <a:pt x="433" y="318"/>
                </a:cubicBezTo>
                <a:cubicBezTo>
                  <a:pt x="432" y="318"/>
                  <a:pt x="430" y="317"/>
                  <a:pt x="430" y="316"/>
                </a:cubicBezTo>
                <a:cubicBezTo>
                  <a:pt x="431" y="315"/>
                  <a:pt x="432" y="316"/>
                  <a:pt x="433" y="316"/>
                </a:cubicBezTo>
                <a:close/>
                <a:moveTo>
                  <a:pt x="341" y="111"/>
                </a:moveTo>
                <a:cubicBezTo>
                  <a:pt x="342" y="111"/>
                  <a:pt x="342" y="112"/>
                  <a:pt x="342" y="111"/>
                </a:cubicBezTo>
                <a:cubicBezTo>
                  <a:pt x="342" y="112"/>
                  <a:pt x="342" y="113"/>
                  <a:pt x="341" y="114"/>
                </a:cubicBezTo>
                <a:cubicBezTo>
                  <a:pt x="340" y="113"/>
                  <a:pt x="339" y="113"/>
                  <a:pt x="339" y="112"/>
                </a:cubicBezTo>
                <a:cubicBezTo>
                  <a:pt x="340" y="112"/>
                  <a:pt x="340" y="111"/>
                  <a:pt x="341" y="111"/>
                </a:cubicBezTo>
                <a:close/>
                <a:moveTo>
                  <a:pt x="339" y="111"/>
                </a:moveTo>
                <a:cubicBezTo>
                  <a:pt x="338" y="111"/>
                  <a:pt x="338" y="110"/>
                  <a:pt x="337" y="110"/>
                </a:cubicBezTo>
                <a:cubicBezTo>
                  <a:pt x="336" y="110"/>
                  <a:pt x="336" y="109"/>
                  <a:pt x="336" y="108"/>
                </a:cubicBezTo>
                <a:cubicBezTo>
                  <a:pt x="337" y="107"/>
                  <a:pt x="337" y="111"/>
                  <a:pt x="339" y="109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39" y="110"/>
                  <a:pt x="339" y="111"/>
                  <a:pt x="339" y="111"/>
                </a:cubicBezTo>
                <a:close/>
                <a:moveTo>
                  <a:pt x="335" y="105"/>
                </a:moveTo>
                <a:cubicBezTo>
                  <a:pt x="338" y="104"/>
                  <a:pt x="340" y="104"/>
                  <a:pt x="342" y="107"/>
                </a:cubicBezTo>
                <a:cubicBezTo>
                  <a:pt x="341" y="111"/>
                  <a:pt x="336" y="107"/>
                  <a:pt x="335" y="105"/>
                </a:cubicBezTo>
                <a:close/>
                <a:moveTo>
                  <a:pt x="348" y="100"/>
                </a:moveTo>
                <a:cubicBezTo>
                  <a:pt x="347" y="100"/>
                  <a:pt x="347" y="101"/>
                  <a:pt x="348" y="101"/>
                </a:cubicBezTo>
                <a:cubicBezTo>
                  <a:pt x="346" y="102"/>
                  <a:pt x="345" y="101"/>
                  <a:pt x="344" y="99"/>
                </a:cubicBezTo>
                <a:cubicBezTo>
                  <a:pt x="345" y="98"/>
                  <a:pt x="347" y="98"/>
                  <a:pt x="348" y="100"/>
                </a:cubicBezTo>
                <a:close/>
                <a:moveTo>
                  <a:pt x="328" y="90"/>
                </a:moveTo>
                <a:cubicBezTo>
                  <a:pt x="328" y="90"/>
                  <a:pt x="328" y="91"/>
                  <a:pt x="327" y="91"/>
                </a:cubicBezTo>
                <a:cubicBezTo>
                  <a:pt x="326" y="90"/>
                  <a:pt x="327" y="89"/>
                  <a:pt x="328" y="90"/>
                </a:cubicBezTo>
                <a:close/>
                <a:moveTo>
                  <a:pt x="335" y="86"/>
                </a:moveTo>
                <a:cubicBezTo>
                  <a:pt x="335" y="86"/>
                  <a:pt x="335" y="85"/>
                  <a:pt x="334" y="86"/>
                </a:cubicBezTo>
                <a:cubicBezTo>
                  <a:pt x="334" y="86"/>
                  <a:pt x="334" y="86"/>
                  <a:pt x="333" y="86"/>
                </a:cubicBezTo>
                <a:cubicBezTo>
                  <a:pt x="331" y="84"/>
                  <a:pt x="335" y="85"/>
                  <a:pt x="336" y="83"/>
                </a:cubicBezTo>
                <a:cubicBezTo>
                  <a:pt x="336" y="83"/>
                  <a:pt x="335" y="82"/>
                  <a:pt x="335" y="82"/>
                </a:cubicBezTo>
                <a:cubicBezTo>
                  <a:pt x="336" y="82"/>
                  <a:pt x="337" y="82"/>
                  <a:pt x="338" y="82"/>
                </a:cubicBezTo>
                <a:cubicBezTo>
                  <a:pt x="338" y="82"/>
                  <a:pt x="339" y="83"/>
                  <a:pt x="339" y="84"/>
                </a:cubicBezTo>
                <a:cubicBezTo>
                  <a:pt x="337" y="85"/>
                  <a:pt x="336" y="85"/>
                  <a:pt x="335" y="86"/>
                </a:cubicBezTo>
                <a:close/>
                <a:moveTo>
                  <a:pt x="341" y="80"/>
                </a:moveTo>
                <a:cubicBezTo>
                  <a:pt x="342" y="79"/>
                  <a:pt x="343" y="81"/>
                  <a:pt x="343" y="80"/>
                </a:cubicBezTo>
                <a:cubicBezTo>
                  <a:pt x="344" y="79"/>
                  <a:pt x="346" y="80"/>
                  <a:pt x="345" y="78"/>
                </a:cubicBezTo>
                <a:cubicBezTo>
                  <a:pt x="345" y="78"/>
                  <a:pt x="346" y="79"/>
                  <a:pt x="346" y="79"/>
                </a:cubicBezTo>
                <a:cubicBezTo>
                  <a:pt x="347" y="80"/>
                  <a:pt x="350" y="80"/>
                  <a:pt x="351" y="83"/>
                </a:cubicBezTo>
                <a:cubicBezTo>
                  <a:pt x="352" y="83"/>
                  <a:pt x="352" y="84"/>
                  <a:pt x="352" y="85"/>
                </a:cubicBezTo>
                <a:cubicBezTo>
                  <a:pt x="352" y="86"/>
                  <a:pt x="353" y="87"/>
                  <a:pt x="353" y="88"/>
                </a:cubicBezTo>
                <a:cubicBezTo>
                  <a:pt x="353" y="88"/>
                  <a:pt x="353" y="89"/>
                  <a:pt x="353" y="89"/>
                </a:cubicBezTo>
                <a:cubicBezTo>
                  <a:pt x="353" y="90"/>
                  <a:pt x="353" y="90"/>
                  <a:pt x="353" y="91"/>
                </a:cubicBezTo>
                <a:cubicBezTo>
                  <a:pt x="352" y="91"/>
                  <a:pt x="352" y="91"/>
                  <a:pt x="352" y="90"/>
                </a:cubicBezTo>
                <a:cubicBezTo>
                  <a:pt x="351" y="89"/>
                  <a:pt x="351" y="88"/>
                  <a:pt x="349" y="87"/>
                </a:cubicBezTo>
                <a:cubicBezTo>
                  <a:pt x="349" y="87"/>
                  <a:pt x="349" y="87"/>
                  <a:pt x="348" y="86"/>
                </a:cubicBezTo>
                <a:cubicBezTo>
                  <a:pt x="346" y="85"/>
                  <a:pt x="344" y="85"/>
                  <a:pt x="343" y="84"/>
                </a:cubicBezTo>
                <a:cubicBezTo>
                  <a:pt x="342" y="83"/>
                  <a:pt x="342" y="82"/>
                  <a:pt x="341" y="80"/>
                </a:cubicBezTo>
                <a:close/>
                <a:moveTo>
                  <a:pt x="341" y="98"/>
                </a:moveTo>
                <a:cubicBezTo>
                  <a:pt x="339" y="99"/>
                  <a:pt x="338" y="99"/>
                  <a:pt x="336" y="99"/>
                </a:cubicBezTo>
                <a:cubicBezTo>
                  <a:pt x="335" y="100"/>
                  <a:pt x="334" y="100"/>
                  <a:pt x="333" y="100"/>
                </a:cubicBezTo>
                <a:cubicBezTo>
                  <a:pt x="332" y="98"/>
                  <a:pt x="334" y="98"/>
                  <a:pt x="333" y="97"/>
                </a:cubicBezTo>
                <a:cubicBezTo>
                  <a:pt x="336" y="96"/>
                  <a:pt x="339" y="96"/>
                  <a:pt x="341" y="98"/>
                </a:cubicBezTo>
                <a:close/>
                <a:moveTo>
                  <a:pt x="330" y="92"/>
                </a:moveTo>
                <a:cubicBezTo>
                  <a:pt x="332" y="91"/>
                  <a:pt x="332" y="91"/>
                  <a:pt x="332" y="91"/>
                </a:cubicBezTo>
                <a:cubicBezTo>
                  <a:pt x="332" y="93"/>
                  <a:pt x="330" y="93"/>
                  <a:pt x="330" y="95"/>
                </a:cubicBezTo>
                <a:cubicBezTo>
                  <a:pt x="328" y="96"/>
                  <a:pt x="329" y="97"/>
                  <a:pt x="328" y="98"/>
                </a:cubicBezTo>
                <a:cubicBezTo>
                  <a:pt x="327" y="96"/>
                  <a:pt x="328" y="95"/>
                  <a:pt x="330" y="93"/>
                </a:cubicBezTo>
                <a:cubicBezTo>
                  <a:pt x="330" y="93"/>
                  <a:pt x="330" y="93"/>
                  <a:pt x="330" y="92"/>
                </a:cubicBezTo>
                <a:close/>
                <a:moveTo>
                  <a:pt x="337" y="124"/>
                </a:moveTo>
                <a:cubicBezTo>
                  <a:pt x="337" y="124"/>
                  <a:pt x="336" y="124"/>
                  <a:pt x="336" y="124"/>
                </a:cubicBezTo>
                <a:cubicBezTo>
                  <a:pt x="335" y="124"/>
                  <a:pt x="334" y="124"/>
                  <a:pt x="332" y="123"/>
                </a:cubicBezTo>
                <a:cubicBezTo>
                  <a:pt x="332" y="123"/>
                  <a:pt x="332" y="123"/>
                  <a:pt x="331" y="123"/>
                </a:cubicBezTo>
                <a:cubicBezTo>
                  <a:pt x="331" y="123"/>
                  <a:pt x="331" y="123"/>
                  <a:pt x="330" y="123"/>
                </a:cubicBezTo>
                <a:cubicBezTo>
                  <a:pt x="330" y="122"/>
                  <a:pt x="329" y="122"/>
                  <a:pt x="329" y="122"/>
                </a:cubicBezTo>
                <a:cubicBezTo>
                  <a:pt x="329" y="122"/>
                  <a:pt x="329" y="121"/>
                  <a:pt x="328" y="121"/>
                </a:cubicBezTo>
                <a:cubicBezTo>
                  <a:pt x="327" y="119"/>
                  <a:pt x="323" y="114"/>
                  <a:pt x="322" y="111"/>
                </a:cubicBezTo>
                <a:cubicBezTo>
                  <a:pt x="322" y="111"/>
                  <a:pt x="322" y="111"/>
                  <a:pt x="322" y="111"/>
                </a:cubicBezTo>
                <a:cubicBezTo>
                  <a:pt x="322" y="110"/>
                  <a:pt x="322" y="109"/>
                  <a:pt x="322" y="107"/>
                </a:cubicBezTo>
                <a:cubicBezTo>
                  <a:pt x="322" y="107"/>
                  <a:pt x="322" y="107"/>
                  <a:pt x="322" y="107"/>
                </a:cubicBezTo>
                <a:cubicBezTo>
                  <a:pt x="321" y="106"/>
                  <a:pt x="322" y="101"/>
                  <a:pt x="323" y="100"/>
                </a:cubicBezTo>
                <a:cubicBezTo>
                  <a:pt x="323" y="99"/>
                  <a:pt x="323" y="99"/>
                  <a:pt x="323" y="98"/>
                </a:cubicBezTo>
                <a:cubicBezTo>
                  <a:pt x="326" y="103"/>
                  <a:pt x="327" y="110"/>
                  <a:pt x="330" y="113"/>
                </a:cubicBezTo>
                <a:cubicBezTo>
                  <a:pt x="332" y="115"/>
                  <a:pt x="333" y="114"/>
                  <a:pt x="334" y="115"/>
                </a:cubicBezTo>
                <a:cubicBezTo>
                  <a:pt x="335" y="116"/>
                  <a:pt x="335" y="116"/>
                  <a:pt x="336" y="116"/>
                </a:cubicBezTo>
                <a:cubicBezTo>
                  <a:pt x="336" y="116"/>
                  <a:pt x="336" y="117"/>
                  <a:pt x="336" y="118"/>
                </a:cubicBezTo>
                <a:cubicBezTo>
                  <a:pt x="337" y="118"/>
                  <a:pt x="338" y="117"/>
                  <a:pt x="339" y="118"/>
                </a:cubicBezTo>
                <a:cubicBezTo>
                  <a:pt x="340" y="119"/>
                  <a:pt x="340" y="119"/>
                  <a:pt x="341" y="119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0" y="121"/>
                  <a:pt x="339" y="123"/>
                  <a:pt x="337" y="124"/>
                </a:cubicBezTo>
                <a:close/>
                <a:moveTo>
                  <a:pt x="286" y="333"/>
                </a:moveTo>
                <a:cubicBezTo>
                  <a:pt x="286" y="333"/>
                  <a:pt x="286" y="334"/>
                  <a:pt x="285" y="335"/>
                </a:cubicBezTo>
                <a:cubicBezTo>
                  <a:pt x="285" y="335"/>
                  <a:pt x="285" y="335"/>
                  <a:pt x="285" y="336"/>
                </a:cubicBezTo>
                <a:cubicBezTo>
                  <a:pt x="285" y="336"/>
                  <a:pt x="285" y="337"/>
                  <a:pt x="285" y="337"/>
                </a:cubicBezTo>
                <a:cubicBezTo>
                  <a:pt x="284" y="337"/>
                  <a:pt x="284" y="338"/>
                  <a:pt x="284" y="339"/>
                </a:cubicBezTo>
                <a:cubicBezTo>
                  <a:pt x="284" y="339"/>
                  <a:pt x="283" y="339"/>
                  <a:pt x="283" y="339"/>
                </a:cubicBezTo>
                <a:cubicBezTo>
                  <a:pt x="283" y="339"/>
                  <a:pt x="284" y="340"/>
                  <a:pt x="284" y="340"/>
                </a:cubicBezTo>
                <a:cubicBezTo>
                  <a:pt x="284" y="340"/>
                  <a:pt x="283" y="340"/>
                  <a:pt x="283" y="340"/>
                </a:cubicBezTo>
                <a:cubicBezTo>
                  <a:pt x="283" y="341"/>
                  <a:pt x="283" y="342"/>
                  <a:pt x="282" y="342"/>
                </a:cubicBezTo>
                <a:cubicBezTo>
                  <a:pt x="282" y="342"/>
                  <a:pt x="282" y="344"/>
                  <a:pt x="281" y="344"/>
                </a:cubicBezTo>
                <a:cubicBezTo>
                  <a:pt x="281" y="345"/>
                  <a:pt x="281" y="346"/>
                  <a:pt x="281" y="346"/>
                </a:cubicBezTo>
                <a:cubicBezTo>
                  <a:pt x="280" y="347"/>
                  <a:pt x="279" y="348"/>
                  <a:pt x="278" y="350"/>
                </a:cubicBezTo>
                <a:cubicBezTo>
                  <a:pt x="278" y="350"/>
                  <a:pt x="278" y="351"/>
                  <a:pt x="277" y="351"/>
                </a:cubicBezTo>
                <a:cubicBezTo>
                  <a:pt x="277" y="352"/>
                  <a:pt x="277" y="352"/>
                  <a:pt x="277" y="353"/>
                </a:cubicBezTo>
                <a:cubicBezTo>
                  <a:pt x="277" y="353"/>
                  <a:pt x="276" y="353"/>
                  <a:pt x="276" y="353"/>
                </a:cubicBezTo>
                <a:cubicBezTo>
                  <a:pt x="276" y="353"/>
                  <a:pt x="276" y="354"/>
                  <a:pt x="276" y="354"/>
                </a:cubicBezTo>
                <a:cubicBezTo>
                  <a:pt x="276" y="354"/>
                  <a:pt x="276" y="354"/>
                  <a:pt x="276" y="354"/>
                </a:cubicBezTo>
                <a:cubicBezTo>
                  <a:pt x="276" y="354"/>
                  <a:pt x="276" y="354"/>
                  <a:pt x="276" y="354"/>
                </a:cubicBezTo>
                <a:cubicBezTo>
                  <a:pt x="276" y="355"/>
                  <a:pt x="275" y="355"/>
                  <a:pt x="275" y="355"/>
                </a:cubicBezTo>
                <a:cubicBezTo>
                  <a:pt x="275" y="355"/>
                  <a:pt x="275" y="355"/>
                  <a:pt x="275" y="355"/>
                </a:cubicBezTo>
                <a:cubicBezTo>
                  <a:pt x="275" y="356"/>
                  <a:pt x="275" y="356"/>
                  <a:pt x="275" y="356"/>
                </a:cubicBezTo>
                <a:cubicBezTo>
                  <a:pt x="275" y="356"/>
                  <a:pt x="275" y="356"/>
                  <a:pt x="275" y="356"/>
                </a:cubicBezTo>
                <a:cubicBezTo>
                  <a:pt x="275" y="356"/>
                  <a:pt x="274" y="357"/>
                  <a:pt x="274" y="357"/>
                </a:cubicBezTo>
                <a:cubicBezTo>
                  <a:pt x="274" y="358"/>
                  <a:pt x="273" y="361"/>
                  <a:pt x="272" y="363"/>
                </a:cubicBezTo>
                <a:cubicBezTo>
                  <a:pt x="271" y="363"/>
                  <a:pt x="272" y="363"/>
                  <a:pt x="271" y="363"/>
                </a:cubicBezTo>
                <a:cubicBezTo>
                  <a:pt x="270" y="364"/>
                  <a:pt x="271" y="365"/>
                  <a:pt x="270" y="366"/>
                </a:cubicBezTo>
                <a:cubicBezTo>
                  <a:pt x="270" y="366"/>
                  <a:pt x="269" y="366"/>
                  <a:pt x="269" y="366"/>
                </a:cubicBezTo>
                <a:cubicBezTo>
                  <a:pt x="269" y="366"/>
                  <a:pt x="270" y="367"/>
                  <a:pt x="270" y="367"/>
                </a:cubicBezTo>
                <a:cubicBezTo>
                  <a:pt x="269" y="367"/>
                  <a:pt x="268" y="368"/>
                  <a:pt x="268" y="368"/>
                </a:cubicBezTo>
                <a:cubicBezTo>
                  <a:pt x="268" y="369"/>
                  <a:pt x="268" y="369"/>
                  <a:pt x="268" y="369"/>
                </a:cubicBezTo>
                <a:cubicBezTo>
                  <a:pt x="268" y="370"/>
                  <a:pt x="267" y="370"/>
                  <a:pt x="267" y="370"/>
                </a:cubicBezTo>
                <a:cubicBezTo>
                  <a:pt x="267" y="370"/>
                  <a:pt x="268" y="370"/>
                  <a:pt x="268" y="370"/>
                </a:cubicBezTo>
                <a:cubicBezTo>
                  <a:pt x="267" y="371"/>
                  <a:pt x="266" y="371"/>
                  <a:pt x="266" y="372"/>
                </a:cubicBezTo>
                <a:cubicBezTo>
                  <a:pt x="266" y="372"/>
                  <a:pt x="266" y="373"/>
                  <a:pt x="266" y="373"/>
                </a:cubicBezTo>
                <a:cubicBezTo>
                  <a:pt x="266" y="373"/>
                  <a:pt x="265" y="373"/>
                  <a:pt x="265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5" y="374"/>
                  <a:pt x="264" y="374"/>
                  <a:pt x="264" y="375"/>
                </a:cubicBezTo>
                <a:cubicBezTo>
                  <a:pt x="264" y="375"/>
                  <a:pt x="264" y="376"/>
                  <a:pt x="263" y="378"/>
                </a:cubicBezTo>
                <a:cubicBezTo>
                  <a:pt x="263" y="378"/>
                  <a:pt x="262" y="378"/>
                  <a:pt x="262" y="378"/>
                </a:cubicBezTo>
                <a:cubicBezTo>
                  <a:pt x="262" y="378"/>
                  <a:pt x="263" y="378"/>
                  <a:pt x="263" y="378"/>
                </a:cubicBezTo>
                <a:cubicBezTo>
                  <a:pt x="262" y="379"/>
                  <a:pt x="262" y="379"/>
                  <a:pt x="262" y="379"/>
                </a:cubicBezTo>
                <a:cubicBezTo>
                  <a:pt x="262" y="380"/>
                  <a:pt x="260" y="382"/>
                  <a:pt x="260" y="383"/>
                </a:cubicBezTo>
                <a:cubicBezTo>
                  <a:pt x="259" y="384"/>
                  <a:pt x="258" y="385"/>
                  <a:pt x="258" y="387"/>
                </a:cubicBezTo>
                <a:cubicBezTo>
                  <a:pt x="254" y="389"/>
                  <a:pt x="253" y="392"/>
                  <a:pt x="251" y="394"/>
                </a:cubicBezTo>
                <a:cubicBezTo>
                  <a:pt x="251" y="394"/>
                  <a:pt x="251" y="395"/>
                  <a:pt x="251" y="395"/>
                </a:cubicBezTo>
                <a:cubicBezTo>
                  <a:pt x="250" y="395"/>
                  <a:pt x="250" y="396"/>
                  <a:pt x="250" y="396"/>
                </a:cubicBezTo>
                <a:cubicBezTo>
                  <a:pt x="250" y="396"/>
                  <a:pt x="248" y="398"/>
                  <a:pt x="248" y="398"/>
                </a:cubicBezTo>
                <a:cubicBezTo>
                  <a:pt x="248" y="398"/>
                  <a:pt x="248" y="399"/>
                  <a:pt x="248" y="399"/>
                </a:cubicBezTo>
                <a:cubicBezTo>
                  <a:pt x="248" y="399"/>
                  <a:pt x="247" y="399"/>
                  <a:pt x="247" y="400"/>
                </a:cubicBezTo>
                <a:cubicBezTo>
                  <a:pt x="247" y="400"/>
                  <a:pt x="247" y="401"/>
                  <a:pt x="245" y="402"/>
                </a:cubicBezTo>
                <a:cubicBezTo>
                  <a:pt x="239" y="394"/>
                  <a:pt x="232" y="387"/>
                  <a:pt x="225" y="380"/>
                </a:cubicBezTo>
                <a:cubicBezTo>
                  <a:pt x="223" y="378"/>
                  <a:pt x="222" y="377"/>
                  <a:pt x="220" y="375"/>
                </a:cubicBezTo>
                <a:cubicBezTo>
                  <a:pt x="219" y="374"/>
                  <a:pt x="218" y="372"/>
                  <a:pt x="216" y="371"/>
                </a:cubicBezTo>
                <a:cubicBezTo>
                  <a:pt x="216" y="371"/>
                  <a:pt x="216" y="370"/>
                  <a:pt x="216" y="370"/>
                </a:cubicBezTo>
                <a:cubicBezTo>
                  <a:pt x="215" y="370"/>
                  <a:pt x="215" y="370"/>
                  <a:pt x="215" y="369"/>
                </a:cubicBezTo>
                <a:cubicBezTo>
                  <a:pt x="213" y="368"/>
                  <a:pt x="212" y="366"/>
                  <a:pt x="210" y="364"/>
                </a:cubicBezTo>
                <a:cubicBezTo>
                  <a:pt x="210" y="364"/>
                  <a:pt x="209" y="363"/>
                  <a:pt x="208" y="362"/>
                </a:cubicBezTo>
                <a:cubicBezTo>
                  <a:pt x="207" y="362"/>
                  <a:pt x="207" y="361"/>
                  <a:pt x="206" y="360"/>
                </a:cubicBezTo>
                <a:cubicBezTo>
                  <a:pt x="206" y="360"/>
                  <a:pt x="206" y="360"/>
                  <a:pt x="206" y="360"/>
                </a:cubicBezTo>
                <a:cubicBezTo>
                  <a:pt x="206" y="360"/>
                  <a:pt x="205" y="359"/>
                  <a:pt x="205" y="359"/>
                </a:cubicBezTo>
                <a:cubicBezTo>
                  <a:pt x="204" y="359"/>
                  <a:pt x="201" y="355"/>
                  <a:pt x="199" y="354"/>
                </a:cubicBezTo>
                <a:cubicBezTo>
                  <a:pt x="199" y="354"/>
                  <a:pt x="199" y="354"/>
                  <a:pt x="199" y="353"/>
                </a:cubicBezTo>
                <a:cubicBezTo>
                  <a:pt x="198" y="352"/>
                  <a:pt x="197" y="351"/>
                  <a:pt x="196" y="350"/>
                </a:cubicBezTo>
                <a:cubicBezTo>
                  <a:pt x="196" y="350"/>
                  <a:pt x="196" y="350"/>
                  <a:pt x="195" y="350"/>
                </a:cubicBezTo>
                <a:cubicBezTo>
                  <a:pt x="195" y="349"/>
                  <a:pt x="195" y="349"/>
                  <a:pt x="194" y="348"/>
                </a:cubicBezTo>
                <a:cubicBezTo>
                  <a:pt x="194" y="348"/>
                  <a:pt x="194" y="348"/>
                  <a:pt x="194" y="348"/>
                </a:cubicBezTo>
                <a:cubicBezTo>
                  <a:pt x="193" y="347"/>
                  <a:pt x="192" y="346"/>
                  <a:pt x="191" y="345"/>
                </a:cubicBezTo>
                <a:cubicBezTo>
                  <a:pt x="190" y="344"/>
                  <a:pt x="190" y="344"/>
                  <a:pt x="189" y="343"/>
                </a:cubicBezTo>
                <a:cubicBezTo>
                  <a:pt x="187" y="342"/>
                  <a:pt x="185" y="339"/>
                  <a:pt x="183" y="337"/>
                </a:cubicBezTo>
                <a:cubicBezTo>
                  <a:pt x="183" y="337"/>
                  <a:pt x="183" y="337"/>
                  <a:pt x="183" y="337"/>
                </a:cubicBezTo>
                <a:cubicBezTo>
                  <a:pt x="182" y="336"/>
                  <a:pt x="180" y="334"/>
                  <a:pt x="179" y="332"/>
                </a:cubicBezTo>
                <a:cubicBezTo>
                  <a:pt x="178" y="332"/>
                  <a:pt x="178" y="333"/>
                  <a:pt x="178" y="332"/>
                </a:cubicBezTo>
                <a:cubicBezTo>
                  <a:pt x="178" y="332"/>
                  <a:pt x="177" y="330"/>
                  <a:pt x="176" y="329"/>
                </a:cubicBezTo>
                <a:cubicBezTo>
                  <a:pt x="175" y="329"/>
                  <a:pt x="174" y="328"/>
                  <a:pt x="173" y="327"/>
                </a:cubicBezTo>
                <a:cubicBezTo>
                  <a:pt x="172" y="326"/>
                  <a:pt x="172" y="325"/>
                  <a:pt x="171" y="324"/>
                </a:cubicBezTo>
                <a:cubicBezTo>
                  <a:pt x="170" y="323"/>
                  <a:pt x="170" y="323"/>
                  <a:pt x="169" y="322"/>
                </a:cubicBezTo>
                <a:cubicBezTo>
                  <a:pt x="169" y="322"/>
                  <a:pt x="169" y="321"/>
                  <a:pt x="168" y="321"/>
                </a:cubicBezTo>
                <a:cubicBezTo>
                  <a:pt x="167" y="320"/>
                  <a:pt x="167" y="321"/>
                  <a:pt x="167" y="319"/>
                </a:cubicBezTo>
                <a:cubicBezTo>
                  <a:pt x="167" y="319"/>
                  <a:pt x="167" y="319"/>
                  <a:pt x="167" y="318"/>
                </a:cubicBezTo>
                <a:cubicBezTo>
                  <a:pt x="169" y="317"/>
                  <a:pt x="170" y="319"/>
                  <a:pt x="171" y="319"/>
                </a:cubicBezTo>
                <a:cubicBezTo>
                  <a:pt x="173" y="318"/>
                  <a:pt x="175" y="318"/>
                  <a:pt x="176" y="319"/>
                </a:cubicBezTo>
                <a:cubicBezTo>
                  <a:pt x="177" y="318"/>
                  <a:pt x="177" y="319"/>
                  <a:pt x="177" y="319"/>
                </a:cubicBezTo>
                <a:cubicBezTo>
                  <a:pt x="178" y="320"/>
                  <a:pt x="178" y="319"/>
                  <a:pt x="179" y="319"/>
                </a:cubicBezTo>
                <a:cubicBezTo>
                  <a:pt x="179" y="319"/>
                  <a:pt x="180" y="320"/>
                  <a:pt x="181" y="320"/>
                </a:cubicBezTo>
                <a:cubicBezTo>
                  <a:pt x="181" y="319"/>
                  <a:pt x="182" y="320"/>
                  <a:pt x="183" y="320"/>
                </a:cubicBezTo>
                <a:cubicBezTo>
                  <a:pt x="184" y="320"/>
                  <a:pt x="184" y="320"/>
                  <a:pt x="184" y="320"/>
                </a:cubicBezTo>
                <a:cubicBezTo>
                  <a:pt x="185" y="320"/>
                  <a:pt x="185" y="320"/>
                  <a:pt x="185" y="320"/>
                </a:cubicBezTo>
                <a:cubicBezTo>
                  <a:pt x="186" y="320"/>
                  <a:pt x="187" y="320"/>
                  <a:pt x="188" y="320"/>
                </a:cubicBezTo>
                <a:cubicBezTo>
                  <a:pt x="188" y="320"/>
                  <a:pt x="189" y="320"/>
                  <a:pt x="189" y="320"/>
                </a:cubicBezTo>
                <a:cubicBezTo>
                  <a:pt x="190" y="320"/>
                  <a:pt x="191" y="321"/>
                  <a:pt x="192" y="321"/>
                </a:cubicBezTo>
                <a:cubicBezTo>
                  <a:pt x="192" y="321"/>
                  <a:pt x="193" y="320"/>
                  <a:pt x="194" y="321"/>
                </a:cubicBezTo>
                <a:cubicBezTo>
                  <a:pt x="194" y="321"/>
                  <a:pt x="195" y="321"/>
                  <a:pt x="195" y="321"/>
                </a:cubicBezTo>
                <a:cubicBezTo>
                  <a:pt x="196" y="320"/>
                  <a:pt x="197" y="321"/>
                  <a:pt x="199" y="321"/>
                </a:cubicBezTo>
                <a:cubicBezTo>
                  <a:pt x="199" y="321"/>
                  <a:pt x="199" y="322"/>
                  <a:pt x="199" y="321"/>
                </a:cubicBezTo>
                <a:cubicBezTo>
                  <a:pt x="200" y="321"/>
                  <a:pt x="201" y="322"/>
                  <a:pt x="202" y="322"/>
                </a:cubicBezTo>
                <a:cubicBezTo>
                  <a:pt x="202" y="321"/>
                  <a:pt x="203" y="322"/>
                  <a:pt x="204" y="322"/>
                </a:cubicBezTo>
                <a:cubicBezTo>
                  <a:pt x="205" y="322"/>
                  <a:pt x="206" y="322"/>
                  <a:pt x="206" y="323"/>
                </a:cubicBezTo>
                <a:cubicBezTo>
                  <a:pt x="208" y="322"/>
                  <a:pt x="208" y="323"/>
                  <a:pt x="209" y="322"/>
                </a:cubicBezTo>
                <a:cubicBezTo>
                  <a:pt x="210" y="323"/>
                  <a:pt x="211" y="323"/>
                  <a:pt x="213" y="323"/>
                </a:cubicBezTo>
                <a:cubicBezTo>
                  <a:pt x="213" y="323"/>
                  <a:pt x="213" y="323"/>
                  <a:pt x="213" y="323"/>
                </a:cubicBezTo>
                <a:cubicBezTo>
                  <a:pt x="214" y="322"/>
                  <a:pt x="215" y="323"/>
                  <a:pt x="215" y="323"/>
                </a:cubicBezTo>
                <a:cubicBezTo>
                  <a:pt x="216" y="323"/>
                  <a:pt x="217" y="323"/>
                  <a:pt x="218" y="323"/>
                </a:cubicBezTo>
                <a:cubicBezTo>
                  <a:pt x="219" y="323"/>
                  <a:pt x="219" y="323"/>
                  <a:pt x="220" y="323"/>
                </a:cubicBezTo>
                <a:cubicBezTo>
                  <a:pt x="221" y="323"/>
                  <a:pt x="221" y="324"/>
                  <a:pt x="222" y="324"/>
                </a:cubicBezTo>
                <a:cubicBezTo>
                  <a:pt x="222" y="324"/>
                  <a:pt x="223" y="323"/>
                  <a:pt x="223" y="323"/>
                </a:cubicBezTo>
                <a:cubicBezTo>
                  <a:pt x="223" y="323"/>
                  <a:pt x="223" y="323"/>
                  <a:pt x="224" y="323"/>
                </a:cubicBezTo>
                <a:cubicBezTo>
                  <a:pt x="225" y="323"/>
                  <a:pt x="225" y="324"/>
                  <a:pt x="226" y="324"/>
                </a:cubicBezTo>
                <a:cubicBezTo>
                  <a:pt x="226" y="324"/>
                  <a:pt x="227" y="323"/>
                  <a:pt x="227" y="323"/>
                </a:cubicBezTo>
                <a:cubicBezTo>
                  <a:pt x="228" y="323"/>
                  <a:pt x="228" y="324"/>
                  <a:pt x="228" y="324"/>
                </a:cubicBezTo>
                <a:cubicBezTo>
                  <a:pt x="229" y="324"/>
                  <a:pt x="230" y="324"/>
                  <a:pt x="230" y="324"/>
                </a:cubicBezTo>
                <a:cubicBezTo>
                  <a:pt x="231" y="324"/>
                  <a:pt x="232" y="324"/>
                  <a:pt x="232" y="324"/>
                </a:cubicBezTo>
                <a:cubicBezTo>
                  <a:pt x="233" y="324"/>
                  <a:pt x="233" y="324"/>
                  <a:pt x="234" y="325"/>
                </a:cubicBezTo>
                <a:cubicBezTo>
                  <a:pt x="235" y="325"/>
                  <a:pt x="235" y="324"/>
                  <a:pt x="235" y="324"/>
                </a:cubicBezTo>
                <a:cubicBezTo>
                  <a:pt x="236" y="324"/>
                  <a:pt x="236" y="325"/>
                  <a:pt x="236" y="325"/>
                </a:cubicBezTo>
                <a:cubicBezTo>
                  <a:pt x="236" y="325"/>
                  <a:pt x="237" y="324"/>
                  <a:pt x="237" y="324"/>
                </a:cubicBezTo>
                <a:cubicBezTo>
                  <a:pt x="238" y="325"/>
                  <a:pt x="240" y="324"/>
                  <a:pt x="242" y="325"/>
                </a:cubicBezTo>
                <a:cubicBezTo>
                  <a:pt x="243" y="324"/>
                  <a:pt x="244" y="325"/>
                  <a:pt x="245" y="325"/>
                </a:cubicBezTo>
                <a:cubicBezTo>
                  <a:pt x="246" y="325"/>
                  <a:pt x="247" y="325"/>
                  <a:pt x="247" y="325"/>
                </a:cubicBezTo>
                <a:cubicBezTo>
                  <a:pt x="248" y="325"/>
                  <a:pt x="249" y="325"/>
                  <a:pt x="250" y="326"/>
                </a:cubicBezTo>
                <a:cubicBezTo>
                  <a:pt x="250" y="326"/>
                  <a:pt x="251" y="325"/>
                  <a:pt x="251" y="325"/>
                </a:cubicBezTo>
                <a:cubicBezTo>
                  <a:pt x="252" y="325"/>
                  <a:pt x="252" y="326"/>
                  <a:pt x="252" y="326"/>
                </a:cubicBezTo>
                <a:cubicBezTo>
                  <a:pt x="253" y="326"/>
                  <a:pt x="253" y="325"/>
                  <a:pt x="254" y="325"/>
                </a:cubicBezTo>
                <a:cubicBezTo>
                  <a:pt x="254" y="325"/>
                  <a:pt x="254" y="326"/>
                  <a:pt x="255" y="326"/>
                </a:cubicBezTo>
                <a:cubicBezTo>
                  <a:pt x="255" y="326"/>
                  <a:pt x="256" y="326"/>
                  <a:pt x="256" y="326"/>
                </a:cubicBezTo>
                <a:cubicBezTo>
                  <a:pt x="257" y="326"/>
                  <a:pt x="257" y="326"/>
                  <a:pt x="258" y="326"/>
                </a:cubicBezTo>
                <a:cubicBezTo>
                  <a:pt x="258" y="326"/>
                  <a:pt x="259" y="326"/>
                  <a:pt x="260" y="326"/>
                </a:cubicBezTo>
                <a:cubicBezTo>
                  <a:pt x="261" y="326"/>
                  <a:pt x="262" y="325"/>
                  <a:pt x="262" y="326"/>
                </a:cubicBezTo>
                <a:cubicBezTo>
                  <a:pt x="264" y="325"/>
                  <a:pt x="267" y="326"/>
                  <a:pt x="269" y="326"/>
                </a:cubicBezTo>
                <a:cubicBezTo>
                  <a:pt x="269" y="326"/>
                  <a:pt x="270" y="326"/>
                  <a:pt x="270" y="326"/>
                </a:cubicBezTo>
                <a:cubicBezTo>
                  <a:pt x="270" y="326"/>
                  <a:pt x="270" y="326"/>
                  <a:pt x="271" y="326"/>
                </a:cubicBezTo>
                <a:cubicBezTo>
                  <a:pt x="271" y="326"/>
                  <a:pt x="271" y="326"/>
                  <a:pt x="271" y="326"/>
                </a:cubicBezTo>
                <a:cubicBezTo>
                  <a:pt x="272" y="326"/>
                  <a:pt x="272" y="326"/>
                  <a:pt x="273" y="326"/>
                </a:cubicBezTo>
                <a:cubicBezTo>
                  <a:pt x="274" y="326"/>
                  <a:pt x="274" y="326"/>
                  <a:pt x="274" y="326"/>
                </a:cubicBezTo>
                <a:cubicBezTo>
                  <a:pt x="274" y="326"/>
                  <a:pt x="275" y="326"/>
                  <a:pt x="276" y="326"/>
                </a:cubicBezTo>
                <a:cubicBezTo>
                  <a:pt x="276" y="326"/>
                  <a:pt x="277" y="326"/>
                  <a:pt x="278" y="326"/>
                </a:cubicBezTo>
                <a:cubicBezTo>
                  <a:pt x="278" y="326"/>
                  <a:pt x="280" y="327"/>
                  <a:pt x="281" y="326"/>
                </a:cubicBezTo>
                <a:cubicBezTo>
                  <a:pt x="282" y="326"/>
                  <a:pt x="283" y="326"/>
                  <a:pt x="285" y="326"/>
                </a:cubicBezTo>
                <a:cubicBezTo>
                  <a:pt x="285" y="326"/>
                  <a:pt x="285" y="326"/>
                  <a:pt x="286" y="326"/>
                </a:cubicBezTo>
                <a:cubicBezTo>
                  <a:pt x="286" y="326"/>
                  <a:pt x="287" y="327"/>
                  <a:pt x="288" y="327"/>
                </a:cubicBezTo>
                <a:cubicBezTo>
                  <a:pt x="288" y="327"/>
                  <a:pt x="289" y="326"/>
                  <a:pt x="289" y="327"/>
                </a:cubicBezTo>
                <a:cubicBezTo>
                  <a:pt x="290" y="327"/>
                  <a:pt x="289" y="327"/>
                  <a:pt x="289" y="327"/>
                </a:cubicBezTo>
                <a:cubicBezTo>
                  <a:pt x="288" y="328"/>
                  <a:pt x="288" y="330"/>
                  <a:pt x="287" y="331"/>
                </a:cubicBezTo>
                <a:cubicBezTo>
                  <a:pt x="287" y="331"/>
                  <a:pt x="287" y="332"/>
                  <a:pt x="286" y="333"/>
                </a:cubicBezTo>
                <a:close/>
                <a:moveTo>
                  <a:pt x="196" y="352"/>
                </a:moveTo>
                <a:cubicBezTo>
                  <a:pt x="195" y="353"/>
                  <a:pt x="194" y="352"/>
                  <a:pt x="194" y="351"/>
                </a:cubicBezTo>
                <a:cubicBezTo>
                  <a:pt x="195" y="351"/>
                  <a:pt x="195" y="351"/>
                  <a:pt x="196" y="352"/>
                </a:cubicBezTo>
                <a:close/>
                <a:moveTo>
                  <a:pt x="367" y="318"/>
                </a:moveTo>
                <a:cubicBezTo>
                  <a:pt x="366" y="318"/>
                  <a:pt x="366" y="318"/>
                  <a:pt x="366" y="318"/>
                </a:cubicBezTo>
                <a:cubicBezTo>
                  <a:pt x="365" y="318"/>
                  <a:pt x="365" y="318"/>
                  <a:pt x="365" y="318"/>
                </a:cubicBezTo>
                <a:cubicBezTo>
                  <a:pt x="365" y="318"/>
                  <a:pt x="365" y="318"/>
                  <a:pt x="365" y="318"/>
                </a:cubicBezTo>
                <a:cubicBezTo>
                  <a:pt x="363" y="318"/>
                  <a:pt x="362" y="319"/>
                  <a:pt x="361" y="319"/>
                </a:cubicBezTo>
                <a:cubicBezTo>
                  <a:pt x="360" y="319"/>
                  <a:pt x="361" y="318"/>
                  <a:pt x="360" y="319"/>
                </a:cubicBezTo>
                <a:cubicBezTo>
                  <a:pt x="359" y="319"/>
                  <a:pt x="359" y="318"/>
                  <a:pt x="358" y="319"/>
                </a:cubicBezTo>
                <a:cubicBezTo>
                  <a:pt x="357" y="319"/>
                  <a:pt x="357" y="319"/>
                  <a:pt x="356" y="319"/>
                </a:cubicBezTo>
                <a:cubicBezTo>
                  <a:pt x="355" y="320"/>
                  <a:pt x="355" y="320"/>
                  <a:pt x="354" y="320"/>
                </a:cubicBezTo>
                <a:cubicBezTo>
                  <a:pt x="353" y="320"/>
                  <a:pt x="352" y="319"/>
                  <a:pt x="352" y="319"/>
                </a:cubicBezTo>
                <a:cubicBezTo>
                  <a:pt x="352" y="320"/>
                  <a:pt x="352" y="321"/>
                  <a:pt x="351" y="321"/>
                </a:cubicBezTo>
                <a:cubicBezTo>
                  <a:pt x="350" y="320"/>
                  <a:pt x="350" y="321"/>
                  <a:pt x="349" y="321"/>
                </a:cubicBezTo>
                <a:cubicBezTo>
                  <a:pt x="349" y="321"/>
                  <a:pt x="348" y="321"/>
                  <a:pt x="348" y="321"/>
                </a:cubicBezTo>
                <a:cubicBezTo>
                  <a:pt x="347" y="321"/>
                  <a:pt x="346" y="321"/>
                  <a:pt x="345" y="321"/>
                </a:cubicBezTo>
                <a:cubicBezTo>
                  <a:pt x="344" y="321"/>
                  <a:pt x="345" y="321"/>
                  <a:pt x="344" y="321"/>
                </a:cubicBezTo>
                <a:cubicBezTo>
                  <a:pt x="344" y="321"/>
                  <a:pt x="343" y="321"/>
                  <a:pt x="342" y="321"/>
                </a:cubicBezTo>
                <a:cubicBezTo>
                  <a:pt x="342" y="321"/>
                  <a:pt x="342" y="321"/>
                  <a:pt x="342" y="321"/>
                </a:cubicBezTo>
                <a:cubicBezTo>
                  <a:pt x="341" y="321"/>
                  <a:pt x="341" y="321"/>
                  <a:pt x="341" y="321"/>
                </a:cubicBezTo>
                <a:cubicBezTo>
                  <a:pt x="340" y="321"/>
                  <a:pt x="340" y="322"/>
                  <a:pt x="339" y="322"/>
                </a:cubicBezTo>
                <a:cubicBezTo>
                  <a:pt x="338" y="322"/>
                  <a:pt x="338" y="321"/>
                  <a:pt x="338" y="321"/>
                </a:cubicBezTo>
                <a:cubicBezTo>
                  <a:pt x="337" y="321"/>
                  <a:pt x="337" y="322"/>
                  <a:pt x="337" y="322"/>
                </a:cubicBezTo>
                <a:cubicBezTo>
                  <a:pt x="337" y="322"/>
                  <a:pt x="336" y="321"/>
                  <a:pt x="336" y="322"/>
                </a:cubicBezTo>
                <a:cubicBezTo>
                  <a:pt x="335" y="322"/>
                  <a:pt x="335" y="322"/>
                  <a:pt x="334" y="322"/>
                </a:cubicBezTo>
                <a:cubicBezTo>
                  <a:pt x="334" y="322"/>
                  <a:pt x="333" y="322"/>
                  <a:pt x="333" y="322"/>
                </a:cubicBezTo>
                <a:cubicBezTo>
                  <a:pt x="332" y="322"/>
                  <a:pt x="332" y="322"/>
                  <a:pt x="331" y="322"/>
                </a:cubicBezTo>
                <a:cubicBezTo>
                  <a:pt x="330" y="322"/>
                  <a:pt x="330" y="322"/>
                  <a:pt x="330" y="322"/>
                </a:cubicBezTo>
                <a:cubicBezTo>
                  <a:pt x="329" y="322"/>
                  <a:pt x="327" y="322"/>
                  <a:pt x="327" y="323"/>
                </a:cubicBezTo>
                <a:cubicBezTo>
                  <a:pt x="327" y="323"/>
                  <a:pt x="326" y="322"/>
                  <a:pt x="326" y="322"/>
                </a:cubicBezTo>
                <a:cubicBezTo>
                  <a:pt x="325" y="322"/>
                  <a:pt x="325" y="322"/>
                  <a:pt x="324" y="322"/>
                </a:cubicBezTo>
                <a:cubicBezTo>
                  <a:pt x="322" y="323"/>
                  <a:pt x="319" y="323"/>
                  <a:pt x="317" y="323"/>
                </a:cubicBezTo>
                <a:cubicBezTo>
                  <a:pt x="317" y="323"/>
                  <a:pt x="317" y="322"/>
                  <a:pt x="316" y="323"/>
                </a:cubicBezTo>
                <a:cubicBezTo>
                  <a:pt x="315" y="323"/>
                  <a:pt x="315" y="323"/>
                  <a:pt x="314" y="323"/>
                </a:cubicBezTo>
                <a:cubicBezTo>
                  <a:pt x="314" y="323"/>
                  <a:pt x="313" y="323"/>
                  <a:pt x="312" y="323"/>
                </a:cubicBezTo>
                <a:cubicBezTo>
                  <a:pt x="311" y="323"/>
                  <a:pt x="310" y="323"/>
                  <a:pt x="310" y="323"/>
                </a:cubicBezTo>
                <a:cubicBezTo>
                  <a:pt x="309" y="324"/>
                  <a:pt x="308" y="323"/>
                  <a:pt x="307" y="323"/>
                </a:cubicBezTo>
                <a:cubicBezTo>
                  <a:pt x="307" y="323"/>
                  <a:pt x="307" y="323"/>
                  <a:pt x="307" y="323"/>
                </a:cubicBezTo>
                <a:cubicBezTo>
                  <a:pt x="306" y="323"/>
                  <a:pt x="306" y="324"/>
                  <a:pt x="305" y="324"/>
                </a:cubicBezTo>
                <a:cubicBezTo>
                  <a:pt x="304" y="324"/>
                  <a:pt x="304" y="323"/>
                  <a:pt x="303" y="323"/>
                </a:cubicBezTo>
                <a:cubicBezTo>
                  <a:pt x="303" y="323"/>
                  <a:pt x="302" y="323"/>
                  <a:pt x="302" y="324"/>
                </a:cubicBezTo>
                <a:cubicBezTo>
                  <a:pt x="301" y="324"/>
                  <a:pt x="301" y="323"/>
                  <a:pt x="301" y="323"/>
                </a:cubicBezTo>
                <a:cubicBezTo>
                  <a:pt x="300" y="324"/>
                  <a:pt x="300" y="323"/>
                  <a:pt x="299" y="323"/>
                </a:cubicBezTo>
                <a:cubicBezTo>
                  <a:pt x="299" y="324"/>
                  <a:pt x="298" y="323"/>
                  <a:pt x="297" y="323"/>
                </a:cubicBezTo>
                <a:cubicBezTo>
                  <a:pt x="296" y="321"/>
                  <a:pt x="297" y="320"/>
                  <a:pt x="297" y="319"/>
                </a:cubicBezTo>
                <a:cubicBezTo>
                  <a:pt x="298" y="318"/>
                  <a:pt x="298" y="317"/>
                  <a:pt x="299" y="316"/>
                </a:cubicBezTo>
                <a:cubicBezTo>
                  <a:pt x="299" y="315"/>
                  <a:pt x="298" y="315"/>
                  <a:pt x="299" y="315"/>
                </a:cubicBezTo>
                <a:cubicBezTo>
                  <a:pt x="299" y="315"/>
                  <a:pt x="299" y="312"/>
                  <a:pt x="300" y="311"/>
                </a:cubicBezTo>
                <a:cubicBezTo>
                  <a:pt x="300" y="311"/>
                  <a:pt x="300" y="310"/>
                  <a:pt x="301" y="309"/>
                </a:cubicBezTo>
                <a:cubicBezTo>
                  <a:pt x="301" y="308"/>
                  <a:pt x="302" y="306"/>
                  <a:pt x="302" y="305"/>
                </a:cubicBezTo>
                <a:cubicBezTo>
                  <a:pt x="302" y="304"/>
                  <a:pt x="302" y="303"/>
                  <a:pt x="303" y="303"/>
                </a:cubicBezTo>
                <a:cubicBezTo>
                  <a:pt x="303" y="302"/>
                  <a:pt x="303" y="302"/>
                  <a:pt x="304" y="302"/>
                </a:cubicBezTo>
                <a:cubicBezTo>
                  <a:pt x="304" y="301"/>
                  <a:pt x="303" y="301"/>
                  <a:pt x="303" y="301"/>
                </a:cubicBezTo>
                <a:cubicBezTo>
                  <a:pt x="303" y="301"/>
                  <a:pt x="303" y="301"/>
                  <a:pt x="303" y="301"/>
                </a:cubicBezTo>
                <a:cubicBezTo>
                  <a:pt x="304" y="299"/>
                  <a:pt x="304" y="298"/>
                  <a:pt x="305" y="296"/>
                </a:cubicBezTo>
                <a:cubicBezTo>
                  <a:pt x="305" y="296"/>
                  <a:pt x="305" y="295"/>
                  <a:pt x="305" y="295"/>
                </a:cubicBezTo>
                <a:cubicBezTo>
                  <a:pt x="305" y="294"/>
                  <a:pt x="306" y="294"/>
                  <a:pt x="306" y="293"/>
                </a:cubicBezTo>
                <a:cubicBezTo>
                  <a:pt x="306" y="293"/>
                  <a:pt x="306" y="291"/>
                  <a:pt x="306" y="291"/>
                </a:cubicBezTo>
                <a:cubicBezTo>
                  <a:pt x="307" y="291"/>
                  <a:pt x="307" y="290"/>
                  <a:pt x="307" y="289"/>
                </a:cubicBezTo>
                <a:cubicBezTo>
                  <a:pt x="308" y="288"/>
                  <a:pt x="308" y="286"/>
                  <a:pt x="309" y="284"/>
                </a:cubicBezTo>
                <a:cubicBezTo>
                  <a:pt x="309" y="283"/>
                  <a:pt x="310" y="282"/>
                  <a:pt x="310" y="280"/>
                </a:cubicBezTo>
                <a:cubicBezTo>
                  <a:pt x="310" y="280"/>
                  <a:pt x="310" y="279"/>
                  <a:pt x="310" y="279"/>
                </a:cubicBezTo>
                <a:cubicBezTo>
                  <a:pt x="311" y="278"/>
                  <a:pt x="311" y="278"/>
                  <a:pt x="311" y="277"/>
                </a:cubicBezTo>
                <a:cubicBezTo>
                  <a:pt x="311" y="277"/>
                  <a:pt x="311" y="277"/>
                  <a:pt x="311" y="276"/>
                </a:cubicBezTo>
                <a:cubicBezTo>
                  <a:pt x="311" y="276"/>
                  <a:pt x="312" y="275"/>
                  <a:pt x="312" y="275"/>
                </a:cubicBezTo>
                <a:cubicBezTo>
                  <a:pt x="312" y="274"/>
                  <a:pt x="312" y="274"/>
                  <a:pt x="312" y="273"/>
                </a:cubicBezTo>
                <a:cubicBezTo>
                  <a:pt x="313" y="272"/>
                  <a:pt x="314" y="269"/>
                  <a:pt x="315" y="267"/>
                </a:cubicBezTo>
                <a:cubicBezTo>
                  <a:pt x="315" y="264"/>
                  <a:pt x="316" y="261"/>
                  <a:pt x="317" y="259"/>
                </a:cubicBezTo>
                <a:cubicBezTo>
                  <a:pt x="318" y="258"/>
                  <a:pt x="317" y="255"/>
                  <a:pt x="319" y="256"/>
                </a:cubicBezTo>
                <a:cubicBezTo>
                  <a:pt x="320" y="257"/>
                  <a:pt x="321" y="258"/>
                  <a:pt x="322" y="260"/>
                </a:cubicBezTo>
                <a:cubicBezTo>
                  <a:pt x="322" y="260"/>
                  <a:pt x="323" y="260"/>
                  <a:pt x="323" y="260"/>
                </a:cubicBezTo>
                <a:cubicBezTo>
                  <a:pt x="323" y="260"/>
                  <a:pt x="323" y="261"/>
                  <a:pt x="323" y="261"/>
                </a:cubicBezTo>
                <a:cubicBezTo>
                  <a:pt x="323" y="261"/>
                  <a:pt x="324" y="261"/>
                  <a:pt x="324" y="262"/>
                </a:cubicBezTo>
                <a:cubicBezTo>
                  <a:pt x="324" y="263"/>
                  <a:pt x="324" y="263"/>
                  <a:pt x="326" y="264"/>
                </a:cubicBezTo>
                <a:cubicBezTo>
                  <a:pt x="327" y="265"/>
                  <a:pt x="328" y="267"/>
                  <a:pt x="329" y="269"/>
                </a:cubicBezTo>
                <a:cubicBezTo>
                  <a:pt x="330" y="270"/>
                  <a:pt x="332" y="272"/>
                  <a:pt x="333" y="273"/>
                </a:cubicBezTo>
                <a:cubicBezTo>
                  <a:pt x="334" y="273"/>
                  <a:pt x="335" y="274"/>
                  <a:pt x="336" y="275"/>
                </a:cubicBezTo>
                <a:cubicBezTo>
                  <a:pt x="337" y="277"/>
                  <a:pt x="338" y="279"/>
                  <a:pt x="340" y="281"/>
                </a:cubicBezTo>
                <a:cubicBezTo>
                  <a:pt x="341" y="282"/>
                  <a:pt x="342" y="283"/>
                  <a:pt x="343" y="284"/>
                </a:cubicBezTo>
                <a:cubicBezTo>
                  <a:pt x="343" y="285"/>
                  <a:pt x="344" y="285"/>
                  <a:pt x="344" y="285"/>
                </a:cubicBezTo>
                <a:cubicBezTo>
                  <a:pt x="344" y="285"/>
                  <a:pt x="345" y="287"/>
                  <a:pt x="346" y="288"/>
                </a:cubicBezTo>
                <a:cubicBezTo>
                  <a:pt x="348" y="290"/>
                  <a:pt x="350" y="293"/>
                  <a:pt x="352" y="295"/>
                </a:cubicBezTo>
                <a:cubicBezTo>
                  <a:pt x="353" y="296"/>
                  <a:pt x="353" y="297"/>
                  <a:pt x="354" y="297"/>
                </a:cubicBezTo>
                <a:cubicBezTo>
                  <a:pt x="354" y="298"/>
                  <a:pt x="354" y="298"/>
                  <a:pt x="355" y="298"/>
                </a:cubicBezTo>
                <a:cubicBezTo>
                  <a:pt x="356" y="299"/>
                  <a:pt x="356" y="301"/>
                  <a:pt x="357" y="302"/>
                </a:cubicBezTo>
                <a:cubicBezTo>
                  <a:pt x="361" y="307"/>
                  <a:pt x="366" y="311"/>
                  <a:pt x="369" y="317"/>
                </a:cubicBezTo>
                <a:cubicBezTo>
                  <a:pt x="368" y="317"/>
                  <a:pt x="367" y="318"/>
                  <a:pt x="367" y="318"/>
                </a:cubicBezTo>
                <a:close/>
                <a:moveTo>
                  <a:pt x="429" y="304"/>
                </a:moveTo>
                <a:cubicBezTo>
                  <a:pt x="429" y="303"/>
                  <a:pt x="429" y="303"/>
                  <a:pt x="429" y="302"/>
                </a:cubicBezTo>
                <a:cubicBezTo>
                  <a:pt x="430" y="302"/>
                  <a:pt x="431" y="303"/>
                  <a:pt x="432" y="302"/>
                </a:cubicBezTo>
                <a:cubicBezTo>
                  <a:pt x="433" y="304"/>
                  <a:pt x="430" y="303"/>
                  <a:pt x="429" y="304"/>
                </a:cubicBezTo>
                <a:close/>
                <a:moveTo>
                  <a:pt x="440" y="297"/>
                </a:moveTo>
                <a:cubicBezTo>
                  <a:pt x="441" y="297"/>
                  <a:pt x="441" y="297"/>
                  <a:pt x="441" y="298"/>
                </a:cubicBezTo>
                <a:cubicBezTo>
                  <a:pt x="441" y="298"/>
                  <a:pt x="440" y="298"/>
                  <a:pt x="440" y="297"/>
                </a:cubicBezTo>
                <a:close/>
                <a:moveTo>
                  <a:pt x="427" y="314"/>
                </a:moveTo>
                <a:cubicBezTo>
                  <a:pt x="428" y="314"/>
                  <a:pt x="429" y="315"/>
                  <a:pt x="429" y="315"/>
                </a:cubicBezTo>
                <a:cubicBezTo>
                  <a:pt x="428" y="316"/>
                  <a:pt x="428" y="315"/>
                  <a:pt x="427" y="314"/>
                </a:cubicBezTo>
                <a:close/>
                <a:moveTo>
                  <a:pt x="441" y="307"/>
                </a:moveTo>
                <a:cubicBezTo>
                  <a:pt x="441" y="307"/>
                  <a:pt x="441" y="308"/>
                  <a:pt x="440" y="307"/>
                </a:cubicBezTo>
                <a:cubicBezTo>
                  <a:pt x="440" y="307"/>
                  <a:pt x="439" y="307"/>
                  <a:pt x="439" y="307"/>
                </a:cubicBezTo>
                <a:cubicBezTo>
                  <a:pt x="440" y="305"/>
                  <a:pt x="440" y="307"/>
                  <a:pt x="441" y="307"/>
                </a:cubicBezTo>
                <a:close/>
                <a:moveTo>
                  <a:pt x="438" y="308"/>
                </a:moveTo>
                <a:cubicBezTo>
                  <a:pt x="437" y="310"/>
                  <a:pt x="434" y="310"/>
                  <a:pt x="434" y="308"/>
                </a:cubicBezTo>
                <a:cubicBezTo>
                  <a:pt x="435" y="308"/>
                  <a:pt x="436" y="308"/>
                  <a:pt x="438" y="308"/>
                </a:cubicBezTo>
                <a:close/>
                <a:moveTo>
                  <a:pt x="468" y="269"/>
                </a:moveTo>
                <a:cubicBezTo>
                  <a:pt x="468" y="269"/>
                  <a:pt x="468" y="268"/>
                  <a:pt x="468" y="268"/>
                </a:cubicBezTo>
                <a:cubicBezTo>
                  <a:pt x="468" y="267"/>
                  <a:pt x="467" y="267"/>
                  <a:pt x="468" y="266"/>
                </a:cubicBezTo>
                <a:cubicBezTo>
                  <a:pt x="469" y="267"/>
                  <a:pt x="469" y="268"/>
                  <a:pt x="468" y="269"/>
                </a:cubicBezTo>
                <a:close/>
                <a:moveTo>
                  <a:pt x="405" y="206"/>
                </a:moveTo>
                <a:cubicBezTo>
                  <a:pt x="407" y="209"/>
                  <a:pt x="407" y="209"/>
                  <a:pt x="407" y="209"/>
                </a:cubicBezTo>
                <a:cubicBezTo>
                  <a:pt x="406" y="209"/>
                  <a:pt x="406" y="207"/>
                  <a:pt x="405" y="207"/>
                </a:cubicBezTo>
                <a:cubicBezTo>
                  <a:pt x="405" y="206"/>
                  <a:pt x="404" y="206"/>
                  <a:pt x="403" y="205"/>
                </a:cubicBezTo>
                <a:cubicBezTo>
                  <a:pt x="404" y="205"/>
                  <a:pt x="404" y="206"/>
                  <a:pt x="405" y="206"/>
                </a:cubicBezTo>
                <a:close/>
                <a:moveTo>
                  <a:pt x="339" y="192"/>
                </a:moveTo>
                <a:cubicBezTo>
                  <a:pt x="339" y="192"/>
                  <a:pt x="339" y="192"/>
                  <a:pt x="340" y="192"/>
                </a:cubicBezTo>
                <a:cubicBezTo>
                  <a:pt x="340" y="192"/>
                  <a:pt x="341" y="192"/>
                  <a:pt x="341" y="192"/>
                </a:cubicBezTo>
                <a:cubicBezTo>
                  <a:pt x="342" y="192"/>
                  <a:pt x="342" y="192"/>
                  <a:pt x="343" y="192"/>
                </a:cubicBezTo>
                <a:cubicBezTo>
                  <a:pt x="343" y="192"/>
                  <a:pt x="344" y="192"/>
                  <a:pt x="344" y="193"/>
                </a:cubicBezTo>
                <a:cubicBezTo>
                  <a:pt x="345" y="193"/>
                  <a:pt x="345" y="193"/>
                  <a:pt x="346" y="193"/>
                </a:cubicBezTo>
                <a:cubicBezTo>
                  <a:pt x="347" y="193"/>
                  <a:pt x="347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3"/>
                  <a:pt x="352" y="193"/>
                  <a:pt x="354" y="194"/>
                </a:cubicBezTo>
                <a:cubicBezTo>
                  <a:pt x="356" y="194"/>
                  <a:pt x="358" y="194"/>
                  <a:pt x="360" y="195"/>
                </a:cubicBezTo>
                <a:cubicBezTo>
                  <a:pt x="360" y="195"/>
                  <a:pt x="361" y="195"/>
                  <a:pt x="361" y="195"/>
                </a:cubicBezTo>
                <a:cubicBezTo>
                  <a:pt x="362" y="195"/>
                  <a:pt x="362" y="196"/>
                  <a:pt x="363" y="196"/>
                </a:cubicBezTo>
                <a:cubicBezTo>
                  <a:pt x="364" y="196"/>
                  <a:pt x="365" y="196"/>
                  <a:pt x="366" y="196"/>
                </a:cubicBezTo>
                <a:cubicBezTo>
                  <a:pt x="366" y="196"/>
                  <a:pt x="366" y="196"/>
                  <a:pt x="367" y="196"/>
                </a:cubicBezTo>
                <a:cubicBezTo>
                  <a:pt x="367" y="196"/>
                  <a:pt x="368" y="196"/>
                  <a:pt x="368" y="196"/>
                </a:cubicBezTo>
                <a:cubicBezTo>
                  <a:pt x="368" y="196"/>
                  <a:pt x="369" y="196"/>
                  <a:pt x="369" y="196"/>
                </a:cubicBezTo>
                <a:cubicBezTo>
                  <a:pt x="369" y="196"/>
                  <a:pt x="370" y="196"/>
                  <a:pt x="370" y="196"/>
                </a:cubicBezTo>
                <a:cubicBezTo>
                  <a:pt x="370" y="196"/>
                  <a:pt x="370" y="197"/>
                  <a:pt x="371" y="197"/>
                </a:cubicBezTo>
                <a:cubicBezTo>
                  <a:pt x="371" y="197"/>
                  <a:pt x="371" y="197"/>
                  <a:pt x="372" y="197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3" y="197"/>
                  <a:pt x="373" y="197"/>
                  <a:pt x="374" y="197"/>
                </a:cubicBezTo>
                <a:cubicBezTo>
                  <a:pt x="374" y="197"/>
                  <a:pt x="374" y="197"/>
                  <a:pt x="374" y="198"/>
                </a:cubicBezTo>
                <a:cubicBezTo>
                  <a:pt x="375" y="198"/>
                  <a:pt x="375" y="197"/>
                  <a:pt x="375" y="197"/>
                </a:cubicBezTo>
                <a:cubicBezTo>
                  <a:pt x="376" y="198"/>
                  <a:pt x="376" y="198"/>
                  <a:pt x="377" y="198"/>
                </a:cubicBezTo>
                <a:cubicBezTo>
                  <a:pt x="377" y="198"/>
                  <a:pt x="378" y="197"/>
                  <a:pt x="379" y="199"/>
                </a:cubicBezTo>
                <a:cubicBezTo>
                  <a:pt x="380" y="198"/>
                  <a:pt x="381" y="199"/>
                  <a:pt x="383" y="199"/>
                </a:cubicBezTo>
                <a:cubicBezTo>
                  <a:pt x="384" y="200"/>
                  <a:pt x="385" y="199"/>
                  <a:pt x="386" y="201"/>
                </a:cubicBezTo>
                <a:cubicBezTo>
                  <a:pt x="387" y="201"/>
                  <a:pt x="389" y="201"/>
                  <a:pt x="390" y="201"/>
                </a:cubicBezTo>
                <a:cubicBezTo>
                  <a:pt x="391" y="202"/>
                  <a:pt x="391" y="201"/>
                  <a:pt x="392" y="201"/>
                </a:cubicBezTo>
                <a:cubicBezTo>
                  <a:pt x="393" y="201"/>
                  <a:pt x="394" y="202"/>
                  <a:pt x="395" y="203"/>
                </a:cubicBezTo>
                <a:cubicBezTo>
                  <a:pt x="396" y="202"/>
                  <a:pt x="397" y="204"/>
                  <a:pt x="398" y="203"/>
                </a:cubicBezTo>
                <a:cubicBezTo>
                  <a:pt x="400" y="205"/>
                  <a:pt x="402" y="207"/>
                  <a:pt x="404" y="207"/>
                </a:cubicBezTo>
                <a:cubicBezTo>
                  <a:pt x="404" y="209"/>
                  <a:pt x="405" y="210"/>
                  <a:pt x="406" y="211"/>
                </a:cubicBezTo>
                <a:cubicBezTo>
                  <a:pt x="407" y="212"/>
                  <a:pt x="405" y="213"/>
                  <a:pt x="404" y="214"/>
                </a:cubicBezTo>
                <a:cubicBezTo>
                  <a:pt x="405" y="215"/>
                  <a:pt x="406" y="214"/>
                  <a:pt x="407" y="214"/>
                </a:cubicBezTo>
                <a:cubicBezTo>
                  <a:pt x="408" y="213"/>
                  <a:pt x="408" y="212"/>
                  <a:pt x="408" y="212"/>
                </a:cubicBezTo>
                <a:cubicBezTo>
                  <a:pt x="408" y="211"/>
                  <a:pt x="408" y="211"/>
                  <a:pt x="408" y="210"/>
                </a:cubicBezTo>
                <a:cubicBezTo>
                  <a:pt x="408" y="210"/>
                  <a:pt x="409" y="210"/>
                  <a:pt x="409" y="209"/>
                </a:cubicBezTo>
                <a:cubicBezTo>
                  <a:pt x="409" y="209"/>
                  <a:pt x="408" y="208"/>
                  <a:pt x="409" y="207"/>
                </a:cubicBezTo>
                <a:cubicBezTo>
                  <a:pt x="409" y="207"/>
                  <a:pt x="410" y="208"/>
                  <a:pt x="410" y="208"/>
                </a:cubicBezTo>
                <a:cubicBezTo>
                  <a:pt x="410" y="208"/>
                  <a:pt x="411" y="208"/>
                  <a:pt x="411" y="208"/>
                </a:cubicBezTo>
                <a:cubicBezTo>
                  <a:pt x="412" y="209"/>
                  <a:pt x="412" y="209"/>
                  <a:pt x="413" y="209"/>
                </a:cubicBezTo>
                <a:cubicBezTo>
                  <a:pt x="413" y="209"/>
                  <a:pt x="414" y="209"/>
                  <a:pt x="414" y="209"/>
                </a:cubicBezTo>
                <a:cubicBezTo>
                  <a:pt x="415" y="210"/>
                  <a:pt x="415" y="211"/>
                  <a:pt x="416" y="211"/>
                </a:cubicBezTo>
                <a:cubicBezTo>
                  <a:pt x="416" y="211"/>
                  <a:pt x="417" y="211"/>
                  <a:pt x="417" y="212"/>
                </a:cubicBezTo>
                <a:cubicBezTo>
                  <a:pt x="418" y="212"/>
                  <a:pt x="418" y="212"/>
                  <a:pt x="418" y="212"/>
                </a:cubicBezTo>
                <a:cubicBezTo>
                  <a:pt x="420" y="213"/>
                  <a:pt x="422" y="214"/>
                  <a:pt x="423" y="215"/>
                </a:cubicBezTo>
                <a:cubicBezTo>
                  <a:pt x="424" y="215"/>
                  <a:pt x="424" y="215"/>
                  <a:pt x="425" y="215"/>
                </a:cubicBezTo>
                <a:cubicBezTo>
                  <a:pt x="426" y="215"/>
                  <a:pt x="427" y="217"/>
                  <a:pt x="428" y="216"/>
                </a:cubicBezTo>
                <a:cubicBezTo>
                  <a:pt x="429" y="218"/>
                  <a:pt x="431" y="218"/>
                  <a:pt x="432" y="219"/>
                </a:cubicBezTo>
                <a:cubicBezTo>
                  <a:pt x="434" y="220"/>
                  <a:pt x="435" y="221"/>
                  <a:pt x="436" y="222"/>
                </a:cubicBezTo>
                <a:cubicBezTo>
                  <a:pt x="437" y="222"/>
                  <a:pt x="437" y="222"/>
                  <a:pt x="438" y="222"/>
                </a:cubicBezTo>
                <a:cubicBezTo>
                  <a:pt x="438" y="223"/>
                  <a:pt x="438" y="224"/>
                  <a:pt x="439" y="224"/>
                </a:cubicBezTo>
                <a:cubicBezTo>
                  <a:pt x="440" y="225"/>
                  <a:pt x="440" y="224"/>
                  <a:pt x="440" y="224"/>
                </a:cubicBezTo>
                <a:cubicBezTo>
                  <a:pt x="441" y="225"/>
                  <a:pt x="441" y="226"/>
                  <a:pt x="442" y="226"/>
                </a:cubicBezTo>
                <a:cubicBezTo>
                  <a:pt x="443" y="227"/>
                  <a:pt x="443" y="226"/>
                  <a:pt x="444" y="227"/>
                </a:cubicBezTo>
                <a:cubicBezTo>
                  <a:pt x="444" y="227"/>
                  <a:pt x="444" y="227"/>
                  <a:pt x="444" y="227"/>
                </a:cubicBezTo>
                <a:cubicBezTo>
                  <a:pt x="445" y="227"/>
                  <a:pt x="445" y="229"/>
                  <a:pt x="447" y="230"/>
                </a:cubicBezTo>
                <a:cubicBezTo>
                  <a:pt x="447" y="230"/>
                  <a:pt x="448" y="230"/>
                  <a:pt x="448" y="230"/>
                </a:cubicBezTo>
                <a:cubicBezTo>
                  <a:pt x="448" y="230"/>
                  <a:pt x="448" y="231"/>
                  <a:pt x="449" y="231"/>
                </a:cubicBezTo>
                <a:cubicBezTo>
                  <a:pt x="449" y="231"/>
                  <a:pt x="450" y="232"/>
                  <a:pt x="451" y="232"/>
                </a:cubicBezTo>
                <a:cubicBezTo>
                  <a:pt x="451" y="233"/>
                  <a:pt x="452" y="233"/>
                  <a:pt x="453" y="234"/>
                </a:cubicBezTo>
                <a:cubicBezTo>
                  <a:pt x="454" y="235"/>
                  <a:pt x="454" y="236"/>
                  <a:pt x="456" y="237"/>
                </a:cubicBezTo>
                <a:cubicBezTo>
                  <a:pt x="456" y="238"/>
                  <a:pt x="457" y="239"/>
                  <a:pt x="458" y="240"/>
                </a:cubicBezTo>
                <a:cubicBezTo>
                  <a:pt x="459" y="241"/>
                  <a:pt x="458" y="242"/>
                  <a:pt x="460" y="243"/>
                </a:cubicBezTo>
                <a:cubicBezTo>
                  <a:pt x="459" y="243"/>
                  <a:pt x="458" y="243"/>
                  <a:pt x="459" y="244"/>
                </a:cubicBezTo>
                <a:cubicBezTo>
                  <a:pt x="459" y="246"/>
                  <a:pt x="460" y="246"/>
                  <a:pt x="461" y="245"/>
                </a:cubicBezTo>
                <a:cubicBezTo>
                  <a:pt x="462" y="248"/>
                  <a:pt x="464" y="249"/>
                  <a:pt x="465" y="252"/>
                </a:cubicBezTo>
                <a:cubicBezTo>
                  <a:pt x="466" y="254"/>
                  <a:pt x="464" y="254"/>
                  <a:pt x="465" y="256"/>
                </a:cubicBezTo>
                <a:cubicBezTo>
                  <a:pt x="466" y="257"/>
                  <a:pt x="466" y="256"/>
                  <a:pt x="467" y="257"/>
                </a:cubicBezTo>
                <a:cubicBezTo>
                  <a:pt x="468" y="259"/>
                  <a:pt x="468" y="260"/>
                  <a:pt x="468" y="262"/>
                </a:cubicBezTo>
                <a:cubicBezTo>
                  <a:pt x="468" y="262"/>
                  <a:pt x="469" y="262"/>
                  <a:pt x="468" y="263"/>
                </a:cubicBezTo>
                <a:cubicBezTo>
                  <a:pt x="468" y="263"/>
                  <a:pt x="467" y="261"/>
                  <a:pt x="467" y="263"/>
                </a:cubicBezTo>
                <a:cubicBezTo>
                  <a:pt x="466" y="264"/>
                  <a:pt x="466" y="266"/>
                  <a:pt x="467" y="268"/>
                </a:cubicBezTo>
                <a:cubicBezTo>
                  <a:pt x="466" y="269"/>
                  <a:pt x="468" y="271"/>
                  <a:pt x="466" y="272"/>
                </a:cubicBezTo>
                <a:cubicBezTo>
                  <a:pt x="467" y="274"/>
                  <a:pt x="466" y="276"/>
                  <a:pt x="465" y="278"/>
                </a:cubicBezTo>
                <a:cubicBezTo>
                  <a:pt x="466" y="280"/>
                  <a:pt x="468" y="278"/>
                  <a:pt x="467" y="280"/>
                </a:cubicBezTo>
                <a:cubicBezTo>
                  <a:pt x="467" y="281"/>
                  <a:pt x="467" y="281"/>
                  <a:pt x="466" y="282"/>
                </a:cubicBezTo>
                <a:cubicBezTo>
                  <a:pt x="465" y="282"/>
                  <a:pt x="466" y="283"/>
                  <a:pt x="466" y="284"/>
                </a:cubicBezTo>
                <a:cubicBezTo>
                  <a:pt x="463" y="288"/>
                  <a:pt x="459" y="292"/>
                  <a:pt x="454" y="293"/>
                </a:cubicBezTo>
                <a:cubicBezTo>
                  <a:pt x="454" y="294"/>
                  <a:pt x="451" y="294"/>
                  <a:pt x="451" y="294"/>
                </a:cubicBezTo>
                <a:cubicBezTo>
                  <a:pt x="450" y="293"/>
                  <a:pt x="449" y="293"/>
                  <a:pt x="448" y="293"/>
                </a:cubicBezTo>
                <a:cubicBezTo>
                  <a:pt x="447" y="293"/>
                  <a:pt x="447" y="293"/>
                  <a:pt x="446" y="293"/>
                </a:cubicBezTo>
                <a:cubicBezTo>
                  <a:pt x="444" y="293"/>
                  <a:pt x="443" y="292"/>
                  <a:pt x="442" y="292"/>
                </a:cubicBezTo>
                <a:cubicBezTo>
                  <a:pt x="441" y="292"/>
                  <a:pt x="441" y="293"/>
                  <a:pt x="440" y="293"/>
                </a:cubicBezTo>
                <a:cubicBezTo>
                  <a:pt x="440" y="293"/>
                  <a:pt x="438" y="292"/>
                  <a:pt x="437" y="292"/>
                </a:cubicBezTo>
                <a:cubicBezTo>
                  <a:pt x="436" y="292"/>
                  <a:pt x="434" y="292"/>
                  <a:pt x="432" y="293"/>
                </a:cubicBezTo>
                <a:cubicBezTo>
                  <a:pt x="431" y="293"/>
                  <a:pt x="430" y="294"/>
                  <a:pt x="429" y="294"/>
                </a:cubicBezTo>
                <a:cubicBezTo>
                  <a:pt x="429" y="294"/>
                  <a:pt x="428" y="294"/>
                  <a:pt x="428" y="294"/>
                </a:cubicBezTo>
                <a:cubicBezTo>
                  <a:pt x="428" y="294"/>
                  <a:pt x="428" y="295"/>
                  <a:pt x="428" y="295"/>
                </a:cubicBezTo>
                <a:cubicBezTo>
                  <a:pt x="428" y="295"/>
                  <a:pt x="427" y="295"/>
                  <a:pt x="427" y="295"/>
                </a:cubicBezTo>
                <a:cubicBezTo>
                  <a:pt x="426" y="295"/>
                  <a:pt x="425" y="296"/>
                  <a:pt x="423" y="297"/>
                </a:cubicBezTo>
                <a:cubicBezTo>
                  <a:pt x="422" y="298"/>
                  <a:pt x="421" y="300"/>
                  <a:pt x="422" y="303"/>
                </a:cubicBezTo>
                <a:cubicBezTo>
                  <a:pt x="422" y="303"/>
                  <a:pt x="421" y="305"/>
                  <a:pt x="421" y="306"/>
                </a:cubicBezTo>
                <a:cubicBezTo>
                  <a:pt x="422" y="306"/>
                  <a:pt x="422" y="307"/>
                  <a:pt x="422" y="308"/>
                </a:cubicBezTo>
                <a:cubicBezTo>
                  <a:pt x="420" y="309"/>
                  <a:pt x="419" y="309"/>
                  <a:pt x="417" y="310"/>
                </a:cubicBezTo>
                <a:cubicBezTo>
                  <a:pt x="416" y="310"/>
                  <a:pt x="414" y="311"/>
                  <a:pt x="413" y="312"/>
                </a:cubicBezTo>
                <a:cubicBezTo>
                  <a:pt x="413" y="312"/>
                  <a:pt x="413" y="311"/>
                  <a:pt x="412" y="312"/>
                </a:cubicBezTo>
                <a:cubicBezTo>
                  <a:pt x="412" y="312"/>
                  <a:pt x="411" y="312"/>
                  <a:pt x="411" y="312"/>
                </a:cubicBezTo>
                <a:cubicBezTo>
                  <a:pt x="410" y="312"/>
                  <a:pt x="410" y="312"/>
                  <a:pt x="409" y="312"/>
                </a:cubicBezTo>
                <a:cubicBezTo>
                  <a:pt x="408" y="312"/>
                  <a:pt x="408" y="312"/>
                  <a:pt x="407" y="312"/>
                </a:cubicBezTo>
                <a:cubicBezTo>
                  <a:pt x="407" y="312"/>
                  <a:pt x="406" y="312"/>
                  <a:pt x="406" y="312"/>
                </a:cubicBezTo>
                <a:cubicBezTo>
                  <a:pt x="405" y="313"/>
                  <a:pt x="405" y="312"/>
                  <a:pt x="404" y="312"/>
                </a:cubicBezTo>
                <a:cubicBezTo>
                  <a:pt x="404" y="312"/>
                  <a:pt x="404" y="313"/>
                  <a:pt x="403" y="313"/>
                </a:cubicBezTo>
                <a:cubicBezTo>
                  <a:pt x="403" y="313"/>
                  <a:pt x="402" y="312"/>
                  <a:pt x="402" y="312"/>
                </a:cubicBezTo>
                <a:cubicBezTo>
                  <a:pt x="401" y="312"/>
                  <a:pt x="401" y="313"/>
                  <a:pt x="400" y="313"/>
                </a:cubicBezTo>
                <a:cubicBezTo>
                  <a:pt x="399" y="313"/>
                  <a:pt x="399" y="313"/>
                  <a:pt x="398" y="314"/>
                </a:cubicBezTo>
                <a:cubicBezTo>
                  <a:pt x="398" y="314"/>
                  <a:pt x="397" y="314"/>
                  <a:pt x="397" y="314"/>
                </a:cubicBezTo>
                <a:cubicBezTo>
                  <a:pt x="397" y="314"/>
                  <a:pt x="397" y="314"/>
                  <a:pt x="397" y="314"/>
                </a:cubicBezTo>
                <a:cubicBezTo>
                  <a:pt x="395" y="314"/>
                  <a:pt x="395" y="314"/>
                  <a:pt x="394" y="314"/>
                </a:cubicBezTo>
                <a:cubicBezTo>
                  <a:pt x="393" y="314"/>
                  <a:pt x="393" y="315"/>
                  <a:pt x="392" y="315"/>
                </a:cubicBezTo>
                <a:cubicBezTo>
                  <a:pt x="392" y="315"/>
                  <a:pt x="392" y="314"/>
                  <a:pt x="391" y="314"/>
                </a:cubicBezTo>
                <a:cubicBezTo>
                  <a:pt x="391" y="314"/>
                  <a:pt x="390" y="315"/>
                  <a:pt x="389" y="315"/>
                </a:cubicBezTo>
                <a:cubicBezTo>
                  <a:pt x="388" y="315"/>
                  <a:pt x="388" y="315"/>
                  <a:pt x="387" y="315"/>
                </a:cubicBezTo>
                <a:cubicBezTo>
                  <a:pt x="386" y="315"/>
                  <a:pt x="386" y="316"/>
                  <a:pt x="385" y="316"/>
                </a:cubicBezTo>
                <a:cubicBezTo>
                  <a:pt x="385" y="316"/>
                  <a:pt x="384" y="315"/>
                  <a:pt x="384" y="315"/>
                </a:cubicBezTo>
                <a:cubicBezTo>
                  <a:pt x="383" y="315"/>
                  <a:pt x="382" y="316"/>
                  <a:pt x="381" y="316"/>
                </a:cubicBezTo>
                <a:cubicBezTo>
                  <a:pt x="381" y="316"/>
                  <a:pt x="381" y="316"/>
                  <a:pt x="381" y="316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79" y="316"/>
                  <a:pt x="379" y="316"/>
                  <a:pt x="379" y="316"/>
                </a:cubicBezTo>
                <a:cubicBezTo>
                  <a:pt x="378" y="316"/>
                  <a:pt x="378" y="316"/>
                  <a:pt x="377" y="316"/>
                </a:cubicBezTo>
                <a:cubicBezTo>
                  <a:pt x="377" y="316"/>
                  <a:pt x="377" y="317"/>
                  <a:pt x="377" y="317"/>
                </a:cubicBezTo>
                <a:cubicBezTo>
                  <a:pt x="377" y="317"/>
                  <a:pt x="377" y="316"/>
                  <a:pt x="376" y="316"/>
                </a:cubicBezTo>
                <a:cubicBezTo>
                  <a:pt x="376" y="316"/>
                  <a:pt x="376" y="317"/>
                  <a:pt x="376" y="317"/>
                </a:cubicBezTo>
                <a:cubicBezTo>
                  <a:pt x="375" y="317"/>
                  <a:pt x="375" y="316"/>
                  <a:pt x="374" y="317"/>
                </a:cubicBezTo>
                <a:cubicBezTo>
                  <a:pt x="373" y="316"/>
                  <a:pt x="373" y="316"/>
                  <a:pt x="372" y="315"/>
                </a:cubicBezTo>
                <a:cubicBezTo>
                  <a:pt x="372" y="315"/>
                  <a:pt x="371" y="315"/>
                  <a:pt x="371" y="315"/>
                </a:cubicBezTo>
                <a:cubicBezTo>
                  <a:pt x="370" y="314"/>
                  <a:pt x="369" y="312"/>
                  <a:pt x="368" y="310"/>
                </a:cubicBezTo>
                <a:cubicBezTo>
                  <a:pt x="367" y="309"/>
                  <a:pt x="366" y="308"/>
                  <a:pt x="365" y="306"/>
                </a:cubicBezTo>
                <a:cubicBezTo>
                  <a:pt x="363" y="303"/>
                  <a:pt x="360" y="301"/>
                  <a:pt x="358" y="298"/>
                </a:cubicBezTo>
                <a:cubicBezTo>
                  <a:pt x="357" y="297"/>
                  <a:pt x="357" y="296"/>
                  <a:pt x="356" y="295"/>
                </a:cubicBezTo>
                <a:cubicBezTo>
                  <a:pt x="354" y="292"/>
                  <a:pt x="352" y="290"/>
                  <a:pt x="349" y="287"/>
                </a:cubicBezTo>
                <a:cubicBezTo>
                  <a:pt x="348" y="286"/>
                  <a:pt x="347" y="285"/>
                  <a:pt x="346" y="283"/>
                </a:cubicBezTo>
                <a:cubicBezTo>
                  <a:pt x="346" y="283"/>
                  <a:pt x="346" y="284"/>
                  <a:pt x="346" y="283"/>
                </a:cubicBezTo>
                <a:cubicBezTo>
                  <a:pt x="345" y="283"/>
                  <a:pt x="345" y="282"/>
                  <a:pt x="345" y="282"/>
                </a:cubicBezTo>
                <a:cubicBezTo>
                  <a:pt x="345" y="282"/>
                  <a:pt x="344" y="282"/>
                  <a:pt x="344" y="282"/>
                </a:cubicBezTo>
                <a:cubicBezTo>
                  <a:pt x="344" y="281"/>
                  <a:pt x="344" y="280"/>
                  <a:pt x="343" y="279"/>
                </a:cubicBezTo>
                <a:cubicBezTo>
                  <a:pt x="342" y="279"/>
                  <a:pt x="342" y="278"/>
                  <a:pt x="342" y="278"/>
                </a:cubicBezTo>
                <a:cubicBezTo>
                  <a:pt x="341" y="278"/>
                  <a:pt x="340" y="276"/>
                  <a:pt x="339" y="275"/>
                </a:cubicBezTo>
                <a:cubicBezTo>
                  <a:pt x="339" y="275"/>
                  <a:pt x="339" y="275"/>
                  <a:pt x="338" y="275"/>
                </a:cubicBezTo>
                <a:cubicBezTo>
                  <a:pt x="337" y="273"/>
                  <a:pt x="336" y="271"/>
                  <a:pt x="334" y="269"/>
                </a:cubicBezTo>
                <a:cubicBezTo>
                  <a:pt x="334" y="268"/>
                  <a:pt x="333" y="268"/>
                  <a:pt x="332" y="268"/>
                </a:cubicBezTo>
                <a:cubicBezTo>
                  <a:pt x="332" y="267"/>
                  <a:pt x="332" y="267"/>
                  <a:pt x="331" y="266"/>
                </a:cubicBezTo>
                <a:cubicBezTo>
                  <a:pt x="331" y="265"/>
                  <a:pt x="329" y="264"/>
                  <a:pt x="328" y="263"/>
                </a:cubicBezTo>
                <a:cubicBezTo>
                  <a:pt x="327" y="261"/>
                  <a:pt x="326" y="259"/>
                  <a:pt x="324" y="257"/>
                </a:cubicBezTo>
                <a:cubicBezTo>
                  <a:pt x="323" y="255"/>
                  <a:pt x="321" y="254"/>
                  <a:pt x="320" y="251"/>
                </a:cubicBezTo>
                <a:cubicBezTo>
                  <a:pt x="320" y="251"/>
                  <a:pt x="320" y="250"/>
                  <a:pt x="320" y="249"/>
                </a:cubicBezTo>
                <a:cubicBezTo>
                  <a:pt x="320" y="249"/>
                  <a:pt x="321" y="249"/>
                  <a:pt x="321" y="248"/>
                </a:cubicBezTo>
                <a:cubicBezTo>
                  <a:pt x="321" y="248"/>
                  <a:pt x="321" y="247"/>
                  <a:pt x="321" y="247"/>
                </a:cubicBezTo>
                <a:cubicBezTo>
                  <a:pt x="321" y="247"/>
                  <a:pt x="322" y="245"/>
                  <a:pt x="322" y="245"/>
                </a:cubicBezTo>
                <a:cubicBezTo>
                  <a:pt x="323" y="243"/>
                  <a:pt x="324" y="240"/>
                  <a:pt x="325" y="238"/>
                </a:cubicBezTo>
                <a:cubicBezTo>
                  <a:pt x="326" y="235"/>
                  <a:pt x="327" y="232"/>
                  <a:pt x="328" y="228"/>
                </a:cubicBezTo>
                <a:cubicBezTo>
                  <a:pt x="328" y="227"/>
                  <a:pt x="328" y="226"/>
                  <a:pt x="329" y="225"/>
                </a:cubicBezTo>
                <a:cubicBezTo>
                  <a:pt x="329" y="224"/>
                  <a:pt x="329" y="223"/>
                  <a:pt x="330" y="222"/>
                </a:cubicBezTo>
                <a:cubicBezTo>
                  <a:pt x="330" y="220"/>
                  <a:pt x="330" y="219"/>
                  <a:pt x="331" y="218"/>
                </a:cubicBezTo>
                <a:cubicBezTo>
                  <a:pt x="331" y="217"/>
                  <a:pt x="331" y="217"/>
                  <a:pt x="331" y="217"/>
                </a:cubicBezTo>
                <a:cubicBezTo>
                  <a:pt x="332" y="217"/>
                  <a:pt x="331" y="214"/>
                  <a:pt x="332" y="213"/>
                </a:cubicBezTo>
                <a:cubicBezTo>
                  <a:pt x="333" y="213"/>
                  <a:pt x="333" y="210"/>
                  <a:pt x="333" y="209"/>
                </a:cubicBezTo>
                <a:cubicBezTo>
                  <a:pt x="333" y="208"/>
                  <a:pt x="333" y="206"/>
                  <a:pt x="334" y="205"/>
                </a:cubicBezTo>
                <a:cubicBezTo>
                  <a:pt x="334" y="204"/>
                  <a:pt x="334" y="203"/>
                  <a:pt x="334" y="202"/>
                </a:cubicBezTo>
                <a:cubicBezTo>
                  <a:pt x="334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1"/>
                </a:cubicBezTo>
                <a:cubicBezTo>
                  <a:pt x="335" y="201"/>
                  <a:pt x="336" y="200"/>
                  <a:pt x="336" y="199"/>
                </a:cubicBezTo>
                <a:cubicBezTo>
                  <a:pt x="336" y="197"/>
                  <a:pt x="336" y="194"/>
                  <a:pt x="337" y="192"/>
                </a:cubicBezTo>
                <a:cubicBezTo>
                  <a:pt x="338" y="191"/>
                  <a:pt x="338" y="192"/>
                  <a:pt x="339" y="192"/>
                </a:cubicBezTo>
                <a:close/>
                <a:moveTo>
                  <a:pt x="267" y="185"/>
                </a:moveTo>
                <a:cubicBezTo>
                  <a:pt x="267" y="186"/>
                  <a:pt x="269" y="185"/>
                  <a:pt x="270" y="185"/>
                </a:cubicBezTo>
                <a:cubicBezTo>
                  <a:pt x="270" y="185"/>
                  <a:pt x="270" y="186"/>
                  <a:pt x="271" y="186"/>
                </a:cubicBezTo>
                <a:cubicBezTo>
                  <a:pt x="272" y="186"/>
                  <a:pt x="273" y="185"/>
                  <a:pt x="274" y="185"/>
                </a:cubicBezTo>
                <a:cubicBezTo>
                  <a:pt x="275" y="185"/>
                  <a:pt x="276" y="186"/>
                  <a:pt x="276" y="186"/>
                </a:cubicBezTo>
                <a:cubicBezTo>
                  <a:pt x="276" y="186"/>
                  <a:pt x="277" y="185"/>
                  <a:pt x="277" y="185"/>
                </a:cubicBezTo>
                <a:cubicBezTo>
                  <a:pt x="277" y="185"/>
                  <a:pt x="280" y="187"/>
                  <a:pt x="281" y="186"/>
                </a:cubicBezTo>
                <a:cubicBezTo>
                  <a:pt x="281" y="186"/>
                  <a:pt x="281" y="186"/>
                  <a:pt x="282" y="186"/>
                </a:cubicBezTo>
                <a:cubicBezTo>
                  <a:pt x="283" y="186"/>
                  <a:pt x="284" y="186"/>
                  <a:pt x="285" y="186"/>
                </a:cubicBezTo>
                <a:cubicBezTo>
                  <a:pt x="286" y="186"/>
                  <a:pt x="285" y="187"/>
                  <a:pt x="286" y="186"/>
                </a:cubicBezTo>
                <a:cubicBezTo>
                  <a:pt x="286" y="186"/>
                  <a:pt x="288" y="186"/>
                  <a:pt x="289" y="186"/>
                </a:cubicBezTo>
                <a:cubicBezTo>
                  <a:pt x="289" y="186"/>
                  <a:pt x="290" y="186"/>
                  <a:pt x="290" y="186"/>
                </a:cubicBezTo>
                <a:cubicBezTo>
                  <a:pt x="290" y="186"/>
                  <a:pt x="291" y="187"/>
                  <a:pt x="291" y="187"/>
                </a:cubicBezTo>
                <a:cubicBezTo>
                  <a:pt x="291" y="187"/>
                  <a:pt x="292" y="186"/>
                  <a:pt x="292" y="186"/>
                </a:cubicBezTo>
                <a:cubicBezTo>
                  <a:pt x="293" y="186"/>
                  <a:pt x="294" y="187"/>
                  <a:pt x="295" y="187"/>
                </a:cubicBezTo>
                <a:cubicBezTo>
                  <a:pt x="296" y="187"/>
                  <a:pt x="297" y="188"/>
                  <a:pt x="298" y="187"/>
                </a:cubicBezTo>
                <a:cubicBezTo>
                  <a:pt x="298" y="187"/>
                  <a:pt x="299" y="187"/>
                  <a:pt x="299" y="187"/>
                </a:cubicBezTo>
                <a:cubicBezTo>
                  <a:pt x="299" y="187"/>
                  <a:pt x="299" y="188"/>
                  <a:pt x="299" y="188"/>
                </a:cubicBezTo>
                <a:cubicBezTo>
                  <a:pt x="299" y="188"/>
                  <a:pt x="299" y="187"/>
                  <a:pt x="300" y="187"/>
                </a:cubicBezTo>
                <a:cubicBezTo>
                  <a:pt x="300" y="187"/>
                  <a:pt x="301" y="188"/>
                  <a:pt x="301" y="188"/>
                </a:cubicBezTo>
                <a:cubicBezTo>
                  <a:pt x="301" y="188"/>
                  <a:pt x="302" y="188"/>
                  <a:pt x="302" y="188"/>
                </a:cubicBezTo>
                <a:cubicBezTo>
                  <a:pt x="302" y="188"/>
                  <a:pt x="303" y="188"/>
                  <a:pt x="303" y="188"/>
                </a:cubicBezTo>
                <a:cubicBezTo>
                  <a:pt x="304" y="188"/>
                  <a:pt x="304" y="188"/>
                  <a:pt x="304" y="188"/>
                </a:cubicBezTo>
                <a:cubicBezTo>
                  <a:pt x="304" y="188"/>
                  <a:pt x="305" y="188"/>
                  <a:pt x="305" y="188"/>
                </a:cubicBezTo>
                <a:cubicBezTo>
                  <a:pt x="306" y="188"/>
                  <a:pt x="307" y="188"/>
                  <a:pt x="308" y="188"/>
                </a:cubicBezTo>
                <a:cubicBezTo>
                  <a:pt x="309" y="188"/>
                  <a:pt x="310" y="188"/>
                  <a:pt x="311" y="189"/>
                </a:cubicBezTo>
                <a:cubicBezTo>
                  <a:pt x="312" y="189"/>
                  <a:pt x="313" y="188"/>
                  <a:pt x="314" y="188"/>
                </a:cubicBezTo>
                <a:cubicBezTo>
                  <a:pt x="315" y="189"/>
                  <a:pt x="315" y="189"/>
                  <a:pt x="317" y="189"/>
                </a:cubicBezTo>
                <a:cubicBezTo>
                  <a:pt x="318" y="188"/>
                  <a:pt x="319" y="189"/>
                  <a:pt x="320" y="189"/>
                </a:cubicBezTo>
                <a:cubicBezTo>
                  <a:pt x="320" y="189"/>
                  <a:pt x="320" y="190"/>
                  <a:pt x="321" y="189"/>
                </a:cubicBezTo>
                <a:cubicBezTo>
                  <a:pt x="321" y="189"/>
                  <a:pt x="323" y="190"/>
                  <a:pt x="324" y="190"/>
                </a:cubicBezTo>
                <a:cubicBezTo>
                  <a:pt x="326" y="190"/>
                  <a:pt x="329" y="191"/>
                  <a:pt x="332" y="191"/>
                </a:cubicBezTo>
                <a:cubicBezTo>
                  <a:pt x="333" y="192"/>
                  <a:pt x="333" y="192"/>
                  <a:pt x="333" y="192"/>
                </a:cubicBezTo>
                <a:cubicBezTo>
                  <a:pt x="333" y="194"/>
                  <a:pt x="333" y="195"/>
                  <a:pt x="332" y="197"/>
                </a:cubicBezTo>
                <a:cubicBezTo>
                  <a:pt x="331" y="199"/>
                  <a:pt x="331" y="202"/>
                  <a:pt x="330" y="204"/>
                </a:cubicBezTo>
                <a:cubicBezTo>
                  <a:pt x="330" y="205"/>
                  <a:pt x="330" y="205"/>
                  <a:pt x="330" y="206"/>
                </a:cubicBezTo>
                <a:cubicBezTo>
                  <a:pt x="329" y="207"/>
                  <a:pt x="329" y="208"/>
                  <a:pt x="329" y="210"/>
                </a:cubicBezTo>
                <a:cubicBezTo>
                  <a:pt x="328" y="211"/>
                  <a:pt x="328" y="213"/>
                  <a:pt x="327" y="215"/>
                </a:cubicBezTo>
                <a:cubicBezTo>
                  <a:pt x="327" y="216"/>
                  <a:pt x="327" y="217"/>
                  <a:pt x="326" y="218"/>
                </a:cubicBezTo>
                <a:cubicBezTo>
                  <a:pt x="326" y="219"/>
                  <a:pt x="327" y="219"/>
                  <a:pt x="326" y="219"/>
                </a:cubicBezTo>
                <a:cubicBezTo>
                  <a:pt x="326" y="219"/>
                  <a:pt x="326" y="220"/>
                  <a:pt x="326" y="220"/>
                </a:cubicBezTo>
                <a:cubicBezTo>
                  <a:pt x="326" y="221"/>
                  <a:pt x="326" y="221"/>
                  <a:pt x="325" y="222"/>
                </a:cubicBezTo>
                <a:cubicBezTo>
                  <a:pt x="325" y="223"/>
                  <a:pt x="325" y="224"/>
                  <a:pt x="325" y="226"/>
                </a:cubicBezTo>
                <a:cubicBezTo>
                  <a:pt x="324" y="227"/>
                  <a:pt x="324" y="228"/>
                  <a:pt x="323" y="229"/>
                </a:cubicBezTo>
                <a:cubicBezTo>
                  <a:pt x="323" y="229"/>
                  <a:pt x="324" y="230"/>
                  <a:pt x="324" y="230"/>
                </a:cubicBezTo>
                <a:cubicBezTo>
                  <a:pt x="323" y="230"/>
                  <a:pt x="323" y="230"/>
                  <a:pt x="323" y="231"/>
                </a:cubicBezTo>
                <a:cubicBezTo>
                  <a:pt x="323" y="231"/>
                  <a:pt x="323" y="232"/>
                  <a:pt x="322" y="233"/>
                </a:cubicBezTo>
                <a:cubicBezTo>
                  <a:pt x="322" y="235"/>
                  <a:pt x="320" y="238"/>
                  <a:pt x="319" y="241"/>
                </a:cubicBezTo>
                <a:cubicBezTo>
                  <a:pt x="318" y="243"/>
                  <a:pt x="318" y="246"/>
                  <a:pt x="316" y="247"/>
                </a:cubicBezTo>
                <a:cubicBezTo>
                  <a:pt x="314" y="244"/>
                  <a:pt x="311" y="240"/>
                  <a:pt x="308" y="236"/>
                </a:cubicBezTo>
                <a:cubicBezTo>
                  <a:pt x="307" y="236"/>
                  <a:pt x="307" y="235"/>
                  <a:pt x="307" y="234"/>
                </a:cubicBezTo>
                <a:cubicBezTo>
                  <a:pt x="306" y="234"/>
                  <a:pt x="306" y="234"/>
                  <a:pt x="305" y="233"/>
                </a:cubicBezTo>
                <a:cubicBezTo>
                  <a:pt x="305" y="232"/>
                  <a:pt x="305" y="233"/>
                  <a:pt x="305" y="232"/>
                </a:cubicBezTo>
                <a:cubicBezTo>
                  <a:pt x="303" y="231"/>
                  <a:pt x="302" y="228"/>
                  <a:pt x="300" y="226"/>
                </a:cubicBezTo>
                <a:cubicBezTo>
                  <a:pt x="295" y="219"/>
                  <a:pt x="289" y="213"/>
                  <a:pt x="284" y="206"/>
                </a:cubicBezTo>
                <a:cubicBezTo>
                  <a:pt x="283" y="206"/>
                  <a:pt x="282" y="205"/>
                  <a:pt x="281" y="204"/>
                </a:cubicBezTo>
                <a:cubicBezTo>
                  <a:pt x="281" y="204"/>
                  <a:pt x="281" y="203"/>
                  <a:pt x="281" y="203"/>
                </a:cubicBezTo>
                <a:cubicBezTo>
                  <a:pt x="281" y="203"/>
                  <a:pt x="280" y="203"/>
                  <a:pt x="280" y="203"/>
                </a:cubicBezTo>
                <a:cubicBezTo>
                  <a:pt x="280" y="202"/>
                  <a:pt x="280" y="202"/>
                  <a:pt x="279" y="202"/>
                </a:cubicBezTo>
                <a:cubicBezTo>
                  <a:pt x="279" y="202"/>
                  <a:pt x="279" y="201"/>
                  <a:pt x="279" y="201"/>
                </a:cubicBezTo>
                <a:cubicBezTo>
                  <a:pt x="278" y="201"/>
                  <a:pt x="278" y="200"/>
                  <a:pt x="278" y="199"/>
                </a:cubicBezTo>
                <a:cubicBezTo>
                  <a:pt x="277" y="199"/>
                  <a:pt x="276" y="198"/>
                  <a:pt x="276" y="197"/>
                </a:cubicBezTo>
                <a:cubicBezTo>
                  <a:pt x="276" y="197"/>
                  <a:pt x="275" y="197"/>
                  <a:pt x="275" y="197"/>
                </a:cubicBezTo>
                <a:cubicBezTo>
                  <a:pt x="275" y="197"/>
                  <a:pt x="276" y="196"/>
                  <a:pt x="275" y="196"/>
                </a:cubicBezTo>
                <a:cubicBezTo>
                  <a:pt x="275" y="196"/>
                  <a:pt x="275" y="196"/>
                  <a:pt x="275" y="196"/>
                </a:cubicBezTo>
                <a:cubicBezTo>
                  <a:pt x="274" y="195"/>
                  <a:pt x="272" y="192"/>
                  <a:pt x="270" y="191"/>
                </a:cubicBezTo>
                <a:cubicBezTo>
                  <a:pt x="269" y="190"/>
                  <a:pt x="268" y="189"/>
                  <a:pt x="268" y="189"/>
                </a:cubicBezTo>
                <a:cubicBezTo>
                  <a:pt x="267" y="188"/>
                  <a:pt x="266" y="187"/>
                  <a:pt x="266" y="186"/>
                </a:cubicBezTo>
                <a:cubicBezTo>
                  <a:pt x="265" y="185"/>
                  <a:pt x="266" y="186"/>
                  <a:pt x="267" y="185"/>
                </a:cubicBezTo>
                <a:close/>
                <a:moveTo>
                  <a:pt x="252" y="186"/>
                </a:moveTo>
                <a:cubicBezTo>
                  <a:pt x="252" y="186"/>
                  <a:pt x="253" y="186"/>
                  <a:pt x="254" y="186"/>
                </a:cubicBezTo>
                <a:cubicBezTo>
                  <a:pt x="255" y="186"/>
                  <a:pt x="256" y="186"/>
                  <a:pt x="257" y="186"/>
                </a:cubicBezTo>
                <a:cubicBezTo>
                  <a:pt x="258" y="186"/>
                  <a:pt x="260" y="185"/>
                  <a:pt x="261" y="186"/>
                </a:cubicBezTo>
                <a:cubicBezTo>
                  <a:pt x="263" y="187"/>
                  <a:pt x="263" y="189"/>
                  <a:pt x="265" y="190"/>
                </a:cubicBezTo>
                <a:cubicBezTo>
                  <a:pt x="266" y="191"/>
                  <a:pt x="267" y="192"/>
                  <a:pt x="268" y="193"/>
                </a:cubicBezTo>
                <a:cubicBezTo>
                  <a:pt x="270" y="194"/>
                  <a:pt x="270" y="196"/>
                  <a:pt x="272" y="197"/>
                </a:cubicBezTo>
                <a:cubicBezTo>
                  <a:pt x="274" y="200"/>
                  <a:pt x="276" y="202"/>
                  <a:pt x="279" y="205"/>
                </a:cubicBezTo>
                <a:cubicBezTo>
                  <a:pt x="281" y="208"/>
                  <a:pt x="283" y="210"/>
                  <a:pt x="285" y="213"/>
                </a:cubicBezTo>
                <a:cubicBezTo>
                  <a:pt x="287" y="215"/>
                  <a:pt x="290" y="219"/>
                  <a:pt x="293" y="222"/>
                </a:cubicBezTo>
                <a:cubicBezTo>
                  <a:pt x="294" y="222"/>
                  <a:pt x="294" y="223"/>
                  <a:pt x="294" y="223"/>
                </a:cubicBezTo>
                <a:cubicBezTo>
                  <a:pt x="295" y="224"/>
                  <a:pt x="295" y="225"/>
                  <a:pt x="295" y="225"/>
                </a:cubicBezTo>
                <a:cubicBezTo>
                  <a:pt x="295" y="225"/>
                  <a:pt x="296" y="225"/>
                  <a:pt x="296" y="226"/>
                </a:cubicBezTo>
                <a:cubicBezTo>
                  <a:pt x="297" y="226"/>
                  <a:pt x="297" y="228"/>
                  <a:pt x="298" y="229"/>
                </a:cubicBezTo>
                <a:cubicBezTo>
                  <a:pt x="298" y="229"/>
                  <a:pt x="299" y="229"/>
                  <a:pt x="299" y="229"/>
                </a:cubicBezTo>
                <a:cubicBezTo>
                  <a:pt x="299" y="230"/>
                  <a:pt x="299" y="231"/>
                  <a:pt x="300" y="231"/>
                </a:cubicBezTo>
                <a:cubicBezTo>
                  <a:pt x="300" y="232"/>
                  <a:pt x="301" y="233"/>
                  <a:pt x="302" y="234"/>
                </a:cubicBezTo>
                <a:cubicBezTo>
                  <a:pt x="303" y="235"/>
                  <a:pt x="303" y="235"/>
                  <a:pt x="304" y="236"/>
                </a:cubicBezTo>
                <a:cubicBezTo>
                  <a:pt x="308" y="240"/>
                  <a:pt x="312" y="246"/>
                  <a:pt x="315" y="251"/>
                </a:cubicBezTo>
                <a:cubicBezTo>
                  <a:pt x="315" y="251"/>
                  <a:pt x="315" y="252"/>
                  <a:pt x="315" y="252"/>
                </a:cubicBezTo>
                <a:cubicBezTo>
                  <a:pt x="315" y="252"/>
                  <a:pt x="315" y="253"/>
                  <a:pt x="314" y="253"/>
                </a:cubicBezTo>
                <a:cubicBezTo>
                  <a:pt x="314" y="253"/>
                  <a:pt x="315" y="254"/>
                  <a:pt x="315" y="254"/>
                </a:cubicBezTo>
                <a:cubicBezTo>
                  <a:pt x="315" y="254"/>
                  <a:pt x="314" y="254"/>
                  <a:pt x="314" y="254"/>
                </a:cubicBezTo>
                <a:cubicBezTo>
                  <a:pt x="314" y="255"/>
                  <a:pt x="314" y="255"/>
                  <a:pt x="314" y="255"/>
                </a:cubicBezTo>
                <a:cubicBezTo>
                  <a:pt x="314" y="256"/>
                  <a:pt x="314" y="256"/>
                  <a:pt x="313" y="256"/>
                </a:cubicBezTo>
                <a:cubicBezTo>
                  <a:pt x="313" y="257"/>
                  <a:pt x="313" y="258"/>
                  <a:pt x="313" y="259"/>
                </a:cubicBezTo>
                <a:cubicBezTo>
                  <a:pt x="313" y="260"/>
                  <a:pt x="312" y="260"/>
                  <a:pt x="312" y="261"/>
                </a:cubicBezTo>
                <a:cubicBezTo>
                  <a:pt x="312" y="262"/>
                  <a:pt x="312" y="262"/>
                  <a:pt x="312" y="263"/>
                </a:cubicBezTo>
                <a:cubicBezTo>
                  <a:pt x="311" y="264"/>
                  <a:pt x="311" y="265"/>
                  <a:pt x="310" y="267"/>
                </a:cubicBezTo>
                <a:cubicBezTo>
                  <a:pt x="310" y="267"/>
                  <a:pt x="310" y="268"/>
                  <a:pt x="310" y="269"/>
                </a:cubicBezTo>
                <a:cubicBezTo>
                  <a:pt x="310" y="269"/>
                  <a:pt x="310" y="270"/>
                  <a:pt x="309" y="270"/>
                </a:cubicBezTo>
                <a:cubicBezTo>
                  <a:pt x="309" y="271"/>
                  <a:pt x="309" y="271"/>
                  <a:pt x="309" y="271"/>
                </a:cubicBezTo>
                <a:cubicBezTo>
                  <a:pt x="309" y="271"/>
                  <a:pt x="309" y="272"/>
                  <a:pt x="308" y="273"/>
                </a:cubicBezTo>
                <a:cubicBezTo>
                  <a:pt x="307" y="274"/>
                  <a:pt x="307" y="276"/>
                  <a:pt x="307" y="277"/>
                </a:cubicBezTo>
                <a:cubicBezTo>
                  <a:pt x="307" y="278"/>
                  <a:pt x="306" y="278"/>
                  <a:pt x="306" y="278"/>
                </a:cubicBezTo>
                <a:cubicBezTo>
                  <a:pt x="306" y="279"/>
                  <a:pt x="306" y="280"/>
                  <a:pt x="306" y="281"/>
                </a:cubicBezTo>
                <a:cubicBezTo>
                  <a:pt x="306" y="281"/>
                  <a:pt x="305" y="281"/>
                  <a:pt x="305" y="281"/>
                </a:cubicBezTo>
                <a:cubicBezTo>
                  <a:pt x="305" y="282"/>
                  <a:pt x="305" y="283"/>
                  <a:pt x="305" y="285"/>
                </a:cubicBezTo>
                <a:cubicBezTo>
                  <a:pt x="304" y="285"/>
                  <a:pt x="304" y="286"/>
                  <a:pt x="303" y="286"/>
                </a:cubicBezTo>
                <a:cubicBezTo>
                  <a:pt x="303" y="287"/>
                  <a:pt x="304" y="288"/>
                  <a:pt x="303" y="288"/>
                </a:cubicBezTo>
                <a:cubicBezTo>
                  <a:pt x="303" y="288"/>
                  <a:pt x="303" y="288"/>
                  <a:pt x="303" y="288"/>
                </a:cubicBezTo>
                <a:cubicBezTo>
                  <a:pt x="303" y="289"/>
                  <a:pt x="303" y="289"/>
                  <a:pt x="302" y="290"/>
                </a:cubicBezTo>
                <a:cubicBezTo>
                  <a:pt x="302" y="290"/>
                  <a:pt x="302" y="291"/>
                  <a:pt x="302" y="292"/>
                </a:cubicBezTo>
                <a:cubicBezTo>
                  <a:pt x="302" y="292"/>
                  <a:pt x="301" y="293"/>
                  <a:pt x="301" y="293"/>
                </a:cubicBezTo>
                <a:cubicBezTo>
                  <a:pt x="301" y="294"/>
                  <a:pt x="301" y="295"/>
                  <a:pt x="301" y="295"/>
                </a:cubicBezTo>
                <a:cubicBezTo>
                  <a:pt x="300" y="297"/>
                  <a:pt x="300" y="298"/>
                  <a:pt x="300" y="299"/>
                </a:cubicBezTo>
                <a:cubicBezTo>
                  <a:pt x="300" y="299"/>
                  <a:pt x="299" y="299"/>
                  <a:pt x="299" y="300"/>
                </a:cubicBezTo>
                <a:cubicBezTo>
                  <a:pt x="299" y="300"/>
                  <a:pt x="300" y="300"/>
                  <a:pt x="299" y="301"/>
                </a:cubicBezTo>
                <a:cubicBezTo>
                  <a:pt x="299" y="301"/>
                  <a:pt x="299" y="302"/>
                  <a:pt x="299" y="302"/>
                </a:cubicBezTo>
                <a:cubicBezTo>
                  <a:pt x="299" y="303"/>
                  <a:pt x="298" y="304"/>
                  <a:pt x="298" y="304"/>
                </a:cubicBezTo>
                <a:cubicBezTo>
                  <a:pt x="298" y="305"/>
                  <a:pt x="298" y="306"/>
                  <a:pt x="297" y="306"/>
                </a:cubicBezTo>
                <a:cubicBezTo>
                  <a:pt x="297" y="307"/>
                  <a:pt x="297" y="307"/>
                  <a:pt x="297" y="308"/>
                </a:cubicBezTo>
                <a:cubicBezTo>
                  <a:pt x="297" y="308"/>
                  <a:pt x="296" y="309"/>
                  <a:pt x="296" y="309"/>
                </a:cubicBezTo>
                <a:cubicBezTo>
                  <a:pt x="296" y="310"/>
                  <a:pt x="295" y="312"/>
                  <a:pt x="295" y="313"/>
                </a:cubicBezTo>
                <a:cubicBezTo>
                  <a:pt x="295" y="314"/>
                  <a:pt x="294" y="316"/>
                  <a:pt x="294" y="317"/>
                </a:cubicBezTo>
                <a:cubicBezTo>
                  <a:pt x="292" y="318"/>
                  <a:pt x="293" y="322"/>
                  <a:pt x="291" y="323"/>
                </a:cubicBezTo>
                <a:cubicBezTo>
                  <a:pt x="290" y="324"/>
                  <a:pt x="290" y="323"/>
                  <a:pt x="289" y="323"/>
                </a:cubicBezTo>
                <a:cubicBezTo>
                  <a:pt x="289" y="323"/>
                  <a:pt x="288" y="324"/>
                  <a:pt x="287" y="324"/>
                </a:cubicBezTo>
                <a:cubicBezTo>
                  <a:pt x="287" y="324"/>
                  <a:pt x="287" y="323"/>
                  <a:pt x="287" y="323"/>
                </a:cubicBezTo>
                <a:cubicBezTo>
                  <a:pt x="286" y="323"/>
                  <a:pt x="285" y="324"/>
                  <a:pt x="285" y="323"/>
                </a:cubicBezTo>
                <a:cubicBezTo>
                  <a:pt x="283" y="323"/>
                  <a:pt x="281" y="323"/>
                  <a:pt x="280" y="323"/>
                </a:cubicBezTo>
                <a:cubicBezTo>
                  <a:pt x="278" y="323"/>
                  <a:pt x="276" y="323"/>
                  <a:pt x="275" y="323"/>
                </a:cubicBezTo>
                <a:cubicBezTo>
                  <a:pt x="274" y="323"/>
                  <a:pt x="273" y="323"/>
                  <a:pt x="272" y="323"/>
                </a:cubicBezTo>
                <a:cubicBezTo>
                  <a:pt x="272" y="323"/>
                  <a:pt x="271" y="323"/>
                  <a:pt x="271" y="323"/>
                </a:cubicBezTo>
                <a:cubicBezTo>
                  <a:pt x="271" y="323"/>
                  <a:pt x="270" y="323"/>
                  <a:pt x="270" y="323"/>
                </a:cubicBezTo>
                <a:cubicBezTo>
                  <a:pt x="270" y="323"/>
                  <a:pt x="270" y="323"/>
                  <a:pt x="270" y="323"/>
                </a:cubicBezTo>
                <a:cubicBezTo>
                  <a:pt x="268" y="323"/>
                  <a:pt x="267" y="323"/>
                  <a:pt x="265" y="323"/>
                </a:cubicBezTo>
                <a:cubicBezTo>
                  <a:pt x="265" y="322"/>
                  <a:pt x="265" y="323"/>
                  <a:pt x="264" y="323"/>
                </a:cubicBezTo>
                <a:cubicBezTo>
                  <a:pt x="264" y="323"/>
                  <a:pt x="263" y="323"/>
                  <a:pt x="262" y="323"/>
                </a:cubicBezTo>
                <a:cubicBezTo>
                  <a:pt x="261" y="322"/>
                  <a:pt x="260" y="323"/>
                  <a:pt x="259" y="322"/>
                </a:cubicBezTo>
                <a:cubicBezTo>
                  <a:pt x="259" y="323"/>
                  <a:pt x="258" y="323"/>
                  <a:pt x="257" y="323"/>
                </a:cubicBezTo>
                <a:cubicBezTo>
                  <a:pt x="257" y="322"/>
                  <a:pt x="255" y="323"/>
                  <a:pt x="254" y="322"/>
                </a:cubicBezTo>
                <a:cubicBezTo>
                  <a:pt x="253" y="322"/>
                  <a:pt x="251" y="322"/>
                  <a:pt x="250" y="322"/>
                </a:cubicBezTo>
                <a:cubicBezTo>
                  <a:pt x="250" y="322"/>
                  <a:pt x="249" y="322"/>
                  <a:pt x="249" y="322"/>
                </a:cubicBezTo>
                <a:cubicBezTo>
                  <a:pt x="248" y="322"/>
                  <a:pt x="248" y="322"/>
                  <a:pt x="247" y="322"/>
                </a:cubicBezTo>
                <a:cubicBezTo>
                  <a:pt x="247" y="322"/>
                  <a:pt x="247" y="322"/>
                  <a:pt x="247" y="322"/>
                </a:cubicBezTo>
                <a:cubicBezTo>
                  <a:pt x="246" y="322"/>
                  <a:pt x="244" y="321"/>
                  <a:pt x="243" y="322"/>
                </a:cubicBezTo>
                <a:cubicBezTo>
                  <a:pt x="243" y="322"/>
                  <a:pt x="242" y="322"/>
                  <a:pt x="242" y="322"/>
                </a:cubicBezTo>
                <a:cubicBezTo>
                  <a:pt x="241" y="321"/>
                  <a:pt x="241" y="321"/>
                  <a:pt x="241" y="321"/>
                </a:cubicBezTo>
                <a:cubicBezTo>
                  <a:pt x="238" y="322"/>
                  <a:pt x="236" y="321"/>
                  <a:pt x="235" y="320"/>
                </a:cubicBezTo>
                <a:cubicBezTo>
                  <a:pt x="233" y="321"/>
                  <a:pt x="233" y="320"/>
                  <a:pt x="231" y="321"/>
                </a:cubicBezTo>
                <a:cubicBezTo>
                  <a:pt x="230" y="320"/>
                  <a:pt x="230" y="321"/>
                  <a:pt x="228" y="321"/>
                </a:cubicBezTo>
                <a:cubicBezTo>
                  <a:pt x="228" y="321"/>
                  <a:pt x="228" y="320"/>
                  <a:pt x="228" y="321"/>
                </a:cubicBezTo>
                <a:cubicBezTo>
                  <a:pt x="227" y="321"/>
                  <a:pt x="226" y="320"/>
                  <a:pt x="225" y="320"/>
                </a:cubicBezTo>
                <a:cubicBezTo>
                  <a:pt x="225" y="320"/>
                  <a:pt x="224" y="320"/>
                  <a:pt x="223" y="320"/>
                </a:cubicBezTo>
                <a:cubicBezTo>
                  <a:pt x="223" y="320"/>
                  <a:pt x="222" y="320"/>
                  <a:pt x="221" y="320"/>
                </a:cubicBezTo>
                <a:cubicBezTo>
                  <a:pt x="220" y="320"/>
                  <a:pt x="220" y="319"/>
                  <a:pt x="219" y="319"/>
                </a:cubicBezTo>
                <a:cubicBezTo>
                  <a:pt x="219" y="319"/>
                  <a:pt x="218" y="320"/>
                  <a:pt x="218" y="320"/>
                </a:cubicBezTo>
                <a:cubicBezTo>
                  <a:pt x="218" y="320"/>
                  <a:pt x="218" y="319"/>
                  <a:pt x="218" y="319"/>
                </a:cubicBezTo>
                <a:cubicBezTo>
                  <a:pt x="217" y="319"/>
                  <a:pt x="217" y="320"/>
                  <a:pt x="216" y="320"/>
                </a:cubicBezTo>
                <a:cubicBezTo>
                  <a:pt x="216" y="320"/>
                  <a:pt x="216" y="319"/>
                  <a:pt x="215" y="319"/>
                </a:cubicBezTo>
                <a:cubicBezTo>
                  <a:pt x="212" y="320"/>
                  <a:pt x="208" y="318"/>
                  <a:pt x="206" y="319"/>
                </a:cubicBezTo>
                <a:cubicBezTo>
                  <a:pt x="205" y="319"/>
                  <a:pt x="205" y="319"/>
                  <a:pt x="205" y="319"/>
                </a:cubicBezTo>
                <a:cubicBezTo>
                  <a:pt x="205" y="319"/>
                  <a:pt x="205" y="319"/>
                  <a:pt x="205" y="318"/>
                </a:cubicBezTo>
                <a:cubicBezTo>
                  <a:pt x="204" y="319"/>
                  <a:pt x="204" y="318"/>
                  <a:pt x="203" y="318"/>
                </a:cubicBezTo>
                <a:cubicBezTo>
                  <a:pt x="202" y="318"/>
                  <a:pt x="201" y="319"/>
                  <a:pt x="201" y="318"/>
                </a:cubicBezTo>
                <a:cubicBezTo>
                  <a:pt x="200" y="318"/>
                  <a:pt x="199" y="318"/>
                  <a:pt x="199" y="318"/>
                </a:cubicBezTo>
                <a:cubicBezTo>
                  <a:pt x="198" y="318"/>
                  <a:pt x="196" y="317"/>
                  <a:pt x="195" y="318"/>
                </a:cubicBezTo>
                <a:cubicBezTo>
                  <a:pt x="194" y="318"/>
                  <a:pt x="192" y="317"/>
                  <a:pt x="190" y="317"/>
                </a:cubicBezTo>
                <a:cubicBezTo>
                  <a:pt x="190" y="317"/>
                  <a:pt x="189" y="317"/>
                  <a:pt x="188" y="317"/>
                </a:cubicBezTo>
                <a:cubicBezTo>
                  <a:pt x="188" y="317"/>
                  <a:pt x="188" y="317"/>
                  <a:pt x="187" y="317"/>
                </a:cubicBezTo>
                <a:cubicBezTo>
                  <a:pt x="187" y="317"/>
                  <a:pt x="186" y="317"/>
                  <a:pt x="186" y="317"/>
                </a:cubicBezTo>
                <a:cubicBezTo>
                  <a:pt x="185" y="317"/>
                  <a:pt x="185" y="317"/>
                  <a:pt x="184" y="317"/>
                </a:cubicBezTo>
                <a:cubicBezTo>
                  <a:pt x="182" y="316"/>
                  <a:pt x="179" y="316"/>
                  <a:pt x="176" y="316"/>
                </a:cubicBezTo>
                <a:cubicBezTo>
                  <a:pt x="175" y="315"/>
                  <a:pt x="175" y="315"/>
                  <a:pt x="174" y="315"/>
                </a:cubicBezTo>
                <a:cubicBezTo>
                  <a:pt x="173" y="315"/>
                  <a:pt x="172" y="315"/>
                  <a:pt x="172" y="315"/>
                </a:cubicBezTo>
                <a:cubicBezTo>
                  <a:pt x="171" y="315"/>
                  <a:pt x="170" y="315"/>
                  <a:pt x="169" y="315"/>
                </a:cubicBezTo>
                <a:cubicBezTo>
                  <a:pt x="168" y="315"/>
                  <a:pt x="168" y="314"/>
                  <a:pt x="167" y="314"/>
                </a:cubicBezTo>
                <a:cubicBezTo>
                  <a:pt x="166" y="314"/>
                  <a:pt x="165" y="314"/>
                  <a:pt x="164" y="314"/>
                </a:cubicBezTo>
                <a:cubicBezTo>
                  <a:pt x="164" y="314"/>
                  <a:pt x="163" y="314"/>
                  <a:pt x="163" y="314"/>
                </a:cubicBezTo>
                <a:cubicBezTo>
                  <a:pt x="162" y="313"/>
                  <a:pt x="162" y="313"/>
                  <a:pt x="161" y="312"/>
                </a:cubicBezTo>
                <a:cubicBezTo>
                  <a:pt x="161" y="312"/>
                  <a:pt x="161" y="312"/>
                  <a:pt x="161" y="312"/>
                </a:cubicBezTo>
                <a:cubicBezTo>
                  <a:pt x="159" y="312"/>
                  <a:pt x="158" y="310"/>
                  <a:pt x="158" y="309"/>
                </a:cubicBezTo>
                <a:cubicBezTo>
                  <a:pt x="157" y="309"/>
                  <a:pt x="157" y="309"/>
                  <a:pt x="156" y="309"/>
                </a:cubicBezTo>
                <a:cubicBezTo>
                  <a:pt x="156" y="308"/>
                  <a:pt x="155" y="308"/>
                  <a:pt x="155" y="309"/>
                </a:cubicBezTo>
                <a:cubicBezTo>
                  <a:pt x="154" y="309"/>
                  <a:pt x="155" y="307"/>
                  <a:pt x="154" y="306"/>
                </a:cubicBezTo>
                <a:cubicBezTo>
                  <a:pt x="151" y="304"/>
                  <a:pt x="152" y="301"/>
                  <a:pt x="149" y="298"/>
                </a:cubicBezTo>
                <a:cubicBezTo>
                  <a:pt x="150" y="296"/>
                  <a:pt x="150" y="294"/>
                  <a:pt x="150" y="293"/>
                </a:cubicBezTo>
                <a:cubicBezTo>
                  <a:pt x="150" y="292"/>
                  <a:pt x="150" y="292"/>
                  <a:pt x="150" y="292"/>
                </a:cubicBezTo>
                <a:cubicBezTo>
                  <a:pt x="150" y="292"/>
                  <a:pt x="150" y="291"/>
                  <a:pt x="150" y="291"/>
                </a:cubicBezTo>
                <a:cubicBezTo>
                  <a:pt x="150" y="290"/>
                  <a:pt x="150" y="289"/>
                  <a:pt x="150" y="287"/>
                </a:cubicBezTo>
                <a:cubicBezTo>
                  <a:pt x="150" y="287"/>
                  <a:pt x="150" y="287"/>
                  <a:pt x="150" y="286"/>
                </a:cubicBezTo>
                <a:cubicBezTo>
                  <a:pt x="151" y="285"/>
                  <a:pt x="150" y="282"/>
                  <a:pt x="151" y="281"/>
                </a:cubicBezTo>
                <a:cubicBezTo>
                  <a:pt x="151" y="280"/>
                  <a:pt x="151" y="278"/>
                  <a:pt x="151" y="277"/>
                </a:cubicBezTo>
                <a:cubicBezTo>
                  <a:pt x="152" y="276"/>
                  <a:pt x="152" y="275"/>
                  <a:pt x="152" y="274"/>
                </a:cubicBezTo>
                <a:cubicBezTo>
                  <a:pt x="152" y="274"/>
                  <a:pt x="152" y="273"/>
                  <a:pt x="152" y="273"/>
                </a:cubicBezTo>
                <a:cubicBezTo>
                  <a:pt x="152" y="273"/>
                  <a:pt x="152" y="272"/>
                  <a:pt x="152" y="272"/>
                </a:cubicBezTo>
                <a:cubicBezTo>
                  <a:pt x="152" y="272"/>
                  <a:pt x="152" y="271"/>
                  <a:pt x="153" y="271"/>
                </a:cubicBezTo>
                <a:cubicBezTo>
                  <a:pt x="153" y="270"/>
                  <a:pt x="152" y="270"/>
                  <a:pt x="152" y="270"/>
                </a:cubicBezTo>
                <a:cubicBezTo>
                  <a:pt x="152" y="269"/>
                  <a:pt x="152" y="268"/>
                  <a:pt x="152" y="267"/>
                </a:cubicBezTo>
                <a:cubicBezTo>
                  <a:pt x="152" y="266"/>
                  <a:pt x="153" y="265"/>
                  <a:pt x="153" y="264"/>
                </a:cubicBezTo>
                <a:cubicBezTo>
                  <a:pt x="153" y="263"/>
                  <a:pt x="153" y="262"/>
                  <a:pt x="153" y="262"/>
                </a:cubicBezTo>
                <a:cubicBezTo>
                  <a:pt x="153" y="261"/>
                  <a:pt x="153" y="261"/>
                  <a:pt x="153" y="260"/>
                </a:cubicBezTo>
                <a:cubicBezTo>
                  <a:pt x="153" y="260"/>
                  <a:pt x="153" y="260"/>
                  <a:pt x="153" y="260"/>
                </a:cubicBezTo>
                <a:cubicBezTo>
                  <a:pt x="153" y="258"/>
                  <a:pt x="154" y="255"/>
                  <a:pt x="154" y="253"/>
                </a:cubicBezTo>
                <a:cubicBezTo>
                  <a:pt x="154" y="253"/>
                  <a:pt x="154" y="252"/>
                  <a:pt x="154" y="252"/>
                </a:cubicBezTo>
                <a:cubicBezTo>
                  <a:pt x="154" y="251"/>
                  <a:pt x="154" y="251"/>
                  <a:pt x="154" y="250"/>
                </a:cubicBezTo>
                <a:cubicBezTo>
                  <a:pt x="155" y="250"/>
                  <a:pt x="154" y="250"/>
                  <a:pt x="154" y="250"/>
                </a:cubicBezTo>
                <a:cubicBezTo>
                  <a:pt x="154" y="249"/>
                  <a:pt x="155" y="248"/>
                  <a:pt x="154" y="248"/>
                </a:cubicBezTo>
                <a:cubicBezTo>
                  <a:pt x="154" y="247"/>
                  <a:pt x="155" y="246"/>
                  <a:pt x="155" y="246"/>
                </a:cubicBezTo>
                <a:cubicBezTo>
                  <a:pt x="155" y="244"/>
                  <a:pt x="156" y="241"/>
                  <a:pt x="156" y="238"/>
                </a:cubicBezTo>
                <a:cubicBezTo>
                  <a:pt x="156" y="238"/>
                  <a:pt x="157" y="238"/>
                  <a:pt x="157" y="237"/>
                </a:cubicBezTo>
                <a:cubicBezTo>
                  <a:pt x="157" y="237"/>
                  <a:pt x="156" y="237"/>
                  <a:pt x="156" y="237"/>
                </a:cubicBezTo>
                <a:cubicBezTo>
                  <a:pt x="156" y="236"/>
                  <a:pt x="157" y="234"/>
                  <a:pt x="157" y="233"/>
                </a:cubicBezTo>
                <a:cubicBezTo>
                  <a:pt x="157" y="233"/>
                  <a:pt x="157" y="233"/>
                  <a:pt x="157" y="233"/>
                </a:cubicBezTo>
                <a:cubicBezTo>
                  <a:pt x="157" y="232"/>
                  <a:pt x="157" y="232"/>
                  <a:pt x="157" y="232"/>
                </a:cubicBezTo>
                <a:cubicBezTo>
                  <a:pt x="157" y="232"/>
                  <a:pt x="157" y="231"/>
                  <a:pt x="157" y="231"/>
                </a:cubicBezTo>
                <a:cubicBezTo>
                  <a:pt x="157" y="230"/>
                  <a:pt x="158" y="229"/>
                  <a:pt x="158" y="228"/>
                </a:cubicBezTo>
                <a:cubicBezTo>
                  <a:pt x="158" y="228"/>
                  <a:pt x="158" y="228"/>
                  <a:pt x="158" y="227"/>
                </a:cubicBezTo>
                <a:cubicBezTo>
                  <a:pt x="158" y="225"/>
                  <a:pt x="159" y="222"/>
                  <a:pt x="159" y="220"/>
                </a:cubicBezTo>
                <a:cubicBezTo>
                  <a:pt x="159" y="219"/>
                  <a:pt x="160" y="218"/>
                  <a:pt x="160" y="217"/>
                </a:cubicBezTo>
                <a:cubicBezTo>
                  <a:pt x="160" y="215"/>
                  <a:pt x="161" y="214"/>
                  <a:pt x="161" y="212"/>
                </a:cubicBezTo>
                <a:cubicBezTo>
                  <a:pt x="161" y="210"/>
                  <a:pt x="162" y="208"/>
                  <a:pt x="162" y="207"/>
                </a:cubicBezTo>
                <a:cubicBezTo>
                  <a:pt x="162" y="206"/>
                  <a:pt x="161" y="206"/>
                  <a:pt x="162" y="206"/>
                </a:cubicBezTo>
                <a:cubicBezTo>
                  <a:pt x="162" y="206"/>
                  <a:pt x="163" y="205"/>
                  <a:pt x="163" y="204"/>
                </a:cubicBezTo>
                <a:cubicBezTo>
                  <a:pt x="163" y="204"/>
                  <a:pt x="162" y="204"/>
                  <a:pt x="162" y="203"/>
                </a:cubicBezTo>
                <a:cubicBezTo>
                  <a:pt x="162" y="201"/>
                  <a:pt x="163" y="199"/>
                  <a:pt x="164" y="197"/>
                </a:cubicBezTo>
                <a:cubicBezTo>
                  <a:pt x="164" y="195"/>
                  <a:pt x="164" y="192"/>
                  <a:pt x="166" y="191"/>
                </a:cubicBezTo>
                <a:cubicBezTo>
                  <a:pt x="166" y="191"/>
                  <a:pt x="166" y="191"/>
                  <a:pt x="167" y="190"/>
                </a:cubicBezTo>
                <a:cubicBezTo>
                  <a:pt x="167" y="190"/>
                  <a:pt x="168" y="190"/>
                  <a:pt x="169" y="190"/>
                </a:cubicBezTo>
                <a:cubicBezTo>
                  <a:pt x="169" y="190"/>
                  <a:pt x="170" y="190"/>
                  <a:pt x="170" y="190"/>
                </a:cubicBezTo>
                <a:cubicBezTo>
                  <a:pt x="171" y="190"/>
                  <a:pt x="171" y="190"/>
                  <a:pt x="171" y="190"/>
                </a:cubicBezTo>
                <a:cubicBezTo>
                  <a:pt x="172" y="190"/>
                  <a:pt x="173" y="189"/>
                  <a:pt x="173" y="189"/>
                </a:cubicBezTo>
                <a:cubicBezTo>
                  <a:pt x="174" y="189"/>
                  <a:pt x="176" y="189"/>
                  <a:pt x="177" y="189"/>
                </a:cubicBezTo>
                <a:cubicBezTo>
                  <a:pt x="178" y="189"/>
                  <a:pt x="178" y="188"/>
                  <a:pt x="178" y="189"/>
                </a:cubicBezTo>
                <a:cubicBezTo>
                  <a:pt x="179" y="189"/>
                  <a:pt x="179" y="189"/>
                  <a:pt x="180" y="189"/>
                </a:cubicBezTo>
                <a:cubicBezTo>
                  <a:pt x="181" y="189"/>
                  <a:pt x="181" y="188"/>
                  <a:pt x="182" y="188"/>
                </a:cubicBezTo>
                <a:cubicBezTo>
                  <a:pt x="182" y="188"/>
                  <a:pt x="183" y="189"/>
                  <a:pt x="183" y="189"/>
                </a:cubicBezTo>
                <a:cubicBezTo>
                  <a:pt x="184" y="188"/>
                  <a:pt x="184" y="188"/>
                  <a:pt x="185" y="188"/>
                </a:cubicBezTo>
                <a:cubicBezTo>
                  <a:pt x="186" y="188"/>
                  <a:pt x="186" y="188"/>
                  <a:pt x="187" y="188"/>
                </a:cubicBezTo>
                <a:cubicBezTo>
                  <a:pt x="187" y="188"/>
                  <a:pt x="188" y="188"/>
                  <a:pt x="189" y="187"/>
                </a:cubicBezTo>
                <a:cubicBezTo>
                  <a:pt x="189" y="187"/>
                  <a:pt x="190" y="187"/>
                  <a:pt x="191" y="187"/>
                </a:cubicBezTo>
                <a:cubicBezTo>
                  <a:pt x="191" y="187"/>
                  <a:pt x="192" y="187"/>
                  <a:pt x="192" y="187"/>
                </a:cubicBezTo>
                <a:cubicBezTo>
                  <a:pt x="192" y="187"/>
                  <a:pt x="193" y="187"/>
                  <a:pt x="193" y="187"/>
                </a:cubicBezTo>
                <a:cubicBezTo>
                  <a:pt x="194" y="187"/>
                  <a:pt x="194" y="187"/>
                  <a:pt x="195" y="187"/>
                </a:cubicBezTo>
                <a:cubicBezTo>
                  <a:pt x="196" y="187"/>
                  <a:pt x="197" y="187"/>
                  <a:pt x="198" y="187"/>
                </a:cubicBezTo>
                <a:cubicBezTo>
                  <a:pt x="198" y="187"/>
                  <a:pt x="199" y="187"/>
                  <a:pt x="199" y="187"/>
                </a:cubicBezTo>
                <a:cubicBezTo>
                  <a:pt x="200" y="187"/>
                  <a:pt x="201" y="187"/>
                  <a:pt x="202" y="187"/>
                </a:cubicBezTo>
                <a:cubicBezTo>
                  <a:pt x="203" y="187"/>
                  <a:pt x="203" y="187"/>
                  <a:pt x="204" y="186"/>
                </a:cubicBezTo>
                <a:cubicBezTo>
                  <a:pt x="204" y="186"/>
                  <a:pt x="204" y="187"/>
                  <a:pt x="205" y="187"/>
                </a:cubicBezTo>
                <a:cubicBezTo>
                  <a:pt x="205" y="187"/>
                  <a:pt x="206" y="187"/>
                  <a:pt x="206" y="187"/>
                </a:cubicBezTo>
                <a:cubicBezTo>
                  <a:pt x="207" y="187"/>
                  <a:pt x="207" y="186"/>
                  <a:pt x="208" y="186"/>
                </a:cubicBezTo>
                <a:cubicBezTo>
                  <a:pt x="208" y="186"/>
                  <a:pt x="208" y="186"/>
                  <a:pt x="209" y="186"/>
                </a:cubicBezTo>
                <a:cubicBezTo>
                  <a:pt x="210" y="186"/>
                  <a:pt x="211" y="186"/>
                  <a:pt x="212" y="186"/>
                </a:cubicBezTo>
                <a:cubicBezTo>
                  <a:pt x="213" y="185"/>
                  <a:pt x="214" y="187"/>
                  <a:pt x="215" y="187"/>
                </a:cubicBezTo>
                <a:cubicBezTo>
                  <a:pt x="215" y="187"/>
                  <a:pt x="215" y="185"/>
                  <a:pt x="216" y="186"/>
                </a:cubicBezTo>
                <a:cubicBezTo>
                  <a:pt x="217" y="186"/>
                  <a:pt x="218" y="186"/>
                  <a:pt x="219" y="186"/>
                </a:cubicBezTo>
                <a:cubicBezTo>
                  <a:pt x="220" y="186"/>
                  <a:pt x="220" y="186"/>
                  <a:pt x="221" y="186"/>
                </a:cubicBezTo>
                <a:cubicBezTo>
                  <a:pt x="221" y="186"/>
                  <a:pt x="221" y="186"/>
                  <a:pt x="222" y="186"/>
                </a:cubicBezTo>
                <a:cubicBezTo>
                  <a:pt x="222" y="186"/>
                  <a:pt x="223" y="186"/>
                  <a:pt x="223" y="186"/>
                </a:cubicBezTo>
                <a:cubicBezTo>
                  <a:pt x="223" y="186"/>
                  <a:pt x="223" y="186"/>
                  <a:pt x="224" y="186"/>
                </a:cubicBezTo>
                <a:cubicBezTo>
                  <a:pt x="224" y="186"/>
                  <a:pt x="225" y="186"/>
                  <a:pt x="225" y="186"/>
                </a:cubicBezTo>
                <a:cubicBezTo>
                  <a:pt x="225" y="186"/>
                  <a:pt x="226" y="186"/>
                  <a:pt x="226" y="185"/>
                </a:cubicBezTo>
                <a:cubicBezTo>
                  <a:pt x="227" y="185"/>
                  <a:pt x="227" y="186"/>
                  <a:pt x="228" y="186"/>
                </a:cubicBezTo>
                <a:cubicBezTo>
                  <a:pt x="228" y="186"/>
                  <a:pt x="228" y="186"/>
                  <a:pt x="229" y="186"/>
                </a:cubicBezTo>
                <a:cubicBezTo>
                  <a:pt x="229" y="186"/>
                  <a:pt x="229" y="186"/>
                  <a:pt x="229" y="186"/>
                </a:cubicBezTo>
                <a:cubicBezTo>
                  <a:pt x="230" y="186"/>
                  <a:pt x="231" y="186"/>
                  <a:pt x="232" y="186"/>
                </a:cubicBezTo>
                <a:cubicBezTo>
                  <a:pt x="232" y="186"/>
                  <a:pt x="233" y="185"/>
                  <a:pt x="233" y="185"/>
                </a:cubicBezTo>
                <a:cubicBezTo>
                  <a:pt x="233" y="185"/>
                  <a:pt x="234" y="186"/>
                  <a:pt x="234" y="186"/>
                </a:cubicBezTo>
                <a:cubicBezTo>
                  <a:pt x="234" y="186"/>
                  <a:pt x="235" y="185"/>
                  <a:pt x="235" y="185"/>
                </a:cubicBezTo>
                <a:cubicBezTo>
                  <a:pt x="235" y="185"/>
                  <a:pt x="236" y="186"/>
                  <a:pt x="236" y="186"/>
                </a:cubicBezTo>
                <a:cubicBezTo>
                  <a:pt x="237" y="186"/>
                  <a:pt x="238" y="185"/>
                  <a:pt x="239" y="185"/>
                </a:cubicBezTo>
                <a:cubicBezTo>
                  <a:pt x="241" y="186"/>
                  <a:pt x="243" y="185"/>
                  <a:pt x="246" y="186"/>
                </a:cubicBezTo>
                <a:cubicBezTo>
                  <a:pt x="246" y="186"/>
                  <a:pt x="247" y="186"/>
                  <a:pt x="247" y="186"/>
                </a:cubicBezTo>
                <a:cubicBezTo>
                  <a:pt x="248" y="186"/>
                  <a:pt x="249" y="185"/>
                  <a:pt x="250" y="185"/>
                </a:cubicBezTo>
                <a:cubicBezTo>
                  <a:pt x="251" y="185"/>
                  <a:pt x="251" y="186"/>
                  <a:pt x="252" y="186"/>
                </a:cubicBezTo>
                <a:close/>
                <a:moveTo>
                  <a:pt x="113" y="248"/>
                </a:moveTo>
                <a:cubicBezTo>
                  <a:pt x="112" y="248"/>
                  <a:pt x="113" y="247"/>
                  <a:pt x="112" y="246"/>
                </a:cubicBezTo>
                <a:cubicBezTo>
                  <a:pt x="111" y="243"/>
                  <a:pt x="109" y="240"/>
                  <a:pt x="107" y="237"/>
                </a:cubicBezTo>
                <a:cubicBezTo>
                  <a:pt x="106" y="236"/>
                  <a:pt x="105" y="234"/>
                  <a:pt x="105" y="233"/>
                </a:cubicBezTo>
                <a:cubicBezTo>
                  <a:pt x="105" y="232"/>
                  <a:pt x="105" y="232"/>
                  <a:pt x="105" y="232"/>
                </a:cubicBezTo>
                <a:cubicBezTo>
                  <a:pt x="104" y="231"/>
                  <a:pt x="104" y="229"/>
                  <a:pt x="103" y="228"/>
                </a:cubicBezTo>
                <a:cubicBezTo>
                  <a:pt x="102" y="227"/>
                  <a:pt x="101" y="225"/>
                  <a:pt x="100" y="224"/>
                </a:cubicBezTo>
                <a:cubicBezTo>
                  <a:pt x="100" y="223"/>
                  <a:pt x="99" y="221"/>
                  <a:pt x="99" y="220"/>
                </a:cubicBezTo>
                <a:cubicBezTo>
                  <a:pt x="99" y="219"/>
                  <a:pt x="98" y="218"/>
                  <a:pt x="97" y="217"/>
                </a:cubicBezTo>
                <a:cubicBezTo>
                  <a:pt x="97" y="216"/>
                  <a:pt x="97" y="215"/>
                  <a:pt x="96" y="214"/>
                </a:cubicBezTo>
                <a:cubicBezTo>
                  <a:pt x="96" y="214"/>
                  <a:pt x="95" y="213"/>
                  <a:pt x="95" y="212"/>
                </a:cubicBezTo>
                <a:cubicBezTo>
                  <a:pt x="96" y="211"/>
                  <a:pt x="95" y="211"/>
                  <a:pt x="94" y="208"/>
                </a:cubicBezTo>
                <a:cubicBezTo>
                  <a:pt x="94" y="208"/>
                  <a:pt x="94" y="207"/>
                  <a:pt x="93" y="205"/>
                </a:cubicBezTo>
                <a:cubicBezTo>
                  <a:pt x="92" y="204"/>
                  <a:pt x="91" y="202"/>
                  <a:pt x="91" y="200"/>
                </a:cubicBezTo>
                <a:cubicBezTo>
                  <a:pt x="94" y="199"/>
                  <a:pt x="96" y="200"/>
                  <a:pt x="99" y="198"/>
                </a:cubicBezTo>
                <a:cubicBezTo>
                  <a:pt x="100" y="198"/>
                  <a:pt x="100" y="199"/>
                  <a:pt x="101" y="199"/>
                </a:cubicBezTo>
                <a:cubicBezTo>
                  <a:pt x="101" y="199"/>
                  <a:pt x="102" y="198"/>
                  <a:pt x="103" y="198"/>
                </a:cubicBezTo>
                <a:cubicBezTo>
                  <a:pt x="104" y="198"/>
                  <a:pt x="104" y="198"/>
                  <a:pt x="105" y="198"/>
                </a:cubicBezTo>
                <a:cubicBezTo>
                  <a:pt x="107" y="198"/>
                  <a:pt x="108" y="198"/>
                  <a:pt x="110" y="197"/>
                </a:cubicBezTo>
                <a:cubicBezTo>
                  <a:pt x="110" y="197"/>
                  <a:pt x="111" y="198"/>
                  <a:pt x="111" y="198"/>
                </a:cubicBezTo>
                <a:cubicBezTo>
                  <a:pt x="112" y="198"/>
                  <a:pt x="112" y="197"/>
                  <a:pt x="112" y="197"/>
                </a:cubicBezTo>
                <a:cubicBezTo>
                  <a:pt x="113" y="197"/>
                  <a:pt x="113" y="197"/>
                  <a:pt x="114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6" y="197"/>
                  <a:pt x="116" y="197"/>
                  <a:pt x="117" y="197"/>
                </a:cubicBezTo>
                <a:cubicBezTo>
                  <a:pt x="118" y="197"/>
                  <a:pt x="118" y="197"/>
                  <a:pt x="120" y="197"/>
                </a:cubicBezTo>
                <a:cubicBezTo>
                  <a:pt x="120" y="197"/>
                  <a:pt x="121" y="197"/>
                  <a:pt x="121" y="197"/>
                </a:cubicBezTo>
                <a:cubicBezTo>
                  <a:pt x="121" y="197"/>
                  <a:pt x="122" y="196"/>
                  <a:pt x="123" y="196"/>
                </a:cubicBezTo>
                <a:cubicBezTo>
                  <a:pt x="124" y="197"/>
                  <a:pt x="128" y="196"/>
                  <a:pt x="130" y="195"/>
                </a:cubicBezTo>
                <a:cubicBezTo>
                  <a:pt x="131" y="195"/>
                  <a:pt x="132" y="195"/>
                  <a:pt x="133" y="195"/>
                </a:cubicBezTo>
                <a:cubicBezTo>
                  <a:pt x="133" y="195"/>
                  <a:pt x="133" y="195"/>
                  <a:pt x="134" y="195"/>
                </a:cubicBezTo>
                <a:cubicBezTo>
                  <a:pt x="134" y="195"/>
                  <a:pt x="134" y="194"/>
                  <a:pt x="135" y="195"/>
                </a:cubicBezTo>
                <a:cubicBezTo>
                  <a:pt x="135" y="195"/>
                  <a:pt x="135" y="195"/>
                  <a:pt x="135" y="195"/>
                </a:cubicBezTo>
                <a:cubicBezTo>
                  <a:pt x="136" y="195"/>
                  <a:pt x="138" y="194"/>
                  <a:pt x="139" y="194"/>
                </a:cubicBezTo>
                <a:cubicBezTo>
                  <a:pt x="142" y="194"/>
                  <a:pt x="145" y="194"/>
                  <a:pt x="148" y="193"/>
                </a:cubicBezTo>
                <a:cubicBezTo>
                  <a:pt x="149" y="193"/>
                  <a:pt x="150" y="193"/>
                  <a:pt x="151" y="193"/>
                </a:cubicBezTo>
                <a:cubicBezTo>
                  <a:pt x="151" y="193"/>
                  <a:pt x="152" y="193"/>
                  <a:pt x="152" y="193"/>
                </a:cubicBezTo>
                <a:cubicBezTo>
                  <a:pt x="153" y="193"/>
                  <a:pt x="153" y="192"/>
                  <a:pt x="155" y="192"/>
                </a:cubicBezTo>
                <a:cubicBezTo>
                  <a:pt x="155" y="192"/>
                  <a:pt x="155" y="192"/>
                  <a:pt x="155" y="192"/>
                </a:cubicBezTo>
                <a:cubicBezTo>
                  <a:pt x="156" y="192"/>
                  <a:pt x="158" y="191"/>
                  <a:pt x="158" y="191"/>
                </a:cubicBezTo>
                <a:cubicBezTo>
                  <a:pt x="159" y="191"/>
                  <a:pt x="159" y="191"/>
                  <a:pt x="160" y="191"/>
                </a:cubicBezTo>
                <a:cubicBezTo>
                  <a:pt x="161" y="192"/>
                  <a:pt x="161" y="192"/>
                  <a:pt x="161" y="192"/>
                </a:cubicBezTo>
                <a:cubicBezTo>
                  <a:pt x="161" y="194"/>
                  <a:pt x="161" y="195"/>
                  <a:pt x="160" y="197"/>
                </a:cubicBezTo>
                <a:cubicBezTo>
                  <a:pt x="160" y="199"/>
                  <a:pt x="159" y="201"/>
                  <a:pt x="159" y="203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59" y="204"/>
                  <a:pt x="159" y="205"/>
                  <a:pt x="159" y="206"/>
                </a:cubicBezTo>
                <a:cubicBezTo>
                  <a:pt x="158" y="208"/>
                  <a:pt x="158" y="210"/>
                  <a:pt x="157" y="213"/>
                </a:cubicBezTo>
                <a:cubicBezTo>
                  <a:pt x="157" y="214"/>
                  <a:pt x="156" y="216"/>
                  <a:pt x="157" y="217"/>
                </a:cubicBezTo>
                <a:cubicBezTo>
                  <a:pt x="157" y="217"/>
                  <a:pt x="156" y="218"/>
                  <a:pt x="156" y="219"/>
                </a:cubicBezTo>
                <a:cubicBezTo>
                  <a:pt x="156" y="219"/>
                  <a:pt x="156" y="219"/>
                  <a:pt x="156" y="220"/>
                </a:cubicBezTo>
                <a:cubicBezTo>
                  <a:pt x="156" y="220"/>
                  <a:pt x="156" y="220"/>
                  <a:pt x="156" y="221"/>
                </a:cubicBezTo>
                <a:cubicBezTo>
                  <a:pt x="156" y="222"/>
                  <a:pt x="155" y="223"/>
                  <a:pt x="155" y="225"/>
                </a:cubicBezTo>
                <a:cubicBezTo>
                  <a:pt x="155" y="226"/>
                  <a:pt x="155" y="225"/>
                  <a:pt x="155" y="226"/>
                </a:cubicBezTo>
                <a:cubicBezTo>
                  <a:pt x="155" y="226"/>
                  <a:pt x="155" y="227"/>
                  <a:pt x="155" y="227"/>
                </a:cubicBezTo>
                <a:cubicBezTo>
                  <a:pt x="155" y="228"/>
                  <a:pt x="154" y="230"/>
                  <a:pt x="154" y="232"/>
                </a:cubicBezTo>
                <a:cubicBezTo>
                  <a:pt x="154" y="232"/>
                  <a:pt x="154" y="233"/>
                  <a:pt x="153" y="234"/>
                </a:cubicBezTo>
                <a:cubicBezTo>
                  <a:pt x="153" y="234"/>
                  <a:pt x="154" y="234"/>
                  <a:pt x="153" y="234"/>
                </a:cubicBezTo>
                <a:cubicBezTo>
                  <a:pt x="153" y="235"/>
                  <a:pt x="153" y="236"/>
                  <a:pt x="153" y="237"/>
                </a:cubicBezTo>
                <a:cubicBezTo>
                  <a:pt x="153" y="237"/>
                  <a:pt x="152" y="238"/>
                  <a:pt x="152" y="238"/>
                </a:cubicBezTo>
                <a:cubicBezTo>
                  <a:pt x="152" y="238"/>
                  <a:pt x="153" y="239"/>
                  <a:pt x="153" y="239"/>
                </a:cubicBezTo>
                <a:cubicBezTo>
                  <a:pt x="153" y="239"/>
                  <a:pt x="152" y="240"/>
                  <a:pt x="153" y="241"/>
                </a:cubicBezTo>
                <a:cubicBezTo>
                  <a:pt x="151" y="242"/>
                  <a:pt x="151" y="244"/>
                  <a:pt x="151" y="245"/>
                </a:cubicBezTo>
                <a:cubicBezTo>
                  <a:pt x="151" y="246"/>
                  <a:pt x="151" y="246"/>
                  <a:pt x="151" y="247"/>
                </a:cubicBezTo>
                <a:cubicBezTo>
                  <a:pt x="151" y="247"/>
                  <a:pt x="150" y="249"/>
                  <a:pt x="150" y="249"/>
                </a:cubicBezTo>
                <a:cubicBezTo>
                  <a:pt x="150" y="249"/>
                  <a:pt x="151" y="250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50"/>
                  <a:pt x="151" y="251"/>
                  <a:pt x="151" y="251"/>
                </a:cubicBezTo>
                <a:cubicBezTo>
                  <a:pt x="151" y="251"/>
                  <a:pt x="150" y="252"/>
                  <a:pt x="151" y="253"/>
                </a:cubicBezTo>
                <a:cubicBezTo>
                  <a:pt x="150" y="254"/>
                  <a:pt x="150" y="256"/>
                  <a:pt x="150" y="257"/>
                </a:cubicBezTo>
                <a:cubicBezTo>
                  <a:pt x="150" y="257"/>
                  <a:pt x="150" y="258"/>
                  <a:pt x="150" y="258"/>
                </a:cubicBezTo>
                <a:cubicBezTo>
                  <a:pt x="151" y="260"/>
                  <a:pt x="149" y="262"/>
                  <a:pt x="149" y="264"/>
                </a:cubicBezTo>
                <a:cubicBezTo>
                  <a:pt x="150" y="265"/>
                  <a:pt x="148" y="265"/>
                  <a:pt x="149" y="267"/>
                </a:cubicBezTo>
                <a:cubicBezTo>
                  <a:pt x="149" y="268"/>
                  <a:pt x="149" y="269"/>
                  <a:pt x="149" y="271"/>
                </a:cubicBezTo>
                <a:cubicBezTo>
                  <a:pt x="149" y="271"/>
                  <a:pt x="149" y="271"/>
                  <a:pt x="149" y="271"/>
                </a:cubicBezTo>
                <a:cubicBezTo>
                  <a:pt x="149" y="272"/>
                  <a:pt x="148" y="272"/>
                  <a:pt x="148" y="272"/>
                </a:cubicBezTo>
                <a:cubicBezTo>
                  <a:pt x="148" y="273"/>
                  <a:pt x="148" y="274"/>
                  <a:pt x="149" y="274"/>
                </a:cubicBezTo>
                <a:cubicBezTo>
                  <a:pt x="149" y="275"/>
                  <a:pt x="148" y="275"/>
                  <a:pt x="148" y="275"/>
                </a:cubicBezTo>
                <a:cubicBezTo>
                  <a:pt x="149" y="277"/>
                  <a:pt x="148" y="278"/>
                  <a:pt x="148" y="279"/>
                </a:cubicBezTo>
                <a:cubicBezTo>
                  <a:pt x="148" y="280"/>
                  <a:pt x="147" y="280"/>
                  <a:pt x="147" y="281"/>
                </a:cubicBezTo>
                <a:cubicBezTo>
                  <a:pt x="147" y="281"/>
                  <a:pt x="147" y="282"/>
                  <a:pt x="147" y="282"/>
                </a:cubicBezTo>
                <a:cubicBezTo>
                  <a:pt x="147" y="283"/>
                  <a:pt x="147" y="283"/>
                  <a:pt x="147" y="284"/>
                </a:cubicBezTo>
                <a:cubicBezTo>
                  <a:pt x="147" y="285"/>
                  <a:pt x="147" y="285"/>
                  <a:pt x="147" y="286"/>
                </a:cubicBezTo>
                <a:cubicBezTo>
                  <a:pt x="147" y="287"/>
                  <a:pt x="147" y="287"/>
                  <a:pt x="147" y="288"/>
                </a:cubicBezTo>
                <a:cubicBezTo>
                  <a:pt x="147" y="288"/>
                  <a:pt x="146" y="289"/>
                  <a:pt x="147" y="290"/>
                </a:cubicBezTo>
                <a:cubicBezTo>
                  <a:pt x="146" y="292"/>
                  <a:pt x="148" y="294"/>
                  <a:pt x="145" y="296"/>
                </a:cubicBezTo>
                <a:cubicBezTo>
                  <a:pt x="144" y="294"/>
                  <a:pt x="145" y="293"/>
                  <a:pt x="143" y="291"/>
                </a:cubicBezTo>
                <a:cubicBezTo>
                  <a:pt x="143" y="291"/>
                  <a:pt x="142" y="290"/>
                  <a:pt x="142" y="291"/>
                </a:cubicBezTo>
                <a:cubicBezTo>
                  <a:pt x="141" y="288"/>
                  <a:pt x="139" y="286"/>
                  <a:pt x="137" y="284"/>
                </a:cubicBezTo>
                <a:cubicBezTo>
                  <a:pt x="136" y="283"/>
                  <a:pt x="136" y="282"/>
                  <a:pt x="135" y="281"/>
                </a:cubicBezTo>
                <a:cubicBezTo>
                  <a:pt x="134" y="280"/>
                  <a:pt x="133" y="280"/>
                  <a:pt x="133" y="279"/>
                </a:cubicBezTo>
                <a:cubicBezTo>
                  <a:pt x="132" y="278"/>
                  <a:pt x="132" y="276"/>
                  <a:pt x="131" y="275"/>
                </a:cubicBezTo>
                <a:cubicBezTo>
                  <a:pt x="130" y="274"/>
                  <a:pt x="129" y="273"/>
                  <a:pt x="128" y="272"/>
                </a:cubicBezTo>
                <a:cubicBezTo>
                  <a:pt x="128" y="271"/>
                  <a:pt x="127" y="270"/>
                  <a:pt x="126" y="269"/>
                </a:cubicBezTo>
                <a:cubicBezTo>
                  <a:pt x="126" y="268"/>
                  <a:pt x="125" y="268"/>
                  <a:pt x="125" y="267"/>
                </a:cubicBezTo>
                <a:cubicBezTo>
                  <a:pt x="122" y="263"/>
                  <a:pt x="119" y="259"/>
                  <a:pt x="117" y="255"/>
                </a:cubicBezTo>
                <a:cubicBezTo>
                  <a:pt x="117" y="255"/>
                  <a:pt x="117" y="254"/>
                  <a:pt x="117" y="254"/>
                </a:cubicBezTo>
                <a:cubicBezTo>
                  <a:pt x="116" y="254"/>
                  <a:pt x="116" y="253"/>
                  <a:pt x="116" y="252"/>
                </a:cubicBezTo>
                <a:cubicBezTo>
                  <a:pt x="115" y="251"/>
                  <a:pt x="114" y="248"/>
                  <a:pt x="113" y="248"/>
                </a:cubicBezTo>
                <a:cubicBezTo>
                  <a:pt x="113" y="248"/>
                  <a:pt x="113" y="248"/>
                  <a:pt x="113" y="248"/>
                </a:cubicBezTo>
                <a:close/>
                <a:moveTo>
                  <a:pt x="189" y="125"/>
                </a:moveTo>
                <a:cubicBezTo>
                  <a:pt x="189" y="126"/>
                  <a:pt x="189" y="126"/>
                  <a:pt x="190" y="126"/>
                </a:cubicBezTo>
                <a:cubicBezTo>
                  <a:pt x="190" y="126"/>
                  <a:pt x="191" y="126"/>
                  <a:pt x="191" y="127"/>
                </a:cubicBezTo>
                <a:cubicBezTo>
                  <a:pt x="191" y="127"/>
                  <a:pt x="191" y="127"/>
                  <a:pt x="192" y="127"/>
                </a:cubicBezTo>
                <a:cubicBezTo>
                  <a:pt x="192" y="127"/>
                  <a:pt x="193" y="128"/>
                  <a:pt x="193" y="128"/>
                </a:cubicBezTo>
                <a:cubicBezTo>
                  <a:pt x="193" y="128"/>
                  <a:pt x="193" y="128"/>
                  <a:pt x="194" y="129"/>
                </a:cubicBezTo>
                <a:cubicBezTo>
                  <a:pt x="194" y="129"/>
                  <a:pt x="194" y="129"/>
                  <a:pt x="195" y="130"/>
                </a:cubicBezTo>
                <a:cubicBezTo>
                  <a:pt x="195" y="130"/>
                  <a:pt x="196" y="130"/>
                  <a:pt x="197" y="131"/>
                </a:cubicBezTo>
                <a:cubicBezTo>
                  <a:pt x="197" y="131"/>
                  <a:pt x="197" y="131"/>
                  <a:pt x="197" y="131"/>
                </a:cubicBezTo>
                <a:cubicBezTo>
                  <a:pt x="198" y="131"/>
                  <a:pt x="198" y="132"/>
                  <a:pt x="198" y="132"/>
                </a:cubicBezTo>
                <a:cubicBezTo>
                  <a:pt x="198" y="132"/>
                  <a:pt x="199" y="132"/>
                  <a:pt x="199" y="133"/>
                </a:cubicBezTo>
                <a:cubicBezTo>
                  <a:pt x="199" y="133"/>
                  <a:pt x="200" y="133"/>
                  <a:pt x="200" y="133"/>
                </a:cubicBezTo>
                <a:cubicBezTo>
                  <a:pt x="200" y="133"/>
                  <a:pt x="201" y="135"/>
                  <a:pt x="202" y="135"/>
                </a:cubicBezTo>
                <a:cubicBezTo>
                  <a:pt x="202" y="135"/>
                  <a:pt x="203" y="135"/>
                  <a:pt x="203" y="135"/>
                </a:cubicBezTo>
                <a:cubicBezTo>
                  <a:pt x="203" y="135"/>
                  <a:pt x="203" y="136"/>
                  <a:pt x="203" y="136"/>
                </a:cubicBezTo>
                <a:cubicBezTo>
                  <a:pt x="204" y="137"/>
                  <a:pt x="204" y="136"/>
                  <a:pt x="205" y="137"/>
                </a:cubicBezTo>
                <a:cubicBezTo>
                  <a:pt x="205" y="137"/>
                  <a:pt x="205" y="138"/>
                  <a:pt x="206" y="138"/>
                </a:cubicBezTo>
                <a:cubicBezTo>
                  <a:pt x="206" y="138"/>
                  <a:pt x="206" y="139"/>
                  <a:pt x="207" y="139"/>
                </a:cubicBezTo>
                <a:cubicBezTo>
                  <a:pt x="207" y="139"/>
                  <a:pt x="208" y="139"/>
                  <a:pt x="208" y="139"/>
                </a:cubicBezTo>
                <a:cubicBezTo>
                  <a:pt x="209" y="140"/>
                  <a:pt x="209" y="141"/>
                  <a:pt x="210" y="141"/>
                </a:cubicBezTo>
                <a:cubicBezTo>
                  <a:pt x="210" y="142"/>
                  <a:pt x="211" y="141"/>
                  <a:pt x="211" y="142"/>
                </a:cubicBezTo>
                <a:cubicBezTo>
                  <a:pt x="211" y="142"/>
                  <a:pt x="211" y="142"/>
                  <a:pt x="211" y="142"/>
                </a:cubicBezTo>
                <a:cubicBezTo>
                  <a:pt x="212" y="143"/>
                  <a:pt x="212" y="142"/>
                  <a:pt x="213" y="143"/>
                </a:cubicBezTo>
                <a:cubicBezTo>
                  <a:pt x="213" y="143"/>
                  <a:pt x="214" y="144"/>
                  <a:pt x="214" y="144"/>
                </a:cubicBezTo>
                <a:cubicBezTo>
                  <a:pt x="215" y="144"/>
                  <a:pt x="215" y="144"/>
                  <a:pt x="215" y="145"/>
                </a:cubicBezTo>
                <a:cubicBezTo>
                  <a:pt x="215" y="145"/>
                  <a:pt x="216" y="145"/>
                  <a:pt x="216" y="146"/>
                </a:cubicBezTo>
                <a:cubicBezTo>
                  <a:pt x="217" y="146"/>
                  <a:pt x="217" y="146"/>
                  <a:pt x="218" y="147"/>
                </a:cubicBezTo>
                <a:cubicBezTo>
                  <a:pt x="218" y="147"/>
                  <a:pt x="218" y="147"/>
                  <a:pt x="218" y="147"/>
                </a:cubicBezTo>
                <a:cubicBezTo>
                  <a:pt x="219" y="148"/>
                  <a:pt x="219" y="148"/>
                  <a:pt x="220" y="149"/>
                </a:cubicBezTo>
                <a:cubicBezTo>
                  <a:pt x="221" y="149"/>
                  <a:pt x="221" y="149"/>
                  <a:pt x="221" y="149"/>
                </a:cubicBezTo>
                <a:cubicBezTo>
                  <a:pt x="222" y="150"/>
                  <a:pt x="222" y="150"/>
                  <a:pt x="224" y="151"/>
                </a:cubicBezTo>
                <a:cubicBezTo>
                  <a:pt x="224" y="152"/>
                  <a:pt x="224" y="151"/>
                  <a:pt x="224" y="151"/>
                </a:cubicBezTo>
                <a:cubicBezTo>
                  <a:pt x="225" y="152"/>
                  <a:pt x="226" y="153"/>
                  <a:pt x="227" y="153"/>
                </a:cubicBezTo>
                <a:cubicBezTo>
                  <a:pt x="227" y="153"/>
                  <a:pt x="227" y="154"/>
                  <a:pt x="227" y="154"/>
                </a:cubicBezTo>
                <a:cubicBezTo>
                  <a:pt x="228" y="154"/>
                  <a:pt x="229" y="155"/>
                  <a:pt x="230" y="156"/>
                </a:cubicBezTo>
                <a:cubicBezTo>
                  <a:pt x="230" y="156"/>
                  <a:pt x="231" y="157"/>
                  <a:pt x="231" y="157"/>
                </a:cubicBezTo>
                <a:cubicBezTo>
                  <a:pt x="231" y="157"/>
                  <a:pt x="232" y="157"/>
                  <a:pt x="232" y="157"/>
                </a:cubicBezTo>
                <a:cubicBezTo>
                  <a:pt x="233" y="158"/>
                  <a:pt x="233" y="159"/>
                  <a:pt x="234" y="160"/>
                </a:cubicBezTo>
                <a:cubicBezTo>
                  <a:pt x="234" y="160"/>
                  <a:pt x="235" y="161"/>
                  <a:pt x="235" y="161"/>
                </a:cubicBezTo>
                <a:cubicBezTo>
                  <a:pt x="236" y="161"/>
                  <a:pt x="237" y="162"/>
                  <a:pt x="238" y="163"/>
                </a:cubicBezTo>
                <a:cubicBezTo>
                  <a:pt x="239" y="164"/>
                  <a:pt x="239" y="164"/>
                  <a:pt x="240" y="165"/>
                </a:cubicBezTo>
                <a:cubicBezTo>
                  <a:pt x="241" y="166"/>
                  <a:pt x="243" y="167"/>
                  <a:pt x="244" y="168"/>
                </a:cubicBezTo>
                <a:cubicBezTo>
                  <a:pt x="245" y="170"/>
                  <a:pt x="247" y="171"/>
                  <a:pt x="248" y="172"/>
                </a:cubicBezTo>
                <a:cubicBezTo>
                  <a:pt x="249" y="173"/>
                  <a:pt x="249" y="174"/>
                  <a:pt x="250" y="174"/>
                </a:cubicBezTo>
                <a:cubicBezTo>
                  <a:pt x="251" y="175"/>
                  <a:pt x="252" y="175"/>
                  <a:pt x="252" y="176"/>
                </a:cubicBezTo>
                <a:cubicBezTo>
                  <a:pt x="254" y="177"/>
                  <a:pt x="255" y="179"/>
                  <a:pt x="256" y="181"/>
                </a:cubicBezTo>
                <a:cubicBezTo>
                  <a:pt x="256" y="181"/>
                  <a:pt x="256" y="182"/>
                  <a:pt x="257" y="182"/>
                </a:cubicBezTo>
                <a:cubicBezTo>
                  <a:pt x="257" y="182"/>
                  <a:pt x="257" y="181"/>
                  <a:pt x="257" y="182"/>
                </a:cubicBezTo>
                <a:cubicBezTo>
                  <a:pt x="257" y="182"/>
                  <a:pt x="256" y="182"/>
                  <a:pt x="256" y="182"/>
                </a:cubicBezTo>
                <a:cubicBezTo>
                  <a:pt x="256" y="182"/>
                  <a:pt x="255" y="183"/>
                  <a:pt x="254" y="182"/>
                </a:cubicBezTo>
                <a:cubicBezTo>
                  <a:pt x="254" y="182"/>
                  <a:pt x="254" y="182"/>
                  <a:pt x="254" y="182"/>
                </a:cubicBezTo>
                <a:cubicBezTo>
                  <a:pt x="254" y="182"/>
                  <a:pt x="254" y="183"/>
                  <a:pt x="253" y="183"/>
                </a:cubicBezTo>
                <a:cubicBezTo>
                  <a:pt x="253" y="183"/>
                  <a:pt x="253" y="182"/>
                  <a:pt x="253" y="182"/>
                </a:cubicBezTo>
                <a:cubicBezTo>
                  <a:pt x="253" y="182"/>
                  <a:pt x="252" y="183"/>
                  <a:pt x="252" y="183"/>
                </a:cubicBezTo>
                <a:cubicBezTo>
                  <a:pt x="252" y="183"/>
                  <a:pt x="252" y="183"/>
                  <a:pt x="251" y="182"/>
                </a:cubicBezTo>
                <a:cubicBezTo>
                  <a:pt x="251" y="182"/>
                  <a:pt x="251" y="183"/>
                  <a:pt x="250" y="182"/>
                </a:cubicBezTo>
                <a:cubicBezTo>
                  <a:pt x="250" y="182"/>
                  <a:pt x="249" y="182"/>
                  <a:pt x="248" y="182"/>
                </a:cubicBezTo>
                <a:cubicBezTo>
                  <a:pt x="247" y="182"/>
                  <a:pt x="245" y="182"/>
                  <a:pt x="243" y="182"/>
                </a:cubicBezTo>
                <a:cubicBezTo>
                  <a:pt x="243" y="182"/>
                  <a:pt x="243" y="182"/>
                  <a:pt x="243" y="182"/>
                </a:cubicBezTo>
                <a:cubicBezTo>
                  <a:pt x="243" y="182"/>
                  <a:pt x="241" y="182"/>
                  <a:pt x="241" y="182"/>
                </a:cubicBezTo>
                <a:cubicBezTo>
                  <a:pt x="241" y="182"/>
                  <a:pt x="241" y="182"/>
                  <a:pt x="241" y="182"/>
                </a:cubicBezTo>
                <a:cubicBezTo>
                  <a:pt x="240" y="182"/>
                  <a:pt x="240" y="182"/>
                  <a:pt x="240" y="182"/>
                </a:cubicBezTo>
                <a:cubicBezTo>
                  <a:pt x="240" y="182"/>
                  <a:pt x="240" y="182"/>
                  <a:pt x="240" y="182"/>
                </a:cubicBezTo>
                <a:cubicBezTo>
                  <a:pt x="239" y="182"/>
                  <a:pt x="239" y="182"/>
                  <a:pt x="239" y="182"/>
                </a:cubicBezTo>
                <a:cubicBezTo>
                  <a:pt x="239" y="182"/>
                  <a:pt x="239" y="182"/>
                  <a:pt x="239" y="182"/>
                </a:cubicBezTo>
                <a:cubicBezTo>
                  <a:pt x="238" y="182"/>
                  <a:pt x="238" y="182"/>
                  <a:pt x="238" y="182"/>
                </a:cubicBezTo>
                <a:cubicBezTo>
                  <a:pt x="237" y="182"/>
                  <a:pt x="235" y="182"/>
                  <a:pt x="233" y="182"/>
                </a:cubicBezTo>
                <a:cubicBezTo>
                  <a:pt x="232" y="182"/>
                  <a:pt x="232" y="182"/>
                  <a:pt x="231" y="182"/>
                </a:cubicBezTo>
                <a:cubicBezTo>
                  <a:pt x="231" y="182"/>
                  <a:pt x="230" y="182"/>
                  <a:pt x="230" y="182"/>
                </a:cubicBezTo>
                <a:cubicBezTo>
                  <a:pt x="230" y="182"/>
                  <a:pt x="229" y="182"/>
                  <a:pt x="228" y="182"/>
                </a:cubicBezTo>
                <a:cubicBezTo>
                  <a:pt x="228" y="182"/>
                  <a:pt x="227" y="182"/>
                  <a:pt x="226" y="182"/>
                </a:cubicBezTo>
                <a:cubicBezTo>
                  <a:pt x="226" y="182"/>
                  <a:pt x="226" y="182"/>
                  <a:pt x="225" y="182"/>
                </a:cubicBezTo>
                <a:cubicBezTo>
                  <a:pt x="225" y="182"/>
                  <a:pt x="225" y="182"/>
                  <a:pt x="224" y="182"/>
                </a:cubicBezTo>
                <a:cubicBezTo>
                  <a:pt x="224" y="182"/>
                  <a:pt x="224" y="183"/>
                  <a:pt x="223" y="183"/>
                </a:cubicBezTo>
                <a:cubicBezTo>
                  <a:pt x="223" y="183"/>
                  <a:pt x="223" y="182"/>
                  <a:pt x="222" y="182"/>
                </a:cubicBezTo>
                <a:cubicBezTo>
                  <a:pt x="222" y="182"/>
                  <a:pt x="222" y="183"/>
                  <a:pt x="222" y="183"/>
                </a:cubicBezTo>
                <a:cubicBezTo>
                  <a:pt x="222" y="182"/>
                  <a:pt x="221" y="182"/>
                  <a:pt x="221" y="182"/>
                </a:cubicBezTo>
                <a:cubicBezTo>
                  <a:pt x="221" y="182"/>
                  <a:pt x="221" y="183"/>
                  <a:pt x="221" y="183"/>
                </a:cubicBezTo>
                <a:cubicBezTo>
                  <a:pt x="220" y="182"/>
                  <a:pt x="219" y="183"/>
                  <a:pt x="217" y="183"/>
                </a:cubicBezTo>
                <a:cubicBezTo>
                  <a:pt x="217" y="183"/>
                  <a:pt x="217" y="182"/>
                  <a:pt x="217" y="182"/>
                </a:cubicBezTo>
                <a:cubicBezTo>
                  <a:pt x="216" y="183"/>
                  <a:pt x="216" y="182"/>
                  <a:pt x="215" y="182"/>
                </a:cubicBezTo>
                <a:cubicBezTo>
                  <a:pt x="215" y="182"/>
                  <a:pt x="214" y="182"/>
                  <a:pt x="213" y="182"/>
                </a:cubicBezTo>
                <a:cubicBezTo>
                  <a:pt x="213" y="182"/>
                  <a:pt x="213" y="183"/>
                  <a:pt x="213" y="183"/>
                </a:cubicBezTo>
                <a:cubicBezTo>
                  <a:pt x="213" y="183"/>
                  <a:pt x="212" y="183"/>
                  <a:pt x="212" y="183"/>
                </a:cubicBezTo>
                <a:cubicBezTo>
                  <a:pt x="212" y="183"/>
                  <a:pt x="212" y="183"/>
                  <a:pt x="212" y="183"/>
                </a:cubicBezTo>
                <a:cubicBezTo>
                  <a:pt x="211" y="183"/>
                  <a:pt x="211" y="183"/>
                  <a:pt x="210" y="183"/>
                </a:cubicBezTo>
                <a:cubicBezTo>
                  <a:pt x="210" y="183"/>
                  <a:pt x="209" y="183"/>
                  <a:pt x="209" y="183"/>
                </a:cubicBezTo>
                <a:cubicBezTo>
                  <a:pt x="208" y="183"/>
                  <a:pt x="207" y="183"/>
                  <a:pt x="206" y="183"/>
                </a:cubicBezTo>
                <a:cubicBezTo>
                  <a:pt x="205" y="183"/>
                  <a:pt x="205" y="183"/>
                  <a:pt x="205" y="183"/>
                </a:cubicBezTo>
                <a:cubicBezTo>
                  <a:pt x="204" y="183"/>
                  <a:pt x="204" y="183"/>
                  <a:pt x="204" y="183"/>
                </a:cubicBezTo>
                <a:cubicBezTo>
                  <a:pt x="203" y="183"/>
                  <a:pt x="202" y="184"/>
                  <a:pt x="201" y="184"/>
                </a:cubicBezTo>
                <a:cubicBezTo>
                  <a:pt x="201" y="184"/>
                  <a:pt x="201" y="184"/>
                  <a:pt x="200" y="184"/>
                </a:cubicBezTo>
                <a:cubicBezTo>
                  <a:pt x="199" y="184"/>
                  <a:pt x="199" y="184"/>
                  <a:pt x="198" y="184"/>
                </a:cubicBezTo>
                <a:cubicBezTo>
                  <a:pt x="197" y="184"/>
                  <a:pt x="197" y="183"/>
                  <a:pt x="196" y="183"/>
                </a:cubicBezTo>
                <a:cubicBezTo>
                  <a:pt x="195" y="183"/>
                  <a:pt x="195" y="183"/>
                  <a:pt x="194" y="183"/>
                </a:cubicBezTo>
                <a:cubicBezTo>
                  <a:pt x="192" y="184"/>
                  <a:pt x="190" y="184"/>
                  <a:pt x="187" y="184"/>
                </a:cubicBezTo>
                <a:cubicBezTo>
                  <a:pt x="185" y="184"/>
                  <a:pt x="182" y="185"/>
                  <a:pt x="180" y="186"/>
                </a:cubicBezTo>
                <a:cubicBezTo>
                  <a:pt x="180" y="186"/>
                  <a:pt x="179" y="185"/>
                  <a:pt x="179" y="185"/>
                </a:cubicBezTo>
                <a:cubicBezTo>
                  <a:pt x="179" y="185"/>
                  <a:pt x="179" y="186"/>
                  <a:pt x="179" y="186"/>
                </a:cubicBezTo>
                <a:cubicBezTo>
                  <a:pt x="178" y="186"/>
                  <a:pt x="178" y="186"/>
                  <a:pt x="177" y="186"/>
                </a:cubicBezTo>
                <a:cubicBezTo>
                  <a:pt x="176" y="186"/>
                  <a:pt x="175" y="186"/>
                  <a:pt x="174" y="187"/>
                </a:cubicBezTo>
                <a:cubicBezTo>
                  <a:pt x="173" y="187"/>
                  <a:pt x="173" y="186"/>
                  <a:pt x="173" y="186"/>
                </a:cubicBezTo>
                <a:cubicBezTo>
                  <a:pt x="172" y="186"/>
                  <a:pt x="172" y="187"/>
                  <a:pt x="172" y="187"/>
                </a:cubicBezTo>
                <a:cubicBezTo>
                  <a:pt x="171" y="187"/>
                  <a:pt x="171" y="186"/>
                  <a:pt x="170" y="187"/>
                </a:cubicBezTo>
                <a:cubicBezTo>
                  <a:pt x="169" y="187"/>
                  <a:pt x="168" y="187"/>
                  <a:pt x="167" y="187"/>
                </a:cubicBezTo>
                <a:cubicBezTo>
                  <a:pt x="166" y="187"/>
                  <a:pt x="167" y="186"/>
                  <a:pt x="167" y="185"/>
                </a:cubicBezTo>
                <a:cubicBezTo>
                  <a:pt x="166" y="185"/>
                  <a:pt x="167" y="184"/>
                  <a:pt x="167" y="183"/>
                </a:cubicBezTo>
                <a:cubicBezTo>
                  <a:pt x="168" y="180"/>
                  <a:pt x="168" y="178"/>
                  <a:pt x="169" y="175"/>
                </a:cubicBezTo>
                <a:cubicBezTo>
                  <a:pt x="169" y="174"/>
                  <a:pt x="170" y="174"/>
                  <a:pt x="170" y="173"/>
                </a:cubicBezTo>
                <a:cubicBezTo>
                  <a:pt x="169" y="173"/>
                  <a:pt x="170" y="169"/>
                  <a:pt x="170" y="168"/>
                </a:cubicBezTo>
                <a:cubicBezTo>
                  <a:pt x="171" y="168"/>
                  <a:pt x="171" y="167"/>
                  <a:pt x="171" y="167"/>
                </a:cubicBezTo>
                <a:cubicBezTo>
                  <a:pt x="172" y="166"/>
                  <a:pt x="171" y="165"/>
                  <a:pt x="172" y="164"/>
                </a:cubicBezTo>
                <a:cubicBezTo>
                  <a:pt x="172" y="164"/>
                  <a:pt x="172" y="164"/>
                  <a:pt x="172" y="164"/>
                </a:cubicBezTo>
                <a:cubicBezTo>
                  <a:pt x="172" y="163"/>
                  <a:pt x="172" y="162"/>
                  <a:pt x="173" y="161"/>
                </a:cubicBezTo>
                <a:cubicBezTo>
                  <a:pt x="173" y="161"/>
                  <a:pt x="173" y="161"/>
                  <a:pt x="173" y="160"/>
                </a:cubicBezTo>
                <a:cubicBezTo>
                  <a:pt x="174" y="160"/>
                  <a:pt x="174" y="159"/>
                  <a:pt x="174" y="159"/>
                </a:cubicBezTo>
                <a:cubicBezTo>
                  <a:pt x="174" y="157"/>
                  <a:pt x="174" y="156"/>
                  <a:pt x="175" y="155"/>
                </a:cubicBezTo>
                <a:cubicBezTo>
                  <a:pt x="175" y="154"/>
                  <a:pt x="175" y="153"/>
                  <a:pt x="175" y="153"/>
                </a:cubicBezTo>
                <a:cubicBezTo>
                  <a:pt x="176" y="151"/>
                  <a:pt x="176" y="149"/>
                  <a:pt x="177" y="147"/>
                </a:cubicBezTo>
                <a:cubicBezTo>
                  <a:pt x="177" y="146"/>
                  <a:pt x="178" y="146"/>
                  <a:pt x="177" y="145"/>
                </a:cubicBezTo>
                <a:cubicBezTo>
                  <a:pt x="177" y="145"/>
                  <a:pt x="178" y="142"/>
                  <a:pt x="178" y="141"/>
                </a:cubicBezTo>
                <a:cubicBezTo>
                  <a:pt x="179" y="140"/>
                  <a:pt x="180" y="137"/>
                  <a:pt x="181" y="135"/>
                </a:cubicBezTo>
                <a:cubicBezTo>
                  <a:pt x="181" y="134"/>
                  <a:pt x="181" y="133"/>
                  <a:pt x="181" y="132"/>
                </a:cubicBezTo>
                <a:cubicBezTo>
                  <a:pt x="182" y="132"/>
                  <a:pt x="182" y="131"/>
                  <a:pt x="182" y="130"/>
                </a:cubicBezTo>
                <a:cubicBezTo>
                  <a:pt x="182" y="130"/>
                  <a:pt x="183" y="130"/>
                  <a:pt x="183" y="129"/>
                </a:cubicBezTo>
                <a:cubicBezTo>
                  <a:pt x="183" y="129"/>
                  <a:pt x="182" y="129"/>
                  <a:pt x="183" y="128"/>
                </a:cubicBezTo>
                <a:cubicBezTo>
                  <a:pt x="183" y="128"/>
                  <a:pt x="183" y="127"/>
                  <a:pt x="184" y="127"/>
                </a:cubicBezTo>
                <a:cubicBezTo>
                  <a:pt x="184" y="126"/>
                  <a:pt x="184" y="125"/>
                  <a:pt x="184" y="125"/>
                </a:cubicBezTo>
                <a:cubicBezTo>
                  <a:pt x="184" y="124"/>
                  <a:pt x="185" y="123"/>
                  <a:pt x="184" y="123"/>
                </a:cubicBezTo>
                <a:cubicBezTo>
                  <a:pt x="186" y="123"/>
                  <a:pt x="187" y="124"/>
                  <a:pt x="189" y="125"/>
                </a:cubicBezTo>
                <a:close/>
                <a:moveTo>
                  <a:pt x="157" y="104"/>
                </a:moveTo>
                <a:cubicBezTo>
                  <a:pt x="158" y="106"/>
                  <a:pt x="157" y="106"/>
                  <a:pt x="156" y="107"/>
                </a:cubicBezTo>
                <a:cubicBezTo>
                  <a:pt x="156" y="107"/>
                  <a:pt x="156" y="108"/>
                  <a:pt x="155" y="108"/>
                </a:cubicBezTo>
                <a:cubicBezTo>
                  <a:pt x="154" y="107"/>
                  <a:pt x="156" y="107"/>
                  <a:pt x="155" y="105"/>
                </a:cubicBezTo>
                <a:cubicBezTo>
                  <a:pt x="156" y="105"/>
                  <a:pt x="155" y="104"/>
                  <a:pt x="156" y="104"/>
                </a:cubicBezTo>
                <a:cubicBezTo>
                  <a:pt x="156" y="104"/>
                  <a:pt x="157" y="105"/>
                  <a:pt x="157" y="104"/>
                </a:cubicBezTo>
                <a:close/>
                <a:moveTo>
                  <a:pt x="152" y="106"/>
                </a:moveTo>
                <a:cubicBezTo>
                  <a:pt x="151" y="107"/>
                  <a:pt x="151" y="108"/>
                  <a:pt x="151" y="109"/>
                </a:cubicBezTo>
                <a:cubicBezTo>
                  <a:pt x="152" y="110"/>
                  <a:pt x="152" y="107"/>
                  <a:pt x="153" y="107"/>
                </a:cubicBezTo>
                <a:cubicBezTo>
                  <a:pt x="154" y="109"/>
                  <a:pt x="151" y="110"/>
                  <a:pt x="150" y="111"/>
                </a:cubicBezTo>
                <a:cubicBezTo>
                  <a:pt x="149" y="110"/>
                  <a:pt x="148" y="112"/>
                  <a:pt x="147" y="111"/>
                </a:cubicBezTo>
                <a:cubicBezTo>
                  <a:pt x="146" y="113"/>
                  <a:pt x="142" y="113"/>
                  <a:pt x="140" y="114"/>
                </a:cubicBezTo>
                <a:cubicBezTo>
                  <a:pt x="140" y="113"/>
                  <a:pt x="138" y="114"/>
                  <a:pt x="138" y="113"/>
                </a:cubicBezTo>
                <a:cubicBezTo>
                  <a:pt x="136" y="113"/>
                  <a:pt x="135" y="114"/>
                  <a:pt x="134" y="112"/>
                </a:cubicBezTo>
                <a:cubicBezTo>
                  <a:pt x="134" y="112"/>
                  <a:pt x="134" y="113"/>
                  <a:pt x="134" y="113"/>
                </a:cubicBezTo>
                <a:cubicBezTo>
                  <a:pt x="133" y="114"/>
                  <a:pt x="133" y="111"/>
                  <a:pt x="132" y="112"/>
                </a:cubicBezTo>
                <a:cubicBezTo>
                  <a:pt x="132" y="112"/>
                  <a:pt x="130" y="112"/>
                  <a:pt x="130" y="112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8" y="111"/>
                  <a:pt x="128" y="111"/>
                </a:cubicBezTo>
                <a:cubicBezTo>
                  <a:pt x="128" y="111"/>
                  <a:pt x="128" y="110"/>
                  <a:pt x="128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6" y="110"/>
                  <a:pt x="126" y="109"/>
                  <a:pt x="126" y="109"/>
                </a:cubicBezTo>
                <a:cubicBezTo>
                  <a:pt x="125" y="109"/>
                  <a:pt x="124" y="109"/>
                  <a:pt x="124" y="108"/>
                </a:cubicBezTo>
                <a:cubicBezTo>
                  <a:pt x="124" y="108"/>
                  <a:pt x="124" y="107"/>
                  <a:pt x="123" y="107"/>
                </a:cubicBezTo>
                <a:cubicBezTo>
                  <a:pt x="123" y="106"/>
                  <a:pt x="122" y="106"/>
                  <a:pt x="121" y="104"/>
                </a:cubicBezTo>
                <a:cubicBezTo>
                  <a:pt x="121" y="103"/>
                  <a:pt x="121" y="102"/>
                  <a:pt x="121" y="101"/>
                </a:cubicBezTo>
                <a:cubicBezTo>
                  <a:pt x="121" y="101"/>
                  <a:pt x="121" y="101"/>
                  <a:pt x="121" y="100"/>
                </a:cubicBezTo>
                <a:cubicBezTo>
                  <a:pt x="121" y="100"/>
                  <a:pt x="121" y="98"/>
                  <a:pt x="123" y="99"/>
                </a:cubicBezTo>
                <a:cubicBezTo>
                  <a:pt x="124" y="100"/>
                  <a:pt x="122" y="101"/>
                  <a:pt x="122" y="103"/>
                </a:cubicBezTo>
                <a:cubicBezTo>
                  <a:pt x="124" y="107"/>
                  <a:pt x="127" y="108"/>
                  <a:pt x="130" y="110"/>
                </a:cubicBezTo>
                <a:cubicBezTo>
                  <a:pt x="131" y="110"/>
                  <a:pt x="130" y="110"/>
                  <a:pt x="130" y="109"/>
                </a:cubicBezTo>
                <a:cubicBezTo>
                  <a:pt x="131" y="109"/>
                  <a:pt x="132" y="111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4" y="108"/>
                  <a:pt x="133" y="109"/>
                  <a:pt x="133" y="109"/>
                </a:cubicBezTo>
                <a:cubicBezTo>
                  <a:pt x="132" y="109"/>
                  <a:pt x="132" y="108"/>
                  <a:pt x="132" y="108"/>
                </a:cubicBezTo>
                <a:cubicBezTo>
                  <a:pt x="131" y="107"/>
                  <a:pt x="129" y="105"/>
                  <a:pt x="127" y="104"/>
                </a:cubicBezTo>
                <a:cubicBezTo>
                  <a:pt x="127" y="104"/>
                  <a:pt x="127" y="104"/>
                  <a:pt x="127" y="104"/>
                </a:cubicBezTo>
                <a:cubicBezTo>
                  <a:pt x="126" y="102"/>
                  <a:pt x="126" y="101"/>
                  <a:pt x="127" y="100"/>
                </a:cubicBezTo>
                <a:cubicBezTo>
                  <a:pt x="128" y="99"/>
                  <a:pt x="128" y="101"/>
                  <a:pt x="128" y="100"/>
                </a:cubicBezTo>
                <a:cubicBezTo>
                  <a:pt x="128" y="100"/>
                  <a:pt x="129" y="100"/>
                  <a:pt x="129" y="99"/>
                </a:cubicBezTo>
                <a:cubicBezTo>
                  <a:pt x="130" y="99"/>
                  <a:pt x="130" y="99"/>
                  <a:pt x="131" y="99"/>
                </a:cubicBezTo>
                <a:cubicBezTo>
                  <a:pt x="132" y="101"/>
                  <a:pt x="131" y="103"/>
                  <a:pt x="131" y="104"/>
                </a:cubicBezTo>
                <a:cubicBezTo>
                  <a:pt x="132" y="105"/>
                  <a:pt x="132" y="105"/>
                  <a:pt x="132" y="106"/>
                </a:cubicBezTo>
                <a:cubicBezTo>
                  <a:pt x="132" y="106"/>
                  <a:pt x="133" y="106"/>
                  <a:pt x="133" y="106"/>
                </a:cubicBezTo>
                <a:cubicBezTo>
                  <a:pt x="133" y="106"/>
                  <a:pt x="134" y="107"/>
                  <a:pt x="134" y="107"/>
                </a:cubicBezTo>
                <a:cubicBezTo>
                  <a:pt x="134" y="107"/>
                  <a:pt x="136" y="107"/>
                  <a:pt x="136" y="107"/>
                </a:cubicBezTo>
                <a:cubicBezTo>
                  <a:pt x="137" y="107"/>
                  <a:pt x="136" y="108"/>
                  <a:pt x="137" y="108"/>
                </a:cubicBezTo>
                <a:cubicBezTo>
                  <a:pt x="137" y="108"/>
                  <a:pt x="137" y="107"/>
                  <a:pt x="138" y="107"/>
                </a:cubicBezTo>
                <a:cubicBezTo>
                  <a:pt x="139" y="106"/>
                  <a:pt x="137" y="106"/>
                  <a:pt x="136" y="105"/>
                </a:cubicBezTo>
                <a:cubicBezTo>
                  <a:pt x="136" y="105"/>
                  <a:pt x="137" y="105"/>
                  <a:pt x="137" y="105"/>
                </a:cubicBezTo>
                <a:cubicBezTo>
                  <a:pt x="136" y="104"/>
                  <a:pt x="135" y="104"/>
                  <a:pt x="134" y="102"/>
                </a:cubicBezTo>
                <a:cubicBezTo>
                  <a:pt x="135" y="102"/>
                  <a:pt x="136" y="102"/>
                  <a:pt x="137" y="102"/>
                </a:cubicBezTo>
                <a:cubicBezTo>
                  <a:pt x="138" y="102"/>
                  <a:pt x="137" y="102"/>
                  <a:pt x="138" y="102"/>
                </a:cubicBezTo>
                <a:cubicBezTo>
                  <a:pt x="138" y="102"/>
                  <a:pt x="139" y="102"/>
                  <a:pt x="140" y="102"/>
                </a:cubicBezTo>
                <a:cubicBezTo>
                  <a:pt x="141" y="102"/>
                  <a:pt x="141" y="103"/>
                  <a:pt x="142" y="102"/>
                </a:cubicBezTo>
                <a:cubicBezTo>
                  <a:pt x="143" y="103"/>
                  <a:pt x="142" y="104"/>
                  <a:pt x="141" y="105"/>
                </a:cubicBezTo>
                <a:cubicBezTo>
                  <a:pt x="140" y="107"/>
                  <a:pt x="139" y="106"/>
                  <a:pt x="138" y="107"/>
                </a:cubicBezTo>
                <a:cubicBezTo>
                  <a:pt x="138" y="107"/>
                  <a:pt x="139" y="108"/>
                  <a:pt x="139" y="108"/>
                </a:cubicBezTo>
                <a:cubicBezTo>
                  <a:pt x="139" y="109"/>
                  <a:pt x="139" y="108"/>
                  <a:pt x="138" y="108"/>
                </a:cubicBezTo>
                <a:cubicBezTo>
                  <a:pt x="138" y="109"/>
                  <a:pt x="137" y="109"/>
                  <a:pt x="137" y="109"/>
                </a:cubicBezTo>
                <a:cubicBezTo>
                  <a:pt x="136" y="109"/>
                  <a:pt x="135" y="109"/>
                  <a:pt x="134" y="109"/>
                </a:cubicBezTo>
                <a:cubicBezTo>
                  <a:pt x="133" y="110"/>
                  <a:pt x="135" y="110"/>
                  <a:pt x="136" y="110"/>
                </a:cubicBezTo>
                <a:cubicBezTo>
                  <a:pt x="137" y="111"/>
                  <a:pt x="140" y="111"/>
                  <a:pt x="142" y="112"/>
                </a:cubicBezTo>
                <a:cubicBezTo>
                  <a:pt x="146" y="110"/>
                  <a:pt x="148" y="107"/>
                  <a:pt x="148" y="104"/>
                </a:cubicBezTo>
                <a:cubicBezTo>
                  <a:pt x="147" y="103"/>
                  <a:pt x="148" y="102"/>
                  <a:pt x="147" y="101"/>
                </a:cubicBezTo>
                <a:cubicBezTo>
                  <a:pt x="148" y="99"/>
                  <a:pt x="150" y="102"/>
                  <a:pt x="152" y="102"/>
                </a:cubicBezTo>
                <a:cubicBezTo>
                  <a:pt x="152" y="103"/>
                  <a:pt x="152" y="103"/>
                  <a:pt x="152" y="104"/>
                </a:cubicBezTo>
                <a:cubicBezTo>
                  <a:pt x="152" y="104"/>
                  <a:pt x="152" y="105"/>
                  <a:pt x="152" y="105"/>
                </a:cubicBezTo>
                <a:cubicBezTo>
                  <a:pt x="152" y="106"/>
                  <a:pt x="152" y="106"/>
                  <a:pt x="152" y="106"/>
                </a:cubicBezTo>
                <a:close/>
                <a:moveTo>
                  <a:pt x="154" y="92"/>
                </a:moveTo>
                <a:cubicBezTo>
                  <a:pt x="154" y="93"/>
                  <a:pt x="153" y="94"/>
                  <a:pt x="155" y="95"/>
                </a:cubicBezTo>
                <a:cubicBezTo>
                  <a:pt x="155" y="96"/>
                  <a:pt x="156" y="95"/>
                  <a:pt x="157" y="96"/>
                </a:cubicBezTo>
                <a:cubicBezTo>
                  <a:pt x="158" y="97"/>
                  <a:pt x="158" y="99"/>
                  <a:pt x="159" y="101"/>
                </a:cubicBezTo>
                <a:cubicBezTo>
                  <a:pt x="156" y="102"/>
                  <a:pt x="154" y="100"/>
                  <a:pt x="153" y="97"/>
                </a:cubicBezTo>
                <a:cubicBezTo>
                  <a:pt x="152" y="96"/>
                  <a:pt x="151" y="96"/>
                  <a:pt x="150" y="96"/>
                </a:cubicBezTo>
                <a:cubicBezTo>
                  <a:pt x="149" y="94"/>
                  <a:pt x="151" y="93"/>
                  <a:pt x="151" y="91"/>
                </a:cubicBezTo>
                <a:cubicBezTo>
                  <a:pt x="152" y="91"/>
                  <a:pt x="153" y="93"/>
                  <a:pt x="154" y="92"/>
                </a:cubicBezTo>
                <a:close/>
                <a:moveTo>
                  <a:pt x="126" y="91"/>
                </a:moveTo>
                <a:cubicBezTo>
                  <a:pt x="127" y="91"/>
                  <a:pt x="126" y="91"/>
                  <a:pt x="128" y="90"/>
                </a:cubicBezTo>
                <a:cubicBezTo>
                  <a:pt x="129" y="89"/>
                  <a:pt x="130" y="89"/>
                  <a:pt x="131" y="88"/>
                </a:cubicBezTo>
                <a:cubicBezTo>
                  <a:pt x="131" y="88"/>
                  <a:pt x="133" y="88"/>
                  <a:pt x="133" y="88"/>
                </a:cubicBezTo>
                <a:cubicBezTo>
                  <a:pt x="133" y="88"/>
                  <a:pt x="135" y="88"/>
                  <a:pt x="135" y="89"/>
                </a:cubicBezTo>
                <a:cubicBezTo>
                  <a:pt x="137" y="88"/>
                  <a:pt x="136" y="87"/>
                  <a:pt x="137" y="87"/>
                </a:cubicBezTo>
                <a:cubicBezTo>
                  <a:pt x="138" y="87"/>
                  <a:pt x="139" y="89"/>
                  <a:pt x="141" y="87"/>
                </a:cubicBezTo>
                <a:cubicBezTo>
                  <a:pt x="142" y="88"/>
                  <a:pt x="141" y="88"/>
                  <a:pt x="141" y="89"/>
                </a:cubicBezTo>
                <a:cubicBezTo>
                  <a:pt x="142" y="89"/>
                  <a:pt x="142" y="90"/>
                  <a:pt x="143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4" y="90"/>
                  <a:pt x="145" y="92"/>
                  <a:pt x="146" y="90"/>
                </a:cubicBezTo>
                <a:cubicBezTo>
                  <a:pt x="148" y="92"/>
                  <a:pt x="147" y="93"/>
                  <a:pt x="147" y="94"/>
                </a:cubicBezTo>
                <a:cubicBezTo>
                  <a:pt x="147" y="95"/>
                  <a:pt x="146" y="94"/>
                  <a:pt x="146" y="94"/>
                </a:cubicBezTo>
                <a:cubicBezTo>
                  <a:pt x="146" y="94"/>
                  <a:pt x="145" y="95"/>
                  <a:pt x="146" y="95"/>
                </a:cubicBezTo>
                <a:cubicBezTo>
                  <a:pt x="145" y="95"/>
                  <a:pt x="144" y="95"/>
                  <a:pt x="143" y="95"/>
                </a:cubicBezTo>
                <a:cubicBezTo>
                  <a:pt x="142" y="94"/>
                  <a:pt x="143" y="95"/>
                  <a:pt x="143" y="94"/>
                </a:cubicBezTo>
                <a:cubicBezTo>
                  <a:pt x="144" y="94"/>
                  <a:pt x="143" y="93"/>
                  <a:pt x="143" y="93"/>
                </a:cubicBezTo>
                <a:cubicBezTo>
                  <a:pt x="143" y="93"/>
                  <a:pt x="142" y="93"/>
                  <a:pt x="142" y="93"/>
                </a:cubicBezTo>
                <a:cubicBezTo>
                  <a:pt x="141" y="93"/>
                  <a:pt x="140" y="93"/>
                  <a:pt x="140" y="93"/>
                </a:cubicBezTo>
                <a:cubicBezTo>
                  <a:pt x="139" y="92"/>
                  <a:pt x="138" y="93"/>
                  <a:pt x="138" y="93"/>
                </a:cubicBezTo>
                <a:cubicBezTo>
                  <a:pt x="137" y="93"/>
                  <a:pt x="137" y="93"/>
                  <a:pt x="135" y="93"/>
                </a:cubicBezTo>
                <a:cubicBezTo>
                  <a:pt x="135" y="93"/>
                  <a:pt x="134" y="93"/>
                  <a:pt x="134" y="93"/>
                </a:cubicBezTo>
                <a:cubicBezTo>
                  <a:pt x="133" y="93"/>
                  <a:pt x="132" y="94"/>
                  <a:pt x="131" y="95"/>
                </a:cubicBezTo>
                <a:cubicBezTo>
                  <a:pt x="130" y="95"/>
                  <a:pt x="130" y="94"/>
                  <a:pt x="130" y="94"/>
                </a:cubicBezTo>
                <a:cubicBezTo>
                  <a:pt x="129" y="95"/>
                  <a:pt x="128" y="95"/>
                  <a:pt x="127" y="95"/>
                </a:cubicBezTo>
                <a:cubicBezTo>
                  <a:pt x="127" y="95"/>
                  <a:pt x="124" y="95"/>
                  <a:pt x="123" y="94"/>
                </a:cubicBezTo>
                <a:cubicBezTo>
                  <a:pt x="123" y="93"/>
                  <a:pt x="124" y="93"/>
                  <a:pt x="124" y="93"/>
                </a:cubicBezTo>
                <a:cubicBezTo>
                  <a:pt x="124" y="92"/>
                  <a:pt x="125" y="91"/>
                  <a:pt x="126" y="91"/>
                </a:cubicBezTo>
                <a:close/>
                <a:moveTo>
                  <a:pt x="116" y="101"/>
                </a:moveTo>
                <a:cubicBezTo>
                  <a:pt x="116" y="100"/>
                  <a:pt x="115" y="99"/>
                  <a:pt x="116" y="98"/>
                </a:cubicBezTo>
                <a:cubicBezTo>
                  <a:pt x="117" y="98"/>
                  <a:pt x="117" y="100"/>
                  <a:pt x="116" y="101"/>
                </a:cubicBezTo>
                <a:close/>
                <a:moveTo>
                  <a:pt x="123" y="88"/>
                </a:moveTo>
                <a:cubicBezTo>
                  <a:pt x="123" y="89"/>
                  <a:pt x="123" y="89"/>
                  <a:pt x="122" y="89"/>
                </a:cubicBezTo>
                <a:cubicBezTo>
                  <a:pt x="122" y="89"/>
                  <a:pt x="121" y="90"/>
                  <a:pt x="121" y="91"/>
                </a:cubicBezTo>
                <a:cubicBezTo>
                  <a:pt x="121" y="91"/>
                  <a:pt x="120" y="92"/>
                  <a:pt x="120" y="92"/>
                </a:cubicBezTo>
                <a:cubicBezTo>
                  <a:pt x="120" y="92"/>
                  <a:pt x="119" y="92"/>
                  <a:pt x="119" y="93"/>
                </a:cubicBezTo>
                <a:cubicBezTo>
                  <a:pt x="119" y="93"/>
                  <a:pt x="120" y="93"/>
                  <a:pt x="120" y="93"/>
                </a:cubicBezTo>
                <a:cubicBezTo>
                  <a:pt x="119" y="94"/>
                  <a:pt x="118" y="96"/>
                  <a:pt x="116" y="95"/>
                </a:cubicBezTo>
                <a:cubicBezTo>
                  <a:pt x="115" y="92"/>
                  <a:pt x="119" y="89"/>
                  <a:pt x="123" y="88"/>
                </a:cubicBezTo>
                <a:close/>
                <a:moveTo>
                  <a:pt x="86" y="186"/>
                </a:move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5" y="185"/>
                  <a:pt x="85" y="185"/>
                </a:cubicBezTo>
                <a:cubicBezTo>
                  <a:pt x="85" y="184"/>
                  <a:pt x="86" y="184"/>
                  <a:pt x="86" y="184"/>
                </a:cubicBezTo>
                <a:cubicBezTo>
                  <a:pt x="86" y="184"/>
                  <a:pt x="85" y="183"/>
                  <a:pt x="85" y="182"/>
                </a:cubicBezTo>
                <a:cubicBezTo>
                  <a:pt x="85" y="182"/>
                  <a:pt x="86" y="181"/>
                  <a:pt x="85" y="181"/>
                </a:cubicBezTo>
                <a:cubicBezTo>
                  <a:pt x="85" y="181"/>
                  <a:pt x="85" y="181"/>
                  <a:pt x="85" y="180"/>
                </a:cubicBezTo>
                <a:cubicBezTo>
                  <a:pt x="85" y="179"/>
                  <a:pt x="84" y="178"/>
                  <a:pt x="84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3" y="175"/>
                  <a:pt x="84" y="174"/>
                  <a:pt x="84" y="173"/>
                </a:cubicBezTo>
                <a:cubicBezTo>
                  <a:pt x="84" y="172"/>
                  <a:pt x="83" y="171"/>
                  <a:pt x="83" y="170"/>
                </a:cubicBezTo>
                <a:cubicBezTo>
                  <a:pt x="83" y="170"/>
                  <a:pt x="82" y="168"/>
                  <a:pt x="82" y="167"/>
                </a:cubicBezTo>
                <a:cubicBezTo>
                  <a:pt x="82" y="167"/>
                  <a:pt x="83" y="167"/>
                  <a:pt x="83" y="167"/>
                </a:cubicBezTo>
                <a:cubicBezTo>
                  <a:pt x="83" y="167"/>
                  <a:pt x="82" y="165"/>
                  <a:pt x="82" y="165"/>
                </a:cubicBezTo>
                <a:cubicBezTo>
                  <a:pt x="82" y="164"/>
                  <a:pt x="82" y="164"/>
                  <a:pt x="82" y="163"/>
                </a:cubicBezTo>
                <a:cubicBezTo>
                  <a:pt x="82" y="163"/>
                  <a:pt x="83" y="161"/>
                  <a:pt x="82" y="160"/>
                </a:cubicBezTo>
                <a:cubicBezTo>
                  <a:pt x="82" y="159"/>
                  <a:pt x="82" y="158"/>
                  <a:pt x="82" y="158"/>
                </a:cubicBezTo>
                <a:cubicBezTo>
                  <a:pt x="83" y="156"/>
                  <a:pt x="81" y="155"/>
                  <a:pt x="81" y="154"/>
                </a:cubicBezTo>
                <a:cubicBezTo>
                  <a:pt x="81" y="154"/>
                  <a:pt x="82" y="153"/>
                  <a:pt x="82" y="153"/>
                </a:cubicBezTo>
                <a:cubicBezTo>
                  <a:pt x="82" y="153"/>
                  <a:pt x="81" y="152"/>
                  <a:pt x="81" y="152"/>
                </a:cubicBezTo>
                <a:cubicBezTo>
                  <a:pt x="81" y="152"/>
                  <a:pt x="82" y="152"/>
                  <a:pt x="82" y="152"/>
                </a:cubicBezTo>
                <a:cubicBezTo>
                  <a:pt x="82" y="151"/>
                  <a:pt x="81" y="151"/>
                  <a:pt x="81" y="150"/>
                </a:cubicBezTo>
                <a:cubicBezTo>
                  <a:pt x="81" y="150"/>
                  <a:pt x="82" y="150"/>
                  <a:pt x="81" y="150"/>
                </a:cubicBezTo>
                <a:cubicBezTo>
                  <a:pt x="81" y="149"/>
                  <a:pt x="81" y="148"/>
                  <a:pt x="81" y="148"/>
                </a:cubicBezTo>
                <a:cubicBezTo>
                  <a:pt x="81" y="147"/>
                  <a:pt x="81" y="146"/>
                  <a:pt x="81" y="145"/>
                </a:cubicBezTo>
                <a:cubicBezTo>
                  <a:pt x="81" y="144"/>
                  <a:pt x="80" y="143"/>
                  <a:pt x="80" y="143"/>
                </a:cubicBezTo>
                <a:cubicBezTo>
                  <a:pt x="80" y="142"/>
                  <a:pt x="80" y="143"/>
                  <a:pt x="80" y="142"/>
                </a:cubicBezTo>
                <a:cubicBezTo>
                  <a:pt x="80" y="142"/>
                  <a:pt x="80" y="141"/>
                  <a:pt x="80" y="141"/>
                </a:cubicBezTo>
                <a:cubicBezTo>
                  <a:pt x="80" y="141"/>
                  <a:pt x="80" y="140"/>
                  <a:pt x="80" y="140"/>
                </a:cubicBezTo>
                <a:cubicBezTo>
                  <a:pt x="80" y="139"/>
                  <a:pt x="80" y="139"/>
                  <a:pt x="80" y="137"/>
                </a:cubicBezTo>
                <a:cubicBezTo>
                  <a:pt x="80" y="137"/>
                  <a:pt x="81" y="137"/>
                  <a:pt x="80" y="137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0" y="135"/>
                  <a:pt x="81" y="134"/>
                  <a:pt x="81" y="134"/>
                </a:cubicBezTo>
                <a:cubicBezTo>
                  <a:pt x="81" y="133"/>
                  <a:pt x="81" y="133"/>
                  <a:pt x="81" y="132"/>
                </a:cubicBezTo>
                <a:cubicBezTo>
                  <a:pt x="81" y="131"/>
                  <a:pt x="80" y="129"/>
                  <a:pt x="80" y="128"/>
                </a:cubicBezTo>
                <a:cubicBezTo>
                  <a:pt x="81" y="128"/>
                  <a:pt x="81" y="127"/>
                  <a:pt x="82" y="126"/>
                </a:cubicBezTo>
                <a:cubicBezTo>
                  <a:pt x="82" y="125"/>
                  <a:pt x="82" y="124"/>
                  <a:pt x="82" y="123"/>
                </a:cubicBezTo>
                <a:cubicBezTo>
                  <a:pt x="82" y="123"/>
                  <a:pt x="82" y="122"/>
                  <a:pt x="83" y="121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19"/>
                  <a:pt x="84" y="119"/>
                  <a:pt x="84" y="119"/>
                </a:cubicBezTo>
                <a:cubicBezTo>
                  <a:pt x="84" y="119"/>
                  <a:pt x="83" y="119"/>
                  <a:pt x="83" y="119"/>
                </a:cubicBezTo>
                <a:cubicBezTo>
                  <a:pt x="84" y="118"/>
                  <a:pt x="85" y="117"/>
                  <a:pt x="86" y="116"/>
                </a:cubicBezTo>
                <a:cubicBezTo>
                  <a:pt x="87" y="116"/>
                  <a:pt x="86" y="115"/>
                  <a:pt x="87" y="115"/>
                </a:cubicBezTo>
                <a:cubicBezTo>
                  <a:pt x="87" y="115"/>
                  <a:pt x="88" y="114"/>
                  <a:pt x="88" y="113"/>
                </a:cubicBezTo>
                <a:cubicBezTo>
                  <a:pt x="90" y="111"/>
                  <a:pt x="92" y="109"/>
                  <a:pt x="93" y="107"/>
                </a:cubicBezTo>
                <a:cubicBezTo>
                  <a:pt x="95" y="106"/>
                  <a:pt x="97" y="104"/>
                  <a:pt x="100" y="102"/>
                </a:cubicBezTo>
                <a:cubicBezTo>
                  <a:pt x="100" y="102"/>
                  <a:pt x="101" y="102"/>
                  <a:pt x="101" y="102"/>
                </a:cubicBezTo>
                <a:cubicBezTo>
                  <a:pt x="101" y="102"/>
                  <a:pt x="101" y="101"/>
                  <a:pt x="101" y="101"/>
                </a:cubicBezTo>
                <a:cubicBezTo>
                  <a:pt x="102" y="101"/>
                  <a:pt x="104" y="100"/>
                  <a:pt x="105" y="100"/>
                </a:cubicBezTo>
                <a:cubicBezTo>
                  <a:pt x="105" y="100"/>
                  <a:pt x="106" y="99"/>
                  <a:pt x="107" y="99"/>
                </a:cubicBezTo>
                <a:cubicBezTo>
                  <a:pt x="108" y="99"/>
                  <a:pt x="110" y="99"/>
                  <a:pt x="112" y="99"/>
                </a:cubicBezTo>
                <a:cubicBezTo>
                  <a:pt x="113" y="100"/>
                  <a:pt x="113" y="101"/>
                  <a:pt x="114" y="102"/>
                </a:cubicBezTo>
                <a:cubicBezTo>
                  <a:pt x="115" y="102"/>
                  <a:pt x="115" y="104"/>
                  <a:pt x="116" y="104"/>
                </a:cubicBezTo>
                <a:cubicBezTo>
                  <a:pt x="116" y="105"/>
                  <a:pt x="117" y="105"/>
                  <a:pt x="117" y="106"/>
                </a:cubicBezTo>
                <a:cubicBezTo>
                  <a:pt x="118" y="106"/>
                  <a:pt x="118" y="108"/>
                  <a:pt x="119" y="108"/>
                </a:cubicBezTo>
                <a:cubicBezTo>
                  <a:pt x="119" y="108"/>
                  <a:pt x="118" y="109"/>
                  <a:pt x="119" y="109"/>
                </a:cubicBezTo>
                <a:cubicBezTo>
                  <a:pt x="119" y="109"/>
                  <a:pt x="121" y="111"/>
                  <a:pt x="122" y="112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3" y="113"/>
                  <a:pt x="123" y="114"/>
                  <a:pt x="124" y="114"/>
                </a:cubicBezTo>
                <a:cubicBezTo>
                  <a:pt x="125" y="115"/>
                  <a:pt x="125" y="115"/>
                  <a:pt x="126" y="115"/>
                </a:cubicBezTo>
                <a:cubicBezTo>
                  <a:pt x="126" y="115"/>
                  <a:pt x="127" y="116"/>
                  <a:pt x="128" y="116"/>
                </a:cubicBezTo>
                <a:cubicBezTo>
                  <a:pt x="128" y="116"/>
                  <a:pt x="130" y="116"/>
                  <a:pt x="130" y="117"/>
                </a:cubicBezTo>
                <a:cubicBezTo>
                  <a:pt x="131" y="117"/>
                  <a:pt x="132" y="117"/>
                  <a:pt x="132" y="117"/>
                </a:cubicBezTo>
                <a:cubicBezTo>
                  <a:pt x="133" y="118"/>
                  <a:pt x="134" y="118"/>
                  <a:pt x="135" y="118"/>
                </a:cubicBezTo>
                <a:cubicBezTo>
                  <a:pt x="135" y="118"/>
                  <a:pt x="135" y="119"/>
                  <a:pt x="135" y="119"/>
                </a:cubicBezTo>
                <a:cubicBezTo>
                  <a:pt x="136" y="119"/>
                  <a:pt x="136" y="118"/>
                  <a:pt x="136" y="118"/>
                </a:cubicBezTo>
                <a:cubicBezTo>
                  <a:pt x="137" y="118"/>
                  <a:pt x="137" y="119"/>
                  <a:pt x="137" y="119"/>
                </a:cubicBezTo>
                <a:cubicBezTo>
                  <a:pt x="138" y="119"/>
                  <a:pt x="138" y="119"/>
                  <a:pt x="139" y="119"/>
                </a:cubicBezTo>
                <a:cubicBezTo>
                  <a:pt x="139" y="119"/>
                  <a:pt x="139" y="119"/>
                  <a:pt x="139" y="119"/>
                </a:cubicBezTo>
                <a:cubicBezTo>
                  <a:pt x="140" y="119"/>
                  <a:pt x="140" y="118"/>
                  <a:pt x="140" y="118"/>
                </a:cubicBezTo>
                <a:cubicBezTo>
                  <a:pt x="141" y="118"/>
                  <a:pt x="142" y="119"/>
                  <a:pt x="143" y="118"/>
                </a:cubicBezTo>
                <a:cubicBezTo>
                  <a:pt x="144" y="117"/>
                  <a:pt x="146" y="117"/>
                  <a:pt x="146" y="116"/>
                </a:cubicBezTo>
                <a:cubicBezTo>
                  <a:pt x="147" y="116"/>
                  <a:pt x="147" y="115"/>
                  <a:pt x="148" y="115"/>
                </a:cubicBezTo>
                <a:cubicBezTo>
                  <a:pt x="149" y="115"/>
                  <a:pt x="150" y="115"/>
                  <a:pt x="150" y="115"/>
                </a:cubicBezTo>
                <a:cubicBezTo>
                  <a:pt x="151" y="115"/>
                  <a:pt x="151" y="114"/>
                  <a:pt x="151" y="114"/>
                </a:cubicBezTo>
                <a:cubicBezTo>
                  <a:pt x="151" y="114"/>
                  <a:pt x="152" y="114"/>
                  <a:pt x="152" y="114"/>
                </a:cubicBezTo>
                <a:cubicBezTo>
                  <a:pt x="152" y="114"/>
                  <a:pt x="153" y="113"/>
                  <a:pt x="154" y="112"/>
                </a:cubicBezTo>
                <a:cubicBezTo>
                  <a:pt x="155" y="112"/>
                  <a:pt x="157" y="111"/>
                  <a:pt x="159" y="109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60" y="108"/>
                  <a:pt x="160" y="108"/>
                  <a:pt x="162" y="107"/>
                </a:cubicBezTo>
                <a:cubicBezTo>
                  <a:pt x="163" y="107"/>
                  <a:pt x="163" y="108"/>
                  <a:pt x="164" y="109"/>
                </a:cubicBezTo>
                <a:cubicBezTo>
                  <a:pt x="165" y="109"/>
                  <a:pt x="165" y="109"/>
                  <a:pt x="165" y="110"/>
                </a:cubicBezTo>
                <a:cubicBezTo>
                  <a:pt x="166" y="110"/>
                  <a:pt x="166" y="110"/>
                  <a:pt x="167" y="110"/>
                </a:cubicBezTo>
                <a:cubicBezTo>
                  <a:pt x="169" y="111"/>
                  <a:pt x="170" y="113"/>
                  <a:pt x="172" y="114"/>
                </a:cubicBezTo>
                <a:cubicBezTo>
                  <a:pt x="172" y="114"/>
                  <a:pt x="173" y="114"/>
                  <a:pt x="173" y="114"/>
                </a:cubicBezTo>
                <a:cubicBezTo>
                  <a:pt x="173" y="115"/>
                  <a:pt x="173" y="115"/>
                  <a:pt x="173" y="115"/>
                </a:cubicBezTo>
                <a:cubicBezTo>
                  <a:pt x="174" y="115"/>
                  <a:pt x="174" y="115"/>
                  <a:pt x="175" y="115"/>
                </a:cubicBezTo>
                <a:cubicBezTo>
                  <a:pt x="175" y="116"/>
                  <a:pt x="175" y="116"/>
                  <a:pt x="175" y="116"/>
                </a:cubicBezTo>
                <a:cubicBezTo>
                  <a:pt x="176" y="117"/>
                  <a:pt x="177" y="117"/>
                  <a:pt x="178" y="118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80" y="119"/>
                  <a:pt x="180" y="119"/>
                </a:cubicBezTo>
                <a:cubicBezTo>
                  <a:pt x="180" y="120"/>
                  <a:pt x="181" y="120"/>
                  <a:pt x="182" y="120"/>
                </a:cubicBezTo>
                <a:cubicBezTo>
                  <a:pt x="182" y="121"/>
                  <a:pt x="182" y="121"/>
                  <a:pt x="181" y="121"/>
                </a:cubicBezTo>
                <a:cubicBezTo>
                  <a:pt x="182" y="121"/>
                  <a:pt x="181" y="121"/>
                  <a:pt x="181" y="122"/>
                </a:cubicBezTo>
                <a:cubicBezTo>
                  <a:pt x="181" y="122"/>
                  <a:pt x="181" y="123"/>
                  <a:pt x="181" y="124"/>
                </a:cubicBezTo>
                <a:cubicBezTo>
                  <a:pt x="181" y="124"/>
                  <a:pt x="181" y="125"/>
                  <a:pt x="181" y="125"/>
                </a:cubicBezTo>
                <a:cubicBezTo>
                  <a:pt x="180" y="126"/>
                  <a:pt x="180" y="126"/>
                  <a:pt x="180" y="127"/>
                </a:cubicBezTo>
                <a:cubicBezTo>
                  <a:pt x="180" y="127"/>
                  <a:pt x="179" y="128"/>
                  <a:pt x="179" y="129"/>
                </a:cubicBezTo>
                <a:cubicBezTo>
                  <a:pt x="179" y="130"/>
                  <a:pt x="179" y="131"/>
                  <a:pt x="179" y="131"/>
                </a:cubicBezTo>
                <a:cubicBezTo>
                  <a:pt x="178" y="132"/>
                  <a:pt x="178" y="133"/>
                  <a:pt x="177" y="134"/>
                </a:cubicBezTo>
                <a:cubicBezTo>
                  <a:pt x="177" y="135"/>
                  <a:pt x="177" y="136"/>
                  <a:pt x="177" y="136"/>
                </a:cubicBezTo>
                <a:cubicBezTo>
                  <a:pt x="177" y="137"/>
                  <a:pt x="176" y="138"/>
                  <a:pt x="176" y="139"/>
                </a:cubicBezTo>
                <a:cubicBezTo>
                  <a:pt x="175" y="140"/>
                  <a:pt x="176" y="143"/>
                  <a:pt x="174" y="144"/>
                </a:cubicBezTo>
                <a:cubicBezTo>
                  <a:pt x="174" y="144"/>
                  <a:pt x="174" y="146"/>
                  <a:pt x="174" y="146"/>
                </a:cubicBezTo>
                <a:cubicBezTo>
                  <a:pt x="173" y="146"/>
                  <a:pt x="174" y="147"/>
                  <a:pt x="174" y="147"/>
                </a:cubicBezTo>
                <a:cubicBezTo>
                  <a:pt x="174" y="147"/>
                  <a:pt x="173" y="147"/>
                  <a:pt x="173" y="148"/>
                </a:cubicBezTo>
                <a:cubicBezTo>
                  <a:pt x="173" y="148"/>
                  <a:pt x="173" y="149"/>
                  <a:pt x="173" y="150"/>
                </a:cubicBezTo>
                <a:cubicBezTo>
                  <a:pt x="173" y="150"/>
                  <a:pt x="172" y="150"/>
                  <a:pt x="172" y="150"/>
                </a:cubicBezTo>
                <a:cubicBezTo>
                  <a:pt x="172" y="151"/>
                  <a:pt x="172" y="151"/>
                  <a:pt x="172" y="151"/>
                </a:cubicBezTo>
                <a:cubicBezTo>
                  <a:pt x="172" y="151"/>
                  <a:pt x="172" y="152"/>
                  <a:pt x="172" y="152"/>
                </a:cubicBezTo>
                <a:cubicBezTo>
                  <a:pt x="172" y="152"/>
                  <a:pt x="172" y="153"/>
                  <a:pt x="172" y="153"/>
                </a:cubicBezTo>
                <a:cubicBezTo>
                  <a:pt x="172" y="154"/>
                  <a:pt x="171" y="154"/>
                  <a:pt x="171" y="154"/>
                </a:cubicBezTo>
                <a:cubicBezTo>
                  <a:pt x="171" y="155"/>
                  <a:pt x="171" y="155"/>
                  <a:pt x="171" y="156"/>
                </a:cubicBezTo>
                <a:cubicBezTo>
                  <a:pt x="171" y="158"/>
                  <a:pt x="170" y="160"/>
                  <a:pt x="169" y="162"/>
                </a:cubicBezTo>
                <a:cubicBezTo>
                  <a:pt x="169" y="162"/>
                  <a:pt x="169" y="163"/>
                  <a:pt x="169" y="163"/>
                </a:cubicBezTo>
                <a:cubicBezTo>
                  <a:pt x="169" y="164"/>
                  <a:pt x="169" y="164"/>
                  <a:pt x="169" y="164"/>
                </a:cubicBezTo>
                <a:cubicBezTo>
                  <a:pt x="169" y="165"/>
                  <a:pt x="168" y="165"/>
                  <a:pt x="168" y="165"/>
                </a:cubicBezTo>
                <a:cubicBezTo>
                  <a:pt x="168" y="165"/>
                  <a:pt x="168" y="166"/>
                  <a:pt x="168" y="167"/>
                </a:cubicBezTo>
                <a:cubicBezTo>
                  <a:pt x="168" y="167"/>
                  <a:pt x="167" y="167"/>
                  <a:pt x="167" y="168"/>
                </a:cubicBezTo>
                <a:cubicBezTo>
                  <a:pt x="167" y="169"/>
                  <a:pt x="167" y="170"/>
                  <a:pt x="167" y="171"/>
                </a:cubicBezTo>
                <a:cubicBezTo>
                  <a:pt x="166" y="172"/>
                  <a:pt x="166" y="174"/>
                  <a:pt x="165" y="176"/>
                </a:cubicBezTo>
                <a:cubicBezTo>
                  <a:pt x="165" y="176"/>
                  <a:pt x="166" y="176"/>
                  <a:pt x="165" y="176"/>
                </a:cubicBezTo>
                <a:cubicBezTo>
                  <a:pt x="164" y="177"/>
                  <a:pt x="165" y="179"/>
                  <a:pt x="164" y="180"/>
                </a:cubicBezTo>
                <a:cubicBezTo>
                  <a:pt x="164" y="181"/>
                  <a:pt x="164" y="183"/>
                  <a:pt x="163" y="184"/>
                </a:cubicBezTo>
                <a:cubicBezTo>
                  <a:pt x="163" y="185"/>
                  <a:pt x="163" y="185"/>
                  <a:pt x="163" y="186"/>
                </a:cubicBezTo>
                <a:cubicBezTo>
                  <a:pt x="162" y="187"/>
                  <a:pt x="162" y="187"/>
                  <a:pt x="162" y="188"/>
                </a:cubicBezTo>
                <a:cubicBezTo>
                  <a:pt x="161" y="188"/>
                  <a:pt x="160" y="188"/>
                  <a:pt x="160" y="188"/>
                </a:cubicBezTo>
                <a:cubicBezTo>
                  <a:pt x="160" y="188"/>
                  <a:pt x="159" y="189"/>
                  <a:pt x="159" y="188"/>
                </a:cubicBezTo>
                <a:cubicBezTo>
                  <a:pt x="159" y="188"/>
                  <a:pt x="158" y="188"/>
                  <a:pt x="158" y="188"/>
                </a:cubicBezTo>
                <a:cubicBezTo>
                  <a:pt x="157" y="188"/>
                  <a:pt x="157" y="189"/>
                  <a:pt x="156" y="189"/>
                </a:cubicBezTo>
                <a:cubicBezTo>
                  <a:pt x="156" y="189"/>
                  <a:pt x="156" y="188"/>
                  <a:pt x="155" y="189"/>
                </a:cubicBezTo>
                <a:cubicBezTo>
                  <a:pt x="155" y="189"/>
                  <a:pt x="152" y="189"/>
                  <a:pt x="150" y="190"/>
                </a:cubicBezTo>
                <a:cubicBezTo>
                  <a:pt x="149" y="190"/>
                  <a:pt x="148" y="190"/>
                  <a:pt x="147" y="190"/>
                </a:cubicBezTo>
                <a:cubicBezTo>
                  <a:pt x="146" y="190"/>
                  <a:pt x="144" y="191"/>
                  <a:pt x="143" y="191"/>
                </a:cubicBezTo>
                <a:cubicBezTo>
                  <a:pt x="143" y="191"/>
                  <a:pt x="143" y="190"/>
                  <a:pt x="142" y="191"/>
                </a:cubicBezTo>
                <a:cubicBezTo>
                  <a:pt x="142" y="191"/>
                  <a:pt x="140" y="191"/>
                  <a:pt x="139" y="191"/>
                </a:cubicBezTo>
                <a:cubicBezTo>
                  <a:pt x="138" y="191"/>
                  <a:pt x="137" y="192"/>
                  <a:pt x="135" y="192"/>
                </a:cubicBezTo>
                <a:cubicBezTo>
                  <a:pt x="135" y="192"/>
                  <a:pt x="135" y="191"/>
                  <a:pt x="135" y="191"/>
                </a:cubicBezTo>
                <a:cubicBezTo>
                  <a:pt x="134" y="191"/>
                  <a:pt x="134" y="192"/>
                  <a:pt x="133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2" y="192"/>
                  <a:pt x="132" y="192"/>
                  <a:pt x="132" y="193"/>
                </a:cubicBezTo>
                <a:cubicBezTo>
                  <a:pt x="131" y="192"/>
                  <a:pt x="130" y="192"/>
                  <a:pt x="129" y="192"/>
                </a:cubicBezTo>
                <a:cubicBezTo>
                  <a:pt x="129" y="192"/>
                  <a:pt x="128" y="192"/>
                  <a:pt x="128" y="192"/>
                </a:cubicBezTo>
                <a:cubicBezTo>
                  <a:pt x="128" y="192"/>
                  <a:pt x="128" y="193"/>
                  <a:pt x="127" y="193"/>
                </a:cubicBezTo>
                <a:cubicBezTo>
                  <a:pt x="127" y="192"/>
                  <a:pt x="126" y="193"/>
                  <a:pt x="125" y="193"/>
                </a:cubicBezTo>
                <a:cubicBezTo>
                  <a:pt x="124" y="193"/>
                  <a:pt x="123" y="193"/>
                  <a:pt x="122" y="193"/>
                </a:cubicBezTo>
                <a:cubicBezTo>
                  <a:pt x="121" y="193"/>
                  <a:pt x="119" y="194"/>
                  <a:pt x="118" y="194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17" y="194"/>
                  <a:pt x="116" y="193"/>
                  <a:pt x="116" y="193"/>
                </a:cubicBezTo>
                <a:cubicBezTo>
                  <a:pt x="116" y="193"/>
                  <a:pt x="116" y="194"/>
                  <a:pt x="115" y="194"/>
                </a:cubicBezTo>
                <a:cubicBezTo>
                  <a:pt x="115" y="194"/>
                  <a:pt x="114" y="193"/>
                  <a:pt x="113" y="194"/>
                </a:cubicBezTo>
                <a:cubicBezTo>
                  <a:pt x="113" y="193"/>
                  <a:pt x="111" y="195"/>
                  <a:pt x="111" y="194"/>
                </a:cubicBezTo>
                <a:cubicBezTo>
                  <a:pt x="110" y="195"/>
                  <a:pt x="110" y="194"/>
                  <a:pt x="109" y="194"/>
                </a:cubicBezTo>
                <a:cubicBezTo>
                  <a:pt x="109" y="194"/>
                  <a:pt x="108" y="195"/>
                  <a:pt x="107" y="195"/>
                </a:cubicBezTo>
                <a:cubicBezTo>
                  <a:pt x="107" y="195"/>
                  <a:pt x="107" y="194"/>
                  <a:pt x="107" y="194"/>
                </a:cubicBezTo>
                <a:cubicBezTo>
                  <a:pt x="106" y="194"/>
                  <a:pt x="106" y="195"/>
                  <a:pt x="105" y="195"/>
                </a:cubicBezTo>
                <a:cubicBezTo>
                  <a:pt x="104" y="195"/>
                  <a:pt x="104" y="196"/>
                  <a:pt x="104" y="196"/>
                </a:cubicBezTo>
                <a:cubicBezTo>
                  <a:pt x="103" y="196"/>
                  <a:pt x="103" y="195"/>
                  <a:pt x="103" y="195"/>
                </a:cubicBezTo>
                <a:cubicBezTo>
                  <a:pt x="103" y="195"/>
                  <a:pt x="102" y="195"/>
                  <a:pt x="101" y="195"/>
                </a:cubicBezTo>
                <a:cubicBezTo>
                  <a:pt x="101" y="195"/>
                  <a:pt x="101" y="195"/>
                  <a:pt x="100" y="195"/>
                </a:cubicBezTo>
                <a:cubicBezTo>
                  <a:pt x="100" y="195"/>
                  <a:pt x="99" y="196"/>
                  <a:pt x="98" y="196"/>
                </a:cubicBezTo>
                <a:cubicBezTo>
                  <a:pt x="97" y="195"/>
                  <a:pt x="96" y="196"/>
                  <a:pt x="95" y="196"/>
                </a:cubicBezTo>
                <a:cubicBezTo>
                  <a:pt x="93" y="196"/>
                  <a:pt x="92" y="196"/>
                  <a:pt x="91" y="197"/>
                </a:cubicBezTo>
                <a:cubicBezTo>
                  <a:pt x="89" y="193"/>
                  <a:pt x="87" y="190"/>
                  <a:pt x="86" y="186"/>
                </a:cubicBezTo>
                <a:close/>
                <a:moveTo>
                  <a:pt x="71" y="201"/>
                </a:moveTo>
                <a:cubicBezTo>
                  <a:pt x="71" y="202"/>
                  <a:pt x="70" y="202"/>
                  <a:pt x="70" y="202"/>
                </a:cubicBezTo>
                <a:cubicBezTo>
                  <a:pt x="70" y="202"/>
                  <a:pt x="70" y="201"/>
                  <a:pt x="71" y="201"/>
                </a:cubicBezTo>
                <a:close/>
                <a:moveTo>
                  <a:pt x="66" y="203"/>
                </a:moveTo>
                <a:cubicBezTo>
                  <a:pt x="66" y="203"/>
                  <a:pt x="65" y="203"/>
                  <a:pt x="65" y="203"/>
                </a:cubicBezTo>
                <a:cubicBezTo>
                  <a:pt x="65" y="202"/>
                  <a:pt x="66" y="203"/>
                  <a:pt x="66" y="203"/>
                </a:cubicBezTo>
                <a:close/>
                <a:moveTo>
                  <a:pt x="62" y="203"/>
                </a:moveTo>
                <a:cubicBezTo>
                  <a:pt x="63" y="204"/>
                  <a:pt x="61" y="204"/>
                  <a:pt x="60" y="205"/>
                </a:cubicBezTo>
                <a:cubicBezTo>
                  <a:pt x="60" y="205"/>
                  <a:pt x="58" y="206"/>
                  <a:pt x="58" y="205"/>
                </a:cubicBezTo>
                <a:cubicBezTo>
                  <a:pt x="60" y="204"/>
                  <a:pt x="61" y="204"/>
                  <a:pt x="62" y="203"/>
                </a:cubicBezTo>
                <a:close/>
                <a:moveTo>
                  <a:pt x="58" y="205"/>
                </a:moveTo>
                <a:cubicBezTo>
                  <a:pt x="58" y="205"/>
                  <a:pt x="56" y="207"/>
                  <a:pt x="56" y="205"/>
                </a:cubicBezTo>
                <a:cubicBezTo>
                  <a:pt x="57" y="205"/>
                  <a:pt x="57" y="205"/>
                  <a:pt x="58" y="205"/>
                </a:cubicBezTo>
                <a:close/>
                <a:moveTo>
                  <a:pt x="142" y="310"/>
                </a:moveTo>
                <a:cubicBezTo>
                  <a:pt x="141" y="310"/>
                  <a:pt x="140" y="310"/>
                  <a:pt x="139" y="309"/>
                </a:cubicBezTo>
                <a:cubicBezTo>
                  <a:pt x="139" y="309"/>
                  <a:pt x="139" y="309"/>
                  <a:pt x="138" y="309"/>
                </a:cubicBezTo>
                <a:cubicBezTo>
                  <a:pt x="138" y="309"/>
                  <a:pt x="138" y="309"/>
                  <a:pt x="138" y="309"/>
                </a:cubicBezTo>
                <a:cubicBezTo>
                  <a:pt x="137" y="308"/>
                  <a:pt x="137" y="309"/>
                  <a:pt x="136" y="309"/>
                </a:cubicBezTo>
                <a:cubicBezTo>
                  <a:pt x="136" y="309"/>
                  <a:pt x="136" y="308"/>
                  <a:pt x="135" y="308"/>
                </a:cubicBezTo>
                <a:cubicBezTo>
                  <a:pt x="135" y="308"/>
                  <a:pt x="135" y="309"/>
                  <a:pt x="135" y="309"/>
                </a:cubicBezTo>
                <a:cubicBezTo>
                  <a:pt x="134" y="308"/>
                  <a:pt x="134" y="308"/>
                  <a:pt x="134" y="308"/>
                </a:cubicBezTo>
                <a:cubicBezTo>
                  <a:pt x="134" y="308"/>
                  <a:pt x="133" y="308"/>
                  <a:pt x="133" y="308"/>
                </a:cubicBezTo>
                <a:cubicBezTo>
                  <a:pt x="133" y="308"/>
                  <a:pt x="132" y="307"/>
                  <a:pt x="132" y="307"/>
                </a:cubicBezTo>
                <a:cubicBezTo>
                  <a:pt x="130" y="307"/>
                  <a:pt x="129" y="307"/>
                  <a:pt x="127" y="306"/>
                </a:cubicBezTo>
                <a:cubicBezTo>
                  <a:pt x="127" y="306"/>
                  <a:pt x="127" y="307"/>
                  <a:pt x="127" y="306"/>
                </a:cubicBezTo>
                <a:cubicBezTo>
                  <a:pt x="126" y="306"/>
                  <a:pt x="125" y="306"/>
                  <a:pt x="125" y="306"/>
                </a:cubicBezTo>
                <a:cubicBezTo>
                  <a:pt x="124" y="306"/>
                  <a:pt x="122" y="306"/>
                  <a:pt x="121" y="305"/>
                </a:cubicBezTo>
                <a:cubicBezTo>
                  <a:pt x="120" y="305"/>
                  <a:pt x="119" y="304"/>
                  <a:pt x="118" y="304"/>
                </a:cubicBezTo>
                <a:cubicBezTo>
                  <a:pt x="117" y="304"/>
                  <a:pt x="117" y="305"/>
                  <a:pt x="117" y="305"/>
                </a:cubicBezTo>
                <a:cubicBezTo>
                  <a:pt x="116" y="305"/>
                  <a:pt x="113" y="303"/>
                  <a:pt x="112" y="304"/>
                </a:cubicBezTo>
                <a:cubicBezTo>
                  <a:pt x="112" y="304"/>
                  <a:pt x="111" y="304"/>
                  <a:pt x="111" y="303"/>
                </a:cubicBezTo>
                <a:cubicBezTo>
                  <a:pt x="110" y="303"/>
                  <a:pt x="109" y="304"/>
                  <a:pt x="109" y="304"/>
                </a:cubicBezTo>
                <a:cubicBezTo>
                  <a:pt x="108" y="304"/>
                  <a:pt x="108" y="303"/>
                  <a:pt x="108" y="303"/>
                </a:cubicBezTo>
                <a:cubicBezTo>
                  <a:pt x="108" y="303"/>
                  <a:pt x="108" y="303"/>
                  <a:pt x="108" y="303"/>
                </a:cubicBezTo>
                <a:cubicBezTo>
                  <a:pt x="107" y="303"/>
                  <a:pt x="107" y="304"/>
                  <a:pt x="106" y="304"/>
                </a:cubicBezTo>
                <a:cubicBezTo>
                  <a:pt x="106" y="303"/>
                  <a:pt x="106" y="303"/>
                  <a:pt x="105" y="303"/>
                </a:cubicBezTo>
                <a:cubicBezTo>
                  <a:pt x="105" y="303"/>
                  <a:pt x="104" y="303"/>
                  <a:pt x="104" y="303"/>
                </a:cubicBezTo>
                <a:cubicBezTo>
                  <a:pt x="104" y="303"/>
                  <a:pt x="104" y="303"/>
                  <a:pt x="103" y="303"/>
                </a:cubicBezTo>
                <a:cubicBezTo>
                  <a:pt x="103" y="303"/>
                  <a:pt x="103" y="303"/>
                  <a:pt x="103" y="302"/>
                </a:cubicBezTo>
                <a:cubicBezTo>
                  <a:pt x="102" y="302"/>
                  <a:pt x="102" y="303"/>
                  <a:pt x="102" y="303"/>
                </a:cubicBezTo>
                <a:cubicBezTo>
                  <a:pt x="101" y="302"/>
                  <a:pt x="100" y="302"/>
                  <a:pt x="99" y="302"/>
                </a:cubicBezTo>
                <a:cubicBezTo>
                  <a:pt x="99" y="302"/>
                  <a:pt x="98" y="302"/>
                  <a:pt x="97" y="302"/>
                </a:cubicBezTo>
                <a:cubicBezTo>
                  <a:pt x="97" y="302"/>
                  <a:pt x="97" y="301"/>
                  <a:pt x="96" y="301"/>
                </a:cubicBezTo>
                <a:cubicBezTo>
                  <a:pt x="96" y="301"/>
                  <a:pt x="95" y="302"/>
                  <a:pt x="95" y="301"/>
                </a:cubicBezTo>
                <a:cubicBezTo>
                  <a:pt x="94" y="301"/>
                  <a:pt x="94" y="301"/>
                  <a:pt x="93" y="300"/>
                </a:cubicBezTo>
                <a:cubicBezTo>
                  <a:pt x="93" y="300"/>
                  <a:pt x="92" y="301"/>
                  <a:pt x="92" y="301"/>
                </a:cubicBezTo>
                <a:cubicBezTo>
                  <a:pt x="92" y="301"/>
                  <a:pt x="91" y="301"/>
                  <a:pt x="91" y="301"/>
                </a:cubicBezTo>
                <a:cubicBezTo>
                  <a:pt x="90" y="300"/>
                  <a:pt x="88" y="301"/>
                  <a:pt x="87" y="300"/>
                </a:cubicBezTo>
                <a:cubicBezTo>
                  <a:pt x="86" y="300"/>
                  <a:pt x="85" y="299"/>
                  <a:pt x="84" y="299"/>
                </a:cubicBezTo>
                <a:cubicBezTo>
                  <a:pt x="83" y="299"/>
                  <a:pt x="83" y="300"/>
                  <a:pt x="82" y="299"/>
                </a:cubicBezTo>
                <a:cubicBezTo>
                  <a:pt x="82" y="299"/>
                  <a:pt x="82" y="299"/>
                  <a:pt x="81" y="299"/>
                </a:cubicBezTo>
                <a:cubicBezTo>
                  <a:pt x="81" y="299"/>
                  <a:pt x="80" y="299"/>
                  <a:pt x="80" y="299"/>
                </a:cubicBezTo>
                <a:cubicBezTo>
                  <a:pt x="79" y="299"/>
                  <a:pt x="79" y="298"/>
                  <a:pt x="78" y="298"/>
                </a:cubicBezTo>
                <a:cubicBezTo>
                  <a:pt x="78" y="298"/>
                  <a:pt x="77" y="298"/>
                  <a:pt x="76" y="298"/>
                </a:cubicBezTo>
                <a:cubicBezTo>
                  <a:pt x="76" y="298"/>
                  <a:pt x="75" y="298"/>
                  <a:pt x="75" y="298"/>
                </a:cubicBezTo>
                <a:cubicBezTo>
                  <a:pt x="75" y="298"/>
                  <a:pt x="75" y="298"/>
                  <a:pt x="75" y="297"/>
                </a:cubicBezTo>
                <a:cubicBezTo>
                  <a:pt x="74" y="297"/>
                  <a:pt x="73" y="297"/>
                  <a:pt x="72" y="297"/>
                </a:cubicBezTo>
                <a:cubicBezTo>
                  <a:pt x="71" y="297"/>
                  <a:pt x="71" y="296"/>
                  <a:pt x="70" y="296"/>
                </a:cubicBezTo>
                <a:cubicBezTo>
                  <a:pt x="70" y="296"/>
                  <a:pt x="70" y="297"/>
                  <a:pt x="70" y="297"/>
                </a:cubicBezTo>
                <a:cubicBezTo>
                  <a:pt x="69" y="297"/>
                  <a:pt x="69" y="296"/>
                  <a:pt x="69" y="296"/>
                </a:cubicBezTo>
                <a:cubicBezTo>
                  <a:pt x="68" y="296"/>
                  <a:pt x="67" y="296"/>
                  <a:pt x="66" y="296"/>
                </a:cubicBezTo>
                <a:cubicBezTo>
                  <a:pt x="65" y="296"/>
                  <a:pt x="64" y="295"/>
                  <a:pt x="62" y="295"/>
                </a:cubicBezTo>
                <a:cubicBezTo>
                  <a:pt x="58" y="294"/>
                  <a:pt x="52" y="292"/>
                  <a:pt x="48" y="291"/>
                </a:cubicBezTo>
                <a:cubicBezTo>
                  <a:pt x="47" y="290"/>
                  <a:pt x="47" y="290"/>
                  <a:pt x="46" y="290"/>
                </a:cubicBezTo>
                <a:cubicBezTo>
                  <a:pt x="44" y="289"/>
                  <a:pt x="42" y="289"/>
                  <a:pt x="39" y="288"/>
                </a:cubicBezTo>
                <a:cubicBezTo>
                  <a:pt x="39" y="288"/>
                  <a:pt x="39" y="288"/>
                  <a:pt x="38" y="288"/>
                </a:cubicBezTo>
                <a:cubicBezTo>
                  <a:pt x="38" y="288"/>
                  <a:pt x="37" y="287"/>
                  <a:pt x="36" y="286"/>
                </a:cubicBezTo>
                <a:cubicBezTo>
                  <a:pt x="35" y="286"/>
                  <a:pt x="35" y="286"/>
                  <a:pt x="34" y="286"/>
                </a:cubicBezTo>
                <a:cubicBezTo>
                  <a:pt x="33" y="286"/>
                  <a:pt x="33" y="285"/>
                  <a:pt x="32" y="285"/>
                </a:cubicBezTo>
                <a:cubicBezTo>
                  <a:pt x="32" y="285"/>
                  <a:pt x="32" y="285"/>
                  <a:pt x="31" y="285"/>
                </a:cubicBezTo>
                <a:cubicBezTo>
                  <a:pt x="31" y="284"/>
                  <a:pt x="30" y="284"/>
                  <a:pt x="29" y="284"/>
                </a:cubicBezTo>
                <a:cubicBezTo>
                  <a:pt x="28" y="284"/>
                  <a:pt x="28" y="284"/>
                  <a:pt x="27" y="283"/>
                </a:cubicBezTo>
                <a:cubicBezTo>
                  <a:pt x="27" y="283"/>
                  <a:pt x="26" y="282"/>
                  <a:pt x="26" y="282"/>
                </a:cubicBezTo>
                <a:cubicBezTo>
                  <a:pt x="25" y="282"/>
                  <a:pt x="23" y="281"/>
                  <a:pt x="22" y="280"/>
                </a:cubicBezTo>
                <a:cubicBezTo>
                  <a:pt x="21" y="280"/>
                  <a:pt x="21" y="280"/>
                  <a:pt x="21" y="280"/>
                </a:cubicBezTo>
                <a:cubicBezTo>
                  <a:pt x="21" y="280"/>
                  <a:pt x="20" y="280"/>
                  <a:pt x="20" y="279"/>
                </a:cubicBezTo>
                <a:cubicBezTo>
                  <a:pt x="20" y="279"/>
                  <a:pt x="19" y="279"/>
                  <a:pt x="18" y="278"/>
                </a:cubicBezTo>
                <a:cubicBezTo>
                  <a:pt x="17" y="278"/>
                  <a:pt x="17" y="278"/>
                  <a:pt x="17" y="278"/>
                </a:cubicBezTo>
                <a:cubicBezTo>
                  <a:pt x="15" y="276"/>
                  <a:pt x="13" y="275"/>
                  <a:pt x="11" y="273"/>
                </a:cubicBezTo>
                <a:cubicBezTo>
                  <a:pt x="11" y="273"/>
                  <a:pt x="10" y="273"/>
                  <a:pt x="10" y="273"/>
                </a:cubicBezTo>
                <a:cubicBezTo>
                  <a:pt x="9" y="273"/>
                  <a:pt x="9" y="272"/>
                  <a:pt x="8" y="271"/>
                </a:cubicBezTo>
                <a:cubicBezTo>
                  <a:pt x="8" y="271"/>
                  <a:pt x="8" y="272"/>
                  <a:pt x="8" y="271"/>
                </a:cubicBezTo>
                <a:cubicBezTo>
                  <a:pt x="7" y="270"/>
                  <a:pt x="6" y="270"/>
                  <a:pt x="6" y="269"/>
                </a:cubicBezTo>
                <a:cubicBezTo>
                  <a:pt x="6" y="269"/>
                  <a:pt x="6" y="269"/>
                  <a:pt x="6" y="269"/>
                </a:cubicBezTo>
                <a:cubicBezTo>
                  <a:pt x="5" y="268"/>
                  <a:pt x="6" y="268"/>
                  <a:pt x="5" y="268"/>
                </a:cubicBezTo>
                <a:cubicBezTo>
                  <a:pt x="5" y="267"/>
                  <a:pt x="5" y="266"/>
                  <a:pt x="5" y="266"/>
                </a:cubicBezTo>
                <a:cubicBezTo>
                  <a:pt x="4" y="263"/>
                  <a:pt x="3" y="261"/>
                  <a:pt x="3" y="258"/>
                </a:cubicBezTo>
                <a:cubicBezTo>
                  <a:pt x="3" y="257"/>
                  <a:pt x="4" y="258"/>
                  <a:pt x="3" y="257"/>
                </a:cubicBezTo>
                <a:cubicBezTo>
                  <a:pt x="3" y="257"/>
                  <a:pt x="3" y="256"/>
                  <a:pt x="3" y="256"/>
                </a:cubicBezTo>
                <a:cubicBezTo>
                  <a:pt x="3" y="255"/>
                  <a:pt x="4" y="255"/>
                  <a:pt x="4" y="255"/>
                </a:cubicBezTo>
                <a:cubicBezTo>
                  <a:pt x="4" y="255"/>
                  <a:pt x="3" y="254"/>
                  <a:pt x="3" y="254"/>
                </a:cubicBezTo>
                <a:cubicBezTo>
                  <a:pt x="3" y="254"/>
                  <a:pt x="4" y="253"/>
                  <a:pt x="4" y="253"/>
                </a:cubicBezTo>
                <a:cubicBezTo>
                  <a:pt x="4" y="252"/>
                  <a:pt x="4" y="250"/>
                  <a:pt x="5" y="249"/>
                </a:cubicBezTo>
                <a:cubicBezTo>
                  <a:pt x="5" y="249"/>
                  <a:pt x="5" y="249"/>
                  <a:pt x="5" y="248"/>
                </a:cubicBezTo>
                <a:cubicBezTo>
                  <a:pt x="5" y="248"/>
                  <a:pt x="6" y="248"/>
                  <a:pt x="6" y="247"/>
                </a:cubicBezTo>
                <a:cubicBezTo>
                  <a:pt x="6" y="247"/>
                  <a:pt x="6" y="247"/>
                  <a:pt x="6" y="246"/>
                </a:cubicBezTo>
                <a:cubicBezTo>
                  <a:pt x="6" y="246"/>
                  <a:pt x="7" y="246"/>
                  <a:pt x="7" y="246"/>
                </a:cubicBezTo>
                <a:cubicBezTo>
                  <a:pt x="7" y="245"/>
                  <a:pt x="7" y="245"/>
                  <a:pt x="7" y="245"/>
                </a:cubicBezTo>
                <a:cubicBezTo>
                  <a:pt x="7" y="244"/>
                  <a:pt x="8" y="243"/>
                  <a:pt x="8" y="243"/>
                </a:cubicBezTo>
                <a:cubicBezTo>
                  <a:pt x="9" y="242"/>
                  <a:pt x="10" y="240"/>
                  <a:pt x="11" y="239"/>
                </a:cubicBezTo>
                <a:cubicBezTo>
                  <a:pt x="11" y="237"/>
                  <a:pt x="13" y="236"/>
                  <a:pt x="15" y="234"/>
                </a:cubicBezTo>
                <a:cubicBezTo>
                  <a:pt x="15" y="234"/>
                  <a:pt x="14" y="234"/>
                  <a:pt x="15" y="233"/>
                </a:cubicBezTo>
                <a:cubicBezTo>
                  <a:pt x="16" y="233"/>
                  <a:pt x="16" y="232"/>
                  <a:pt x="17" y="231"/>
                </a:cubicBezTo>
                <a:cubicBezTo>
                  <a:pt x="17" y="231"/>
                  <a:pt x="19" y="231"/>
                  <a:pt x="19" y="230"/>
                </a:cubicBezTo>
                <a:cubicBezTo>
                  <a:pt x="19" y="230"/>
                  <a:pt x="18" y="230"/>
                  <a:pt x="18" y="230"/>
                </a:cubicBezTo>
                <a:cubicBezTo>
                  <a:pt x="19" y="230"/>
                  <a:pt x="20" y="229"/>
                  <a:pt x="20" y="229"/>
                </a:cubicBezTo>
                <a:cubicBezTo>
                  <a:pt x="20" y="228"/>
                  <a:pt x="20" y="228"/>
                  <a:pt x="21" y="227"/>
                </a:cubicBezTo>
                <a:cubicBezTo>
                  <a:pt x="23" y="225"/>
                  <a:pt x="25" y="224"/>
                  <a:pt x="27" y="223"/>
                </a:cubicBezTo>
                <a:cubicBezTo>
                  <a:pt x="27" y="222"/>
                  <a:pt x="28" y="222"/>
                  <a:pt x="29" y="221"/>
                </a:cubicBezTo>
                <a:cubicBezTo>
                  <a:pt x="31" y="220"/>
                  <a:pt x="34" y="218"/>
                  <a:pt x="37" y="216"/>
                </a:cubicBezTo>
                <a:cubicBezTo>
                  <a:pt x="40" y="215"/>
                  <a:pt x="43" y="212"/>
                  <a:pt x="47" y="211"/>
                </a:cubicBezTo>
                <a:cubicBezTo>
                  <a:pt x="47" y="211"/>
                  <a:pt x="47" y="211"/>
                  <a:pt x="47" y="210"/>
                </a:cubicBezTo>
                <a:cubicBezTo>
                  <a:pt x="48" y="210"/>
                  <a:pt x="48" y="210"/>
                  <a:pt x="49" y="210"/>
                </a:cubicBezTo>
                <a:cubicBezTo>
                  <a:pt x="49" y="210"/>
                  <a:pt x="50" y="210"/>
                  <a:pt x="51" y="209"/>
                </a:cubicBezTo>
                <a:cubicBezTo>
                  <a:pt x="51" y="209"/>
                  <a:pt x="51" y="209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3" y="209"/>
                  <a:pt x="54" y="208"/>
                  <a:pt x="54" y="208"/>
                </a:cubicBezTo>
                <a:cubicBezTo>
                  <a:pt x="55" y="208"/>
                  <a:pt x="56" y="207"/>
                  <a:pt x="57" y="207"/>
                </a:cubicBezTo>
                <a:cubicBezTo>
                  <a:pt x="57" y="207"/>
                  <a:pt x="58" y="207"/>
                  <a:pt x="60" y="206"/>
                </a:cubicBezTo>
                <a:cubicBezTo>
                  <a:pt x="60" y="206"/>
                  <a:pt x="60" y="206"/>
                  <a:pt x="60" y="206"/>
                </a:cubicBezTo>
                <a:cubicBezTo>
                  <a:pt x="62" y="206"/>
                  <a:pt x="63" y="205"/>
                  <a:pt x="65" y="205"/>
                </a:cubicBezTo>
                <a:cubicBezTo>
                  <a:pt x="65" y="204"/>
                  <a:pt x="66" y="205"/>
                  <a:pt x="66" y="205"/>
                </a:cubicBezTo>
                <a:cubicBezTo>
                  <a:pt x="67" y="205"/>
                  <a:pt x="67" y="204"/>
                  <a:pt x="69" y="204"/>
                </a:cubicBezTo>
                <a:cubicBezTo>
                  <a:pt x="69" y="204"/>
                  <a:pt x="70" y="204"/>
                  <a:pt x="70" y="204"/>
                </a:cubicBezTo>
                <a:cubicBezTo>
                  <a:pt x="71" y="204"/>
                  <a:pt x="71" y="203"/>
                  <a:pt x="72" y="203"/>
                </a:cubicBezTo>
                <a:cubicBezTo>
                  <a:pt x="73" y="203"/>
                  <a:pt x="73" y="203"/>
                  <a:pt x="74" y="203"/>
                </a:cubicBezTo>
                <a:cubicBezTo>
                  <a:pt x="74" y="203"/>
                  <a:pt x="74" y="202"/>
                  <a:pt x="75" y="202"/>
                </a:cubicBezTo>
                <a:cubicBezTo>
                  <a:pt x="75" y="202"/>
                  <a:pt x="76" y="203"/>
                  <a:pt x="76" y="203"/>
                </a:cubicBezTo>
                <a:cubicBezTo>
                  <a:pt x="76" y="203"/>
                  <a:pt x="77" y="202"/>
                  <a:pt x="77" y="202"/>
                </a:cubicBezTo>
                <a:cubicBezTo>
                  <a:pt x="78" y="203"/>
                  <a:pt x="80" y="202"/>
                  <a:pt x="82" y="201"/>
                </a:cubicBezTo>
                <a:cubicBezTo>
                  <a:pt x="84" y="201"/>
                  <a:pt x="85" y="201"/>
                  <a:pt x="87" y="201"/>
                </a:cubicBezTo>
                <a:cubicBezTo>
                  <a:pt x="88" y="202"/>
                  <a:pt x="88" y="202"/>
                  <a:pt x="89" y="204"/>
                </a:cubicBezTo>
                <a:cubicBezTo>
                  <a:pt x="89" y="205"/>
                  <a:pt x="90" y="207"/>
                  <a:pt x="90" y="208"/>
                </a:cubicBezTo>
                <a:cubicBezTo>
                  <a:pt x="91" y="209"/>
                  <a:pt x="91" y="209"/>
                  <a:pt x="91" y="210"/>
                </a:cubicBezTo>
                <a:cubicBezTo>
                  <a:pt x="92" y="210"/>
                  <a:pt x="92" y="210"/>
                  <a:pt x="92" y="211"/>
                </a:cubicBezTo>
                <a:cubicBezTo>
                  <a:pt x="92" y="212"/>
                  <a:pt x="93" y="214"/>
                  <a:pt x="94" y="215"/>
                </a:cubicBezTo>
                <a:cubicBezTo>
                  <a:pt x="94" y="217"/>
                  <a:pt x="95" y="217"/>
                  <a:pt x="95" y="219"/>
                </a:cubicBezTo>
                <a:cubicBezTo>
                  <a:pt x="96" y="220"/>
                  <a:pt x="97" y="223"/>
                  <a:pt x="98" y="225"/>
                </a:cubicBezTo>
                <a:cubicBezTo>
                  <a:pt x="100" y="230"/>
                  <a:pt x="102" y="235"/>
                  <a:pt x="105" y="239"/>
                </a:cubicBezTo>
                <a:cubicBezTo>
                  <a:pt x="106" y="241"/>
                  <a:pt x="105" y="240"/>
                  <a:pt x="106" y="241"/>
                </a:cubicBezTo>
                <a:cubicBezTo>
                  <a:pt x="107" y="242"/>
                  <a:pt x="106" y="242"/>
                  <a:pt x="107" y="243"/>
                </a:cubicBezTo>
                <a:cubicBezTo>
                  <a:pt x="108" y="245"/>
                  <a:pt x="110" y="248"/>
                  <a:pt x="111" y="251"/>
                </a:cubicBezTo>
                <a:cubicBezTo>
                  <a:pt x="112" y="252"/>
                  <a:pt x="111" y="252"/>
                  <a:pt x="112" y="253"/>
                </a:cubicBezTo>
                <a:cubicBezTo>
                  <a:pt x="113" y="254"/>
                  <a:pt x="112" y="253"/>
                  <a:pt x="113" y="254"/>
                </a:cubicBezTo>
                <a:cubicBezTo>
                  <a:pt x="113" y="255"/>
                  <a:pt x="115" y="256"/>
                  <a:pt x="115" y="257"/>
                </a:cubicBezTo>
                <a:cubicBezTo>
                  <a:pt x="115" y="258"/>
                  <a:pt x="115" y="258"/>
                  <a:pt x="115" y="258"/>
                </a:cubicBezTo>
                <a:cubicBezTo>
                  <a:pt x="115" y="259"/>
                  <a:pt x="116" y="259"/>
                  <a:pt x="116" y="259"/>
                </a:cubicBezTo>
                <a:cubicBezTo>
                  <a:pt x="116" y="259"/>
                  <a:pt x="116" y="260"/>
                  <a:pt x="116" y="260"/>
                </a:cubicBezTo>
                <a:cubicBezTo>
                  <a:pt x="116" y="260"/>
                  <a:pt x="117" y="262"/>
                  <a:pt x="118" y="263"/>
                </a:cubicBezTo>
                <a:cubicBezTo>
                  <a:pt x="119" y="264"/>
                  <a:pt x="118" y="263"/>
                  <a:pt x="119" y="265"/>
                </a:cubicBezTo>
                <a:cubicBezTo>
                  <a:pt x="120" y="266"/>
                  <a:pt x="121" y="267"/>
                  <a:pt x="122" y="269"/>
                </a:cubicBezTo>
                <a:cubicBezTo>
                  <a:pt x="122" y="270"/>
                  <a:pt x="123" y="270"/>
                  <a:pt x="124" y="271"/>
                </a:cubicBezTo>
                <a:cubicBezTo>
                  <a:pt x="125" y="272"/>
                  <a:pt x="125" y="273"/>
                  <a:pt x="125" y="274"/>
                </a:cubicBezTo>
                <a:cubicBezTo>
                  <a:pt x="126" y="275"/>
                  <a:pt x="127" y="276"/>
                  <a:pt x="127" y="277"/>
                </a:cubicBezTo>
                <a:cubicBezTo>
                  <a:pt x="129" y="279"/>
                  <a:pt x="131" y="282"/>
                  <a:pt x="133" y="285"/>
                </a:cubicBezTo>
                <a:cubicBezTo>
                  <a:pt x="135" y="286"/>
                  <a:pt x="136" y="288"/>
                  <a:pt x="137" y="289"/>
                </a:cubicBezTo>
                <a:cubicBezTo>
                  <a:pt x="139" y="291"/>
                  <a:pt x="139" y="293"/>
                  <a:pt x="141" y="294"/>
                </a:cubicBezTo>
                <a:cubicBezTo>
                  <a:pt x="142" y="296"/>
                  <a:pt x="144" y="298"/>
                  <a:pt x="146" y="300"/>
                </a:cubicBezTo>
                <a:cubicBezTo>
                  <a:pt x="145" y="300"/>
                  <a:pt x="145" y="300"/>
                  <a:pt x="146" y="301"/>
                </a:cubicBezTo>
                <a:cubicBezTo>
                  <a:pt x="146" y="302"/>
                  <a:pt x="146" y="302"/>
                  <a:pt x="146" y="303"/>
                </a:cubicBezTo>
                <a:cubicBezTo>
                  <a:pt x="146" y="304"/>
                  <a:pt x="146" y="305"/>
                  <a:pt x="145" y="306"/>
                </a:cubicBezTo>
                <a:cubicBezTo>
                  <a:pt x="145" y="307"/>
                  <a:pt x="145" y="309"/>
                  <a:pt x="145" y="310"/>
                </a:cubicBezTo>
                <a:cubicBezTo>
                  <a:pt x="144" y="311"/>
                  <a:pt x="143" y="309"/>
                  <a:pt x="142" y="310"/>
                </a:cubicBezTo>
                <a:close/>
                <a:moveTo>
                  <a:pt x="149" y="311"/>
                </a:moveTo>
                <a:cubicBezTo>
                  <a:pt x="149" y="310"/>
                  <a:pt x="149" y="310"/>
                  <a:pt x="149" y="310"/>
                </a:cubicBezTo>
                <a:cubicBezTo>
                  <a:pt x="149" y="309"/>
                  <a:pt x="148" y="309"/>
                  <a:pt x="149" y="308"/>
                </a:cubicBezTo>
                <a:cubicBezTo>
                  <a:pt x="149" y="308"/>
                  <a:pt x="148" y="305"/>
                  <a:pt x="150" y="305"/>
                </a:cubicBezTo>
                <a:cubicBezTo>
                  <a:pt x="150" y="306"/>
                  <a:pt x="152" y="307"/>
                  <a:pt x="152" y="308"/>
                </a:cubicBezTo>
                <a:cubicBezTo>
                  <a:pt x="153" y="309"/>
                  <a:pt x="155" y="310"/>
                  <a:pt x="156" y="312"/>
                </a:cubicBezTo>
                <a:cubicBezTo>
                  <a:pt x="154" y="312"/>
                  <a:pt x="151" y="311"/>
                  <a:pt x="149" y="311"/>
                </a:cubicBezTo>
                <a:close/>
                <a:moveTo>
                  <a:pt x="237" y="414"/>
                </a:moveTo>
                <a:cubicBezTo>
                  <a:pt x="237" y="414"/>
                  <a:pt x="236" y="415"/>
                  <a:pt x="236" y="415"/>
                </a:cubicBezTo>
                <a:cubicBezTo>
                  <a:pt x="236" y="416"/>
                  <a:pt x="236" y="416"/>
                  <a:pt x="236" y="417"/>
                </a:cubicBezTo>
                <a:cubicBezTo>
                  <a:pt x="236" y="417"/>
                  <a:pt x="235" y="417"/>
                  <a:pt x="235" y="417"/>
                </a:cubicBezTo>
                <a:cubicBezTo>
                  <a:pt x="235" y="418"/>
                  <a:pt x="233" y="420"/>
                  <a:pt x="233" y="422"/>
                </a:cubicBezTo>
                <a:cubicBezTo>
                  <a:pt x="232" y="423"/>
                  <a:pt x="231" y="424"/>
                  <a:pt x="230" y="425"/>
                </a:cubicBezTo>
                <a:cubicBezTo>
                  <a:pt x="230" y="425"/>
                  <a:pt x="230" y="425"/>
                  <a:pt x="230" y="426"/>
                </a:cubicBezTo>
                <a:cubicBezTo>
                  <a:pt x="230" y="426"/>
                  <a:pt x="230" y="426"/>
                  <a:pt x="230" y="426"/>
                </a:cubicBezTo>
                <a:cubicBezTo>
                  <a:pt x="230" y="426"/>
                  <a:pt x="229" y="426"/>
                  <a:pt x="229" y="427"/>
                </a:cubicBezTo>
                <a:cubicBezTo>
                  <a:pt x="229" y="427"/>
                  <a:pt x="229" y="428"/>
                  <a:pt x="229" y="428"/>
                </a:cubicBezTo>
                <a:cubicBezTo>
                  <a:pt x="228" y="429"/>
                  <a:pt x="227" y="430"/>
                  <a:pt x="227" y="430"/>
                </a:cubicBezTo>
                <a:cubicBezTo>
                  <a:pt x="227" y="431"/>
                  <a:pt x="226" y="431"/>
                  <a:pt x="226" y="431"/>
                </a:cubicBezTo>
                <a:cubicBezTo>
                  <a:pt x="226" y="431"/>
                  <a:pt x="226" y="432"/>
                  <a:pt x="226" y="432"/>
                </a:cubicBezTo>
                <a:cubicBezTo>
                  <a:pt x="226" y="432"/>
                  <a:pt x="225" y="433"/>
                  <a:pt x="225" y="433"/>
                </a:cubicBezTo>
                <a:cubicBezTo>
                  <a:pt x="225" y="433"/>
                  <a:pt x="226" y="433"/>
                  <a:pt x="226" y="433"/>
                </a:cubicBezTo>
                <a:cubicBezTo>
                  <a:pt x="226" y="433"/>
                  <a:pt x="225" y="433"/>
                  <a:pt x="225" y="434"/>
                </a:cubicBezTo>
                <a:cubicBezTo>
                  <a:pt x="225" y="434"/>
                  <a:pt x="225" y="434"/>
                  <a:pt x="225" y="434"/>
                </a:cubicBezTo>
                <a:cubicBezTo>
                  <a:pt x="224" y="435"/>
                  <a:pt x="224" y="436"/>
                  <a:pt x="223" y="436"/>
                </a:cubicBezTo>
                <a:cubicBezTo>
                  <a:pt x="223" y="437"/>
                  <a:pt x="222" y="437"/>
                  <a:pt x="222" y="437"/>
                </a:cubicBezTo>
                <a:cubicBezTo>
                  <a:pt x="222" y="437"/>
                  <a:pt x="222" y="437"/>
                  <a:pt x="222" y="437"/>
                </a:cubicBezTo>
                <a:cubicBezTo>
                  <a:pt x="222" y="438"/>
                  <a:pt x="222" y="438"/>
                  <a:pt x="222" y="438"/>
                </a:cubicBezTo>
                <a:cubicBezTo>
                  <a:pt x="222" y="438"/>
                  <a:pt x="222" y="439"/>
                  <a:pt x="221" y="439"/>
                </a:cubicBezTo>
                <a:cubicBezTo>
                  <a:pt x="221" y="439"/>
                  <a:pt x="220" y="440"/>
                  <a:pt x="220" y="440"/>
                </a:cubicBezTo>
                <a:cubicBezTo>
                  <a:pt x="220" y="440"/>
                  <a:pt x="220" y="441"/>
                  <a:pt x="220" y="441"/>
                </a:cubicBezTo>
                <a:cubicBezTo>
                  <a:pt x="220" y="442"/>
                  <a:pt x="219" y="443"/>
                  <a:pt x="218" y="444"/>
                </a:cubicBezTo>
                <a:cubicBezTo>
                  <a:pt x="218" y="445"/>
                  <a:pt x="218" y="445"/>
                  <a:pt x="218" y="445"/>
                </a:cubicBezTo>
                <a:cubicBezTo>
                  <a:pt x="218" y="445"/>
                  <a:pt x="218" y="445"/>
                  <a:pt x="218" y="445"/>
                </a:cubicBezTo>
                <a:cubicBezTo>
                  <a:pt x="218" y="445"/>
                  <a:pt x="217" y="446"/>
                  <a:pt x="217" y="446"/>
                </a:cubicBezTo>
                <a:cubicBezTo>
                  <a:pt x="217" y="446"/>
                  <a:pt x="217" y="446"/>
                  <a:pt x="217" y="446"/>
                </a:cubicBezTo>
                <a:cubicBezTo>
                  <a:pt x="217" y="446"/>
                  <a:pt x="217" y="447"/>
                  <a:pt x="216" y="447"/>
                </a:cubicBezTo>
                <a:cubicBezTo>
                  <a:pt x="216" y="447"/>
                  <a:pt x="217" y="447"/>
                  <a:pt x="217" y="447"/>
                </a:cubicBezTo>
                <a:cubicBezTo>
                  <a:pt x="217" y="447"/>
                  <a:pt x="216" y="447"/>
                  <a:pt x="216" y="448"/>
                </a:cubicBezTo>
                <a:cubicBezTo>
                  <a:pt x="216" y="448"/>
                  <a:pt x="216" y="448"/>
                  <a:pt x="216" y="448"/>
                </a:cubicBezTo>
                <a:cubicBezTo>
                  <a:pt x="216" y="448"/>
                  <a:pt x="215" y="448"/>
                  <a:pt x="215" y="448"/>
                </a:cubicBezTo>
                <a:cubicBezTo>
                  <a:pt x="215" y="449"/>
                  <a:pt x="216" y="449"/>
                  <a:pt x="215" y="450"/>
                </a:cubicBezTo>
                <a:cubicBezTo>
                  <a:pt x="214" y="452"/>
                  <a:pt x="211" y="452"/>
                  <a:pt x="211" y="455"/>
                </a:cubicBezTo>
                <a:cubicBezTo>
                  <a:pt x="209" y="456"/>
                  <a:pt x="209" y="458"/>
                  <a:pt x="207" y="460"/>
                </a:cubicBezTo>
                <a:cubicBezTo>
                  <a:pt x="207" y="460"/>
                  <a:pt x="206" y="460"/>
                  <a:pt x="206" y="460"/>
                </a:cubicBezTo>
                <a:cubicBezTo>
                  <a:pt x="206" y="461"/>
                  <a:pt x="201" y="464"/>
                  <a:pt x="199" y="465"/>
                </a:cubicBezTo>
                <a:cubicBezTo>
                  <a:pt x="198" y="466"/>
                  <a:pt x="198" y="466"/>
                  <a:pt x="198" y="466"/>
                </a:cubicBezTo>
                <a:cubicBezTo>
                  <a:pt x="198" y="466"/>
                  <a:pt x="197" y="466"/>
                  <a:pt x="197" y="466"/>
                </a:cubicBezTo>
                <a:cubicBezTo>
                  <a:pt x="196" y="467"/>
                  <a:pt x="196" y="467"/>
                  <a:pt x="195" y="467"/>
                </a:cubicBezTo>
                <a:cubicBezTo>
                  <a:pt x="193" y="468"/>
                  <a:pt x="189" y="467"/>
                  <a:pt x="187" y="466"/>
                </a:cubicBezTo>
                <a:cubicBezTo>
                  <a:pt x="186" y="465"/>
                  <a:pt x="183" y="463"/>
                  <a:pt x="182" y="460"/>
                </a:cubicBezTo>
                <a:cubicBezTo>
                  <a:pt x="182" y="460"/>
                  <a:pt x="181" y="459"/>
                  <a:pt x="181" y="459"/>
                </a:cubicBezTo>
                <a:cubicBezTo>
                  <a:pt x="180" y="459"/>
                  <a:pt x="181" y="459"/>
                  <a:pt x="181" y="459"/>
                </a:cubicBezTo>
                <a:cubicBezTo>
                  <a:pt x="180" y="458"/>
                  <a:pt x="178" y="453"/>
                  <a:pt x="177" y="453"/>
                </a:cubicBezTo>
                <a:cubicBezTo>
                  <a:pt x="177" y="453"/>
                  <a:pt x="177" y="453"/>
                  <a:pt x="176" y="452"/>
                </a:cubicBezTo>
                <a:cubicBezTo>
                  <a:pt x="175" y="450"/>
                  <a:pt x="174" y="447"/>
                  <a:pt x="172" y="444"/>
                </a:cubicBezTo>
                <a:cubicBezTo>
                  <a:pt x="170" y="440"/>
                  <a:pt x="169" y="437"/>
                  <a:pt x="167" y="432"/>
                </a:cubicBezTo>
                <a:cubicBezTo>
                  <a:pt x="167" y="432"/>
                  <a:pt x="168" y="432"/>
                  <a:pt x="167" y="432"/>
                </a:cubicBezTo>
                <a:cubicBezTo>
                  <a:pt x="167" y="430"/>
                  <a:pt x="167" y="430"/>
                  <a:pt x="166" y="429"/>
                </a:cubicBezTo>
                <a:cubicBezTo>
                  <a:pt x="166" y="428"/>
                  <a:pt x="166" y="428"/>
                  <a:pt x="165" y="427"/>
                </a:cubicBezTo>
                <a:cubicBezTo>
                  <a:pt x="165" y="426"/>
                  <a:pt x="165" y="426"/>
                  <a:pt x="165" y="426"/>
                </a:cubicBezTo>
                <a:cubicBezTo>
                  <a:pt x="165" y="425"/>
                  <a:pt x="164" y="424"/>
                  <a:pt x="164" y="423"/>
                </a:cubicBezTo>
                <a:cubicBezTo>
                  <a:pt x="164" y="423"/>
                  <a:pt x="163" y="422"/>
                  <a:pt x="163" y="422"/>
                </a:cubicBezTo>
                <a:cubicBezTo>
                  <a:pt x="164" y="422"/>
                  <a:pt x="164" y="422"/>
                  <a:pt x="164" y="422"/>
                </a:cubicBezTo>
                <a:cubicBezTo>
                  <a:pt x="164" y="422"/>
                  <a:pt x="163" y="421"/>
                  <a:pt x="163" y="421"/>
                </a:cubicBezTo>
                <a:cubicBezTo>
                  <a:pt x="164" y="421"/>
                  <a:pt x="163" y="419"/>
                  <a:pt x="163" y="418"/>
                </a:cubicBezTo>
                <a:cubicBezTo>
                  <a:pt x="163" y="418"/>
                  <a:pt x="162" y="417"/>
                  <a:pt x="162" y="417"/>
                </a:cubicBezTo>
                <a:cubicBezTo>
                  <a:pt x="162" y="417"/>
                  <a:pt x="162" y="416"/>
                  <a:pt x="162" y="414"/>
                </a:cubicBezTo>
                <a:cubicBezTo>
                  <a:pt x="162" y="414"/>
                  <a:pt x="161" y="413"/>
                  <a:pt x="161" y="413"/>
                </a:cubicBezTo>
                <a:cubicBezTo>
                  <a:pt x="161" y="412"/>
                  <a:pt x="161" y="411"/>
                  <a:pt x="160" y="410"/>
                </a:cubicBezTo>
                <a:cubicBezTo>
                  <a:pt x="160" y="410"/>
                  <a:pt x="160" y="409"/>
                  <a:pt x="160" y="409"/>
                </a:cubicBezTo>
                <a:cubicBezTo>
                  <a:pt x="160" y="409"/>
                  <a:pt x="160" y="409"/>
                  <a:pt x="160" y="409"/>
                </a:cubicBezTo>
                <a:cubicBezTo>
                  <a:pt x="160" y="409"/>
                  <a:pt x="160" y="408"/>
                  <a:pt x="160" y="408"/>
                </a:cubicBezTo>
                <a:cubicBezTo>
                  <a:pt x="160" y="407"/>
                  <a:pt x="159" y="406"/>
                  <a:pt x="159" y="405"/>
                </a:cubicBezTo>
                <a:cubicBezTo>
                  <a:pt x="159" y="404"/>
                  <a:pt x="159" y="404"/>
                  <a:pt x="159" y="403"/>
                </a:cubicBezTo>
                <a:cubicBezTo>
                  <a:pt x="158" y="402"/>
                  <a:pt x="158" y="402"/>
                  <a:pt x="158" y="401"/>
                </a:cubicBezTo>
                <a:cubicBezTo>
                  <a:pt x="158" y="401"/>
                  <a:pt x="158" y="401"/>
                  <a:pt x="158" y="400"/>
                </a:cubicBezTo>
                <a:cubicBezTo>
                  <a:pt x="158" y="400"/>
                  <a:pt x="157" y="399"/>
                  <a:pt x="157" y="399"/>
                </a:cubicBezTo>
                <a:cubicBezTo>
                  <a:pt x="157" y="399"/>
                  <a:pt x="157" y="399"/>
                  <a:pt x="157" y="398"/>
                </a:cubicBezTo>
                <a:cubicBezTo>
                  <a:pt x="157" y="398"/>
                  <a:pt x="157" y="397"/>
                  <a:pt x="157" y="396"/>
                </a:cubicBezTo>
                <a:cubicBezTo>
                  <a:pt x="157" y="396"/>
                  <a:pt x="156" y="395"/>
                  <a:pt x="156" y="394"/>
                </a:cubicBezTo>
                <a:cubicBezTo>
                  <a:pt x="156" y="394"/>
                  <a:pt x="156" y="393"/>
                  <a:pt x="155" y="392"/>
                </a:cubicBezTo>
                <a:cubicBezTo>
                  <a:pt x="155" y="392"/>
                  <a:pt x="156" y="392"/>
                  <a:pt x="155" y="392"/>
                </a:cubicBezTo>
                <a:cubicBezTo>
                  <a:pt x="155" y="391"/>
                  <a:pt x="155" y="391"/>
                  <a:pt x="155" y="390"/>
                </a:cubicBezTo>
                <a:cubicBezTo>
                  <a:pt x="155" y="390"/>
                  <a:pt x="154" y="388"/>
                  <a:pt x="154" y="387"/>
                </a:cubicBezTo>
                <a:cubicBezTo>
                  <a:pt x="154" y="386"/>
                  <a:pt x="154" y="386"/>
                  <a:pt x="154" y="386"/>
                </a:cubicBezTo>
                <a:cubicBezTo>
                  <a:pt x="154" y="386"/>
                  <a:pt x="153" y="384"/>
                  <a:pt x="153" y="384"/>
                </a:cubicBezTo>
                <a:cubicBezTo>
                  <a:pt x="153" y="383"/>
                  <a:pt x="152" y="383"/>
                  <a:pt x="152" y="381"/>
                </a:cubicBezTo>
                <a:cubicBezTo>
                  <a:pt x="152" y="381"/>
                  <a:pt x="152" y="380"/>
                  <a:pt x="152" y="380"/>
                </a:cubicBezTo>
                <a:cubicBezTo>
                  <a:pt x="152" y="380"/>
                  <a:pt x="152" y="379"/>
                  <a:pt x="152" y="379"/>
                </a:cubicBezTo>
                <a:cubicBezTo>
                  <a:pt x="151" y="379"/>
                  <a:pt x="152" y="379"/>
                  <a:pt x="152" y="378"/>
                </a:cubicBezTo>
                <a:cubicBezTo>
                  <a:pt x="152" y="378"/>
                  <a:pt x="151" y="377"/>
                  <a:pt x="151" y="377"/>
                </a:cubicBezTo>
                <a:cubicBezTo>
                  <a:pt x="151" y="377"/>
                  <a:pt x="152" y="376"/>
                  <a:pt x="152" y="376"/>
                </a:cubicBezTo>
                <a:cubicBezTo>
                  <a:pt x="151" y="375"/>
                  <a:pt x="151" y="375"/>
                  <a:pt x="151" y="374"/>
                </a:cubicBezTo>
                <a:cubicBezTo>
                  <a:pt x="151" y="374"/>
                  <a:pt x="151" y="374"/>
                  <a:pt x="151" y="374"/>
                </a:cubicBezTo>
                <a:cubicBezTo>
                  <a:pt x="151" y="374"/>
                  <a:pt x="150" y="373"/>
                  <a:pt x="150" y="373"/>
                </a:cubicBezTo>
                <a:cubicBezTo>
                  <a:pt x="150" y="372"/>
                  <a:pt x="150" y="372"/>
                  <a:pt x="150" y="371"/>
                </a:cubicBezTo>
                <a:cubicBezTo>
                  <a:pt x="150" y="371"/>
                  <a:pt x="150" y="370"/>
                  <a:pt x="150" y="370"/>
                </a:cubicBezTo>
                <a:cubicBezTo>
                  <a:pt x="150" y="370"/>
                  <a:pt x="150" y="370"/>
                  <a:pt x="150" y="370"/>
                </a:cubicBezTo>
                <a:cubicBezTo>
                  <a:pt x="150" y="370"/>
                  <a:pt x="150" y="369"/>
                  <a:pt x="150" y="369"/>
                </a:cubicBezTo>
                <a:cubicBezTo>
                  <a:pt x="150" y="369"/>
                  <a:pt x="150" y="369"/>
                  <a:pt x="150" y="369"/>
                </a:cubicBezTo>
                <a:cubicBezTo>
                  <a:pt x="150" y="369"/>
                  <a:pt x="149" y="368"/>
                  <a:pt x="149" y="368"/>
                </a:cubicBezTo>
                <a:cubicBezTo>
                  <a:pt x="149" y="368"/>
                  <a:pt x="150" y="368"/>
                  <a:pt x="150" y="368"/>
                </a:cubicBezTo>
                <a:cubicBezTo>
                  <a:pt x="150" y="366"/>
                  <a:pt x="149" y="365"/>
                  <a:pt x="149" y="363"/>
                </a:cubicBezTo>
                <a:cubicBezTo>
                  <a:pt x="149" y="362"/>
                  <a:pt x="149" y="361"/>
                  <a:pt x="149" y="359"/>
                </a:cubicBezTo>
                <a:cubicBezTo>
                  <a:pt x="149" y="359"/>
                  <a:pt x="148" y="359"/>
                  <a:pt x="148" y="359"/>
                </a:cubicBezTo>
                <a:cubicBezTo>
                  <a:pt x="148" y="359"/>
                  <a:pt x="149" y="358"/>
                  <a:pt x="149" y="358"/>
                </a:cubicBezTo>
                <a:cubicBezTo>
                  <a:pt x="149" y="358"/>
                  <a:pt x="148" y="358"/>
                  <a:pt x="148" y="358"/>
                </a:cubicBezTo>
                <a:cubicBezTo>
                  <a:pt x="148" y="358"/>
                  <a:pt x="148" y="357"/>
                  <a:pt x="148" y="357"/>
                </a:cubicBezTo>
                <a:cubicBezTo>
                  <a:pt x="148" y="357"/>
                  <a:pt x="148" y="357"/>
                  <a:pt x="148" y="357"/>
                </a:cubicBezTo>
                <a:cubicBezTo>
                  <a:pt x="148" y="357"/>
                  <a:pt x="148" y="356"/>
                  <a:pt x="148" y="356"/>
                </a:cubicBezTo>
                <a:cubicBezTo>
                  <a:pt x="148" y="356"/>
                  <a:pt x="148" y="356"/>
                  <a:pt x="148" y="356"/>
                </a:cubicBezTo>
                <a:cubicBezTo>
                  <a:pt x="148" y="354"/>
                  <a:pt x="147" y="352"/>
                  <a:pt x="147" y="350"/>
                </a:cubicBezTo>
                <a:cubicBezTo>
                  <a:pt x="147" y="350"/>
                  <a:pt x="148" y="350"/>
                  <a:pt x="148" y="349"/>
                </a:cubicBezTo>
                <a:cubicBezTo>
                  <a:pt x="147" y="349"/>
                  <a:pt x="147" y="349"/>
                  <a:pt x="147" y="349"/>
                </a:cubicBezTo>
                <a:cubicBezTo>
                  <a:pt x="147" y="348"/>
                  <a:pt x="148" y="347"/>
                  <a:pt x="148" y="347"/>
                </a:cubicBezTo>
                <a:cubicBezTo>
                  <a:pt x="148" y="346"/>
                  <a:pt x="147" y="345"/>
                  <a:pt x="147" y="345"/>
                </a:cubicBezTo>
                <a:cubicBezTo>
                  <a:pt x="147" y="344"/>
                  <a:pt x="147" y="343"/>
                  <a:pt x="147" y="343"/>
                </a:cubicBezTo>
                <a:cubicBezTo>
                  <a:pt x="147" y="342"/>
                  <a:pt x="147" y="342"/>
                  <a:pt x="147" y="341"/>
                </a:cubicBezTo>
                <a:cubicBezTo>
                  <a:pt x="147" y="341"/>
                  <a:pt x="147" y="341"/>
                  <a:pt x="147" y="340"/>
                </a:cubicBezTo>
                <a:cubicBezTo>
                  <a:pt x="147" y="340"/>
                  <a:pt x="147" y="339"/>
                  <a:pt x="147" y="339"/>
                </a:cubicBezTo>
                <a:cubicBezTo>
                  <a:pt x="147" y="338"/>
                  <a:pt x="147" y="338"/>
                  <a:pt x="147" y="337"/>
                </a:cubicBezTo>
                <a:cubicBezTo>
                  <a:pt x="147" y="337"/>
                  <a:pt x="147" y="337"/>
                  <a:pt x="147" y="337"/>
                </a:cubicBezTo>
                <a:cubicBezTo>
                  <a:pt x="147" y="336"/>
                  <a:pt x="147" y="336"/>
                  <a:pt x="147" y="336"/>
                </a:cubicBezTo>
                <a:cubicBezTo>
                  <a:pt x="147" y="335"/>
                  <a:pt x="147" y="335"/>
                  <a:pt x="147" y="334"/>
                </a:cubicBezTo>
                <a:cubicBezTo>
                  <a:pt x="147" y="334"/>
                  <a:pt x="146" y="334"/>
                  <a:pt x="147" y="333"/>
                </a:cubicBezTo>
                <a:cubicBezTo>
                  <a:pt x="147" y="333"/>
                  <a:pt x="147" y="333"/>
                  <a:pt x="147" y="332"/>
                </a:cubicBezTo>
                <a:cubicBezTo>
                  <a:pt x="147" y="332"/>
                  <a:pt x="147" y="331"/>
                  <a:pt x="147" y="330"/>
                </a:cubicBezTo>
                <a:cubicBezTo>
                  <a:pt x="147" y="329"/>
                  <a:pt x="147" y="328"/>
                  <a:pt x="147" y="326"/>
                </a:cubicBezTo>
                <a:cubicBezTo>
                  <a:pt x="147" y="325"/>
                  <a:pt x="148" y="325"/>
                  <a:pt x="148" y="324"/>
                </a:cubicBezTo>
                <a:cubicBezTo>
                  <a:pt x="148" y="324"/>
                  <a:pt x="147" y="324"/>
                  <a:pt x="147" y="323"/>
                </a:cubicBezTo>
                <a:cubicBezTo>
                  <a:pt x="147" y="322"/>
                  <a:pt x="147" y="321"/>
                  <a:pt x="147" y="320"/>
                </a:cubicBezTo>
                <a:cubicBezTo>
                  <a:pt x="148" y="319"/>
                  <a:pt x="148" y="319"/>
                  <a:pt x="148" y="318"/>
                </a:cubicBezTo>
                <a:cubicBezTo>
                  <a:pt x="148" y="317"/>
                  <a:pt x="148" y="315"/>
                  <a:pt x="148" y="314"/>
                </a:cubicBezTo>
                <a:cubicBezTo>
                  <a:pt x="149" y="313"/>
                  <a:pt x="150" y="315"/>
                  <a:pt x="152" y="314"/>
                </a:cubicBezTo>
                <a:cubicBezTo>
                  <a:pt x="152" y="314"/>
                  <a:pt x="152" y="315"/>
                  <a:pt x="153" y="315"/>
                </a:cubicBezTo>
                <a:cubicBezTo>
                  <a:pt x="154" y="315"/>
                  <a:pt x="155" y="315"/>
                  <a:pt x="155" y="315"/>
                </a:cubicBezTo>
                <a:cubicBezTo>
                  <a:pt x="156" y="315"/>
                  <a:pt x="156" y="316"/>
                  <a:pt x="157" y="316"/>
                </a:cubicBezTo>
                <a:cubicBezTo>
                  <a:pt x="158" y="316"/>
                  <a:pt x="158" y="316"/>
                  <a:pt x="159" y="316"/>
                </a:cubicBezTo>
                <a:cubicBezTo>
                  <a:pt x="159" y="316"/>
                  <a:pt x="159" y="317"/>
                  <a:pt x="159" y="317"/>
                </a:cubicBezTo>
                <a:cubicBezTo>
                  <a:pt x="160" y="317"/>
                  <a:pt x="160" y="317"/>
                  <a:pt x="161" y="318"/>
                </a:cubicBezTo>
                <a:cubicBezTo>
                  <a:pt x="163" y="318"/>
                  <a:pt x="166" y="322"/>
                  <a:pt x="167" y="324"/>
                </a:cubicBezTo>
                <a:cubicBezTo>
                  <a:pt x="170" y="327"/>
                  <a:pt x="172" y="331"/>
                  <a:pt x="175" y="334"/>
                </a:cubicBezTo>
                <a:cubicBezTo>
                  <a:pt x="177" y="336"/>
                  <a:pt x="178" y="337"/>
                  <a:pt x="179" y="338"/>
                </a:cubicBezTo>
                <a:cubicBezTo>
                  <a:pt x="179" y="338"/>
                  <a:pt x="180" y="338"/>
                  <a:pt x="180" y="339"/>
                </a:cubicBezTo>
                <a:cubicBezTo>
                  <a:pt x="180" y="339"/>
                  <a:pt x="181" y="340"/>
                  <a:pt x="182" y="341"/>
                </a:cubicBezTo>
                <a:cubicBezTo>
                  <a:pt x="182" y="341"/>
                  <a:pt x="182" y="342"/>
                  <a:pt x="182" y="342"/>
                </a:cubicBezTo>
                <a:cubicBezTo>
                  <a:pt x="183" y="343"/>
                  <a:pt x="183" y="343"/>
                  <a:pt x="184" y="343"/>
                </a:cubicBezTo>
                <a:cubicBezTo>
                  <a:pt x="184" y="344"/>
                  <a:pt x="184" y="344"/>
                  <a:pt x="185" y="344"/>
                </a:cubicBezTo>
                <a:cubicBezTo>
                  <a:pt x="185" y="344"/>
                  <a:pt x="185" y="344"/>
                  <a:pt x="185" y="344"/>
                </a:cubicBezTo>
                <a:cubicBezTo>
                  <a:pt x="186" y="345"/>
                  <a:pt x="185" y="345"/>
                  <a:pt x="186" y="345"/>
                </a:cubicBezTo>
                <a:cubicBezTo>
                  <a:pt x="186" y="346"/>
                  <a:pt x="186" y="345"/>
                  <a:pt x="187" y="346"/>
                </a:cubicBezTo>
                <a:cubicBezTo>
                  <a:pt x="187" y="346"/>
                  <a:pt x="188" y="347"/>
                  <a:pt x="188" y="347"/>
                </a:cubicBezTo>
                <a:cubicBezTo>
                  <a:pt x="188" y="347"/>
                  <a:pt x="189" y="347"/>
                  <a:pt x="189" y="347"/>
                </a:cubicBezTo>
                <a:cubicBezTo>
                  <a:pt x="190" y="348"/>
                  <a:pt x="191" y="350"/>
                  <a:pt x="192" y="351"/>
                </a:cubicBezTo>
                <a:cubicBezTo>
                  <a:pt x="192" y="351"/>
                  <a:pt x="192" y="351"/>
                  <a:pt x="193" y="351"/>
                </a:cubicBezTo>
                <a:cubicBezTo>
                  <a:pt x="193" y="352"/>
                  <a:pt x="193" y="353"/>
                  <a:pt x="193" y="353"/>
                </a:cubicBezTo>
                <a:cubicBezTo>
                  <a:pt x="194" y="353"/>
                  <a:pt x="194" y="353"/>
                  <a:pt x="195" y="354"/>
                </a:cubicBezTo>
                <a:cubicBezTo>
                  <a:pt x="195" y="354"/>
                  <a:pt x="195" y="354"/>
                  <a:pt x="195" y="354"/>
                </a:cubicBezTo>
                <a:cubicBezTo>
                  <a:pt x="195" y="354"/>
                  <a:pt x="196" y="355"/>
                  <a:pt x="197" y="356"/>
                </a:cubicBezTo>
                <a:cubicBezTo>
                  <a:pt x="199" y="358"/>
                  <a:pt x="202" y="361"/>
                  <a:pt x="204" y="363"/>
                </a:cubicBezTo>
                <a:cubicBezTo>
                  <a:pt x="204" y="363"/>
                  <a:pt x="204" y="363"/>
                  <a:pt x="205" y="363"/>
                </a:cubicBezTo>
                <a:cubicBezTo>
                  <a:pt x="205" y="364"/>
                  <a:pt x="205" y="364"/>
                  <a:pt x="206" y="365"/>
                </a:cubicBezTo>
                <a:cubicBezTo>
                  <a:pt x="206" y="365"/>
                  <a:pt x="206" y="365"/>
                  <a:pt x="206" y="365"/>
                </a:cubicBezTo>
                <a:cubicBezTo>
                  <a:pt x="206" y="365"/>
                  <a:pt x="207" y="366"/>
                  <a:pt x="207" y="366"/>
                </a:cubicBezTo>
                <a:cubicBezTo>
                  <a:pt x="208" y="366"/>
                  <a:pt x="208" y="367"/>
                  <a:pt x="209" y="368"/>
                </a:cubicBezTo>
                <a:cubicBezTo>
                  <a:pt x="209" y="368"/>
                  <a:pt x="209" y="368"/>
                  <a:pt x="210" y="368"/>
                </a:cubicBezTo>
                <a:cubicBezTo>
                  <a:pt x="210" y="369"/>
                  <a:pt x="210" y="369"/>
                  <a:pt x="211" y="369"/>
                </a:cubicBezTo>
                <a:cubicBezTo>
                  <a:pt x="211" y="369"/>
                  <a:pt x="211" y="370"/>
                  <a:pt x="211" y="370"/>
                </a:cubicBezTo>
                <a:cubicBezTo>
                  <a:pt x="211" y="371"/>
                  <a:pt x="213" y="372"/>
                  <a:pt x="213" y="372"/>
                </a:cubicBezTo>
                <a:cubicBezTo>
                  <a:pt x="214" y="373"/>
                  <a:pt x="214" y="373"/>
                  <a:pt x="214" y="374"/>
                </a:cubicBezTo>
                <a:cubicBezTo>
                  <a:pt x="214" y="374"/>
                  <a:pt x="215" y="374"/>
                  <a:pt x="215" y="374"/>
                </a:cubicBezTo>
                <a:cubicBezTo>
                  <a:pt x="216" y="375"/>
                  <a:pt x="217" y="377"/>
                  <a:pt x="218" y="378"/>
                </a:cubicBezTo>
                <a:cubicBezTo>
                  <a:pt x="218" y="378"/>
                  <a:pt x="219" y="378"/>
                  <a:pt x="219" y="379"/>
                </a:cubicBezTo>
                <a:cubicBezTo>
                  <a:pt x="220" y="379"/>
                  <a:pt x="221" y="380"/>
                  <a:pt x="222" y="381"/>
                </a:cubicBezTo>
                <a:cubicBezTo>
                  <a:pt x="222" y="381"/>
                  <a:pt x="222" y="382"/>
                  <a:pt x="223" y="383"/>
                </a:cubicBezTo>
                <a:cubicBezTo>
                  <a:pt x="223" y="383"/>
                  <a:pt x="223" y="383"/>
                  <a:pt x="224" y="383"/>
                </a:cubicBezTo>
                <a:cubicBezTo>
                  <a:pt x="224" y="383"/>
                  <a:pt x="224" y="384"/>
                  <a:pt x="224" y="384"/>
                </a:cubicBezTo>
                <a:cubicBezTo>
                  <a:pt x="225" y="384"/>
                  <a:pt x="224" y="384"/>
                  <a:pt x="225" y="385"/>
                </a:cubicBezTo>
                <a:cubicBezTo>
                  <a:pt x="225" y="385"/>
                  <a:pt x="225" y="384"/>
                  <a:pt x="225" y="385"/>
                </a:cubicBezTo>
                <a:cubicBezTo>
                  <a:pt x="225" y="385"/>
                  <a:pt x="226" y="386"/>
                  <a:pt x="226" y="386"/>
                </a:cubicBezTo>
                <a:cubicBezTo>
                  <a:pt x="227" y="386"/>
                  <a:pt x="228" y="388"/>
                  <a:pt x="229" y="389"/>
                </a:cubicBezTo>
                <a:cubicBezTo>
                  <a:pt x="229" y="389"/>
                  <a:pt x="231" y="390"/>
                  <a:pt x="232" y="391"/>
                </a:cubicBezTo>
                <a:cubicBezTo>
                  <a:pt x="233" y="392"/>
                  <a:pt x="233" y="394"/>
                  <a:pt x="235" y="395"/>
                </a:cubicBezTo>
                <a:cubicBezTo>
                  <a:pt x="236" y="396"/>
                  <a:pt x="237" y="397"/>
                  <a:pt x="238" y="398"/>
                </a:cubicBezTo>
                <a:cubicBezTo>
                  <a:pt x="239" y="399"/>
                  <a:pt x="240" y="400"/>
                  <a:pt x="241" y="402"/>
                </a:cubicBezTo>
                <a:cubicBezTo>
                  <a:pt x="242" y="402"/>
                  <a:pt x="242" y="402"/>
                  <a:pt x="243" y="404"/>
                </a:cubicBezTo>
                <a:cubicBezTo>
                  <a:pt x="243" y="405"/>
                  <a:pt x="244" y="405"/>
                  <a:pt x="243" y="405"/>
                </a:cubicBezTo>
                <a:cubicBezTo>
                  <a:pt x="244" y="406"/>
                  <a:pt x="242" y="406"/>
                  <a:pt x="242" y="407"/>
                </a:cubicBezTo>
                <a:cubicBezTo>
                  <a:pt x="242" y="408"/>
                  <a:pt x="242" y="408"/>
                  <a:pt x="241" y="408"/>
                </a:cubicBezTo>
                <a:cubicBezTo>
                  <a:pt x="241" y="408"/>
                  <a:pt x="241" y="409"/>
                  <a:pt x="241" y="409"/>
                </a:cubicBezTo>
                <a:cubicBezTo>
                  <a:pt x="241" y="410"/>
                  <a:pt x="240" y="410"/>
                  <a:pt x="240" y="410"/>
                </a:cubicBezTo>
                <a:cubicBezTo>
                  <a:pt x="240" y="410"/>
                  <a:pt x="239" y="411"/>
                  <a:pt x="239" y="411"/>
                </a:cubicBezTo>
                <a:cubicBezTo>
                  <a:pt x="239" y="411"/>
                  <a:pt x="239" y="412"/>
                  <a:pt x="239" y="412"/>
                </a:cubicBezTo>
                <a:cubicBezTo>
                  <a:pt x="239" y="413"/>
                  <a:pt x="238" y="413"/>
                  <a:pt x="237" y="414"/>
                </a:cubicBezTo>
                <a:close/>
                <a:moveTo>
                  <a:pt x="259" y="418"/>
                </a:moveTo>
                <a:cubicBezTo>
                  <a:pt x="259" y="418"/>
                  <a:pt x="258" y="418"/>
                  <a:pt x="258" y="417"/>
                </a:cubicBezTo>
                <a:cubicBezTo>
                  <a:pt x="258" y="417"/>
                  <a:pt x="259" y="418"/>
                  <a:pt x="259" y="417"/>
                </a:cubicBezTo>
                <a:cubicBezTo>
                  <a:pt x="260" y="418"/>
                  <a:pt x="260" y="419"/>
                  <a:pt x="259" y="418"/>
                </a:cubicBezTo>
                <a:close/>
                <a:moveTo>
                  <a:pt x="206" y="232"/>
                </a:moveTo>
                <a:cubicBezTo>
                  <a:pt x="205" y="233"/>
                  <a:pt x="204" y="234"/>
                  <a:pt x="203" y="234"/>
                </a:cubicBezTo>
                <a:cubicBezTo>
                  <a:pt x="203" y="234"/>
                  <a:pt x="203" y="235"/>
                  <a:pt x="203" y="235"/>
                </a:cubicBezTo>
                <a:cubicBezTo>
                  <a:pt x="203" y="235"/>
                  <a:pt x="202" y="235"/>
                  <a:pt x="202" y="235"/>
                </a:cubicBezTo>
                <a:cubicBezTo>
                  <a:pt x="202" y="236"/>
                  <a:pt x="202" y="236"/>
                  <a:pt x="201" y="237"/>
                </a:cubicBezTo>
                <a:cubicBezTo>
                  <a:pt x="200" y="238"/>
                  <a:pt x="199" y="238"/>
                  <a:pt x="199" y="239"/>
                </a:cubicBezTo>
                <a:cubicBezTo>
                  <a:pt x="199" y="240"/>
                  <a:pt x="197" y="240"/>
                  <a:pt x="197" y="241"/>
                </a:cubicBezTo>
                <a:cubicBezTo>
                  <a:pt x="197" y="241"/>
                  <a:pt x="196" y="241"/>
                  <a:pt x="196" y="242"/>
                </a:cubicBezTo>
                <a:cubicBezTo>
                  <a:pt x="196" y="242"/>
                  <a:pt x="196" y="243"/>
                  <a:pt x="195" y="243"/>
                </a:cubicBezTo>
                <a:cubicBezTo>
                  <a:pt x="195" y="244"/>
                  <a:pt x="195" y="244"/>
                  <a:pt x="194" y="244"/>
                </a:cubicBezTo>
                <a:cubicBezTo>
                  <a:pt x="194" y="245"/>
                  <a:pt x="194" y="245"/>
                  <a:pt x="193" y="246"/>
                </a:cubicBezTo>
                <a:cubicBezTo>
                  <a:pt x="193" y="246"/>
                  <a:pt x="193" y="246"/>
                  <a:pt x="193" y="246"/>
                </a:cubicBezTo>
                <a:cubicBezTo>
                  <a:pt x="192" y="247"/>
                  <a:pt x="192" y="248"/>
                  <a:pt x="192" y="248"/>
                </a:cubicBezTo>
                <a:cubicBezTo>
                  <a:pt x="191" y="248"/>
                  <a:pt x="191" y="247"/>
                  <a:pt x="191" y="248"/>
                </a:cubicBezTo>
                <a:cubicBezTo>
                  <a:pt x="190" y="248"/>
                  <a:pt x="190" y="249"/>
                  <a:pt x="190" y="250"/>
                </a:cubicBezTo>
                <a:cubicBezTo>
                  <a:pt x="189" y="250"/>
                  <a:pt x="189" y="250"/>
                  <a:pt x="189" y="251"/>
                </a:cubicBezTo>
                <a:cubicBezTo>
                  <a:pt x="189" y="252"/>
                  <a:pt x="189" y="252"/>
                  <a:pt x="189" y="253"/>
                </a:cubicBezTo>
                <a:cubicBezTo>
                  <a:pt x="188" y="253"/>
                  <a:pt x="188" y="253"/>
                  <a:pt x="187" y="254"/>
                </a:cubicBezTo>
                <a:cubicBezTo>
                  <a:pt x="187" y="254"/>
                  <a:pt x="187" y="255"/>
                  <a:pt x="187" y="255"/>
                </a:cubicBezTo>
                <a:cubicBezTo>
                  <a:pt x="187" y="256"/>
                  <a:pt x="186" y="256"/>
                  <a:pt x="186" y="257"/>
                </a:cubicBezTo>
                <a:cubicBezTo>
                  <a:pt x="186" y="257"/>
                  <a:pt x="186" y="258"/>
                  <a:pt x="185" y="258"/>
                </a:cubicBezTo>
                <a:cubicBezTo>
                  <a:pt x="185" y="259"/>
                  <a:pt x="185" y="259"/>
                  <a:pt x="185" y="260"/>
                </a:cubicBezTo>
                <a:cubicBezTo>
                  <a:pt x="185" y="260"/>
                  <a:pt x="185" y="261"/>
                  <a:pt x="185" y="261"/>
                </a:cubicBezTo>
                <a:cubicBezTo>
                  <a:pt x="185" y="263"/>
                  <a:pt x="186" y="264"/>
                  <a:pt x="185" y="266"/>
                </a:cubicBezTo>
                <a:cubicBezTo>
                  <a:pt x="186" y="268"/>
                  <a:pt x="188" y="270"/>
                  <a:pt x="188" y="271"/>
                </a:cubicBezTo>
                <a:cubicBezTo>
                  <a:pt x="189" y="273"/>
                  <a:pt x="189" y="273"/>
                  <a:pt x="190" y="273"/>
                </a:cubicBezTo>
                <a:cubicBezTo>
                  <a:pt x="190" y="274"/>
                  <a:pt x="190" y="275"/>
                  <a:pt x="191" y="275"/>
                </a:cubicBezTo>
                <a:cubicBezTo>
                  <a:pt x="191" y="275"/>
                  <a:pt x="191" y="275"/>
                  <a:pt x="192" y="275"/>
                </a:cubicBezTo>
                <a:cubicBezTo>
                  <a:pt x="192" y="276"/>
                  <a:pt x="193" y="277"/>
                  <a:pt x="194" y="278"/>
                </a:cubicBezTo>
                <a:cubicBezTo>
                  <a:pt x="195" y="279"/>
                  <a:pt x="196" y="279"/>
                  <a:pt x="196" y="279"/>
                </a:cubicBezTo>
                <a:cubicBezTo>
                  <a:pt x="196" y="280"/>
                  <a:pt x="196" y="280"/>
                  <a:pt x="197" y="280"/>
                </a:cubicBezTo>
                <a:cubicBezTo>
                  <a:pt x="198" y="280"/>
                  <a:pt x="198" y="281"/>
                  <a:pt x="198" y="281"/>
                </a:cubicBezTo>
                <a:cubicBezTo>
                  <a:pt x="198" y="281"/>
                  <a:pt x="198" y="282"/>
                  <a:pt x="198" y="282"/>
                </a:cubicBezTo>
                <a:cubicBezTo>
                  <a:pt x="199" y="282"/>
                  <a:pt x="199" y="282"/>
                  <a:pt x="199" y="282"/>
                </a:cubicBezTo>
                <a:cubicBezTo>
                  <a:pt x="200" y="282"/>
                  <a:pt x="201" y="283"/>
                  <a:pt x="202" y="284"/>
                </a:cubicBezTo>
                <a:cubicBezTo>
                  <a:pt x="202" y="284"/>
                  <a:pt x="203" y="284"/>
                  <a:pt x="203" y="284"/>
                </a:cubicBezTo>
                <a:cubicBezTo>
                  <a:pt x="203" y="285"/>
                  <a:pt x="204" y="285"/>
                  <a:pt x="204" y="286"/>
                </a:cubicBezTo>
                <a:cubicBezTo>
                  <a:pt x="204" y="286"/>
                  <a:pt x="205" y="286"/>
                  <a:pt x="205" y="286"/>
                </a:cubicBezTo>
                <a:cubicBezTo>
                  <a:pt x="207" y="286"/>
                  <a:pt x="207" y="287"/>
                  <a:pt x="208" y="287"/>
                </a:cubicBezTo>
                <a:cubicBezTo>
                  <a:pt x="209" y="288"/>
                  <a:pt x="209" y="287"/>
                  <a:pt x="210" y="287"/>
                </a:cubicBezTo>
                <a:cubicBezTo>
                  <a:pt x="211" y="289"/>
                  <a:pt x="212" y="289"/>
                  <a:pt x="212" y="289"/>
                </a:cubicBezTo>
                <a:cubicBezTo>
                  <a:pt x="213" y="289"/>
                  <a:pt x="213" y="290"/>
                  <a:pt x="213" y="290"/>
                </a:cubicBezTo>
                <a:cubicBezTo>
                  <a:pt x="213" y="290"/>
                  <a:pt x="214" y="290"/>
                  <a:pt x="215" y="290"/>
                </a:cubicBezTo>
                <a:cubicBezTo>
                  <a:pt x="215" y="290"/>
                  <a:pt x="216" y="291"/>
                  <a:pt x="216" y="291"/>
                </a:cubicBezTo>
                <a:cubicBezTo>
                  <a:pt x="218" y="291"/>
                  <a:pt x="220" y="291"/>
                  <a:pt x="222" y="292"/>
                </a:cubicBezTo>
                <a:cubicBezTo>
                  <a:pt x="223" y="292"/>
                  <a:pt x="223" y="292"/>
                  <a:pt x="224" y="292"/>
                </a:cubicBezTo>
                <a:cubicBezTo>
                  <a:pt x="225" y="292"/>
                  <a:pt x="226" y="292"/>
                  <a:pt x="227" y="293"/>
                </a:cubicBezTo>
                <a:cubicBezTo>
                  <a:pt x="228" y="292"/>
                  <a:pt x="230" y="293"/>
                  <a:pt x="232" y="293"/>
                </a:cubicBezTo>
                <a:cubicBezTo>
                  <a:pt x="233" y="293"/>
                  <a:pt x="236" y="293"/>
                  <a:pt x="237" y="293"/>
                </a:cubicBezTo>
                <a:cubicBezTo>
                  <a:pt x="237" y="292"/>
                  <a:pt x="237" y="293"/>
                  <a:pt x="237" y="293"/>
                </a:cubicBezTo>
                <a:cubicBezTo>
                  <a:pt x="239" y="293"/>
                  <a:pt x="239" y="292"/>
                  <a:pt x="240" y="292"/>
                </a:cubicBezTo>
                <a:cubicBezTo>
                  <a:pt x="240" y="292"/>
                  <a:pt x="241" y="292"/>
                  <a:pt x="241" y="292"/>
                </a:cubicBezTo>
                <a:cubicBezTo>
                  <a:pt x="242" y="292"/>
                  <a:pt x="242" y="291"/>
                  <a:pt x="242" y="291"/>
                </a:cubicBezTo>
                <a:cubicBezTo>
                  <a:pt x="243" y="291"/>
                  <a:pt x="243" y="292"/>
                  <a:pt x="244" y="292"/>
                </a:cubicBezTo>
                <a:cubicBezTo>
                  <a:pt x="244" y="291"/>
                  <a:pt x="244" y="291"/>
                  <a:pt x="244" y="291"/>
                </a:cubicBezTo>
                <a:cubicBezTo>
                  <a:pt x="245" y="291"/>
                  <a:pt x="245" y="291"/>
                  <a:pt x="245" y="291"/>
                </a:cubicBezTo>
                <a:cubicBezTo>
                  <a:pt x="246" y="291"/>
                  <a:pt x="246" y="291"/>
                  <a:pt x="246" y="291"/>
                </a:cubicBezTo>
                <a:cubicBezTo>
                  <a:pt x="249" y="290"/>
                  <a:pt x="255" y="287"/>
                  <a:pt x="258" y="285"/>
                </a:cubicBezTo>
                <a:cubicBezTo>
                  <a:pt x="258" y="284"/>
                  <a:pt x="259" y="283"/>
                  <a:pt x="260" y="282"/>
                </a:cubicBezTo>
                <a:cubicBezTo>
                  <a:pt x="260" y="281"/>
                  <a:pt x="260" y="281"/>
                  <a:pt x="261" y="280"/>
                </a:cubicBezTo>
                <a:cubicBezTo>
                  <a:pt x="261" y="280"/>
                  <a:pt x="261" y="280"/>
                  <a:pt x="261" y="280"/>
                </a:cubicBezTo>
                <a:cubicBezTo>
                  <a:pt x="261" y="279"/>
                  <a:pt x="262" y="279"/>
                  <a:pt x="262" y="279"/>
                </a:cubicBezTo>
                <a:cubicBezTo>
                  <a:pt x="262" y="279"/>
                  <a:pt x="262" y="278"/>
                  <a:pt x="262" y="277"/>
                </a:cubicBezTo>
                <a:cubicBezTo>
                  <a:pt x="262" y="277"/>
                  <a:pt x="263" y="276"/>
                  <a:pt x="263" y="276"/>
                </a:cubicBezTo>
                <a:cubicBezTo>
                  <a:pt x="263" y="276"/>
                  <a:pt x="263" y="275"/>
                  <a:pt x="263" y="275"/>
                </a:cubicBezTo>
                <a:cubicBezTo>
                  <a:pt x="263" y="274"/>
                  <a:pt x="264" y="272"/>
                  <a:pt x="264" y="272"/>
                </a:cubicBezTo>
                <a:cubicBezTo>
                  <a:pt x="263" y="271"/>
                  <a:pt x="264" y="272"/>
                  <a:pt x="264" y="271"/>
                </a:cubicBezTo>
                <a:cubicBezTo>
                  <a:pt x="264" y="270"/>
                  <a:pt x="263" y="269"/>
                  <a:pt x="264" y="268"/>
                </a:cubicBezTo>
                <a:cubicBezTo>
                  <a:pt x="263" y="267"/>
                  <a:pt x="262" y="264"/>
                  <a:pt x="262" y="263"/>
                </a:cubicBezTo>
                <a:cubicBezTo>
                  <a:pt x="261" y="262"/>
                  <a:pt x="261" y="261"/>
                  <a:pt x="261" y="261"/>
                </a:cubicBezTo>
                <a:cubicBezTo>
                  <a:pt x="261" y="260"/>
                  <a:pt x="261" y="260"/>
                  <a:pt x="261" y="260"/>
                </a:cubicBezTo>
                <a:cubicBezTo>
                  <a:pt x="261" y="259"/>
                  <a:pt x="261" y="258"/>
                  <a:pt x="261" y="257"/>
                </a:cubicBezTo>
                <a:cubicBezTo>
                  <a:pt x="261" y="256"/>
                  <a:pt x="261" y="256"/>
                  <a:pt x="262" y="256"/>
                </a:cubicBezTo>
                <a:cubicBezTo>
                  <a:pt x="262" y="255"/>
                  <a:pt x="262" y="255"/>
                  <a:pt x="262" y="254"/>
                </a:cubicBezTo>
                <a:cubicBezTo>
                  <a:pt x="262" y="254"/>
                  <a:pt x="263" y="254"/>
                  <a:pt x="263" y="253"/>
                </a:cubicBezTo>
                <a:cubicBezTo>
                  <a:pt x="263" y="253"/>
                  <a:pt x="263" y="252"/>
                  <a:pt x="263" y="252"/>
                </a:cubicBezTo>
                <a:cubicBezTo>
                  <a:pt x="263" y="251"/>
                  <a:pt x="263" y="250"/>
                  <a:pt x="264" y="250"/>
                </a:cubicBezTo>
                <a:cubicBezTo>
                  <a:pt x="264" y="249"/>
                  <a:pt x="265" y="248"/>
                  <a:pt x="265" y="247"/>
                </a:cubicBezTo>
                <a:cubicBezTo>
                  <a:pt x="265" y="247"/>
                  <a:pt x="264" y="247"/>
                  <a:pt x="264" y="246"/>
                </a:cubicBezTo>
                <a:cubicBezTo>
                  <a:pt x="264" y="246"/>
                  <a:pt x="265" y="246"/>
                  <a:pt x="265" y="245"/>
                </a:cubicBezTo>
                <a:cubicBezTo>
                  <a:pt x="265" y="245"/>
                  <a:pt x="264" y="244"/>
                  <a:pt x="264" y="244"/>
                </a:cubicBezTo>
                <a:cubicBezTo>
                  <a:pt x="264" y="243"/>
                  <a:pt x="264" y="243"/>
                  <a:pt x="264" y="243"/>
                </a:cubicBezTo>
                <a:cubicBezTo>
                  <a:pt x="264" y="240"/>
                  <a:pt x="261" y="235"/>
                  <a:pt x="258" y="232"/>
                </a:cubicBezTo>
                <a:cubicBezTo>
                  <a:pt x="258" y="232"/>
                  <a:pt x="257" y="231"/>
                  <a:pt x="256" y="231"/>
                </a:cubicBezTo>
                <a:cubicBezTo>
                  <a:pt x="256" y="230"/>
                  <a:pt x="255" y="230"/>
                  <a:pt x="255" y="230"/>
                </a:cubicBezTo>
                <a:cubicBezTo>
                  <a:pt x="254" y="229"/>
                  <a:pt x="253" y="228"/>
                  <a:pt x="253" y="227"/>
                </a:cubicBezTo>
                <a:cubicBezTo>
                  <a:pt x="251" y="227"/>
                  <a:pt x="249" y="225"/>
                  <a:pt x="248" y="225"/>
                </a:cubicBezTo>
                <a:cubicBezTo>
                  <a:pt x="248" y="224"/>
                  <a:pt x="248" y="224"/>
                  <a:pt x="248" y="224"/>
                </a:cubicBezTo>
                <a:cubicBezTo>
                  <a:pt x="247" y="223"/>
                  <a:pt x="245" y="221"/>
                  <a:pt x="244" y="221"/>
                </a:cubicBezTo>
                <a:cubicBezTo>
                  <a:pt x="244" y="221"/>
                  <a:pt x="243" y="220"/>
                  <a:pt x="243" y="220"/>
                </a:cubicBezTo>
                <a:cubicBezTo>
                  <a:pt x="242" y="220"/>
                  <a:pt x="242" y="219"/>
                  <a:pt x="241" y="219"/>
                </a:cubicBezTo>
                <a:cubicBezTo>
                  <a:pt x="241" y="219"/>
                  <a:pt x="240" y="219"/>
                  <a:pt x="240" y="219"/>
                </a:cubicBezTo>
                <a:cubicBezTo>
                  <a:pt x="239" y="219"/>
                  <a:pt x="240" y="219"/>
                  <a:pt x="239" y="220"/>
                </a:cubicBezTo>
                <a:cubicBezTo>
                  <a:pt x="239" y="220"/>
                  <a:pt x="239" y="220"/>
                  <a:pt x="240" y="220"/>
                </a:cubicBezTo>
                <a:cubicBezTo>
                  <a:pt x="240" y="221"/>
                  <a:pt x="241" y="221"/>
                  <a:pt x="241" y="221"/>
                </a:cubicBezTo>
                <a:cubicBezTo>
                  <a:pt x="241" y="221"/>
                  <a:pt x="240" y="221"/>
                  <a:pt x="241" y="222"/>
                </a:cubicBezTo>
                <a:cubicBezTo>
                  <a:pt x="241" y="222"/>
                  <a:pt x="241" y="222"/>
                  <a:pt x="241" y="222"/>
                </a:cubicBezTo>
                <a:cubicBezTo>
                  <a:pt x="241" y="222"/>
                  <a:pt x="242" y="223"/>
                  <a:pt x="242" y="223"/>
                </a:cubicBezTo>
                <a:cubicBezTo>
                  <a:pt x="242" y="223"/>
                  <a:pt x="243" y="223"/>
                  <a:pt x="243" y="223"/>
                </a:cubicBezTo>
                <a:cubicBezTo>
                  <a:pt x="243" y="223"/>
                  <a:pt x="244" y="224"/>
                  <a:pt x="244" y="224"/>
                </a:cubicBezTo>
                <a:cubicBezTo>
                  <a:pt x="244" y="224"/>
                  <a:pt x="245" y="224"/>
                  <a:pt x="245" y="224"/>
                </a:cubicBezTo>
                <a:cubicBezTo>
                  <a:pt x="245" y="225"/>
                  <a:pt x="245" y="225"/>
                  <a:pt x="245" y="225"/>
                </a:cubicBezTo>
                <a:cubicBezTo>
                  <a:pt x="246" y="225"/>
                  <a:pt x="246" y="225"/>
                  <a:pt x="246" y="225"/>
                </a:cubicBezTo>
                <a:cubicBezTo>
                  <a:pt x="247" y="226"/>
                  <a:pt x="247" y="226"/>
                  <a:pt x="248" y="227"/>
                </a:cubicBezTo>
                <a:cubicBezTo>
                  <a:pt x="249" y="229"/>
                  <a:pt x="250" y="228"/>
                  <a:pt x="250" y="229"/>
                </a:cubicBezTo>
                <a:cubicBezTo>
                  <a:pt x="251" y="230"/>
                  <a:pt x="251" y="230"/>
                  <a:pt x="251" y="231"/>
                </a:cubicBezTo>
                <a:cubicBezTo>
                  <a:pt x="252" y="231"/>
                  <a:pt x="253" y="231"/>
                  <a:pt x="253" y="231"/>
                </a:cubicBezTo>
                <a:cubicBezTo>
                  <a:pt x="253" y="231"/>
                  <a:pt x="253" y="232"/>
                  <a:pt x="254" y="233"/>
                </a:cubicBezTo>
                <a:cubicBezTo>
                  <a:pt x="254" y="233"/>
                  <a:pt x="254" y="232"/>
                  <a:pt x="254" y="233"/>
                </a:cubicBezTo>
                <a:cubicBezTo>
                  <a:pt x="256" y="234"/>
                  <a:pt x="256" y="235"/>
                  <a:pt x="257" y="236"/>
                </a:cubicBezTo>
                <a:cubicBezTo>
                  <a:pt x="258" y="237"/>
                  <a:pt x="258" y="236"/>
                  <a:pt x="258" y="237"/>
                </a:cubicBezTo>
                <a:cubicBezTo>
                  <a:pt x="259" y="238"/>
                  <a:pt x="259" y="238"/>
                  <a:pt x="259" y="239"/>
                </a:cubicBezTo>
                <a:cubicBezTo>
                  <a:pt x="260" y="240"/>
                  <a:pt x="260" y="241"/>
                  <a:pt x="260" y="241"/>
                </a:cubicBezTo>
                <a:cubicBezTo>
                  <a:pt x="260" y="242"/>
                  <a:pt x="261" y="242"/>
                  <a:pt x="260" y="243"/>
                </a:cubicBezTo>
                <a:cubicBezTo>
                  <a:pt x="260" y="243"/>
                  <a:pt x="261" y="243"/>
                  <a:pt x="261" y="244"/>
                </a:cubicBezTo>
                <a:cubicBezTo>
                  <a:pt x="261" y="244"/>
                  <a:pt x="261" y="245"/>
                  <a:pt x="261" y="245"/>
                </a:cubicBezTo>
                <a:cubicBezTo>
                  <a:pt x="261" y="245"/>
                  <a:pt x="261" y="245"/>
                  <a:pt x="261" y="245"/>
                </a:cubicBezTo>
                <a:cubicBezTo>
                  <a:pt x="261" y="246"/>
                  <a:pt x="261" y="247"/>
                  <a:pt x="261" y="247"/>
                </a:cubicBezTo>
                <a:cubicBezTo>
                  <a:pt x="260" y="248"/>
                  <a:pt x="260" y="251"/>
                  <a:pt x="258" y="251"/>
                </a:cubicBezTo>
                <a:cubicBezTo>
                  <a:pt x="258" y="249"/>
                  <a:pt x="257" y="248"/>
                  <a:pt x="256" y="246"/>
                </a:cubicBezTo>
                <a:cubicBezTo>
                  <a:pt x="256" y="245"/>
                  <a:pt x="256" y="244"/>
                  <a:pt x="256" y="243"/>
                </a:cubicBezTo>
                <a:cubicBezTo>
                  <a:pt x="256" y="242"/>
                  <a:pt x="256" y="241"/>
                  <a:pt x="256" y="239"/>
                </a:cubicBezTo>
                <a:cubicBezTo>
                  <a:pt x="256" y="239"/>
                  <a:pt x="256" y="239"/>
                  <a:pt x="256" y="239"/>
                </a:cubicBezTo>
                <a:cubicBezTo>
                  <a:pt x="256" y="237"/>
                  <a:pt x="254" y="233"/>
                  <a:pt x="252" y="232"/>
                </a:cubicBezTo>
                <a:cubicBezTo>
                  <a:pt x="252" y="231"/>
                  <a:pt x="252" y="232"/>
                  <a:pt x="252" y="232"/>
                </a:cubicBezTo>
                <a:cubicBezTo>
                  <a:pt x="251" y="232"/>
                  <a:pt x="251" y="231"/>
                  <a:pt x="251" y="231"/>
                </a:cubicBezTo>
                <a:cubicBezTo>
                  <a:pt x="251" y="230"/>
                  <a:pt x="251" y="230"/>
                  <a:pt x="250" y="230"/>
                </a:cubicBezTo>
                <a:cubicBezTo>
                  <a:pt x="250" y="230"/>
                  <a:pt x="249" y="229"/>
                  <a:pt x="249" y="229"/>
                </a:cubicBezTo>
                <a:cubicBezTo>
                  <a:pt x="248" y="229"/>
                  <a:pt x="248" y="229"/>
                  <a:pt x="247" y="229"/>
                </a:cubicBezTo>
                <a:cubicBezTo>
                  <a:pt x="247" y="229"/>
                  <a:pt x="247" y="228"/>
                  <a:pt x="247" y="228"/>
                </a:cubicBezTo>
                <a:cubicBezTo>
                  <a:pt x="246" y="228"/>
                  <a:pt x="246" y="228"/>
                  <a:pt x="245" y="228"/>
                </a:cubicBezTo>
                <a:cubicBezTo>
                  <a:pt x="244" y="227"/>
                  <a:pt x="243" y="227"/>
                  <a:pt x="242" y="226"/>
                </a:cubicBezTo>
                <a:cubicBezTo>
                  <a:pt x="240" y="226"/>
                  <a:pt x="239" y="225"/>
                  <a:pt x="237" y="225"/>
                </a:cubicBezTo>
                <a:cubicBezTo>
                  <a:pt x="237" y="225"/>
                  <a:pt x="236" y="225"/>
                  <a:pt x="236" y="225"/>
                </a:cubicBezTo>
                <a:cubicBezTo>
                  <a:pt x="233" y="223"/>
                  <a:pt x="230" y="224"/>
                  <a:pt x="228" y="223"/>
                </a:cubicBezTo>
                <a:cubicBezTo>
                  <a:pt x="226" y="224"/>
                  <a:pt x="225" y="224"/>
                  <a:pt x="223" y="225"/>
                </a:cubicBezTo>
                <a:cubicBezTo>
                  <a:pt x="222" y="225"/>
                  <a:pt x="221" y="225"/>
                  <a:pt x="220" y="225"/>
                </a:cubicBezTo>
                <a:cubicBezTo>
                  <a:pt x="220" y="226"/>
                  <a:pt x="220" y="225"/>
                  <a:pt x="220" y="225"/>
                </a:cubicBezTo>
                <a:cubicBezTo>
                  <a:pt x="218" y="226"/>
                  <a:pt x="218" y="226"/>
                  <a:pt x="216" y="227"/>
                </a:cubicBezTo>
                <a:cubicBezTo>
                  <a:pt x="215" y="228"/>
                  <a:pt x="214" y="228"/>
                  <a:pt x="212" y="229"/>
                </a:cubicBezTo>
                <a:cubicBezTo>
                  <a:pt x="212" y="229"/>
                  <a:pt x="211" y="229"/>
                  <a:pt x="211" y="229"/>
                </a:cubicBezTo>
                <a:cubicBezTo>
                  <a:pt x="211" y="230"/>
                  <a:pt x="210" y="230"/>
                  <a:pt x="211" y="230"/>
                </a:cubicBezTo>
                <a:cubicBezTo>
                  <a:pt x="210" y="230"/>
                  <a:pt x="210" y="230"/>
                  <a:pt x="209" y="231"/>
                </a:cubicBezTo>
                <a:cubicBezTo>
                  <a:pt x="208" y="231"/>
                  <a:pt x="209" y="231"/>
                  <a:pt x="208" y="231"/>
                </a:cubicBezTo>
                <a:cubicBezTo>
                  <a:pt x="208" y="231"/>
                  <a:pt x="207" y="232"/>
                  <a:pt x="207" y="232"/>
                </a:cubicBezTo>
                <a:cubicBezTo>
                  <a:pt x="207" y="233"/>
                  <a:pt x="206" y="232"/>
                  <a:pt x="206" y="232"/>
                </a:cubicBezTo>
                <a:close/>
                <a:moveTo>
                  <a:pt x="258" y="267"/>
                </a:moveTo>
                <a:cubicBezTo>
                  <a:pt x="258" y="267"/>
                  <a:pt x="257" y="268"/>
                  <a:pt x="257" y="269"/>
                </a:cubicBezTo>
                <a:cubicBezTo>
                  <a:pt x="257" y="270"/>
                  <a:pt x="257" y="272"/>
                  <a:pt x="255" y="274"/>
                </a:cubicBezTo>
                <a:cubicBezTo>
                  <a:pt x="255" y="274"/>
                  <a:pt x="255" y="274"/>
                  <a:pt x="255" y="274"/>
                </a:cubicBezTo>
                <a:cubicBezTo>
                  <a:pt x="255" y="274"/>
                  <a:pt x="254" y="274"/>
                  <a:pt x="254" y="275"/>
                </a:cubicBezTo>
                <a:cubicBezTo>
                  <a:pt x="254" y="274"/>
                  <a:pt x="254" y="273"/>
                  <a:pt x="254" y="273"/>
                </a:cubicBezTo>
                <a:cubicBezTo>
                  <a:pt x="254" y="272"/>
                  <a:pt x="254" y="272"/>
                  <a:pt x="255" y="271"/>
                </a:cubicBezTo>
                <a:cubicBezTo>
                  <a:pt x="256" y="269"/>
                  <a:pt x="256" y="267"/>
                  <a:pt x="258" y="265"/>
                </a:cubicBezTo>
                <a:cubicBezTo>
                  <a:pt x="258" y="266"/>
                  <a:pt x="257" y="267"/>
                  <a:pt x="258" y="267"/>
                </a:cubicBezTo>
                <a:close/>
                <a:moveTo>
                  <a:pt x="243" y="278"/>
                </a:moveTo>
                <a:cubicBezTo>
                  <a:pt x="243" y="277"/>
                  <a:pt x="245" y="277"/>
                  <a:pt x="246" y="276"/>
                </a:cubicBezTo>
                <a:cubicBezTo>
                  <a:pt x="246" y="278"/>
                  <a:pt x="244" y="278"/>
                  <a:pt x="243" y="278"/>
                </a:cubicBezTo>
                <a:close/>
                <a:moveTo>
                  <a:pt x="255" y="251"/>
                </a:moveTo>
                <a:cubicBezTo>
                  <a:pt x="257" y="255"/>
                  <a:pt x="257" y="255"/>
                  <a:pt x="257" y="255"/>
                </a:cubicBezTo>
                <a:cubicBezTo>
                  <a:pt x="256" y="255"/>
                  <a:pt x="252" y="253"/>
                  <a:pt x="255" y="251"/>
                </a:cubicBezTo>
                <a:close/>
                <a:moveTo>
                  <a:pt x="251" y="255"/>
                </a:moveTo>
                <a:cubicBezTo>
                  <a:pt x="251" y="256"/>
                  <a:pt x="251" y="256"/>
                  <a:pt x="251" y="257"/>
                </a:cubicBezTo>
                <a:cubicBezTo>
                  <a:pt x="251" y="257"/>
                  <a:pt x="253" y="257"/>
                  <a:pt x="252" y="258"/>
                </a:cubicBezTo>
                <a:cubicBezTo>
                  <a:pt x="253" y="258"/>
                  <a:pt x="253" y="257"/>
                  <a:pt x="253" y="257"/>
                </a:cubicBezTo>
                <a:cubicBezTo>
                  <a:pt x="254" y="257"/>
                  <a:pt x="252" y="259"/>
                  <a:pt x="254" y="259"/>
                </a:cubicBezTo>
                <a:cubicBezTo>
                  <a:pt x="253" y="260"/>
                  <a:pt x="254" y="262"/>
                  <a:pt x="254" y="263"/>
                </a:cubicBezTo>
                <a:cubicBezTo>
                  <a:pt x="253" y="263"/>
                  <a:pt x="253" y="264"/>
                  <a:pt x="253" y="264"/>
                </a:cubicBezTo>
                <a:cubicBezTo>
                  <a:pt x="253" y="264"/>
                  <a:pt x="253" y="264"/>
                  <a:pt x="253" y="264"/>
                </a:cubicBezTo>
                <a:cubicBezTo>
                  <a:pt x="252" y="266"/>
                  <a:pt x="251" y="267"/>
                  <a:pt x="251" y="269"/>
                </a:cubicBezTo>
                <a:cubicBezTo>
                  <a:pt x="249" y="270"/>
                  <a:pt x="247" y="273"/>
                  <a:pt x="245" y="273"/>
                </a:cubicBezTo>
                <a:cubicBezTo>
                  <a:pt x="244" y="272"/>
                  <a:pt x="245" y="271"/>
                  <a:pt x="244" y="270"/>
                </a:cubicBezTo>
                <a:cubicBezTo>
                  <a:pt x="244" y="270"/>
                  <a:pt x="244" y="270"/>
                  <a:pt x="244" y="269"/>
                </a:cubicBezTo>
                <a:cubicBezTo>
                  <a:pt x="243" y="269"/>
                  <a:pt x="243" y="268"/>
                  <a:pt x="243" y="268"/>
                </a:cubicBezTo>
                <a:cubicBezTo>
                  <a:pt x="241" y="266"/>
                  <a:pt x="239" y="267"/>
                  <a:pt x="238" y="265"/>
                </a:cubicBezTo>
                <a:cubicBezTo>
                  <a:pt x="239" y="264"/>
                  <a:pt x="240" y="265"/>
                  <a:pt x="241" y="265"/>
                </a:cubicBezTo>
                <a:cubicBezTo>
                  <a:pt x="242" y="265"/>
                  <a:pt x="243" y="265"/>
                  <a:pt x="244" y="265"/>
                </a:cubicBezTo>
                <a:cubicBezTo>
                  <a:pt x="244" y="265"/>
                  <a:pt x="244" y="265"/>
                  <a:pt x="244" y="266"/>
                </a:cubicBezTo>
                <a:cubicBezTo>
                  <a:pt x="244" y="266"/>
                  <a:pt x="245" y="265"/>
                  <a:pt x="245" y="265"/>
                </a:cubicBezTo>
                <a:cubicBezTo>
                  <a:pt x="245" y="265"/>
                  <a:pt x="246" y="266"/>
                  <a:pt x="246" y="266"/>
                </a:cubicBezTo>
                <a:cubicBezTo>
                  <a:pt x="246" y="266"/>
                  <a:pt x="247" y="266"/>
                  <a:pt x="247" y="266"/>
                </a:cubicBezTo>
                <a:cubicBezTo>
                  <a:pt x="248" y="266"/>
                  <a:pt x="248" y="267"/>
                  <a:pt x="249" y="266"/>
                </a:cubicBezTo>
                <a:cubicBezTo>
                  <a:pt x="250" y="266"/>
                  <a:pt x="249" y="265"/>
                  <a:pt x="250" y="264"/>
                </a:cubicBezTo>
                <a:cubicBezTo>
                  <a:pt x="249" y="263"/>
                  <a:pt x="248" y="261"/>
                  <a:pt x="247" y="260"/>
                </a:cubicBezTo>
                <a:cubicBezTo>
                  <a:pt x="247" y="260"/>
                  <a:pt x="246" y="261"/>
                  <a:pt x="246" y="260"/>
                </a:cubicBezTo>
                <a:cubicBezTo>
                  <a:pt x="246" y="260"/>
                  <a:pt x="246" y="260"/>
                  <a:pt x="246" y="260"/>
                </a:cubicBezTo>
                <a:cubicBezTo>
                  <a:pt x="245" y="259"/>
                  <a:pt x="244" y="260"/>
                  <a:pt x="244" y="259"/>
                </a:cubicBezTo>
                <a:cubicBezTo>
                  <a:pt x="245" y="256"/>
                  <a:pt x="248" y="257"/>
                  <a:pt x="251" y="255"/>
                </a:cubicBezTo>
                <a:close/>
                <a:moveTo>
                  <a:pt x="233" y="279"/>
                </a:moveTo>
                <a:cubicBezTo>
                  <a:pt x="233" y="277"/>
                  <a:pt x="231" y="279"/>
                  <a:pt x="230" y="279"/>
                </a:cubicBezTo>
                <a:cubicBezTo>
                  <a:pt x="230" y="279"/>
                  <a:pt x="229" y="278"/>
                  <a:pt x="229" y="278"/>
                </a:cubicBezTo>
                <a:cubicBezTo>
                  <a:pt x="229" y="278"/>
                  <a:pt x="228" y="278"/>
                  <a:pt x="228" y="278"/>
                </a:cubicBezTo>
                <a:cubicBezTo>
                  <a:pt x="227" y="278"/>
                  <a:pt x="227" y="278"/>
                  <a:pt x="227" y="277"/>
                </a:cubicBezTo>
                <a:cubicBezTo>
                  <a:pt x="227" y="277"/>
                  <a:pt x="226" y="278"/>
                  <a:pt x="226" y="278"/>
                </a:cubicBezTo>
                <a:cubicBezTo>
                  <a:pt x="225" y="277"/>
                  <a:pt x="224" y="276"/>
                  <a:pt x="223" y="275"/>
                </a:cubicBezTo>
                <a:cubicBezTo>
                  <a:pt x="226" y="275"/>
                  <a:pt x="228" y="277"/>
                  <a:pt x="231" y="276"/>
                </a:cubicBezTo>
                <a:cubicBezTo>
                  <a:pt x="233" y="277"/>
                  <a:pt x="234" y="278"/>
                  <a:pt x="236" y="277"/>
                </a:cubicBezTo>
                <a:cubicBezTo>
                  <a:pt x="237" y="278"/>
                  <a:pt x="237" y="278"/>
                  <a:pt x="237" y="278"/>
                </a:cubicBezTo>
                <a:cubicBezTo>
                  <a:pt x="236" y="278"/>
                  <a:pt x="234" y="278"/>
                  <a:pt x="233" y="279"/>
                </a:cubicBezTo>
                <a:close/>
                <a:moveTo>
                  <a:pt x="236" y="264"/>
                </a:moveTo>
                <a:cubicBezTo>
                  <a:pt x="237" y="263"/>
                  <a:pt x="237" y="265"/>
                  <a:pt x="238" y="264"/>
                </a:cubicBezTo>
                <a:cubicBezTo>
                  <a:pt x="238" y="265"/>
                  <a:pt x="236" y="266"/>
                  <a:pt x="236" y="264"/>
                </a:cubicBezTo>
                <a:close/>
                <a:moveTo>
                  <a:pt x="214" y="271"/>
                </a:moveTo>
                <a:cubicBezTo>
                  <a:pt x="214" y="271"/>
                  <a:pt x="214" y="270"/>
                  <a:pt x="213" y="270"/>
                </a:cubicBezTo>
                <a:cubicBezTo>
                  <a:pt x="213" y="270"/>
                  <a:pt x="213" y="271"/>
                  <a:pt x="213" y="271"/>
                </a:cubicBezTo>
                <a:cubicBezTo>
                  <a:pt x="212" y="270"/>
                  <a:pt x="212" y="269"/>
                  <a:pt x="211" y="268"/>
                </a:cubicBezTo>
                <a:cubicBezTo>
                  <a:pt x="212" y="268"/>
                  <a:pt x="212" y="269"/>
                  <a:pt x="213" y="269"/>
                </a:cubicBezTo>
                <a:cubicBezTo>
                  <a:pt x="214" y="269"/>
                  <a:pt x="214" y="268"/>
                  <a:pt x="215" y="268"/>
                </a:cubicBezTo>
                <a:cubicBezTo>
                  <a:pt x="215" y="268"/>
                  <a:pt x="216" y="269"/>
                  <a:pt x="216" y="269"/>
                </a:cubicBezTo>
                <a:cubicBezTo>
                  <a:pt x="216" y="269"/>
                  <a:pt x="217" y="269"/>
                  <a:pt x="217" y="269"/>
                </a:cubicBezTo>
                <a:cubicBezTo>
                  <a:pt x="217" y="269"/>
                  <a:pt x="217" y="270"/>
                  <a:pt x="217" y="270"/>
                </a:cubicBezTo>
                <a:cubicBezTo>
                  <a:pt x="218" y="270"/>
                  <a:pt x="219" y="270"/>
                  <a:pt x="220" y="270"/>
                </a:cubicBezTo>
                <a:cubicBezTo>
                  <a:pt x="221" y="271"/>
                  <a:pt x="222" y="271"/>
                  <a:pt x="223" y="272"/>
                </a:cubicBezTo>
                <a:cubicBezTo>
                  <a:pt x="221" y="273"/>
                  <a:pt x="219" y="272"/>
                  <a:pt x="217" y="272"/>
                </a:cubicBezTo>
                <a:cubicBezTo>
                  <a:pt x="216" y="272"/>
                  <a:pt x="215" y="272"/>
                  <a:pt x="215" y="272"/>
                </a:cubicBezTo>
                <a:cubicBezTo>
                  <a:pt x="215" y="271"/>
                  <a:pt x="214" y="271"/>
                  <a:pt x="214" y="271"/>
                </a:cubicBezTo>
                <a:cubicBezTo>
                  <a:pt x="214" y="271"/>
                  <a:pt x="214" y="271"/>
                  <a:pt x="214" y="271"/>
                </a:cubicBezTo>
                <a:close/>
                <a:moveTo>
                  <a:pt x="233" y="262"/>
                </a:moveTo>
                <a:cubicBezTo>
                  <a:pt x="234" y="262"/>
                  <a:pt x="234" y="263"/>
                  <a:pt x="234" y="263"/>
                </a:cubicBezTo>
                <a:cubicBezTo>
                  <a:pt x="234" y="263"/>
                  <a:pt x="234" y="264"/>
                  <a:pt x="234" y="264"/>
                </a:cubicBezTo>
                <a:cubicBezTo>
                  <a:pt x="233" y="264"/>
                  <a:pt x="232" y="265"/>
                  <a:pt x="231" y="265"/>
                </a:cubicBezTo>
                <a:cubicBezTo>
                  <a:pt x="231" y="265"/>
                  <a:pt x="230" y="265"/>
                  <a:pt x="230" y="265"/>
                </a:cubicBezTo>
                <a:cubicBezTo>
                  <a:pt x="230" y="264"/>
                  <a:pt x="229" y="264"/>
                  <a:pt x="229" y="264"/>
                </a:cubicBezTo>
                <a:cubicBezTo>
                  <a:pt x="229" y="264"/>
                  <a:pt x="228" y="265"/>
                  <a:pt x="228" y="265"/>
                </a:cubicBezTo>
                <a:cubicBezTo>
                  <a:pt x="227" y="265"/>
                  <a:pt x="227" y="264"/>
                  <a:pt x="226" y="264"/>
                </a:cubicBezTo>
                <a:cubicBezTo>
                  <a:pt x="226" y="264"/>
                  <a:pt x="225" y="264"/>
                  <a:pt x="224" y="263"/>
                </a:cubicBezTo>
                <a:cubicBezTo>
                  <a:pt x="224" y="263"/>
                  <a:pt x="223" y="263"/>
                  <a:pt x="223" y="263"/>
                </a:cubicBezTo>
                <a:cubicBezTo>
                  <a:pt x="222" y="263"/>
                  <a:pt x="222" y="262"/>
                  <a:pt x="221" y="263"/>
                </a:cubicBezTo>
                <a:cubicBezTo>
                  <a:pt x="220" y="261"/>
                  <a:pt x="219" y="262"/>
                  <a:pt x="219" y="261"/>
                </a:cubicBezTo>
                <a:cubicBezTo>
                  <a:pt x="218" y="260"/>
                  <a:pt x="216" y="261"/>
                  <a:pt x="215" y="260"/>
                </a:cubicBezTo>
                <a:cubicBezTo>
                  <a:pt x="215" y="260"/>
                  <a:pt x="215" y="260"/>
                  <a:pt x="214" y="260"/>
                </a:cubicBezTo>
                <a:cubicBezTo>
                  <a:pt x="213" y="260"/>
                  <a:pt x="211" y="261"/>
                  <a:pt x="210" y="259"/>
                </a:cubicBezTo>
                <a:cubicBezTo>
                  <a:pt x="211" y="258"/>
                  <a:pt x="211" y="258"/>
                  <a:pt x="212" y="258"/>
                </a:cubicBezTo>
                <a:cubicBezTo>
                  <a:pt x="212" y="258"/>
                  <a:pt x="213" y="257"/>
                  <a:pt x="214" y="257"/>
                </a:cubicBezTo>
                <a:cubicBezTo>
                  <a:pt x="214" y="257"/>
                  <a:pt x="214" y="257"/>
                  <a:pt x="215" y="257"/>
                </a:cubicBezTo>
                <a:cubicBezTo>
                  <a:pt x="215" y="257"/>
                  <a:pt x="215" y="257"/>
                  <a:pt x="216" y="257"/>
                </a:cubicBezTo>
                <a:cubicBezTo>
                  <a:pt x="216" y="257"/>
                  <a:pt x="216" y="258"/>
                  <a:pt x="217" y="257"/>
                </a:cubicBezTo>
                <a:cubicBezTo>
                  <a:pt x="217" y="257"/>
                  <a:pt x="217" y="257"/>
                  <a:pt x="218" y="257"/>
                </a:cubicBezTo>
                <a:cubicBezTo>
                  <a:pt x="218" y="258"/>
                  <a:pt x="218" y="258"/>
                  <a:pt x="218" y="258"/>
                </a:cubicBezTo>
                <a:cubicBezTo>
                  <a:pt x="220" y="257"/>
                  <a:pt x="220" y="258"/>
                  <a:pt x="222" y="258"/>
                </a:cubicBezTo>
                <a:cubicBezTo>
                  <a:pt x="222" y="258"/>
                  <a:pt x="223" y="258"/>
                  <a:pt x="224" y="258"/>
                </a:cubicBezTo>
                <a:cubicBezTo>
                  <a:pt x="225" y="258"/>
                  <a:pt x="224" y="259"/>
                  <a:pt x="225" y="258"/>
                </a:cubicBezTo>
                <a:cubicBezTo>
                  <a:pt x="225" y="258"/>
                  <a:pt x="229" y="260"/>
                  <a:pt x="230" y="261"/>
                </a:cubicBezTo>
                <a:cubicBezTo>
                  <a:pt x="230" y="261"/>
                  <a:pt x="231" y="262"/>
                  <a:pt x="232" y="262"/>
                </a:cubicBezTo>
                <a:cubicBezTo>
                  <a:pt x="232" y="262"/>
                  <a:pt x="233" y="262"/>
                  <a:pt x="233" y="262"/>
                </a:cubicBezTo>
                <a:close/>
                <a:moveTo>
                  <a:pt x="214" y="251"/>
                </a:moveTo>
                <a:cubicBezTo>
                  <a:pt x="214" y="251"/>
                  <a:pt x="212" y="250"/>
                  <a:pt x="211" y="250"/>
                </a:cubicBezTo>
                <a:cubicBezTo>
                  <a:pt x="211" y="249"/>
                  <a:pt x="212" y="250"/>
                  <a:pt x="213" y="249"/>
                </a:cubicBezTo>
                <a:cubicBezTo>
                  <a:pt x="213" y="249"/>
                  <a:pt x="214" y="249"/>
                  <a:pt x="214" y="249"/>
                </a:cubicBezTo>
                <a:cubicBezTo>
                  <a:pt x="216" y="248"/>
                  <a:pt x="217" y="247"/>
                  <a:pt x="219" y="249"/>
                </a:cubicBezTo>
                <a:cubicBezTo>
                  <a:pt x="217" y="250"/>
                  <a:pt x="215" y="250"/>
                  <a:pt x="214" y="251"/>
                </a:cubicBezTo>
                <a:close/>
                <a:moveTo>
                  <a:pt x="210" y="255"/>
                </a:moveTo>
                <a:cubicBezTo>
                  <a:pt x="208" y="255"/>
                  <a:pt x="206" y="257"/>
                  <a:pt x="205" y="255"/>
                </a:cubicBezTo>
                <a:cubicBezTo>
                  <a:pt x="206" y="254"/>
                  <a:pt x="208" y="253"/>
                  <a:pt x="210" y="254"/>
                </a:cubicBezTo>
                <a:cubicBezTo>
                  <a:pt x="210" y="254"/>
                  <a:pt x="210" y="254"/>
                  <a:pt x="210" y="255"/>
                </a:cubicBezTo>
                <a:close/>
                <a:moveTo>
                  <a:pt x="229" y="242"/>
                </a:moveTo>
                <a:cubicBezTo>
                  <a:pt x="229" y="242"/>
                  <a:pt x="228" y="242"/>
                  <a:pt x="228" y="242"/>
                </a:cubicBezTo>
                <a:cubicBezTo>
                  <a:pt x="228" y="242"/>
                  <a:pt x="227" y="243"/>
                  <a:pt x="226" y="243"/>
                </a:cubicBezTo>
                <a:cubicBezTo>
                  <a:pt x="226" y="243"/>
                  <a:pt x="226" y="242"/>
                  <a:pt x="226" y="242"/>
                </a:cubicBezTo>
                <a:cubicBezTo>
                  <a:pt x="226" y="242"/>
                  <a:pt x="226" y="243"/>
                  <a:pt x="225" y="243"/>
                </a:cubicBezTo>
                <a:cubicBezTo>
                  <a:pt x="225" y="243"/>
                  <a:pt x="224" y="242"/>
                  <a:pt x="224" y="242"/>
                </a:cubicBezTo>
                <a:cubicBezTo>
                  <a:pt x="223" y="243"/>
                  <a:pt x="221" y="243"/>
                  <a:pt x="220" y="243"/>
                </a:cubicBezTo>
                <a:cubicBezTo>
                  <a:pt x="220" y="243"/>
                  <a:pt x="218" y="244"/>
                  <a:pt x="218" y="242"/>
                </a:cubicBezTo>
                <a:cubicBezTo>
                  <a:pt x="218" y="242"/>
                  <a:pt x="219" y="242"/>
                  <a:pt x="219" y="241"/>
                </a:cubicBezTo>
                <a:cubicBezTo>
                  <a:pt x="220" y="241"/>
                  <a:pt x="220" y="242"/>
                  <a:pt x="221" y="241"/>
                </a:cubicBezTo>
                <a:cubicBezTo>
                  <a:pt x="221" y="241"/>
                  <a:pt x="222" y="241"/>
                  <a:pt x="222" y="240"/>
                </a:cubicBezTo>
                <a:cubicBezTo>
                  <a:pt x="222" y="240"/>
                  <a:pt x="223" y="241"/>
                  <a:pt x="223" y="241"/>
                </a:cubicBezTo>
                <a:cubicBezTo>
                  <a:pt x="223" y="241"/>
                  <a:pt x="224" y="240"/>
                  <a:pt x="224" y="240"/>
                </a:cubicBezTo>
                <a:cubicBezTo>
                  <a:pt x="225" y="240"/>
                  <a:pt x="225" y="241"/>
                  <a:pt x="225" y="241"/>
                </a:cubicBezTo>
                <a:cubicBezTo>
                  <a:pt x="228" y="239"/>
                  <a:pt x="228" y="239"/>
                  <a:pt x="228" y="239"/>
                </a:cubicBezTo>
                <a:cubicBezTo>
                  <a:pt x="230" y="240"/>
                  <a:pt x="234" y="239"/>
                  <a:pt x="236" y="242"/>
                </a:cubicBezTo>
                <a:cubicBezTo>
                  <a:pt x="235" y="243"/>
                  <a:pt x="234" y="243"/>
                  <a:pt x="233" y="242"/>
                </a:cubicBezTo>
                <a:cubicBezTo>
                  <a:pt x="232" y="242"/>
                  <a:pt x="232" y="242"/>
                  <a:pt x="231" y="242"/>
                </a:cubicBezTo>
                <a:cubicBezTo>
                  <a:pt x="231" y="242"/>
                  <a:pt x="230" y="243"/>
                  <a:pt x="230" y="243"/>
                </a:cubicBezTo>
                <a:cubicBezTo>
                  <a:pt x="230" y="243"/>
                  <a:pt x="229" y="242"/>
                  <a:pt x="229" y="242"/>
                </a:cubicBezTo>
                <a:close/>
                <a:moveTo>
                  <a:pt x="199" y="255"/>
                </a:moveTo>
                <a:cubicBezTo>
                  <a:pt x="199" y="256"/>
                  <a:pt x="198" y="255"/>
                  <a:pt x="197" y="254"/>
                </a:cubicBezTo>
                <a:cubicBezTo>
                  <a:pt x="198" y="254"/>
                  <a:pt x="198" y="254"/>
                  <a:pt x="199" y="253"/>
                </a:cubicBezTo>
                <a:cubicBezTo>
                  <a:pt x="200" y="254"/>
                  <a:pt x="199" y="254"/>
                  <a:pt x="199" y="255"/>
                </a:cubicBezTo>
                <a:close/>
                <a:moveTo>
                  <a:pt x="225" y="251"/>
                </a:moveTo>
                <a:cubicBezTo>
                  <a:pt x="226" y="252"/>
                  <a:pt x="228" y="252"/>
                  <a:pt x="227" y="252"/>
                </a:cubicBezTo>
                <a:cubicBezTo>
                  <a:pt x="228" y="253"/>
                  <a:pt x="228" y="252"/>
                  <a:pt x="228" y="252"/>
                </a:cubicBezTo>
                <a:cubicBezTo>
                  <a:pt x="229" y="252"/>
                  <a:pt x="229" y="254"/>
                  <a:pt x="231" y="253"/>
                </a:cubicBezTo>
                <a:cubicBezTo>
                  <a:pt x="231" y="254"/>
                  <a:pt x="231" y="254"/>
                  <a:pt x="232" y="254"/>
                </a:cubicBezTo>
                <a:cubicBezTo>
                  <a:pt x="232" y="255"/>
                  <a:pt x="232" y="255"/>
                  <a:pt x="231" y="256"/>
                </a:cubicBezTo>
                <a:cubicBezTo>
                  <a:pt x="228" y="255"/>
                  <a:pt x="224" y="254"/>
                  <a:pt x="221" y="252"/>
                </a:cubicBezTo>
                <a:cubicBezTo>
                  <a:pt x="222" y="251"/>
                  <a:pt x="224" y="251"/>
                  <a:pt x="225" y="251"/>
                </a:cubicBezTo>
                <a:close/>
                <a:moveTo>
                  <a:pt x="237" y="242"/>
                </a:moveTo>
                <a:cubicBezTo>
                  <a:pt x="238" y="242"/>
                  <a:pt x="240" y="242"/>
                  <a:pt x="239" y="243"/>
                </a:cubicBezTo>
                <a:cubicBezTo>
                  <a:pt x="238" y="244"/>
                  <a:pt x="238" y="243"/>
                  <a:pt x="237" y="242"/>
                </a:cubicBezTo>
                <a:close/>
                <a:moveTo>
                  <a:pt x="235" y="249"/>
                </a:moveTo>
                <a:cubicBezTo>
                  <a:pt x="235" y="250"/>
                  <a:pt x="236" y="249"/>
                  <a:pt x="236" y="249"/>
                </a:cubicBezTo>
                <a:cubicBezTo>
                  <a:pt x="236" y="249"/>
                  <a:pt x="237" y="249"/>
                  <a:pt x="237" y="249"/>
                </a:cubicBezTo>
                <a:cubicBezTo>
                  <a:pt x="238" y="250"/>
                  <a:pt x="235" y="250"/>
                  <a:pt x="235" y="249"/>
                </a:cubicBezTo>
                <a:close/>
                <a:moveTo>
                  <a:pt x="240" y="249"/>
                </a:moveTo>
                <a:cubicBezTo>
                  <a:pt x="241" y="251"/>
                  <a:pt x="242" y="251"/>
                  <a:pt x="243" y="251"/>
                </a:cubicBezTo>
                <a:cubicBezTo>
                  <a:pt x="244" y="252"/>
                  <a:pt x="244" y="252"/>
                  <a:pt x="244" y="252"/>
                </a:cubicBezTo>
                <a:cubicBezTo>
                  <a:pt x="243" y="253"/>
                  <a:pt x="242" y="252"/>
                  <a:pt x="241" y="251"/>
                </a:cubicBezTo>
                <a:cubicBezTo>
                  <a:pt x="240" y="251"/>
                  <a:pt x="239" y="251"/>
                  <a:pt x="239" y="251"/>
                </a:cubicBezTo>
                <a:cubicBezTo>
                  <a:pt x="239" y="250"/>
                  <a:pt x="238" y="250"/>
                  <a:pt x="238" y="250"/>
                </a:cubicBezTo>
                <a:cubicBezTo>
                  <a:pt x="238" y="249"/>
                  <a:pt x="239" y="250"/>
                  <a:pt x="240" y="249"/>
                </a:cubicBezTo>
                <a:close/>
                <a:moveTo>
                  <a:pt x="224" y="246"/>
                </a:moveTo>
                <a:cubicBezTo>
                  <a:pt x="226" y="245"/>
                  <a:pt x="227" y="245"/>
                  <a:pt x="229" y="245"/>
                </a:cubicBezTo>
                <a:cubicBezTo>
                  <a:pt x="229" y="245"/>
                  <a:pt x="230" y="245"/>
                  <a:pt x="230" y="246"/>
                </a:cubicBezTo>
                <a:cubicBezTo>
                  <a:pt x="228" y="247"/>
                  <a:pt x="227" y="246"/>
                  <a:pt x="225" y="247"/>
                </a:cubicBezTo>
                <a:cubicBezTo>
                  <a:pt x="224" y="247"/>
                  <a:pt x="224" y="247"/>
                  <a:pt x="224" y="247"/>
                </a:cubicBezTo>
                <a:cubicBezTo>
                  <a:pt x="223" y="246"/>
                  <a:pt x="224" y="247"/>
                  <a:pt x="224" y="246"/>
                </a:cubicBezTo>
                <a:close/>
                <a:moveTo>
                  <a:pt x="250" y="246"/>
                </a:moveTo>
                <a:cubicBezTo>
                  <a:pt x="250" y="246"/>
                  <a:pt x="251" y="246"/>
                  <a:pt x="252" y="248"/>
                </a:cubicBezTo>
                <a:cubicBezTo>
                  <a:pt x="250" y="248"/>
                  <a:pt x="252" y="249"/>
                  <a:pt x="250" y="249"/>
                </a:cubicBezTo>
                <a:cubicBezTo>
                  <a:pt x="248" y="248"/>
                  <a:pt x="247" y="247"/>
                  <a:pt x="246" y="244"/>
                </a:cubicBezTo>
                <a:cubicBezTo>
                  <a:pt x="247" y="243"/>
                  <a:pt x="248" y="244"/>
                  <a:pt x="249" y="245"/>
                </a:cubicBezTo>
                <a:cubicBezTo>
                  <a:pt x="250" y="245"/>
                  <a:pt x="250" y="246"/>
                  <a:pt x="250" y="246"/>
                </a:cubicBezTo>
                <a:close/>
                <a:moveTo>
                  <a:pt x="217" y="230"/>
                </a:moveTo>
                <a:cubicBezTo>
                  <a:pt x="218" y="230"/>
                  <a:pt x="218" y="230"/>
                  <a:pt x="219" y="230"/>
                </a:cubicBezTo>
                <a:cubicBezTo>
                  <a:pt x="220" y="229"/>
                  <a:pt x="222" y="228"/>
                  <a:pt x="223" y="228"/>
                </a:cubicBezTo>
                <a:cubicBezTo>
                  <a:pt x="223" y="228"/>
                  <a:pt x="223" y="228"/>
                  <a:pt x="223" y="228"/>
                </a:cubicBezTo>
                <a:cubicBezTo>
                  <a:pt x="224" y="228"/>
                  <a:pt x="224" y="227"/>
                  <a:pt x="225" y="227"/>
                </a:cubicBezTo>
                <a:cubicBezTo>
                  <a:pt x="225" y="227"/>
                  <a:pt x="226" y="227"/>
                  <a:pt x="227" y="227"/>
                </a:cubicBezTo>
                <a:cubicBezTo>
                  <a:pt x="227" y="227"/>
                  <a:pt x="228" y="227"/>
                  <a:pt x="228" y="227"/>
                </a:cubicBezTo>
                <a:cubicBezTo>
                  <a:pt x="229" y="227"/>
                  <a:pt x="229" y="227"/>
                  <a:pt x="229" y="227"/>
                </a:cubicBezTo>
                <a:cubicBezTo>
                  <a:pt x="231" y="227"/>
                  <a:pt x="233" y="228"/>
                  <a:pt x="235" y="227"/>
                </a:cubicBezTo>
                <a:cubicBezTo>
                  <a:pt x="234" y="228"/>
                  <a:pt x="234" y="228"/>
                  <a:pt x="235" y="228"/>
                </a:cubicBezTo>
                <a:cubicBezTo>
                  <a:pt x="236" y="229"/>
                  <a:pt x="237" y="228"/>
                  <a:pt x="236" y="227"/>
                </a:cubicBezTo>
                <a:cubicBezTo>
                  <a:pt x="237" y="227"/>
                  <a:pt x="237" y="228"/>
                  <a:pt x="238" y="228"/>
                </a:cubicBezTo>
                <a:cubicBezTo>
                  <a:pt x="238" y="228"/>
                  <a:pt x="239" y="228"/>
                  <a:pt x="239" y="229"/>
                </a:cubicBezTo>
                <a:cubicBezTo>
                  <a:pt x="239" y="229"/>
                  <a:pt x="240" y="228"/>
                  <a:pt x="241" y="229"/>
                </a:cubicBezTo>
                <a:cubicBezTo>
                  <a:pt x="242" y="230"/>
                  <a:pt x="242" y="229"/>
                  <a:pt x="243" y="230"/>
                </a:cubicBezTo>
                <a:cubicBezTo>
                  <a:pt x="244" y="230"/>
                  <a:pt x="245" y="231"/>
                  <a:pt x="246" y="232"/>
                </a:cubicBezTo>
                <a:cubicBezTo>
                  <a:pt x="248" y="233"/>
                  <a:pt x="251" y="235"/>
                  <a:pt x="252" y="239"/>
                </a:cubicBezTo>
                <a:cubicBezTo>
                  <a:pt x="253" y="240"/>
                  <a:pt x="253" y="240"/>
                  <a:pt x="253" y="241"/>
                </a:cubicBezTo>
                <a:cubicBezTo>
                  <a:pt x="253" y="242"/>
                  <a:pt x="253" y="242"/>
                  <a:pt x="253" y="243"/>
                </a:cubicBezTo>
                <a:cubicBezTo>
                  <a:pt x="251" y="243"/>
                  <a:pt x="250" y="241"/>
                  <a:pt x="249" y="241"/>
                </a:cubicBezTo>
                <a:cubicBezTo>
                  <a:pt x="248" y="240"/>
                  <a:pt x="247" y="240"/>
                  <a:pt x="247" y="240"/>
                </a:cubicBezTo>
                <a:cubicBezTo>
                  <a:pt x="245" y="240"/>
                  <a:pt x="244" y="239"/>
                  <a:pt x="242" y="239"/>
                </a:cubicBezTo>
                <a:cubicBezTo>
                  <a:pt x="241" y="238"/>
                  <a:pt x="240" y="238"/>
                  <a:pt x="239" y="237"/>
                </a:cubicBezTo>
                <a:cubicBezTo>
                  <a:pt x="238" y="237"/>
                  <a:pt x="237" y="236"/>
                  <a:pt x="237" y="236"/>
                </a:cubicBezTo>
                <a:cubicBezTo>
                  <a:pt x="234" y="235"/>
                  <a:pt x="232" y="234"/>
                  <a:pt x="229" y="234"/>
                </a:cubicBezTo>
                <a:cubicBezTo>
                  <a:pt x="229" y="234"/>
                  <a:pt x="228" y="233"/>
                  <a:pt x="227" y="233"/>
                </a:cubicBezTo>
                <a:cubicBezTo>
                  <a:pt x="227" y="233"/>
                  <a:pt x="226" y="233"/>
                  <a:pt x="226" y="233"/>
                </a:cubicBezTo>
                <a:cubicBezTo>
                  <a:pt x="224" y="233"/>
                  <a:pt x="223" y="233"/>
                  <a:pt x="222" y="233"/>
                </a:cubicBezTo>
                <a:cubicBezTo>
                  <a:pt x="220" y="235"/>
                  <a:pt x="218" y="234"/>
                  <a:pt x="216" y="235"/>
                </a:cubicBezTo>
                <a:cubicBezTo>
                  <a:pt x="213" y="236"/>
                  <a:pt x="210" y="238"/>
                  <a:pt x="207" y="240"/>
                </a:cubicBezTo>
                <a:cubicBezTo>
                  <a:pt x="207" y="241"/>
                  <a:pt x="206" y="242"/>
                  <a:pt x="206" y="243"/>
                </a:cubicBezTo>
                <a:cubicBezTo>
                  <a:pt x="205" y="243"/>
                  <a:pt x="204" y="244"/>
                  <a:pt x="204" y="244"/>
                </a:cubicBezTo>
                <a:cubicBezTo>
                  <a:pt x="204" y="245"/>
                  <a:pt x="204" y="245"/>
                  <a:pt x="203" y="245"/>
                </a:cubicBezTo>
                <a:cubicBezTo>
                  <a:pt x="203" y="246"/>
                  <a:pt x="203" y="246"/>
                  <a:pt x="202" y="246"/>
                </a:cubicBezTo>
                <a:cubicBezTo>
                  <a:pt x="201" y="248"/>
                  <a:pt x="200" y="249"/>
                  <a:pt x="198" y="250"/>
                </a:cubicBezTo>
                <a:cubicBezTo>
                  <a:pt x="198" y="250"/>
                  <a:pt x="197" y="250"/>
                  <a:pt x="197" y="250"/>
                </a:cubicBezTo>
                <a:cubicBezTo>
                  <a:pt x="196" y="251"/>
                  <a:pt x="196" y="250"/>
                  <a:pt x="195" y="251"/>
                </a:cubicBezTo>
                <a:cubicBezTo>
                  <a:pt x="194" y="252"/>
                  <a:pt x="194" y="253"/>
                  <a:pt x="193" y="254"/>
                </a:cubicBezTo>
                <a:cubicBezTo>
                  <a:pt x="194" y="255"/>
                  <a:pt x="195" y="256"/>
                  <a:pt x="196" y="257"/>
                </a:cubicBezTo>
                <a:cubicBezTo>
                  <a:pt x="197" y="258"/>
                  <a:pt x="198" y="259"/>
                  <a:pt x="199" y="259"/>
                </a:cubicBezTo>
                <a:cubicBezTo>
                  <a:pt x="200" y="262"/>
                  <a:pt x="198" y="265"/>
                  <a:pt x="199" y="267"/>
                </a:cubicBezTo>
                <a:cubicBezTo>
                  <a:pt x="200" y="269"/>
                  <a:pt x="201" y="269"/>
                  <a:pt x="202" y="270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3" y="270"/>
                  <a:pt x="204" y="270"/>
                  <a:pt x="205" y="270"/>
                </a:cubicBezTo>
                <a:cubicBezTo>
                  <a:pt x="205" y="271"/>
                  <a:pt x="206" y="272"/>
                  <a:pt x="206" y="272"/>
                </a:cubicBezTo>
                <a:cubicBezTo>
                  <a:pt x="206" y="272"/>
                  <a:pt x="207" y="273"/>
                  <a:pt x="207" y="273"/>
                </a:cubicBezTo>
                <a:cubicBezTo>
                  <a:pt x="208" y="273"/>
                  <a:pt x="208" y="274"/>
                  <a:pt x="210" y="274"/>
                </a:cubicBezTo>
                <a:cubicBezTo>
                  <a:pt x="210" y="275"/>
                  <a:pt x="210" y="274"/>
                  <a:pt x="210" y="275"/>
                </a:cubicBezTo>
                <a:cubicBezTo>
                  <a:pt x="210" y="275"/>
                  <a:pt x="211" y="275"/>
                  <a:pt x="211" y="275"/>
                </a:cubicBezTo>
                <a:cubicBezTo>
                  <a:pt x="211" y="275"/>
                  <a:pt x="211" y="276"/>
                  <a:pt x="212" y="276"/>
                </a:cubicBezTo>
                <a:cubicBezTo>
                  <a:pt x="212" y="276"/>
                  <a:pt x="213" y="276"/>
                  <a:pt x="214" y="277"/>
                </a:cubicBezTo>
                <a:cubicBezTo>
                  <a:pt x="215" y="277"/>
                  <a:pt x="215" y="278"/>
                  <a:pt x="216" y="278"/>
                </a:cubicBezTo>
                <a:cubicBezTo>
                  <a:pt x="216" y="278"/>
                  <a:pt x="217" y="278"/>
                  <a:pt x="217" y="278"/>
                </a:cubicBezTo>
                <a:cubicBezTo>
                  <a:pt x="217" y="278"/>
                  <a:pt x="217" y="279"/>
                  <a:pt x="217" y="279"/>
                </a:cubicBezTo>
                <a:cubicBezTo>
                  <a:pt x="219" y="280"/>
                  <a:pt x="222" y="280"/>
                  <a:pt x="224" y="280"/>
                </a:cubicBezTo>
                <a:cubicBezTo>
                  <a:pt x="225" y="280"/>
                  <a:pt x="225" y="282"/>
                  <a:pt x="226" y="281"/>
                </a:cubicBezTo>
                <a:cubicBezTo>
                  <a:pt x="226" y="281"/>
                  <a:pt x="227" y="282"/>
                  <a:pt x="228" y="282"/>
                </a:cubicBezTo>
                <a:cubicBezTo>
                  <a:pt x="228" y="282"/>
                  <a:pt x="228" y="281"/>
                  <a:pt x="229" y="281"/>
                </a:cubicBezTo>
                <a:cubicBezTo>
                  <a:pt x="229" y="281"/>
                  <a:pt x="229" y="282"/>
                  <a:pt x="230" y="282"/>
                </a:cubicBezTo>
                <a:cubicBezTo>
                  <a:pt x="232" y="282"/>
                  <a:pt x="232" y="282"/>
                  <a:pt x="234" y="283"/>
                </a:cubicBezTo>
                <a:cubicBezTo>
                  <a:pt x="234" y="283"/>
                  <a:pt x="235" y="282"/>
                  <a:pt x="235" y="282"/>
                </a:cubicBezTo>
                <a:cubicBezTo>
                  <a:pt x="236" y="282"/>
                  <a:pt x="235" y="283"/>
                  <a:pt x="236" y="282"/>
                </a:cubicBezTo>
                <a:cubicBezTo>
                  <a:pt x="237" y="282"/>
                  <a:pt x="237" y="283"/>
                  <a:pt x="238" y="283"/>
                </a:cubicBezTo>
                <a:cubicBezTo>
                  <a:pt x="239" y="282"/>
                  <a:pt x="240" y="283"/>
                  <a:pt x="241" y="283"/>
                </a:cubicBezTo>
                <a:cubicBezTo>
                  <a:pt x="242" y="283"/>
                  <a:pt x="242" y="283"/>
                  <a:pt x="242" y="283"/>
                </a:cubicBezTo>
                <a:cubicBezTo>
                  <a:pt x="243" y="283"/>
                  <a:pt x="244" y="283"/>
                  <a:pt x="246" y="282"/>
                </a:cubicBezTo>
                <a:cubicBezTo>
                  <a:pt x="247" y="282"/>
                  <a:pt x="247" y="281"/>
                  <a:pt x="249" y="281"/>
                </a:cubicBezTo>
                <a:cubicBezTo>
                  <a:pt x="250" y="280"/>
                  <a:pt x="252" y="280"/>
                  <a:pt x="254" y="279"/>
                </a:cubicBezTo>
                <a:cubicBezTo>
                  <a:pt x="255" y="278"/>
                  <a:pt x="256" y="277"/>
                  <a:pt x="256" y="276"/>
                </a:cubicBezTo>
                <a:cubicBezTo>
                  <a:pt x="257" y="275"/>
                  <a:pt x="259" y="275"/>
                  <a:pt x="259" y="274"/>
                </a:cubicBezTo>
                <a:cubicBezTo>
                  <a:pt x="260" y="274"/>
                  <a:pt x="259" y="275"/>
                  <a:pt x="259" y="275"/>
                </a:cubicBezTo>
                <a:cubicBezTo>
                  <a:pt x="259" y="275"/>
                  <a:pt x="259" y="276"/>
                  <a:pt x="259" y="276"/>
                </a:cubicBezTo>
                <a:cubicBezTo>
                  <a:pt x="259" y="277"/>
                  <a:pt x="258" y="278"/>
                  <a:pt x="258" y="279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257" y="280"/>
                  <a:pt x="256" y="280"/>
                  <a:pt x="256" y="280"/>
                </a:cubicBezTo>
                <a:cubicBezTo>
                  <a:pt x="256" y="280"/>
                  <a:pt x="257" y="280"/>
                  <a:pt x="257" y="280"/>
                </a:cubicBezTo>
                <a:cubicBezTo>
                  <a:pt x="256" y="281"/>
                  <a:pt x="256" y="281"/>
                  <a:pt x="256" y="281"/>
                </a:cubicBezTo>
                <a:cubicBezTo>
                  <a:pt x="256" y="282"/>
                  <a:pt x="255" y="282"/>
                  <a:pt x="254" y="283"/>
                </a:cubicBezTo>
                <a:cubicBezTo>
                  <a:pt x="253" y="283"/>
                  <a:pt x="252" y="284"/>
                  <a:pt x="251" y="285"/>
                </a:cubicBezTo>
                <a:cubicBezTo>
                  <a:pt x="250" y="285"/>
                  <a:pt x="250" y="285"/>
                  <a:pt x="249" y="286"/>
                </a:cubicBezTo>
                <a:cubicBezTo>
                  <a:pt x="247" y="287"/>
                  <a:pt x="246" y="288"/>
                  <a:pt x="243" y="288"/>
                </a:cubicBezTo>
                <a:cubicBezTo>
                  <a:pt x="243" y="289"/>
                  <a:pt x="242" y="289"/>
                  <a:pt x="241" y="289"/>
                </a:cubicBezTo>
                <a:cubicBezTo>
                  <a:pt x="241" y="289"/>
                  <a:pt x="240" y="289"/>
                  <a:pt x="240" y="289"/>
                </a:cubicBezTo>
                <a:cubicBezTo>
                  <a:pt x="240" y="290"/>
                  <a:pt x="239" y="289"/>
                  <a:pt x="239" y="289"/>
                </a:cubicBezTo>
                <a:cubicBezTo>
                  <a:pt x="238" y="289"/>
                  <a:pt x="238" y="289"/>
                  <a:pt x="237" y="290"/>
                </a:cubicBezTo>
                <a:cubicBezTo>
                  <a:pt x="237" y="290"/>
                  <a:pt x="235" y="290"/>
                  <a:pt x="234" y="290"/>
                </a:cubicBezTo>
                <a:cubicBezTo>
                  <a:pt x="233" y="290"/>
                  <a:pt x="233" y="290"/>
                  <a:pt x="232" y="290"/>
                </a:cubicBezTo>
                <a:cubicBezTo>
                  <a:pt x="231" y="290"/>
                  <a:pt x="230" y="290"/>
                  <a:pt x="230" y="290"/>
                </a:cubicBezTo>
                <a:cubicBezTo>
                  <a:pt x="230" y="290"/>
                  <a:pt x="229" y="290"/>
                  <a:pt x="229" y="290"/>
                </a:cubicBezTo>
                <a:cubicBezTo>
                  <a:pt x="229" y="290"/>
                  <a:pt x="229" y="290"/>
                  <a:pt x="229" y="290"/>
                </a:cubicBezTo>
                <a:cubicBezTo>
                  <a:pt x="229" y="290"/>
                  <a:pt x="228" y="290"/>
                  <a:pt x="228" y="290"/>
                </a:cubicBezTo>
                <a:cubicBezTo>
                  <a:pt x="228" y="290"/>
                  <a:pt x="228" y="290"/>
                  <a:pt x="228" y="290"/>
                </a:cubicBezTo>
                <a:cubicBezTo>
                  <a:pt x="226" y="290"/>
                  <a:pt x="225" y="290"/>
                  <a:pt x="223" y="290"/>
                </a:cubicBezTo>
                <a:cubicBezTo>
                  <a:pt x="223" y="289"/>
                  <a:pt x="223" y="289"/>
                  <a:pt x="223" y="289"/>
                </a:cubicBezTo>
                <a:cubicBezTo>
                  <a:pt x="222" y="289"/>
                  <a:pt x="222" y="289"/>
                  <a:pt x="222" y="289"/>
                </a:cubicBezTo>
                <a:cubicBezTo>
                  <a:pt x="222" y="289"/>
                  <a:pt x="222" y="289"/>
                  <a:pt x="221" y="289"/>
                </a:cubicBezTo>
                <a:cubicBezTo>
                  <a:pt x="221" y="288"/>
                  <a:pt x="221" y="289"/>
                  <a:pt x="221" y="289"/>
                </a:cubicBezTo>
                <a:cubicBezTo>
                  <a:pt x="220" y="289"/>
                  <a:pt x="219" y="289"/>
                  <a:pt x="218" y="288"/>
                </a:cubicBezTo>
                <a:cubicBezTo>
                  <a:pt x="217" y="288"/>
                  <a:pt x="216" y="288"/>
                  <a:pt x="216" y="288"/>
                </a:cubicBezTo>
                <a:cubicBezTo>
                  <a:pt x="215" y="288"/>
                  <a:pt x="215" y="287"/>
                  <a:pt x="215" y="287"/>
                </a:cubicBezTo>
                <a:cubicBezTo>
                  <a:pt x="214" y="287"/>
                  <a:pt x="214" y="287"/>
                  <a:pt x="213" y="286"/>
                </a:cubicBezTo>
                <a:cubicBezTo>
                  <a:pt x="212" y="286"/>
                  <a:pt x="212" y="286"/>
                  <a:pt x="212" y="286"/>
                </a:cubicBezTo>
                <a:cubicBezTo>
                  <a:pt x="211" y="286"/>
                  <a:pt x="210" y="285"/>
                  <a:pt x="209" y="285"/>
                </a:cubicBezTo>
                <a:cubicBezTo>
                  <a:pt x="208" y="284"/>
                  <a:pt x="207" y="283"/>
                  <a:pt x="205" y="283"/>
                </a:cubicBezTo>
                <a:cubicBezTo>
                  <a:pt x="204" y="282"/>
                  <a:pt x="203" y="281"/>
                  <a:pt x="201" y="280"/>
                </a:cubicBezTo>
                <a:cubicBezTo>
                  <a:pt x="201" y="280"/>
                  <a:pt x="200" y="280"/>
                  <a:pt x="200" y="280"/>
                </a:cubicBezTo>
                <a:cubicBezTo>
                  <a:pt x="199" y="279"/>
                  <a:pt x="199" y="279"/>
                  <a:pt x="198" y="278"/>
                </a:cubicBezTo>
                <a:cubicBezTo>
                  <a:pt x="198" y="278"/>
                  <a:pt x="197" y="278"/>
                  <a:pt x="197" y="278"/>
                </a:cubicBezTo>
                <a:cubicBezTo>
                  <a:pt x="196" y="277"/>
                  <a:pt x="195" y="275"/>
                  <a:pt x="194" y="274"/>
                </a:cubicBezTo>
                <a:cubicBezTo>
                  <a:pt x="191" y="270"/>
                  <a:pt x="189" y="266"/>
                  <a:pt x="188" y="262"/>
                </a:cubicBezTo>
                <a:cubicBezTo>
                  <a:pt x="188" y="261"/>
                  <a:pt x="188" y="261"/>
                  <a:pt x="188" y="261"/>
                </a:cubicBezTo>
                <a:cubicBezTo>
                  <a:pt x="188" y="261"/>
                  <a:pt x="189" y="259"/>
                  <a:pt x="189" y="258"/>
                </a:cubicBezTo>
                <a:cubicBezTo>
                  <a:pt x="190" y="258"/>
                  <a:pt x="189" y="258"/>
                  <a:pt x="189" y="257"/>
                </a:cubicBezTo>
                <a:cubicBezTo>
                  <a:pt x="189" y="257"/>
                  <a:pt x="190" y="257"/>
                  <a:pt x="190" y="257"/>
                </a:cubicBezTo>
                <a:cubicBezTo>
                  <a:pt x="190" y="257"/>
                  <a:pt x="190" y="256"/>
                  <a:pt x="190" y="256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190" y="255"/>
                  <a:pt x="193" y="253"/>
                  <a:pt x="193" y="251"/>
                </a:cubicBezTo>
                <a:cubicBezTo>
                  <a:pt x="193" y="251"/>
                  <a:pt x="195" y="250"/>
                  <a:pt x="195" y="249"/>
                </a:cubicBezTo>
                <a:cubicBezTo>
                  <a:pt x="195" y="249"/>
                  <a:pt x="195" y="248"/>
                  <a:pt x="195" y="248"/>
                </a:cubicBezTo>
                <a:cubicBezTo>
                  <a:pt x="195" y="248"/>
                  <a:pt x="196" y="248"/>
                  <a:pt x="196" y="248"/>
                </a:cubicBezTo>
                <a:cubicBezTo>
                  <a:pt x="196" y="247"/>
                  <a:pt x="196" y="247"/>
                  <a:pt x="197" y="247"/>
                </a:cubicBezTo>
                <a:cubicBezTo>
                  <a:pt x="197" y="247"/>
                  <a:pt x="198" y="246"/>
                  <a:pt x="198" y="246"/>
                </a:cubicBezTo>
                <a:cubicBezTo>
                  <a:pt x="198" y="246"/>
                  <a:pt x="199" y="244"/>
                  <a:pt x="199" y="244"/>
                </a:cubicBezTo>
                <a:cubicBezTo>
                  <a:pt x="201" y="242"/>
                  <a:pt x="203" y="240"/>
                  <a:pt x="205" y="238"/>
                </a:cubicBezTo>
                <a:cubicBezTo>
                  <a:pt x="205" y="238"/>
                  <a:pt x="205" y="238"/>
                  <a:pt x="205" y="237"/>
                </a:cubicBezTo>
                <a:cubicBezTo>
                  <a:pt x="208" y="235"/>
                  <a:pt x="212" y="234"/>
                  <a:pt x="214" y="232"/>
                </a:cubicBezTo>
                <a:cubicBezTo>
                  <a:pt x="214" y="231"/>
                  <a:pt x="215" y="230"/>
                  <a:pt x="217" y="230"/>
                </a:cubicBezTo>
                <a:close/>
              </a:path>
            </a:pathLst>
          </a:custGeom>
          <a:noFill/>
          <a:ln w="25400">
            <a:solidFill>
              <a:srgbClr val="D39B8E">
                <a:alpha val="20000"/>
              </a:srgb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Freeform 6"/>
          <p:cNvSpPr>
            <a:spLocks noEditPoints="1"/>
          </p:cNvSpPr>
          <p:nvPr userDrawn="1"/>
        </p:nvSpPr>
        <p:spPr bwMode="auto">
          <a:xfrm flipH="1">
            <a:off x="9627595" y="2361522"/>
            <a:ext cx="761213" cy="856039"/>
          </a:xfrm>
          <a:custGeom>
            <a:avLst/>
            <a:gdLst>
              <a:gd name="T0" fmla="*/ 97 w 434"/>
              <a:gd name="T1" fmla="*/ 71 h 489"/>
              <a:gd name="T2" fmla="*/ 85 w 434"/>
              <a:gd name="T3" fmla="*/ 39 h 489"/>
              <a:gd name="T4" fmla="*/ 234 w 434"/>
              <a:gd name="T5" fmla="*/ 46 h 489"/>
              <a:gd name="T6" fmla="*/ 35 w 434"/>
              <a:gd name="T7" fmla="*/ 109 h 489"/>
              <a:gd name="T8" fmla="*/ 12 w 434"/>
              <a:gd name="T9" fmla="*/ 75 h 489"/>
              <a:gd name="T10" fmla="*/ 8 w 434"/>
              <a:gd name="T11" fmla="*/ 76 h 489"/>
              <a:gd name="T12" fmla="*/ 33 w 434"/>
              <a:gd name="T13" fmla="*/ 114 h 489"/>
              <a:gd name="T14" fmla="*/ 358 w 434"/>
              <a:gd name="T15" fmla="*/ 121 h 489"/>
              <a:gd name="T16" fmla="*/ 334 w 434"/>
              <a:gd name="T17" fmla="*/ 138 h 489"/>
              <a:gd name="T18" fmla="*/ 429 w 434"/>
              <a:gd name="T19" fmla="*/ 231 h 489"/>
              <a:gd name="T20" fmla="*/ 394 w 434"/>
              <a:gd name="T21" fmla="*/ 242 h 489"/>
              <a:gd name="T22" fmla="*/ 112 w 434"/>
              <a:gd name="T23" fmla="*/ 345 h 489"/>
              <a:gd name="T24" fmla="*/ 95 w 434"/>
              <a:gd name="T25" fmla="*/ 290 h 489"/>
              <a:gd name="T26" fmla="*/ 232 w 434"/>
              <a:gd name="T27" fmla="*/ 327 h 489"/>
              <a:gd name="T28" fmla="*/ 185 w 434"/>
              <a:gd name="T29" fmla="*/ 405 h 489"/>
              <a:gd name="T30" fmla="*/ 179 w 434"/>
              <a:gd name="T31" fmla="*/ 350 h 489"/>
              <a:gd name="T32" fmla="*/ 206 w 434"/>
              <a:gd name="T33" fmla="*/ 283 h 489"/>
              <a:gd name="T34" fmla="*/ 210 w 434"/>
              <a:gd name="T35" fmla="*/ 242 h 489"/>
              <a:gd name="T36" fmla="*/ 134 w 434"/>
              <a:gd name="T37" fmla="*/ 223 h 489"/>
              <a:gd name="T38" fmla="*/ 145 w 434"/>
              <a:gd name="T39" fmla="*/ 253 h 489"/>
              <a:gd name="T40" fmla="*/ 158 w 434"/>
              <a:gd name="T41" fmla="*/ 344 h 489"/>
              <a:gd name="T42" fmla="*/ 121 w 434"/>
              <a:gd name="T43" fmla="*/ 396 h 489"/>
              <a:gd name="T44" fmla="*/ 116 w 434"/>
              <a:gd name="T45" fmla="*/ 415 h 489"/>
              <a:gd name="T46" fmla="*/ 135 w 434"/>
              <a:gd name="T47" fmla="*/ 478 h 489"/>
              <a:gd name="T48" fmla="*/ 202 w 434"/>
              <a:gd name="T49" fmla="*/ 455 h 489"/>
              <a:gd name="T50" fmla="*/ 179 w 434"/>
              <a:gd name="T51" fmla="*/ 443 h 489"/>
              <a:gd name="T52" fmla="*/ 152 w 434"/>
              <a:gd name="T53" fmla="*/ 442 h 489"/>
              <a:gd name="T54" fmla="*/ 133 w 434"/>
              <a:gd name="T55" fmla="*/ 429 h 489"/>
              <a:gd name="T56" fmla="*/ 189 w 434"/>
              <a:gd name="T57" fmla="*/ 425 h 489"/>
              <a:gd name="T58" fmla="*/ 145 w 434"/>
              <a:gd name="T59" fmla="*/ 424 h 489"/>
              <a:gd name="T60" fmla="*/ 171 w 434"/>
              <a:gd name="T61" fmla="*/ 411 h 489"/>
              <a:gd name="T62" fmla="*/ 221 w 434"/>
              <a:gd name="T63" fmla="*/ 388 h 489"/>
              <a:gd name="T64" fmla="*/ 133 w 434"/>
              <a:gd name="T65" fmla="*/ 463 h 489"/>
              <a:gd name="T66" fmla="*/ 146 w 434"/>
              <a:gd name="T67" fmla="*/ 481 h 489"/>
              <a:gd name="T68" fmla="*/ 190 w 434"/>
              <a:gd name="T69" fmla="*/ 443 h 489"/>
              <a:gd name="T70" fmla="*/ 167 w 434"/>
              <a:gd name="T71" fmla="*/ 476 h 489"/>
              <a:gd name="T72" fmla="*/ 188 w 434"/>
              <a:gd name="T73" fmla="*/ 455 h 489"/>
              <a:gd name="T74" fmla="*/ 140 w 434"/>
              <a:gd name="T75" fmla="*/ 449 h 489"/>
              <a:gd name="T76" fmla="*/ 130 w 434"/>
              <a:gd name="T77" fmla="*/ 447 h 489"/>
              <a:gd name="T78" fmla="*/ 154 w 434"/>
              <a:gd name="T79" fmla="*/ 402 h 489"/>
              <a:gd name="T80" fmla="*/ 161 w 434"/>
              <a:gd name="T81" fmla="*/ 330 h 489"/>
              <a:gd name="T82" fmla="*/ 148 w 434"/>
              <a:gd name="T83" fmla="*/ 251 h 489"/>
              <a:gd name="T84" fmla="*/ 207 w 434"/>
              <a:gd name="T85" fmla="*/ 254 h 489"/>
              <a:gd name="T86" fmla="*/ 199 w 434"/>
              <a:gd name="T87" fmla="*/ 289 h 489"/>
              <a:gd name="T88" fmla="*/ 181 w 434"/>
              <a:gd name="T89" fmla="*/ 337 h 489"/>
              <a:gd name="T90" fmla="*/ 161 w 434"/>
              <a:gd name="T91" fmla="*/ 390 h 489"/>
              <a:gd name="T92" fmla="*/ 299 w 434"/>
              <a:gd name="T93" fmla="*/ 164 h 489"/>
              <a:gd name="T94" fmla="*/ 263 w 434"/>
              <a:gd name="T95" fmla="*/ 123 h 489"/>
              <a:gd name="T96" fmla="*/ 225 w 434"/>
              <a:gd name="T97" fmla="*/ 103 h 489"/>
              <a:gd name="T98" fmla="*/ 107 w 434"/>
              <a:gd name="T99" fmla="*/ 128 h 489"/>
              <a:gd name="T100" fmla="*/ 67 w 434"/>
              <a:gd name="T101" fmla="*/ 176 h 489"/>
              <a:gd name="T102" fmla="*/ 73 w 434"/>
              <a:gd name="T103" fmla="*/ 264 h 489"/>
              <a:gd name="T104" fmla="*/ 67 w 434"/>
              <a:gd name="T105" fmla="*/ 243 h 489"/>
              <a:gd name="T106" fmla="*/ 74 w 434"/>
              <a:gd name="T107" fmla="*/ 175 h 489"/>
              <a:gd name="T108" fmla="*/ 128 w 434"/>
              <a:gd name="T109" fmla="*/ 116 h 489"/>
              <a:gd name="T110" fmla="*/ 230 w 434"/>
              <a:gd name="T111" fmla="*/ 110 h 489"/>
              <a:gd name="T112" fmla="*/ 271 w 434"/>
              <a:gd name="T113" fmla="*/ 136 h 489"/>
              <a:gd name="T114" fmla="*/ 306 w 434"/>
              <a:gd name="T115" fmla="*/ 200 h 489"/>
              <a:gd name="T116" fmla="*/ 284 w 434"/>
              <a:gd name="T117" fmla="*/ 274 h 489"/>
              <a:gd name="T118" fmla="*/ 266 w 434"/>
              <a:gd name="T119" fmla="*/ 300 h 489"/>
              <a:gd name="T120" fmla="*/ 307 w 434"/>
              <a:gd name="T121" fmla="*/ 251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4" h="489">
                <a:moveTo>
                  <a:pt x="71" y="19"/>
                </a:moveTo>
                <a:cubicBezTo>
                  <a:pt x="72" y="21"/>
                  <a:pt x="73" y="22"/>
                  <a:pt x="73" y="24"/>
                </a:cubicBezTo>
                <a:cubicBezTo>
                  <a:pt x="73" y="24"/>
                  <a:pt x="74" y="24"/>
                  <a:pt x="74" y="24"/>
                </a:cubicBezTo>
                <a:cubicBezTo>
                  <a:pt x="74" y="26"/>
                  <a:pt x="75" y="28"/>
                  <a:pt x="76" y="29"/>
                </a:cubicBezTo>
                <a:cubicBezTo>
                  <a:pt x="76" y="30"/>
                  <a:pt x="76" y="30"/>
                  <a:pt x="76" y="31"/>
                </a:cubicBezTo>
                <a:cubicBezTo>
                  <a:pt x="76" y="32"/>
                  <a:pt x="78" y="34"/>
                  <a:pt x="78" y="34"/>
                </a:cubicBezTo>
                <a:cubicBezTo>
                  <a:pt x="78" y="35"/>
                  <a:pt x="78" y="35"/>
                  <a:pt x="79" y="36"/>
                </a:cubicBezTo>
                <a:cubicBezTo>
                  <a:pt x="79" y="36"/>
                  <a:pt x="79" y="37"/>
                  <a:pt x="79" y="37"/>
                </a:cubicBezTo>
                <a:cubicBezTo>
                  <a:pt x="80" y="39"/>
                  <a:pt x="81" y="41"/>
                  <a:pt x="82" y="43"/>
                </a:cubicBezTo>
                <a:cubicBezTo>
                  <a:pt x="82" y="43"/>
                  <a:pt x="82" y="44"/>
                  <a:pt x="82" y="45"/>
                </a:cubicBezTo>
                <a:cubicBezTo>
                  <a:pt x="82" y="45"/>
                  <a:pt x="83" y="45"/>
                  <a:pt x="83" y="45"/>
                </a:cubicBezTo>
                <a:cubicBezTo>
                  <a:pt x="83" y="46"/>
                  <a:pt x="83" y="47"/>
                  <a:pt x="83" y="48"/>
                </a:cubicBezTo>
                <a:cubicBezTo>
                  <a:pt x="83" y="48"/>
                  <a:pt x="84" y="48"/>
                  <a:pt x="85" y="49"/>
                </a:cubicBezTo>
                <a:cubicBezTo>
                  <a:pt x="85" y="49"/>
                  <a:pt x="85" y="50"/>
                  <a:pt x="85" y="51"/>
                </a:cubicBezTo>
                <a:cubicBezTo>
                  <a:pt x="86" y="52"/>
                  <a:pt x="86" y="53"/>
                  <a:pt x="86" y="54"/>
                </a:cubicBezTo>
                <a:cubicBezTo>
                  <a:pt x="86" y="54"/>
                  <a:pt x="87" y="55"/>
                  <a:pt x="88" y="56"/>
                </a:cubicBezTo>
                <a:cubicBezTo>
                  <a:pt x="88" y="56"/>
                  <a:pt x="88" y="57"/>
                  <a:pt x="88" y="57"/>
                </a:cubicBezTo>
                <a:cubicBezTo>
                  <a:pt x="88" y="58"/>
                  <a:pt x="89" y="59"/>
                  <a:pt x="89" y="59"/>
                </a:cubicBezTo>
                <a:cubicBezTo>
                  <a:pt x="90" y="60"/>
                  <a:pt x="90" y="60"/>
                  <a:pt x="91" y="61"/>
                </a:cubicBezTo>
                <a:cubicBezTo>
                  <a:pt x="91" y="62"/>
                  <a:pt x="91" y="63"/>
                  <a:pt x="93" y="64"/>
                </a:cubicBezTo>
                <a:cubicBezTo>
                  <a:pt x="93" y="65"/>
                  <a:pt x="94" y="66"/>
                  <a:pt x="94" y="67"/>
                </a:cubicBezTo>
                <a:cubicBezTo>
                  <a:pt x="94" y="67"/>
                  <a:pt x="94" y="68"/>
                  <a:pt x="95" y="69"/>
                </a:cubicBezTo>
                <a:cubicBezTo>
                  <a:pt x="95" y="69"/>
                  <a:pt x="96" y="69"/>
                  <a:pt x="96" y="70"/>
                </a:cubicBezTo>
                <a:cubicBezTo>
                  <a:pt x="96" y="70"/>
                  <a:pt x="96" y="71"/>
                  <a:pt x="97" y="71"/>
                </a:cubicBezTo>
                <a:cubicBezTo>
                  <a:pt x="97" y="72"/>
                  <a:pt x="97" y="72"/>
                  <a:pt x="98" y="72"/>
                </a:cubicBezTo>
                <a:cubicBezTo>
                  <a:pt x="99" y="73"/>
                  <a:pt x="99" y="75"/>
                  <a:pt x="101" y="75"/>
                </a:cubicBezTo>
                <a:cubicBezTo>
                  <a:pt x="101" y="72"/>
                  <a:pt x="100" y="70"/>
                  <a:pt x="100" y="68"/>
                </a:cubicBezTo>
                <a:cubicBezTo>
                  <a:pt x="100" y="68"/>
                  <a:pt x="100" y="68"/>
                  <a:pt x="100" y="67"/>
                </a:cubicBezTo>
                <a:cubicBezTo>
                  <a:pt x="99" y="67"/>
                  <a:pt x="100" y="67"/>
                  <a:pt x="100" y="66"/>
                </a:cubicBezTo>
                <a:cubicBezTo>
                  <a:pt x="99" y="66"/>
                  <a:pt x="99" y="66"/>
                  <a:pt x="98" y="65"/>
                </a:cubicBezTo>
                <a:cubicBezTo>
                  <a:pt x="98" y="65"/>
                  <a:pt x="99" y="64"/>
                  <a:pt x="98" y="64"/>
                </a:cubicBezTo>
                <a:cubicBezTo>
                  <a:pt x="98" y="64"/>
                  <a:pt x="97" y="64"/>
                  <a:pt x="97" y="64"/>
                </a:cubicBezTo>
                <a:cubicBezTo>
                  <a:pt x="97" y="63"/>
                  <a:pt x="97" y="62"/>
                  <a:pt x="97" y="62"/>
                </a:cubicBezTo>
                <a:cubicBezTo>
                  <a:pt x="96" y="61"/>
                  <a:pt x="96" y="60"/>
                  <a:pt x="96" y="60"/>
                </a:cubicBezTo>
                <a:cubicBezTo>
                  <a:pt x="96" y="59"/>
                  <a:pt x="95" y="59"/>
                  <a:pt x="95" y="59"/>
                </a:cubicBezTo>
                <a:cubicBezTo>
                  <a:pt x="94" y="58"/>
                  <a:pt x="94" y="58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3" y="56"/>
                  <a:pt x="92" y="55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1" y="52"/>
                  <a:pt x="91" y="52"/>
                  <a:pt x="91" y="51"/>
                </a:cubicBezTo>
                <a:cubicBezTo>
                  <a:pt x="91" y="50"/>
                  <a:pt x="90" y="51"/>
                  <a:pt x="90" y="50"/>
                </a:cubicBezTo>
                <a:cubicBezTo>
                  <a:pt x="89" y="49"/>
                  <a:pt x="89" y="48"/>
                  <a:pt x="89" y="46"/>
                </a:cubicBezTo>
                <a:cubicBezTo>
                  <a:pt x="88" y="46"/>
                  <a:pt x="88" y="46"/>
                  <a:pt x="88" y="45"/>
                </a:cubicBezTo>
                <a:cubicBezTo>
                  <a:pt x="87" y="45"/>
                  <a:pt x="87" y="44"/>
                  <a:pt x="87" y="43"/>
                </a:cubicBezTo>
                <a:cubicBezTo>
                  <a:pt x="87" y="43"/>
                  <a:pt x="87" y="43"/>
                  <a:pt x="86" y="43"/>
                </a:cubicBezTo>
                <a:cubicBezTo>
                  <a:pt x="86" y="42"/>
                  <a:pt x="86" y="42"/>
                  <a:pt x="86" y="41"/>
                </a:cubicBezTo>
                <a:cubicBezTo>
                  <a:pt x="86" y="41"/>
                  <a:pt x="85" y="40"/>
                  <a:pt x="85" y="40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8"/>
                  <a:pt x="85" y="38"/>
                  <a:pt x="85" y="38"/>
                </a:cubicBezTo>
                <a:cubicBezTo>
                  <a:pt x="84" y="37"/>
                  <a:pt x="84" y="37"/>
                  <a:pt x="84" y="36"/>
                </a:cubicBezTo>
                <a:cubicBezTo>
                  <a:pt x="84" y="36"/>
                  <a:pt x="83" y="35"/>
                  <a:pt x="83" y="35"/>
                </a:cubicBezTo>
                <a:cubicBezTo>
                  <a:pt x="82" y="34"/>
                  <a:pt x="83" y="33"/>
                  <a:pt x="82" y="33"/>
                </a:cubicBezTo>
                <a:cubicBezTo>
                  <a:pt x="82" y="32"/>
                  <a:pt x="81" y="32"/>
                  <a:pt x="81" y="31"/>
                </a:cubicBezTo>
                <a:cubicBezTo>
                  <a:pt x="81" y="32"/>
                  <a:pt x="82" y="31"/>
                  <a:pt x="82" y="31"/>
                </a:cubicBezTo>
                <a:cubicBezTo>
                  <a:pt x="82" y="31"/>
                  <a:pt x="81" y="31"/>
                  <a:pt x="81" y="31"/>
                </a:cubicBezTo>
                <a:cubicBezTo>
                  <a:pt x="81" y="31"/>
                  <a:pt x="80" y="29"/>
                  <a:pt x="80" y="29"/>
                </a:cubicBezTo>
                <a:cubicBezTo>
                  <a:pt x="80" y="29"/>
                  <a:pt x="80" y="28"/>
                  <a:pt x="80" y="28"/>
                </a:cubicBezTo>
                <a:cubicBezTo>
                  <a:pt x="79" y="27"/>
                  <a:pt x="79" y="27"/>
                  <a:pt x="79" y="26"/>
                </a:cubicBezTo>
                <a:cubicBezTo>
                  <a:pt x="78" y="24"/>
                  <a:pt x="77" y="22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5" y="18"/>
                  <a:pt x="75" y="18"/>
                  <a:pt x="75" y="17"/>
                </a:cubicBezTo>
                <a:cubicBezTo>
                  <a:pt x="74" y="16"/>
                  <a:pt x="73" y="14"/>
                  <a:pt x="73" y="13"/>
                </a:cubicBezTo>
                <a:cubicBezTo>
                  <a:pt x="72" y="11"/>
                  <a:pt x="72" y="7"/>
                  <a:pt x="71" y="6"/>
                </a:cubicBezTo>
                <a:cubicBezTo>
                  <a:pt x="71" y="6"/>
                  <a:pt x="71" y="5"/>
                  <a:pt x="71" y="5"/>
                </a:cubicBezTo>
                <a:cubicBezTo>
                  <a:pt x="71" y="3"/>
                  <a:pt x="70" y="2"/>
                  <a:pt x="70" y="0"/>
                </a:cubicBezTo>
                <a:cubicBezTo>
                  <a:pt x="70" y="0"/>
                  <a:pt x="70" y="0"/>
                  <a:pt x="69" y="0"/>
                </a:cubicBezTo>
                <a:cubicBezTo>
                  <a:pt x="66" y="3"/>
                  <a:pt x="68" y="9"/>
                  <a:pt x="69" y="12"/>
                </a:cubicBezTo>
                <a:cubicBezTo>
                  <a:pt x="70" y="14"/>
                  <a:pt x="70" y="17"/>
                  <a:pt x="71" y="19"/>
                </a:cubicBezTo>
                <a:close/>
                <a:moveTo>
                  <a:pt x="232" y="61"/>
                </a:moveTo>
                <a:cubicBezTo>
                  <a:pt x="231" y="59"/>
                  <a:pt x="235" y="55"/>
                  <a:pt x="234" y="54"/>
                </a:cubicBezTo>
                <a:cubicBezTo>
                  <a:pt x="233" y="53"/>
                  <a:pt x="234" y="53"/>
                  <a:pt x="234" y="53"/>
                </a:cubicBezTo>
                <a:cubicBezTo>
                  <a:pt x="234" y="51"/>
                  <a:pt x="233" y="49"/>
                  <a:pt x="234" y="46"/>
                </a:cubicBezTo>
                <a:cubicBezTo>
                  <a:pt x="234" y="44"/>
                  <a:pt x="235" y="41"/>
                  <a:pt x="235" y="39"/>
                </a:cubicBezTo>
                <a:cubicBezTo>
                  <a:pt x="236" y="38"/>
                  <a:pt x="236" y="37"/>
                  <a:pt x="236" y="36"/>
                </a:cubicBezTo>
                <a:cubicBezTo>
                  <a:pt x="236" y="36"/>
                  <a:pt x="237" y="35"/>
                  <a:pt x="237" y="35"/>
                </a:cubicBezTo>
                <a:cubicBezTo>
                  <a:pt x="237" y="33"/>
                  <a:pt x="237" y="31"/>
                  <a:pt x="238" y="30"/>
                </a:cubicBezTo>
                <a:cubicBezTo>
                  <a:pt x="239" y="29"/>
                  <a:pt x="239" y="27"/>
                  <a:pt x="240" y="26"/>
                </a:cubicBezTo>
                <a:cubicBezTo>
                  <a:pt x="240" y="25"/>
                  <a:pt x="241" y="24"/>
                  <a:pt x="241" y="23"/>
                </a:cubicBezTo>
                <a:cubicBezTo>
                  <a:pt x="241" y="22"/>
                  <a:pt x="240" y="22"/>
                  <a:pt x="240" y="22"/>
                </a:cubicBezTo>
                <a:cubicBezTo>
                  <a:pt x="239" y="23"/>
                  <a:pt x="238" y="24"/>
                  <a:pt x="237" y="25"/>
                </a:cubicBezTo>
                <a:cubicBezTo>
                  <a:pt x="237" y="25"/>
                  <a:pt x="237" y="26"/>
                  <a:pt x="237" y="26"/>
                </a:cubicBezTo>
                <a:cubicBezTo>
                  <a:pt x="236" y="27"/>
                  <a:pt x="236" y="27"/>
                  <a:pt x="235" y="28"/>
                </a:cubicBezTo>
                <a:cubicBezTo>
                  <a:pt x="235" y="28"/>
                  <a:pt x="235" y="29"/>
                  <a:pt x="235" y="30"/>
                </a:cubicBezTo>
                <a:cubicBezTo>
                  <a:pt x="235" y="30"/>
                  <a:pt x="234" y="31"/>
                  <a:pt x="234" y="31"/>
                </a:cubicBezTo>
                <a:cubicBezTo>
                  <a:pt x="233" y="31"/>
                  <a:pt x="234" y="32"/>
                  <a:pt x="234" y="32"/>
                </a:cubicBezTo>
                <a:cubicBezTo>
                  <a:pt x="233" y="33"/>
                  <a:pt x="233" y="34"/>
                  <a:pt x="232" y="34"/>
                </a:cubicBezTo>
                <a:cubicBezTo>
                  <a:pt x="232" y="35"/>
                  <a:pt x="231" y="36"/>
                  <a:pt x="231" y="38"/>
                </a:cubicBezTo>
                <a:cubicBezTo>
                  <a:pt x="231" y="38"/>
                  <a:pt x="231" y="38"/>
                  <a:pt x="231" y="38"/>
                </a:cubicBezTo>
                <a:cubicBezTo>
                  <a:pt x="229" y="43"/>
                  <a:pt x="228" y="52"/>
                  <a:pt x="228" y="57"/>
                </a:cubicBezTo>
                <a:cubicBezTo>
                  <a:pt x="227" y="59"/>
                  <a:pt x="225" y="60"/>
                  <a:pt x="225" y="62"/>
                </a:cubicBezTo>
                <a:cubicBezTo>
                  <a:pt x="225" y="62"/>
                  <a:pt x="226" y="63"/>
                  <a:pt x="226" y="63"/>
                </a:cubicBezTo>
                <a:cubicBezTo>
                  <a:pt x="229" y="64"/>
                  <a:pt x="229" y="62"/>
                  <a:pt x="232" y="61"/>
                </a:cubicBezTo>
                <a:close/>
                <a:moveTo>
                  <a:pt x="47" y="124"/>
                </a:moveTo>
                <a:cubicBezTo>
                  <a:pt x="47" y="123"/>
                  <a:pt x="47" y="122"/>
                  <a:pt x="46" y="122"/>
                </a:cubicBezTo>
                <a:cubicBezTo>
                  <a:pt x="44" y="119"/>
                  <a:pt x="41" y="117"/>
                  <a:pt x="41" y="114"/>
                </a:cubicBezTo>
                <a:cubicBezTo>
                  <a:pt x="38" y="113"/>
                  <a:pt x="37" y="110"/>
                  <a:pt x="35" y="109"/>
                </a:cubicBezTo>
                <a:cubicBezTo>
                  <a:pt x="35" y="109"/>
                  <a:pt x="35" y="108"/>
                  <a:pt x="35" y="108"/>
                </a:cubicBezTo>
                <a:cubicBezTo>
                  <a:pt x="35" y="108"/>
                  <a:pt x="34" y="108"/>
                  <a:pt x="34" y="108"/>
                </a:cubicBezTo>
                <a:cubicBezTo>
                  <a:pt x="34" y="108"/>
                  <a:pt x="34" y="106"/>
                  <a:pt x="34" y="106"/>
                </a:cubicBezTo>
                <a:cubicBezTo>
                  <a:pt x="34" y="106"/>
                  <a:pt x="33" y="106"/>
                  <a:pt x="33" y="106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4"/>
                  <a:pt x="31" y="104"/>
                  <a:pt x="31" y="103"/>
                </a:cubicBezTo>
                <a:cubicBezTo>
                  <a:pt x="31" y="103"/>
                  <a:pt x="31" y="102"/>
                  <a:pt x="31" y="102"/>
                </a:cubicBezTo>
                <a:cubicBezTo>
                  <a:pt x="31" y="102"/>
                  <a:pt x="30" y="101"/>
                  <a:pt x="30" y="101"/>
                </a:cubicBezTo>
                <a:cubicBezTo>
                  <a:pt x="29" y="100"/>
                  <a:pt x="29" y="99"/>
                  <a:pt x="28" y="97"/>
                </a:cubicBezTo>
                <a:cubicBezTo>
                  <a:pt x="28" y="97"/>
                  <a:pt x="27" y="96"/>
                  <a:pt x="27" y="96"/>
                </a:cubicBezTo>
                <a:cubicBezTo>
                  <a:pt x="27" y="95"/>
                  <a:pt x="26" y="95"/>
                  <a:pt x="26" y="94"/>
                </a:cubicBezTo>
                <a:cubicBezTo>
                  <a:pt x="26" y="93"/>
                  <a:pt x="25" y="93"/>
                  <a:pt x="25" y="92"/>
                </a:cubicBezTo>
                <a:cubicBezTo>
                  <a:pt x="25" y="92"/>
                  <a:pt x="24" y="91"/>
                  <a:pt x="24" y="91"/>
                </a:cubicBezTo>
                <a:cubicBezTo>
                  <a:pt x="24" y="90"/>
                  <a:pt x="23" y="90"/>
                  <a:pt x="23" y="90"/>
                </a:cubicBezTo>
                <a:cubicBezTo>
                  <a:pt x="22" y="89"/>
                  <a:pt x="22" y="88"/>
                  <a:pt x="21" y="86"/>
                </a:cubicBezTo>
                <a:cubicBezTo>
                  <a:pt x="20" y="85"/>
                  <a:pt x="19" y="85"/>
                  <a:pt x="18" y="84"/>
                </a:cubicBezTo>
                <a:cubicBezTo>
                  <a:pt x="18" y="83"/>
                  <a:pt x="17" y="83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6" y="80"/>
                  <a:pt x="16" y="79"/>
                  <a:pt x="15" y="78"/>
                </a:cubicBezTo>
                <a:cubicBezTo>
                  <a:pt x="15" y="78"/>
                  <a:pt x="14" y="78"/>
                  <a:pt x="14" y="77"/>
                </a:cubicBezTo>
                <a:cubicBezTo>
                  <a:pt x="13" y="77"/>
                  <a:pt x="14" y="77"/>
                  <a:pt x="14" y="76"/>
                </a:cubicBezTo>
                <a:cubicBezTo>
                  <a:pt x="14" y="76"/>
                  <a:pt x="13" y="76"/>
                  <a:pt x="12" y="76"/>
                </a:cubicBezTo>
                <a:cubicBezTo>
                  <a:pt x="12" y="76"/>
                  <a:pt x="13" y="75"/>
                  <a:pt x="12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75"/>
                  <a:pt x="12" y="74"/>
                  <a:pt x="12" y="74"/>
                </a:cubicBezTo>
                <a:cubicBezTo>
                  <a:pt x="12" y="73"/>
                  <a:pt x="11" y="73"/>
                  <a:pt x="11" y="72"/>
                </a:cubicBezTo>
                <a:cubicBezTo>
                  <a:pt x="10" y="71"/>
                  <a:pt x="11" y="70"/>
                  <a:pt x="10" y="70"/>
                </a:cubicBezTo>
                <a:cubicBezTo>
                  <a:pt x="10" y="69"/>
                  <a:pt x="10" y="69"/>
                  <a:pt x="9" y="69"/>
                </a:cubicBezTo>
                <a:cubicBezTo>
                  <a:pt x="9" y="66"/>
                  <a:pt x="7" y="63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0"/>
                  <a:pt x="6" y="60"/>
                  <a:pt x="6" y="60"/>
                </a:cubicBezTo>
                <a:cubicBezTo>
                  <a:pt x="5" y="59"/>
                  <a:pt x="5" y="57"/>
                  <a:pt x="5" y="55"/>
                </a:cubicBezTo>
                <a:cubicBezTo>
                  <a:pt x="3" y="55"/>
                  <a:pt x="3" y="53"/>
                  <a:pt x="3" y="53"/>
                </a:cubicBezTo>
                <a:cubicBezTo>
                  <a:pt x="3" y="52"/>
                  <a:pt x="2" y="52"/>
                  <a:pt x="2" y="51"/>
                </a:cubicBezTo>
                <a:cubicBezTo>
                  <a:pt x="1" y="51"/>
                  <a:pt x="1" y="50"/>
                  <a:pt x="1" y="49"/>
                </a:cubicBezTo>
                <a:cubicBezTo>
                  <a:pt x="1" y="49"/>
                  <a:pt x="1" y="49"/>
                  <a:pt x="0" y="49"/>
                </a:cubicBezTo>
                <a:cubicBezTo>
                  <a:pt x="1" y="51"/>
                  <a:pt x="0" y="53"/>
                  <a:pt x="1" y="55"/>
                </a:cubicBezTo>
                <a:cubicBezTo>
                  <a:pt x="1" y="55"/>
                  <a:pt x="2" y="55"/>
                  <a:pt x="2" y="55"/>
                </a:cubicBezTo>
                <a:cubicBezTo>
                  <a:pt x="2" y="55"/>
                  <a:pt x="2" y="56"/>
                  <a:pt x="2" y="56"/>
                </a:cubicBezTo>
                <a:cubicBezTo>
                  <a:pt x="2" y="57"/>
                  <a:pt x="2" y="58"/>
                  <a:pt x="2" y="59"/>
                </a:cubicBezTo>
                <a:cubicBezTo>
                  <a:pt x="2" y="59"/>
                  <a:pt x="3" y="60"/>
                  <a:pt x="3" y="60"/>
                </a:cubicBezTo>
                <a:cubicBezTo>
                  <a:pt x="4" y="61"/>
                  <a:pt x="3" y="61"/>
                  <a:pt x="3" y="61"/>
                </a:cubicBezTo>
                <a:cubicBezTo>
                  <a:pt x="4" y="62"/>
                  <a:pt x="4" y="62"/>
                  <a:pt x="4" y="62"/>
                </a:cubicBezTo>
                <a:cubicBezTo>
                  <a:pt x="5" y="64"/>
                  <a:pt x="5" y="65"/>
                  <a:pt x="5" y="67"/>
                </a:cubicBezTo>
                <a:cubicBezTo>
                  <a:pt x="6" y="68"/>
                  <a:pt x="6" y="69"/>
                  <a:pt x="6" y="70"/>
                </a:cubicBezTo>
                <a:cubicBezTo>
                  <a:pt x="6" y="70"/>
                  <a:pt x="7" y="70"/>
                  <a:pt x="7" y="70"/>
                </a:cubicBezTo>
                <a:cubicBezTo>
                  <a:pt x="7" y="70"/>
                  <a:pt x="7" y="71"/>
                  <a:pt x="7" y="71"/>
                </a:cubicBezTo>
                <a:cubicBezTo>
                  <a:pt x="8" y="74"/>
                  <a:pt x="9" y="74"/>
                  <a:pt x="8" y="76"/>
                </a:cubicBezTo>
                <a:cubicBezTo>
                  <a:pt x="9" y="77"/>
                  <a:pt x="11" y="79"/>
                  <a:pt x="11" y="80"/>
                </a:cubicBezTo>
                <a:cubicBezTo>
                  <a:pt x="11" y="80"/>
                  <a:pt x="12" y="81"/>
                  <a:pt x="12" y="81"/>
                </a:cubicBezTo>
                <a:cubicBezTo>
                  <a:pt x="12" y="82"/>
                  <a:pt x="12" y="82"/>
                  <a:pt x="12" y="82"/>
                </a:cubicBezTo>
                <a:cubicBezTo>
                  <a:pt x="13" y="83"/>
                  <a:pt x="13" y="83"/>
                  <a:pt x="13" y="84"/>
                </a:cubicBezTo>
                <a:cubicBezTo>
                  <a:pt x="13" y="84"/>
                  <a:pt x="14" y="84"/>
                  <a:pt x="14" y="85"/>
                </a:cubicBezTo>
                <a:cubicBezTo>
                  <a:pt x="15" y="86"/>
                  <a:pt x="15" y="86"/>
                  <a:pt x="15" y="87"/>
                </a:cubicBezTo>
                <a:cubicBezTo>
                  <a:pt x="16" y="88"/>
                  <a:pt x="17" y="88"/>
                  <a:pt x="17" y="88"/>
                </a:cubicBezTo>
                <a:cubicBezTo>
                  <a:pt x="17" y="89"/>
                  <a:pt x="18" y="90"/>
                  <a:pt x="18" y="91"/>
                </a:cubicBezTo>
                <a:cubicBezTo>
                  <a:pt x="19" y="91"/>
                  <a:pt x="19" y="92"/>
                  <a:pt x="20" y="92"/>
                </a:cubicBezTo>
                <a:cubicBezTo>
                  <a:pt x="20" y="93"/>
                  <a:pt x="20" y="93"/>
                  <a:pt x="21" y="94"/>
                </a:cubicBezTo>
                <a:cubicBezTo>
                  <a:pt x="21" y="95"/>
                  <a:pt x="21" y="95"/>
                  <a:pt x="22" y="95"/>
                </a:cubicBezTo>
                <a:cubicBezTo>
                  <a:pt x="22" y="95"/>
                  <a:pt x="22" y="96"/>
                  <a:pt x="22" y="96"/>
                </a:cubicBezTo>
                <a:cubicBezTo>
                  <a:pt x="22" y="96"/>
                  <a:pt x="23" y="96"/>
                  <a:pt x="23" y="97"/>
                </a:cubicBezTo>
                <a:cubicBezTo>
                  <a:pt x="24" y="97"/>
                  <a:pt x="24" y="99"/>
                  <a:pt x="24" y="99"/>
                </a:cubicBezTo>
                <a:cubicBezTo>
                  <a:pt x="24" y="100"/>
                  <a:pt x="26" y="102"/>
                  <a:pt x="26" y="102"/>
                </a:cubicBezTo>
                <a:cubicBezTo>
                  <a:pt x="26" y="104"/>
                  <a:pt x="27" y="103"/>
                  <a:pt x="27" y="105"/>
                </a:cubicBezTo>
                <a:cubicBezTo>
                  <a:pt x="27" y="105"/>
                  <a:pt x="28" y="105"/>
                  <a:pt x="28" y="106"/>
                </a:cubicBezTo>
                <a:cubicBezTo>
                  <a:pt x="28" y="107"/>
                  <a:pt x="29" y="106"/>
                  <a:pt x="29" y="107"/>
                </a:cubicBezTo>
                <a:cubicBezTo>
                  <a:pt x="29" y="108"/>
                  <a:pt x="29" y="108"/>
                  <a:pt x="29" y="109"/>
                </a:cubicBezTo>
                <a:cubicBezTo>
                  <a:pt x="29" y="109"/>
                  <a:pt x="30" y="109"/>
                  <a:pt x="30" y="110"/>
                </a:cubicBezTo>
                <a:cubicBezTo>
                  <a:pt x="31" y="110"/>
                  <a:pt x="30" y="110"/>
                  <a:pt x="30" y="111"/>
                </a:cubicBezTo>
                <a:cubicBezTo>
                  <a:pt x="31" y="111"/>
                  <a:pt x="32" y="111"/>
                  <a:pt x="32" y="112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4"/>
                  <a:pt x="33" y="114"/>
                  <a:pt x="33" y="114"/>
                </a:cubicBezTo>
                <a:cubicBezTo>
                  <a:pt x="34" y="114"/>
                  <a:pt x="34" y="115"/>
                  <a:pt x="35" y="116"/>
                </a:cubicBezTo>
                <a:cubicBezTo>
                  <a:pt x="36" y="117"/>
                  <a:pt x="38" y="119"/>
                  <a:pt x="39" y="120"/>
                </a:cubicBezTo>
                <a:cubicBezTo>
                  <a:pt x="40" y="120"/>
                  <a:pt x="39" y="121"/>
                  <a:pt x="39" y="121"/>
                </a:cubicBezTo>
                <a:cubicBezTo>
                  <a:pt x="40" y="121"/>
                  <a:pt x="41" y="121"/>
                  <a:pt x="41" y="122"/>
                </a:cubicBezTo>
                <a:cubicBezTo>
                  <a:pt x="41" y="122"/>
                  <a:pt x="41" y="123"/>
                  <a:pt x="41" y="123"/>
                </a:cubicBezTo>
                <a:cubicBezTo>
                  <a:pt x="41" y="123"/>
                  <a:pt x="42" y="123"/>
                  <a:pt x="42" y="123"/>
                </a:cubicBezTo>
                <a:cubicBezTo>
                  <a:pt x="44" y="126"/>
                  <a:pt x="45" y="131"/>
                  <a:pt x="50" y="132"/>
                </a:cubicBezTo>
                <a:cubicBezTo>
                  <a:pt x="49" y="130"/>
                  <a:pt x="51" y="131"/>
                  <a:pt x="51" y="129"/>
                </a:cubicBezTo>
                <a:cubicBezTo>
                  <a:pt x="50" y="127"/>
                  <a:pt x="48" y="126"/>
                  <a:pt x="48" y="124"/>
                </a:cubicBezTo>
                <a:cubicBezTo>
                  <a:pt x="48" y="124"/>
                  <a:pt x="47" y="124"/>
                  <a:pt x="47" y="124"/>
                </a:cubicBezTo>
                <a:close/>
                <a:moveTo>
                  <a:pt x="372" y="116"/>
                </a:moveTo>
                <a:cubicBezTo>
                  <a:pt x="374" y="114"/>
                  <a:pt x="378" y="112"/>
                  <a:pt x="378" y="110"/>
                </a:cubicBezTo>
                <a:cubicBezTo>
                  <a:pt x="380" y="108"/>
                  <a:pt x="383" y="107"/>
                  <a:pt x="383" y="105"/>
                </a:cubicBezTo>
                <a:cubicBezTo>
                  <a:pt x="382" y="105"/>
                  <a:pt x="382" y="105"/>
                  <a:pt x="382" y="105"/>
                </a:cubicBezTo>
                <a:cubicBezTo>
                  <a:pt x="381" y="105"/>
                  <a:pt x="381" y="105"/>
                  <a:pt x="381" y="105"/>
                </a:cubicBezTo>
                <a:cubicBezTo>
                  <a:pt x="380" y="105"/>
                  <a:pt x="380" y="105"/>
                  <a:pt x="380" y="105"/>
                </a:cubicBezTo>
                <a:cubicBezTo>
                  <a:pt x="379" y="105"/>
                  <a:pt x="379" y="106"/>
                  <a:pt x="378" y="106"/>
                </a:cubicBezTo>
                <a:cubicBezTo>
                  <a:pt x="378" y="106"/>
                  <a:pt x="377" y="106"/>
                  <a:pt x="377" y="107"/>
                </a:cubicBezTo>
                <a:cubicBezTo>
                  <a:pt x="376" y="107"/>
                  <a:pt x="375" y="108"/>
                  <a:pt x="374" y="109"/>
                </a:cubicBezTo>
                <a:cubicBezTo>
                  <a:pt x="372" y="110"/>
                  <a:pt x="371" y="111"/>
                  <a:pt x="369" y="113"/>
                </a:cubicBezTo>
                <a:cubicBezTo>
                  <a:pt x="368" y="113"/>
                  <a:pt x="367" y="114"/>
                  <a:pt x="366" y="114"/>
                </a:cubicBezTo>
                <a:cubicBezTo>
                  <a:pt x="365" y="115"/>
                  <a:pt x="364" y="116"/>
                  <a:pt x="363" y="117"/>
                </a:cubicBezTo>
                <a:cubicBezTo>
                  <a:pt x="362" y="117"/>
                  <a:pt x="362" y="118"/>
                  <a:pt x="361" y="119"/>
                </a:cubicBezTo>
                <a:cubicBezTo>
                  <a:pt x="360" y="120"/>
                  <a:pt x="359" y="120"/>
                  <a:pt x="358" y="121"/>
                </a:cubicBezTo>
                <a:cubicBezTo>
                  <a:pt x="357" y="121"/>
                  <a:pt x="357" y="121"/>
                  <a:pt x="357" y="122"/>
                </a:cubicBezTo>
                <a:cubicBezTo>
                  <a:pt x="356" y="122"/>
                  <a:pt x="356" y="122"/>
                  <a:pt x="355" y="122"/>
                </a:cubicBezTo>
                <a:cubicBezTo>
                  <a:pt x="355" y="122"/>
                  <a:pt x="354" y="123"/>
                  <a:pt x="354" y="123"/>
                </a:cubicBezTo>
                <a:cubicBezTo>
                  <a:pt x="353" y="124"/>
                  <a:pt x="352" y="124"/>
                  <a:pt x="352" y="124"/>
                </a:cubicBezTo>
                <a:cubicBezTo>
                  <a:pt x="352" y="124"/>
                  <a:pt x="351" y="125"/>
                  <a:pt x="351" y="125"/>
                </a:cubicBezTo>
                <a:cubicBezTo>
                  <a:pt x="350" y="125"/>
                  <a:pt x="349" y="125"/>
                  <a:pt x="349" y="126"/>
                </a:cubicBezTo>
                <a:cubicBezTo>
                  <a:pt x="349" y="126"/>
                  <a:pt x="348" y="126"/>
                  <a:pt x="348" y="127"/>
                </a:cubicBezTo>
                <a:cubicBezTo>
                  <a:pt x="347" y="127"/>
                  <a:pt x="347" y="127"/>
                  <a:pt x="346" y="127"/>
                </a:cubicBezTo>
                <a:cubicBezTo>
                  <a:pt x="346" y="127"/>
                  <a:pt x="345" y="128"/>
                  <a:pt x="345" y="128"/>
                </a:cubicBezTo>
                <a:cubicBezTo>
                  <a:pt x="344" y="129"/>
                  <a:pt x="344" y="129"/>
                  <a:pt x="343" y="129"/>
                </a:cubicBezTo>
                <a:cubicBezTo>
                  <a:pt x="343" y="129"/>
                  <a:pt x="342" y="130"/>
                  <a:pt x="342" y="130"/>
                </a:cubicBezTo>
                <a:cubicBezTo>
                  <a:pt x="341" y="130"/>
                  <a:pt x="340" y="130"/>
                  <a:pt x="340" y="131"/>
                </a:cubicBezTo>
                <a:cubicBezTo>
                  <a:pt x="340" y="131"/>
                  <a:pt x="339" y="131"/>
                  <a:pt x="339" y="132"/>
                </a:cubicBezTo>
                <a:cubicBezTo>
                  <a:pt x="338" y="132"/>
                  <a:pt x="337" y="132"/>
                  <a:pt x="337" y="132"/>
                </a:cubicBezTo>
                <a:cubicBezTo>
                  <a:pt x="336" y="133"/>
                  <a:pt x="334" y="133"/>
                  <a:pt x="333" y="133"/>
                </a:cubicBezTo>
                <a:cubicBezTo>
                  <a:pt x="333" y="133"/>
                  <a:pt x="332" y="134"/>
                  <a:pt x="332" y="134"/>
                </a:cubicBezTo>
                <a:cubicBezTo>
                  <a:pt x="331" y="135"/>
                  <a:pt x="329" y="135"/>
                  <a:pt x="328" y="136"/>
                </a:cubicBezTo>
                <a:cubicBezTo>
                  <a:pt x="328" y="136"/>
                  <a:pt x="327" y="137"/>
                  <a:pt x="327" y="137"/>
                </a:cubicBezTo>
                <a:cubicBezTo>
                  <a:pt x="327" y="137"/>
                  <a:pt x="326" y="137"/>
                  <a:pt x="326" y="137"/>
                </a:cubicBezTo>
                <a:cubicBezTo>
                  <a:pt x="325" y="138"/>
                  <a:pt x="324" y="139"/>
                  <a:pt x="324" y="139"/>
                </a:cubicBezTo>
                <a:cubicBezTo>
                  <a:pt x="324" y="140"/>
                  <a:pt x="323" y="139"/>
                  <a:pt x="322" y="139"/>
                </a:cubicBezTo>
                <a:cubicBezTo>
                  <a:pt x="322" y="141"/>
                  <a:pt x="322" y="143"/>
                  <a:pt x="322" y="144"/>
                </a:cubicBezTo>
                <a:cubicBezTo>
                  <a:pt x="325" y="145"/>
                  <a:pt x="326" y="142"/>
                  <a:pt x="328" y="141"/>
                </a:cubicBezTo>
                <a:cubicBezTo>
                  <a:pt x="330" y="141"/>
                  <a:pt x="333" y="139"/>
                  <a:pt x="334" y="138"/>
                </a:cubicBezTo>
                <a:cubicBezTo>
                  <a:pt x="334" y="138"/>
                  <a:pt x="336" y="138"/>
                  <a:pt x="336" y="138"/>
                </a:cubicBezTo>
                <a:cubicBezTo>
                  <a:pt x="336" y="138"/>
                  <a:pt x="337" y="138"/>
                  <a:pt x="337" y="137"/>
                </a:cubicBezTo>
                <a:cubicBezTo>
                  <a:pt x="337" y="137"/>
                  <a:pt x="339" y="137"/>
                  <a:pt x="339" y="137"/>
                </a:cubicBezTo>
                <a:cubicBezTo>
                  <a:pt x="339" y="136"/>
                  <a:pt x="340" y="137"/>
                  <a:pt x="340" y="136"/>
                </a:cubicBezTo>
                <a:cubicBezTo>
                  <a:pt x="340" y="136"/>
                  <a:pt x="341" y="136"/>
                  <a:pt x="341" y="136"/>
                </a:cubicBezTo>
                <a:cubicBezTo>
                  <a:pt x="342" y="136"/>
                  <a:pt x="342" y="135"/>
                  <a:pt x="342" y="135"/>
                </a:cubicBezTo>
                <a:cubicBezTo>
                  <a:pt x="343" y="134"/>
                  <a:pt x="344" y="133"/>
                  <a:pt x="345" y="133"/>
                </a:cubicBezTo>
                <a:cubicBezTo>
                  <a:pt x="346" y="133"/>
                  <a:pt x="349" y="132"/>
                  <a:pt x="349" y="132"/>
                </a:cubicBezTo>
                <a:cubicBezTo>
                  <a:pt x="349" y="131"/>
                  <a:pt x="350" y="131"/>
                  <a:pt x="350" y="131"/>
                </a:cubicBezTo>
                <a:cubicBezTo>
                  <a:pt x="351" y="130"/>
                  <a:pt x="351" y="130"/>
                  <a:pt x="351" y="130"/>
                </a:cubicBezTo>
                <a:cubicBezTo>
                  <a:pt x="352" y="130"/>
                  <a:pt x="352" y="129"/>
                  <a:pt x="353" y="129"/>
                </a:cubicBezTo>
                <a:cubicBezTo>
                  <a:pt x="354" y="128"/>
                  <a:pt x="355" y="128"/>
                  <a:pt x="356" y="127"/>
                </a:cubicBezTo>
                <a:cubicBezTo>
                  <a:pt x="356" y="127"/>
                  <a:pt x="357" y="127"/>
                  <a:pt x="357" y="127"/>
                </a:cubicBezTo>
                <a:cubicBezTo>
                  <a:pt x="357" y="127"/>
                  <a:pt x="357" y="126"/>
                  <a:pt x="358" y="126"/>
                </a:cubicBezTo>
                <a:cubicBezTo>
                  <a:pt x="359" y="126"/>
                  <a:pt x="360" y="125"/>
                  <a:pt x="360" y="124"/>
                </a:cubicBezTo>
                <a:cubicBezTo>
                  <a:pt x="362" y="124"/>
                  <a:pt x="363" y="122"/>
                  <a:pt x="363" y="122"/>
                </a:cubicBezTo>
                <a:cubicBezTo>
                  <a:pt x="364" y="121"/>
                  <a:pt x="365" y="121"/>
                  <a:pt x="365" y="121"/>
                </a:cubicBezTo>
                <a:cubicBezTo>
                  <a:pt x="366" y="120"/>
                  <a:pt x="369" y="117"/>
                  <a:pt x="370" y="117"/>
                </a:cubicBezTo>
                <a:cubicBezTo>
                  <a:pt x="371" y="117"/>
                  <a:pt x="371" y="116"/>
                  <a:pt x="372" y="116"/>
                </a:cubicBezTo>
                <a:close/>
                <a:moveTo>
                  <a:pt x="72" y="179"/>
                </a:moveTo>
                <a:cubicBezTo>
                  <a:pt x="72" y="179"/>
                  <a:pt x="73" y="179"/>
                  <a:pt x="73" y="179"/>
                </a:cubicBezTo>
                <a:cubicBezTo>
                  <a:pt x="74" y="179"/>
                  <a:pt x="74" y="179"/>
                  <a:pt x="74" y="179"/>
                </a:cubicBezTo>
                <a:cubicBezTo>
                  <a:pt x="75" y="178"/>
                  <a:pt x="72" y="178"/>
                  <a:pt x="72" y="179"/>
                </a:cubicBezTo>
                <a:close/>
                <a:moveTo>
                  <a:pt x="429" y="231"/>
                </a:moveTo>
                <a:cubicBezTo>
                  <a:pt x="426" y="232"/>
                  <a:pt x="422" y="231"/>
                  <a:pt x="420" y="233"/>
                </a:cubicBezTo>
                <a:cubicBezTo>
                  <a:pt x="420" y="234"/>
                  <a:pt x="418" y="233"/>
                  <a:pt x="417" y="233"/>
                </a:cubicBezTo>
                <a:cubicBezTo>
                  <a:pt x="417" y="234"/>
                  <a:pt x="416" y="233"/>
                  <a:pt x="416" y="233"/>
                </a:cubicBezTo>
                <a:cubicBezTo>
                  <a:pt x="414" y="234"/>
                  <a:pt x="412" y="235"/>
                  <a:pt x="411" y="235"/>
                </a:cubicBezTo>
                <a:cubicBezTo>
                  <a:pt x="407" y="236"/>
                  <a:pt x="401" y="236"/>
                  <a:pt x="399" y="236"/>
                </a:cubicBezTo>
                <a:cubicBezTo>
                  <a:pt x="397" y="237"/>
                  <a:pt x="396" y="236"/>
                  <a:pt x="395" y="236"/>
                </a:cubicBezTo>
                <a:cubicBezTo>
                  <a:pt x="392" y="235"/>
                  <a:pt x="387" y="237"/>
                  <a:pt x="385" y="237"/>
                </a:cubicBezTo>
                <a:cubicBezTo>
                  <a:pt x="385" y="237"/>
                  <a:pt x="384" y="237"/>
                  <a:pt x="384" y="237"/>
                </a:cubicBezTo>
                <a:cubicBezTo>
                  <a:pt x="383" y="237"/>
                  <a:pt x="382" y="237"/>
                  <a:pt x="381" y="237"/>
                </a:cubicBezTo>
                <a:cubicBezTo>
                  <a:pt x="380" y="237"/>
                  <a:pt x="379" y="238"/>
                  <a:pt x="378" y="238"/>
                </a:cubicBezTo>
                <a:cubicBezTo>
                  <a:pt x="377" y="238"/>
                  <a:pt x="377" y="237"/>
                  <a:pt x="376" y="237"/>
                </a:cubicBezTo>
                <a:cubicBezTo>
                  <a:pt x="374" y="237"/>
                  <a:pt x="373" y="237"/>
                  <a:pt x="372" y="237"/>
                </a:cubicBezTo>
                <a:cubicBezTo>
                  <a:pt x="371" y="236"/>
                  <a:pt x="369" y="237"/>
                  <a:pt x="368" y="237"/>
                </a:cubicBezTo>
                <a:cubicBezTo>
                  <a:pt x="368" y="239"/>
                  <a:pt x="370" y="238"/>
                  <a:pt x="370" y="239"/>
                </a:cubicBezTo>
                <a:cubicBezTo>
                  <a:pt x="370" y="240"/>
                  <a:pt x="370" y="240"/>
                  <a:pt x="371" y="240"/>
                </a:cubicBezTo>
                <a:cubicBezTo>
                  <a:pt x="371" y="240"/>
                  <a:pt x="372" y="241"/>
                  <a:pt x="372" y="241"/>
                </a:cubicBezTo>
                <a:cubicBezTo>
                  <a:pt x="373" y="242"/>
                  <a:pt x="374" y="242"/>
                  <a:pt x="375" y="242"/>
                </a:cubicBezTo>
                <a:cubicBezTo>
                  <a:pt x="378" y="242"/>
                  <a:pt x="380" y="242"/>
                  <a:pt x="383" y="242"/>
                </a:cubicBezTo>
                <a:cubicBezTo>
                  <a:pt x="384" y="242"/>
                  <a:pt x="384" y="242"/>
                  <a:pt x="384" y="242"/>
                </a:cubicBezTo>
                <a:cubicBezTo>
                  <a:pt x="384" y="242"/>
                  <a:pt x="385" y="242"/>
                  <a:pt x="385" y="242"/>
                </a:cubicBezTo>
                <a:cubicBezTo>
                  <a:pt x="385" y="242"/>
                  <a:pt x="386" y="242"/>
                  <a:pt x="386" y="242"/>
                </a:cubicBezTo>
                <a:cubicBezTo>
                  <a:pt x="386" y="242"/>
                  <a:pt x="386" y="242"/>
                  <a:pt x="387" y="242"/>
                </a:cubicBezTo>
                <a:cubicBezTo>
                  <a:pt x="387" y="242"/>
                  <a:pt x="387" y="242"/>
                  <a:pt x="387" y="242"/>
                </a:cubicBezTo>
                <a:cubicBezTo>
                  <a:pt x="391" y="241"/>
                  <a:pt x="392" y="242"/>
                  <a:pt x="394" y="242"/>
                </a:cubicBezTo>
                <a:cubicBezTo>
                  <a:pt x="395" y="242"/>
                  <a:pt x="396" y="242"/>
                  <a:pt x="397" y="242"/>
                </a:cubicBezTo>
                <a:cubicBezTo>
                  <a:pt x="399" y="242"/>
                  <a:pt x="402" y="241"/>
                  <a:pt x="404" y="241"/>
                </a:cubicBezTo>
                <a:cubicBezTo>
                  <a:pt x="406" y="240"/>
                  <a:pt x="407" y="241"/>
                  <a:pt x="407" y="240"/>
                </a:cubicBezTo>
                <a:cubicBezTo>
                  <a:pt x="407" y="240"/>
                  <a:pt x="408" y="240"/>
                  <a:pt x="408" y="240"/>
                </a:cubicBezTo>
                <a:cubicBezTo>
                  <a:pt x="410" y="240"/>
                  <a:pt x="412" y="239"/>
                  <a:pt x="413" y="239"/>
                </a:cubicBezTo>
                <a:cubicBezTo>
                  <a:pt x="414" y="239"/>
                  <a:pt x="414" y="238"/>
                  <a:pt x="414" y="238"/>
                </a:cubicBezTo>
                <a:cubicBezTo>
                  <a:pt x="416" y="238"/>
                  <a:pt x="419" y="237"/>
                  <a:pt x="421" y="237"/>
                </a:cubicBezTo>
                <a:cubicBezTo>
                  <a:pt x="423" y="236"/>
                  <a:pt x="426" y="235"/>
                  <a:pt x="428" y="235"/>
                </a:cubicBezTo>
                <a:cubicBezTo>
                  <a:pt x="430" y="234"/>
                  <a:pt x="432" y="233"/>
                  <a:pt x="434" y="231"/>
                </a:cubicBezTo>
                <a:cubicBezTo>
                  <a:pt x="432" y="230"/>
                  <a:pt x="430" y="231"/>
                  <a:pt x="429" y="231"/>
                </a:cubicBezTo>
                <a:close/>
                <a:moveTo>
                  <a:pt x="107" y="372"/>
                </a:moveTo>
                <a:cubicBezTo>
                  <a:pt x="107" y="370"/>
                  <a:pt x="108" y="369"/>
                  <a:pt x="108" y="367"/>
                </a:cubicBezTo>
                <a:cubicBezTo>
                  <a:pt x="108" y="366"/>
                  <a:pt x="109" y="366"/>
                  <a:pt x="109" y="366"/>
                </a:cubicBezTo>
                <a:cubicBezTo>
                  <a:pt x="109" y="366"/>
                  <a:pt x="108" y="366"/>
                  <a:pt x="108" y="366"/>
                </a:cubicBezTo>
                <a:cubicBezTo>
                  <a:pt x="108" y="365"/>
                  <a:pt x="109" y="365"/>
                  <a:pt x="109" y="364"/>
                </a:cubicBezTo>
                <a:cubicBezTo>
                  <a:pt x="109" y="364"/>
                  <a:pt x="108" y="364"/>
                  <a:pt x="108" y="364"/>
                </a:cubicBezTo>
                <a:cubicBezTo>
                  <a:pt x="108" y="363"/>
                  <a:pt x="109" y="363"/>
                  <a:pt x="109" y="363"/>
                </a:cubicBezTo>
                <a:cubicBezTo>
                  <a:pt x="109" y="362"/>
                  <a:pt x="108" y="360"/>
                  <a:pt x="109" y="359"/>
                </a:cubicBezTo>
                <a:cubicBezTo>
                  <a:pt x="109" y="358"/>
                  <a:pt x="109" y="358"/>
                  <a:pt x="109" y="357"/>
                </a:cubicBezTo>
                <a:cubicBezTo>
                  <a:pt x="109" y="357"/>
                  <a:pt x="109" y="356"/>
                  <a:pt x="109" y="356"/>
                </a:cubicBezTo>
                <a:cubicBezTo>
                  <a:pt x="110" y="355"/>
                  <a:pt x="110" y="355"/>
                  <a:pt x="110" y="354"/>
                </a:cubicBezTo>
                <a:cubicBezTo>
                  <a:pt x="111" y="353"/>
                  <a:pt x="110" y="351"/>
                  <a:pt x="110" y="350"/>
                </a:cubicBezTo>
                <a:cubicBezTo>
                  <a:pt x="111" y="349"/>
                  <a:pt x="111" y="349"/>
                  <a:pt x="112" y="348"/>
                </a:cubicBezTo>
                <a:cubicBezTo>
                  <a:pt x="112" y="347"/>
                  <a:pt x="112" y="346"/>
                  <a:pt x="112" y="345"/>
                </a:cubicBezTo>
                <a:cubicBezTo>
                  <a:pt x="112" y="343"/>
                  <a:pt x="112" y="342"/>
                  <a:pt x="112" y="340"/>
                </a:cubicBezTo>
                <a:cubicBezTo>
                  <a:pt x="112" y="338"/>
                  <a:pt x="112" y="337"/>
                  <a:pt x="112" y="336"/>
                </a:cubicBezTo>
                <a:cubicBezTo>
                  <a:pt x="113" y="333"/>
                  <a:pt x="112" y="331"/>
                  <a:pt x="112" y="330"/>
                </a:cubicBezTo>
                <a:cubicBezTo>
                  <a:pt x="112" y="328"/>
                  <a:pt x="112" y="327"/>
                  <a:pt x="112" y="326"/>
                </a:cubicBezTo>
                <a:cubicBezTo>
                  <a:pt x="111" y="324"/>
                  <a:pt x="111" y="322"/>
                  <a:pt x="111" y="320"/>
                </a:cubicBezTo>
                <a:cubicBezTo>
                  <a:pt x="111" y="320"/>
                  <a:pt x="110" y="319"/>
                  <a:pt x="110" y="319"/>
                </a:cubicBezTo>
                <a:cubicBezTo>
                  <a:pt x="110" y="318"/>
                  <a:pt x="110" y="318"/>
                  <a:pt x="110" y="318"/>
                </a:cubicBezTo>
                <a:cubicBezTo>
                  <a:pt x="109" y="316"/>
                  <a:pt x="109" y="315"/>
                  <a:pt x="109" y="314"/>
                </a:cubicBezTo>
                <a:cubicBezTo>
                  <a:pt x="107" y="312"/>
                  <a:pt x="108" y="308"/>
                  <a:pt x="107" y="308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07" y="306"/>
                  <a:pt x="106" y="307"/>
                  <a:pt x="106" y="307"/>
                </a:cubicBezTo>
                <a:cubicBezTo>
                  <a:pt x="106" y="306"/>
                  <a:pt x="106" y="306"/>
                  <a:pt x="106" y="305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105" y="305"/>
                  <a:pt x="106" y="304"/>
                  <a:pt x="106" y="304"/>
                </a:cubicBezTo>
                <a:cubicBezTo>
                  <a:pt x="105" y="304"/>
                  <a:pt x="105" y="303"/>
                  <a:pt x="104" y="303"/>
                </a:cubicBezTo>
                <a:cubicBezTo>
                  <a:pt x="104" y="302"/>
                  <a:pt x="105" y="302"/>
                  <a:pt x="104" y="302"/>
                </a:cubicBezTo>
                <a:cubicBezTo>
                  <a:pt x="104" y="301"/>
                  <a:pt x="104" y="301"/>
                  <a:pt x="103" y="300"/>
                </a:cubicBezTo>
                <a:cubicBezTo>
                  <a:pt x="103" y="299"/>
                  <a:pt x="102" y="299"/>
                  <a:pt x="102" y="298"/>
                </a:cubicBezTo>
                <a:cubicBezTo>
                  <a:pt x="100" y="297"/>
                  <a:pt x="101" y="296"/>
                  <a:pt x="100" y="295"/>
                </a:cubicBezTo>
                <a:cubicBezTo>
                  <a:pt x="100" y="295"/>
                  <a:pt x="99" y="296"/>
                  <a:pt x="99" y="295"/>
                </a:cubicBezTo>
                <a:cubicBezTo>
                  <a:pt x="100" y="295"/>
                  <a:pt x="99" y="293"/>
                  <a:pt x="100" y="293"/>
                </a:cubicBezTo>
                <a:cubicBezTo>
                  <a:pt x="101" y="293"/>
                  <a:pt x="101" y="292"/>
                  <a:pt x="102" y="292"/>
                </a:cubicBezTo>
                <a:cubicBezTo>
                  <a:pt x="103" y="291"/>
                  <a:pt x="102" y="288"/>
                  <a:pt x="102" y="287"/>
                </a:cubicBezTo>
                <a:cubicBezTo>
                  <a:pt x="98" y="287"/>
                  <a:pt x="97" y="289"/>
                  <a:pt x="95" y="290"/>
                </a:cubicBezTo>
                <a:cubicBezTo>
                  <a:pt x="97" y="291"/>
                  <a:pt x="95" y="292"/>
                  <a:pt x="95" y="294"/>
                </a:cubicBezTo>
                <a:cubicBezTo>
                  <a:pt x="96" y="296"/>
                  <a:pt x="97" y="296"/>
                  <a:pt x="96" y="299"/>
                </a:cubicBezTo>
                <a:cubicBezTo>
                  <a:pt x="98" y="299"/>
                  <a:pt x="99" y="300"/>
                  <a:pt x="100" y="302"/>
                </a:cubicBezTo>
                <a:cubicBezTo>
                  <a:pt x="102" y="303"/>
                  <a:pt x="102" y="305"/>
                  <a:pt x="103" y="307"/>
                </a:cubicBezTo>
                <a:cubicBezTo>
                  <a:pt x="103" y="307"/>
                  <a:pt x="104" y="307"/>
                  <a:pt x="104" y="308"/>
                </a:cubicBezTo>
                <a:cubicBezTo>
                  <a:pt x="104" y="308"/>
                  <a:pt x="104" y="309"/>
                  <a:pt x="104" y="310"/>
                </a:cubicBezTo>
                <a:cubicBezTo>
                  <a:pt x="105" y="312"/>
                  <a:pt x="105" y="315"/>
                  <a:pt x="105" y="316"/>
                </a:cubicBezTo>
                <a:cubicBezTo>
                  <a:pt x="106" y="320"/>
                  <a:pt x="107" y="323"/>
                  <a:pt x="107" y="326"/>
                </a:cubicBezTo>
                <a:cubicBezTo>
                  <a:pt x="107" y="329"/>
                  <a:pt x="109" y="334"/>
                  <a:pt x="107" y="335"/>
                </a:cubicBezTo>
                <a:cubicBezTo>
                  <a:pt x="107" y="335"/>
                  <a:pt x="108" y="335"/>
                  <a:pt x="108" y="335"/>
                </a:cubicBezTo>
                <a:cubicBezTo>
                  <a:pt x="108" y="337"/>
                  <a:pt x="107" y="338"/>
                  <a:pt x="107" y="340"/>
                </a:cubicBezTo>
                <a:cubicBezTo>
                  <a:pt x="108" y="341"/>
                  <a:pt x="107" y="341"/>
                  <a:pt x="107" y="342"/>
                </a:cubicBezTo>
                <a:cubicBezTo>
                  <a:pt x="107" y="344"/>
                  <a:pt x="108" y="346"/>
                  <a:pt x="107" y="348"/>
                </a:cubicBezTo>
                <a:cubicBezTo>
                  <a:pt x="107" y="352"/>
                  <a:pt x="106" y="355"/>
                  <a:pt x="106" y="359"/>
                </a:cubicBezTo>
                <a:cubicBezTo>
                  <a:pt x="105" y="361"/>
                  <a:pt x="105" y="364"/>
                  <a:pt x="106" y="366"/>
                </a:cubicBezTo>
                <a:cubicBezTo>
                  <a:pt x="106" y="368"/>
                  <a:pt x="105" y="370"/>
                  <a:pt x="107" y="372"/>
                </a:cubicBezTo>
                <a:close/>
                <a:moveTo>
                  <a:pt x="240" y="318"/>
                </a:moveTo>
                <a:cubicBezTo>
                  <a:pt x="239" y="318"/>
                  <a:pt x="238" y="317"/>
                  <a:pt x="237" y="317"/>
                </a:cubicBezTo>
                <a:cubicBezTo>
                  <a:pt x="237" y="318"/>
                  <a:pt x="236" y="318"/>
                  <a:pt x="236" y="318"/>
                </a:cubicBezTo>
                <a:cubicBezTo>
                  <a:pt x="234" y="319"/>
                  <a:pt x="235" y="320"/>
                  <a:pt x="235" y="321"/>
                </a:cubicBezTo>
                <a:cubicBezTo>
                  <a:pt x="235" y="322"/>
                  <a:pt x="234" y="322"/>
                  <a:pt x="234" y="323"/>
                </a:cubicBezTo>
                <a:cubicBezTo>
                  <a:pt x="233" y="323"/>
                  <a:pt x="233" y="324"/>
                  <a:pt x="233" y="325"/>
                </a:cubicBezTo>
                <a:cubicBezTo>
                  <a:pt x="233" y="325"/>
                  <a:pt x="233" y="325"/>
                  <a:pt x="232" y="325"/>
                </a:cubicBezTo>
                <a:cubicBezTo>
                  <a:pt x="232" y="326"/>
                  <a:pt x="232" y="326"/>
                  <a:pt x="232" y="327"/>
                </a:cubicBezTo>
                <a:cubicBezTo>
                  <a:pt x="232" y="327"/>
                  <a:pt x="232" y="327"/>
                  <a:pt x="232" y="328"/>
                </a:cubicBezTo>
                <a:cubicBezTo>
                  <a:pt x="232" y="328"/>
                  <a:pt x="231" y="328"/>
                  <a:pt x="231" y="328"/>
                </a:cubicBezTo>
                <a:cubicBezTo>
                  <a:pt x="231" y="330"/>
                  <a:pt x="231" y="330"/>
                  <a:pt x="231" y="331"/>
                </a:cubicBezTo>
                <a:cubicBezTo>
                  <a:pt x="231" y="332"/>
                  <a:pt x="230" y="332"/>
                  <a:pt x="230" y="332"/>
                </a:cubicBezTo>
                <a:cubicBezTo>
                  <a:pt x="230" y="333"/>
                  <a:pt x="230" y="335"/>
                  <a:pt x="230" y="336"/>
                </a:cubicBezTo>
                <a:cubicBezTo>
                  <a:pt x="230" y="336"/>
                  <a:pt x="229" y="337"/>
                  <a:pt x="229" y="337"/>
                </a:cubicBezTo>
                <a:cubicBezTo>
                  <a:pt x="229" y="339"/>
                  <a:pt x="231" y="339"/>
                  <a:pt x="229" y="340"/>
                </a:cubicBezTo>
                <a:cubicBezTo>
                  <a:pt x="229" y="340"/>
                  <a:pt x="229" y="341"/>
                  <a:pt x="229" y="341"/>
                </a:cubicBezTo>
                <a:cubicBezTo>
                  <a:pt x="229" y="343"/>
                  <a:pt x="229" y="345"/>
                  <a:pt x="229" y="347"/>
                </a:cubicBezTo>
                <a:cubicBezTo>
                  <a:pt x="228" y="349"/>
                  <a:pt x="228" y="354"/>
                  <a:pt x="228" y="356"/>
                </a:cubicBezTo>
                <a:cubicBezTo>
                  <a:pt x="227" y="356"/>
                  <a:pt x="228" y="357"/>
                  <a:pt x="228" y="357"/>
                </a:cubicBezTo>
                <a:cubicBezTo>
                  <a:pt x="228" y="358"/>
                  <a:pt x="227" y="358"/>
                  <a:pt x="227" y="358"/>
                </a:cubicBezTo>
                <a:cubicBezTo>
                  <a:pt x="227" y="360"/>
                  <a:pt x="227" y="361"/>
                  <a:pt x="227" y="363"/>
                </a:cubicBezTo>
                <a:cubicBezTo>
                  <a:pt x="227" y="364"/>
                  <a:pt x="226" y="365"/>
                  <a:pt x="226" y="367"/>
                </a:cubicBezTo>
                <a:cubicBezTo>
                  <a:pt x="225" y="368"/>
                  <a:pt x="225" y="370"/>
                  <a:pt x="225" y="371"/>
                </a:cubicBezTo>
                <a:cubicBezTo>
                  <a:pt x="224" y="371"/>
                  <a:pt x="223" y="372"/>
                  <a:pt x="223" y="372"/>
                </a:cubicBezTo>
                <a:cubicBezTo>
                  <a:pt x="223" y="373"/>
                  <a:pt x="223" y="374"/>
                  <a:pt x="223" y="375"/>
                </a:cubicBezTo>
                <a:cubicBezTo>
                  <a:pt x="222" y="376"/>
                  <a:pt x="222" y="378"/>
                  <a:pt x="222" y="379"/>
                </a:cubicBezTo>
                <a:cubicBezTo>
                  <a:pt x="220" y="385"/>
                  <a:pt x="217" y="390"/>
                  <a:pt x="214" y="394"/>
                </a:cubicBezTo>
                <a:cubicBezTo>
                  <a:pt x="213" y="394"/>
                  <a:pt x="212" y="393"/>
                  <a:pt x="211" y="394"/>
                </a:cubicBezTo>
                <a:cubicBezTo>
                  <a:pt x="208" y="396"/>
                  <a:pt x="206" y="399"/>
                  <a:pt x="202" y="401"/>
                </a:cubicBezTo>
                <a:cubicBezTo>
                  <a:pt x="201" y="402"/>
                  <a:pt x="200" y="402"/>
                  <a:pt x="198" y="403"/>
                </a:cubicBezTo>
                <a:cubicBezTo>
                  <a:pt x="197" y="403"/>
                  <a:pt x="195" y="404"/>
                  <a:pt x="194" y="404"/>
                </a:cubicBezTo>
                <a:cubicBezTo>
                  <a:pt x="191" y="405"/>
                  <a:pt x="188" y="405"/>
                  <a:pt x="185" y="405"/>
                </a:cubicBezTo>
                <a:cubicBezTo>
                  <a:pt x="183" y="405"/>
                  <a:pt x="182" y="406"/>
                  <a:pt x="180" y="406"/>
                </a:cubicBezTo>
                <a:cubicBezTo>
                  <a:pt x="178" y="406"/>
                  <a:pt x="175" y="406"/>
                  <a:pt x="173" y="406"/>
                </a:cubicBezTo>
                <a:cubicBezTo>
                  <a:pt x="172" y="406"/>
                  <a:pt x="171" y="407"/>
                  <a:pt x="169" y="407"/>
                </a:cubicBezTo>
                <a:cubicBezTo>
                  <a:pt x="167" y="407"/>
                  <a:pt x="166" y="407"/>
                  <a:pt x="164" y="407"/>
                </a:cubicBezTo>
                <a:cubicBezTo>
                  <a:pt x="164" y="407"/>
                  <a:pt x="164" y="406"/>
                  <a:pt x="164" y="406"/>
                </a:cubicBezTo>
                <a:cubicBezTo>
                  <a:pt x="162" y="406"/>
                  <a:pt x="160" y="407"/>
                  <a:pt x="158" y="405"/>
                </a:cubicBezTo>
                <a:cubicBezTo>
                  <a:pt x="159" y="399"/>
                  <a:pt x="162" y="394"/>
                  <a:pt x="163" y="389"/>
                </a:cubicBezTo>
                <a:cubicBezTo>
                  <a:pt x="164" y="386"/>
                  <a:pt x="164" y="385"/>
                  <a:pt x="165" y="382"/>
                </a:cubicBezTo>
                <a:cubicBezTo>
                  <a:pt x="165" y="382"/>
                  <a:pt x="166" y="382"/>
                  <a:pt x="166" y="382"/>
                </a:cubicBezTo>
                <a:cubicBezTo>
                  <a:pt x="166" y="380"/>
                  <a:pt x="165" y="379"/>
                  <a:pt x="166" y="378"/>
                </a:cubicBezTo>
                <a:cubicBezTo>
                  <a:pt x="166" y="378"/>
                  <a:pt x="167" y="378"/>
                  <a:pt x="167" y="377"/>
                </a:cubicBezTo>
                <a:cubicBezTo>
                  <a:pt x="167" y="377"/>
                  <a:pt x="167" y="376"/>
                  <a:pt x="167" y="376"/>
                </a:cubicBezTo>
                <a:cubicBezTo>
                  <a:pt x="167" y="375"/>
                  <a:pt x="167" y="375"/>
                  <a:pt x="167" y="375"/>
                </a:cubicBezTo>
                <a:cubicBezTo>
                  <a:pt x="168" y="374"/>
                  <a:pt x="168" y="372"/>
                  <a:pt x="169" y="371"/>
                </a:cubicBezTo>
                <a:cubicBezTo>
                  <a:pt x="169" y="370"/>
                  <a:pt x="170" y="370"/>
                  <a:pt x="170" y="369"/>
                </a:cubicBezTo>
                <a:cubicBezTo>
                  <a:pt x="170" y="367"/>
                  <a:pt x="170" y="366"/>
                  <a:pt x="170" y="365"/>
                </a:cubicBezTo>
                <a:cubicBezTo>
                  <a:pt x="171" y="364"/>
                  <a:pt x="171" y="364"/>
                  <a:pt x="172" y="364"/>
                </a:cubicBezTo>
                <a:cubicBezTo>
                  <a:pt x="172" y="363"/>
                  <a:pt x="172" y="363"/>
                  <a:pt x="172" y="362"/>
                </a:cubicBezTo>
                <a:cubicBezTo>
                  <a:pt x="172" y="362"/>
                  <a:pt x="172" y="362"/>
                  <a:pt x="172" y="362"/>
                </a:cubicBezTo>
                <a:cubicBezTo>
                  <a:pt x="173" y="361"/>
                  <a:pt x="173" y="360"/>
                  <a:pt x="173" y="359"/>
                </a:cubicBezTo>
                <a:cubicBezTo>
                  <a:pt x="174" y="358"/>
                  <a:pt x="174" y="358"/>
                  <a:pt x="174" y="357"/>
                </a:cubicBezTo>
                <a:cubicBezTo>
                  <a:pt x="175" y="356"/>
                  <a:pt x="176" y="354"/>
                  <a:pt x="176" y="353"/>
                </a:cubicBezTo>
                <a:cubicBezTo>
                  <a:pt x="177" y="352"/>
                  <a:pt x="177" y="351"/>
                  <a:pt x="178" y="350"/>
                </a:cubicBezTo>
                <a:cubicBezTo>
                  <a:pt x="178" y="350"/>
                  <a:pt x="179" y="350"/>
                  <a:pt x="179" y="350"/>
                </a:cubicBezTo>
                <a:cubicBezTo>
                  <a:pt x="179" y="349"/>
                  <a:pt x="179" y="347"/>
                  <a:pt x="179" y="346"/>
                </a:cubicBezTo>
                <a:cubicBezTo>
                  <a:pt x="180" y="346"/>
                  <a:pt x="180" y="346"/>
                  <a:pt x="180" y="346"/>
                </a:cubicBezTo>
                <a:cubicBezTo>
                  <a:pt x="180" y="345"/>
                  <a:pt x="180" y="345"/>
                  <a:pt x="180" y="345"/>
                </a:cubicBezTo>
                <a:cubicBezTo>
                  <a:pt x="180" y="344"/>
                  <a:pt x="181" y="344"/>
                  <a:pt x="181" y="344"/>
                </a:cubicBezTo>
                <a:cubicBezTo>
                  <a:pt x="182" y="342"/>
                  <a:pt x="182" y="339"/>
                  <a:pt x="184" y="338"/>
                </a:cubicBezTo>
                <a:cubicBezTo>
                  <a:pt x="184" y="335"/>
                  <a:pt x="186" y="332"/>
                  <a:pt x="187" y="329"/>
                </a:cubicBezTo>
                <a:cubicBezTo>
                  <a:pt x="187" y="328"/>
                  <a:pt x="188" y="326"/>
                  <a:pt x="188" y="326"/>
                </a:cubicBezTo>
                <a:cubicBezTo>
                  <a:pt x="188" y="325"/>
                  <a:pt x="188" y="325"/>
                  <a:pt x="188" y="325"/>
                </a:cubicBezTo>
                <a:cubicBezTo>
                  <a:pt x="189" y="324"/>
                  <a:pt x="189" y="321"/>
                  <a:pt x="190" y="320"/>
                </a:cubicBezTo>
                <a:cubicBezTo>
                  <a:pt x="190" y="320"/>
                  <a:pt x="190" y="319"/>
                  <a:pt x="190" y="319"/>
                </a:cubicBezTo>
                <a:cubicBezTo>
                  <a:pt x="191" y="318"/>
                  <a:pt x="191" y="316"/>
                  <a:pt x="192" y="314"/>
                </a:cubicBezTo>
                <a:cubicBezTo>
                  <a:pt x="192" y="314"/>
                  <a:pt x="192" y="314"/>
                  <a:pt x="193" y="313"/>
                </a:cubicBezTo>
                <a:cubicBezTo>
                  <a:pt x="193" y="313"/>
                  <a:pt x="193" y="312"/>
                  <a:pt x="193" y="311"/>
                </a:cubicBezTo>
                <a:cubicBezTo>
                  <a:pt x="194" y="310"/>
                  <a:pt x="194" y="309"/>
                  <a:pt x="195" y="308"/>
                </a:cubicBezTo>
                <a:cubicBezTo>
                  <a:pt x="195" y="307"/>
                  <a:pt x="196" y="307"/>
                  <a:pt x="196" y="306"/>
                </a:cubicBezTo>
                <a:cubicBezTo>
                  <a:pt x="196" y="305"/>
                  <a:pt x="196" y="305"/>
                  <a:pt x="196" y="304"/>
                </a:cubicBezTo>
                <a:cubicBezTo>
                  <a:pt x="197" y="304"/>
                  <a:pt x="197" y="303"/>
                  <a:pt x="197" y="303"/>
                </a:cubicBezTo>
                <a:cubicBezTo>
                  <a:pt x="197" y="302"/>
                  <a:pt x="197" y="302"/>
                  <a:pt x="197" y="302"/>
                </a:cubicBezTo>
                <a:cubicBezTo>
                  <a:pt x="197" y="301"/>
                  <a:pt x="198" y="301"/>
                  <a:pt x="198" y="300"/>
                </a:cubicBezTo>
                <a:cubicBezTo>
                  <a:pt x="199" y="299"/>
                  <a:pt x="198" y="297"/>
                  <a:pt x="200" y="295"/>
                </a:cubicBezTo>
                <a:cubicBezTo>
                  <a:pt x="201" y="294"/>
                  <a:pt x="201" y="293"/>
                  <a:pt x="201" y="292"/>
                </a:cubicBezTo>
                <a:cubicBezTo>
                  <a:pt x="201" y="292"/>
                  <a:pt x="202" y="291"/>
                  <a:pt x="202" y="291"/>
                </a:cubicBezTo>
                <a:cubicBezTo>
                  <a:pt x="202" y="290"/>
                  <a:pt x="203" y="289"/>
                  <a:pt x="204" y="288"/>
                </a:cubicBezTo>
                <a:cubicBezTo>
                  <a:pt x="204" y="287"/>
                  <a:pt x="206" y="284"/>
                  <a:pt x="206" y="283"/>
                </a:cubicBezTo>
                <a:cubicBezTo>
                  <a:pt x="206" y="282"/>
                  <a:pt x="206" y="282"/>
                  <a:pt x="207" y="282"/>
                </a:cubicBezTo>
                <a:cubicBezTo>
                  <a:pt x="207" y="281"/>
                  <a:pt x="207" y="279"/>
                  <a:pt x="208" y="279"/>
                </a:cubicBezTo>
                <a:cubicBezTo>
                  <a:pt x="209" y="277"/>
                  <a:pt x="209" y="275"/>
                  <a:pt x="210" y="274"/>
                </a:cubicBezTo>
                <a:cubicBezTo>
                  <a:pt x="210" y="273"/>
                  <a:pt x="211" y="273"/>
                  <a:pt x="211" y="272"/>
                </a:cubicBezTo>
                <a:cubicBezTo>
                  <a:pt x="211" y="271"/>
                  <a:pt x="211" y="271"/>
                  <a:pt x="211" y="271"/>
                </a:cubicBezTo>
                <a:cubicBezTo>
                  <a:pt x="212" y="269"/>
                  <a:pt x="212" y="268"/>
                  <a:pt x="213" y="266"/>
                </a:cubicBezTo>
                <a:cubicBezTo>
                  <a:pt x="213" y="266"/>
                  <a:pt x="213" y="266"/>
                  <a:pt x="213" y="266"/>
                </a:cubicBezTo>
                <a:cubicBezTo>
                  <a:pt x="214" y="266"/>
                  <a:pt x="213" y="264"/>
                  <a:pt x="214" y="264"/>
                </a:cubicBezTo>
                <a:cubicBezTo>
                  <a:pt x="214" y="264"/>
                  <a:pt x="214" y="262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5" y="260"/>
                  <a:pt x="215" y="257"/>
                  <a:pt x="216" y="257"/>
                </a:cubicBezTo>
                <a:cubicBezTo>
                  <a:pt x="216" y="257"/>
                  <a:pt x="216" y="256"/>
                  <a:pt x="216" y="256"/>
                </a:cubicBezTo>
                <a:cubicBezTo>
                  <a:pt x="216" y="255"/>
                  <a:pt x="217" y="255"/>
                  <a:pt x="217" y="255"/>
                </a:cubicBezTo>
                <a:cubicBezTo>
                  <a:pt x="218" y="255"/>
                  <a:pt x="217" y="254"/>
                  <a:pt x="217" y="254"/>
                </a:cubicBezTo>
                <a:cubicBezTo>
                  <a:pt x="218" y="253"/>
                  <a:pt x="220" y="252"/>
                  <a:pt x="221" y="251"/>
                </a:cubicBezTo>
                <a:cubicBezTo>
                  <a:pt x="222" y="250"/>
                  <a:pt x="223" y="249"/>
                  <a:pt x="223" y="248"/>
                </a:cubicBezTo>
                <a:cubicBezTo>
                  <a:pt x="223" y="248"/>
                  <a:pt x="223" y="248"/>
                  <a:pt x="223" y="247"/>
                </a:cubicBezTo>
                <a:cubicBezTo>
                  <a:pt x="224" y="247"/>
                  <a:pt x="225" y="246"/>
                  <a:pt x="225" y="246"/>
                </a:cubicBezTo>
                <a:cubicBezTo>
                  <a:pt x="226" y="244"/>
                  <a:pt x="226" y="243"/>
                  <a:pt x="225" y="241"/>
                </a:cubicBezTo>
                <a:cubicBezTo>
                  <a:pt x="223" y="239"/>
                  <a:pt x="221" y="241"/>
                  <a:pt x="218" y="241"/>
                </a:cubicBezTo>
                <a:cubicBezTo>
                  <a:pt x="218" y="240"/>
                  <a:pt x="219" y="239"/>
                  <a:pt x="219" y="238"/>
                </a:cubicBezTo>
                <a:cubicBezTo>
                  <a:pt x="219" y="237"/>
                  <a:pt x="218" y="237"/>
                  <a:pt x="217" y="236"/>
                </a:cubicBezTo>
                <a:cubicBezTo>
                  <a:pt x="215" y="236"/>
                  <a:pt x="214" y="237"/>
                  <a:pt x="213" y="238"/>
                </a:cubicBezTo>
                <a:cubicBezTo>
                  <a:pt x="212" y="239"/>
                  <a:pt x="213" y="242"/>
                  <a:pt x="210" y="242"/>
                </a:cubicBezTo>
                <a:cubicBezTo>
                  <a:pt x="208" y="243"/>
                  <a:pt x="206" y="240"/>
                  <a:pt x="205" y="240"/>
                </a:cubicBezTo>
                <a:cubicBezTo>
                  <a:pt x="204" y="240"/>
                  <a:pt x="204" y="240"/>
                  <a:pt x="204" y="240"/>
                </a:cubicBezTo>
                <a:cubicBezTo>
                  <a:pt x="203" y="239"/>
                  <a:pt x="203" y="240"/>
                  <a:pt x="203" y="240"/>
                </a:cubicBezTo>
                <a:cubicBezTo>
                  <a:pt x="202" y="240"/>
                  <a:pt x="202" y="239"/>
                  <a:pt x="202" y="239"/>
                </a:cubicBezTo>
                <a:cubicBezTo>
                  <a:pt x="198" y="238"/>
                  <a:pt x="193" y="239"/>
                  <a:pt x="190" y="238"/>
                </a:cubicBezTo>
                <a:cubicBezTo>
                  <a:pt x="190" y="238"/>
                  <a:pt x="190" y="238"/>
                  <a:pt x="189" y="238"/>
                </a:cubicBezTo>
                <a:cubicBezTo>
                  <a:pt x="188" y="238"/>
                  <a:pt x="188" y="237"/>
                  <a:pt x="187" y="237"/>
                </a:cubicBezTo>
                <a:cubicBezTo>
                  <a:pt x="187" y="237"/>
                  <a:pt x="186" y="237"/>
                  <a:pt x="186" y="237"/>
                </a:cubicBezTo>
                <a:cubicBezTo>
                  <a:pt x="186" y="237"/>
                  <a:pt x="185" y="236"/>
                  <a:pt x="185" y="236"/>
                </a:cubicBezTo>
                <a:cubicBezTo>
                  <a:pt x="185" y="236"/>
                  <a:pt x="184" y="236"/>
                  <a:pt x="184" y="236"/>
                </a:cubicBezTo>
                <a:cubicBezTo>
                  <a:pt x="182" y="236"/>
                  <a:pt x="181" y="235"/>
                  <a:pt x="180" y="235"/>
                </a:cubicBezTo>
                <a:cubicBezTo>
                  <a:pt x="180" y="235"/>
                  <a:pt x="180" y="235"/>
                  <a:pt x="179" y="235"/>
                </a:cubicBezTo>
                <a:cubicBezTo>
                  <a:pt x="178" y="234"/>
                  <a:pt x="177" y="234"/>
                  <a:pt x="175" y="234"/>
                </a:cubicBezTo>
                <a:cubicBezTo>
                  <a:pt x="175" y="234"/>
                  <a:pt x="174" y="233"/>
                  <a:pt x="174" y="233"/>
                </a:cubicBezTo>
                <a:cubicBezTo>
                  <a:pt x="173" y="233"/>
                  <a:pt x="173" y="233"/>
                  <a:pt x="172" y="232"/>
                </a:cubicBezTo>
                <a:cubicBezTo>
                  <a:pt x="170" y="232"/>
                  <a:pt x="167" y="231"/>
                  <a:pt x="166" y="231"/>
                </a:cubicBezTo>
                <a:cubicBezTo>
                  <a:pt x="165" y="231"/>
                  <a:pt x="165" y="230"/>
                  <a:pt x="165" y="230"/>
                </a:cubicBezTo>
                <a:cubicBezTo>
                  <a:pt x="163" y="229"/>
                  <a:pt x="161" y="229"/>
                  <a:pt x="158" y="229"/>
                </a:cubicBezTo>
                <a:cubicBezTo>
                  <a:pt x="158" y="229"/>
                  <a:pt x="156" y="229"/>
                  <a:pt x="155" y="228"/>
                </a:cubicBezTo>
                <a:cubicBezTo>
                  <a:pt x="153" y="228"/>
                  <a:pt x="151" y="229"/>
                  <a:pt x="149" y="228"/>
                </a:cubicBezTo>
                <a:cubicBezTo>
                  <a:pt x="149" y="228"/>
                  <a:pt x="149" y="228"/>
                  <a:pt x="149" y="228"/>
                </a:cubicBezTo>
                <a:cubicBezTo>
                  <a:pt x="148" y="228"/>
                  <a:pt x="147" y="228"/>
                  <a:pt x="146" y="228"/>
                </a:cubicBezTo>
                <a:cubicBezTo>
                  <a:pt x="145" y="226"/>
                  <a:pt x="143" y="225"/>
                  <a:pt x="140" y="225"/>
                </a:cubicBezTo>
                <a:cubicBezTo>
                  <a:pt x="139" y="223"/>
                  <a:pt x="136" y="222"/>
                  <a:pt x="134" y="223"/>
                </a:cubicBezTo>
                <a:cubicBezTo>
                  <a:pt x="133" y="224"/>
                  <a:pt x="134" y="226"/>
                  <a:pt x="134" y="227"/>
                </a:cubicBezTo>
                <a:cubicBezTo>
                  <a:pt x="134" y="227"/>
                  <a:pt x="133" y="227"/>
                  <a:pt x="133" y="227"/>
                </a:cubicBezTo>
                <a:cubicBezTo>
                  <a:pt x="133" y="227"/>
                  <a:pt x="134" y="227"/>
                  <a:pt x="134" y="227"/>
                </a:cubicBezTo>
                <a:cubicBezTo>
                  <a:pt x="134" y="230"/>
                  <a:pt x="133" y="231"/>
                  <a:pt x="133" y="232"/>
                </a:cubicBezTo>
                <a:cubicBezTo>
                  <a:pt x="133" y="237"/>
                  <a:pt x="134" y="244"/>
                  <a:pt x="135" y="246"/>
                </a:cubicBezTo>
                <a:cubicBezTo>
                  <a:pt x="135" y="247"/>
                  <a:pt x="135" y="247"/>
                  <a:pt x="136" y="247"/>
                </a:cubicBezTo>
                <a:cubicBezTo>
                  <a:pt x="136" y="247"/>
                  <a:pt x="136" y="248"/>
                  <a:pt x="136" y="248"/>
                </a:cubicBezTo>
                <a:cubicBezTo>
                  <a:pt x="136" y="248"/>
                  <a:pt x="136" y="248"/>
                  <a:pt x="136" y="248"/>
                </a:cubicBezTo>
                <a:cubicBezTo>
                  <a:pt x="136" y="249"/>
                  <a:pt x="136" y="249"/>
                  <a:pt x="136" y="250"/>
                </a:cubicBezTo>
                <a:cubicBezTo>
                  <a:pt x="137" y="250"/>
                  <a:pt x="138" y="251"/>
                  <a:pt x="138" y="251"/>
                </a:cubicBezTo>
                <a:cubicBezTo>
                  <a:pt x="138" y="251"/>
                  <a:pt x="139" y="253"/>
                  <a:pt x="139" y="253"/>
                </a:cubicBezTo>
                <a:cubicBezTo>
                  <a:pt x="139" y="254"/>
                  <a:pt x="141" y="255"/>
                  <a:pt x="142" y="255"/>
                </a:cubicBezTo>
                <a:cubicBezTo>
                  <a:pt x="142" y="255"/>
                  <a:pt x="142" y="254"/>
                  <a:pt x="142" y="254"/>
                </a:cubicBezTo>
                <a:cubicBezTo>
                  <a:pt x="142" y="254"/>
                  <a:pt x="141" y="253"/>
                  <a:pt x="141" y="253"/>
                </a:cubicBezTo>
                <a:cubicBezTo>
                  <a:pt x="141" y="253"/>
                  <a:pt x="142" y="252"/>
                  <a:pt x="142" y="252"/>
                </a:cubicBezTo>
                <a:cubicBezTo>
                  <a:pt x="142" y="252"/>
                  <a:pt x="141" y="251"/>
                  <a:pt x="140" y="251"/>
                </a:cubicBezTo>
                <a:cubicBezTo>
                  <a:pt x="140" y="250"/>
                  <a:pt x="141" y="249"/>
                  <a:pt x="140" y="248"/>
                </a:cubicBezTo>
                <a:cubicBezTo>
                  <a:pt x="140" y="248"/>
                  <a:pt x="140" y="248"/>
                  <a:pt x="140" y="247"/>
                </a:cubicBezTo>
                <a:cubicBezTo>
                  <a:pt x="140" y="247"/>
                  <a:pt x="139" y="246"/>
                  <a:pt x="139" y="246"/>
                </a:cubicBezTo>
                <a:cubicBezTo>
                  <a:pt x="139" y="245"/>
                  <a:pt x="139" y="245"/>
                  <a:pt x="139" y="245"/>
                </a:cubicBezTo>
                <a:cubicBezTo>
                  <a:pt x="139" y="245"/>
                  <a:pt x="139" y="244"/>
                  <a:pt x="139" y="245"/>
                </a:cubicBezTo>
                <a:cubicBezTo>
                  <a:pt x="139" y="243"/>
                  <a:pt x="139" y="241"/>
                  <a:pt x="140" y="241"/>
                </a:cubicBezTo>
                <a:cubicBezTo>
                  <a:pt x="141" y="242"/>
                  <a:pt x="143" y="242"/>
                  <a:pt x="144" y="243"/>
                </a:cubicBezTo>
                <a:cubicBezTo>
                  <a:pt x="143" y="246"/>
                  <a:pt x="145" y="251"/>
                  <a:pt x="145" y="253"/>
                </a:cubicBezTo>
                <a:cubicBezTo>
                  <a:pt x="146" y="256"/>
                  <a:pt x="145" y="258"/>
                  <a:pt x="146" y="260"/>
                </a:cubicBezTo>
                <a:cubicBezTo>
                  <a:pt x="146" y="261"/>
                  <a:pt x="147" y="263"/>
                  <a:pt x="147" y="264"/>
                </a:cubicBezTo>
                <a:cubicBezTo>
                  <a:pt x="147" y="265"/>
                  <a:pt x="147" y="267"/>
                  <a:pt x="147" y="268"/>
                </a:cubicBezTo>
                <a:cubicBezTo>
                  <a:pt x="147" y="270"/>
                  <a:pt x="148" y="271"/>
                  <a:pt x="148" y="272"/>
                </a:cubicBezTo>
                <a:cubicBezTo>
                  <a:pt x="148" y="274"/>
                  <a:pt x="148" y="276"/>
                  <a:pt x="148" y="277"/>
                </a:cubicBezTo>
                <a:cubicBezTo>
                  <a:pt x="148" y="278"/>
                  <a:pt x="149" y="279"/>
                  <a:pt x="149" y="280"/>
                </a:cubicBezTo>
                <a:cubicBezTo>
                  <a:pt x="150" y="281"/>
                  <a:pt x="150" y="283"/>
                  <a:pt x="150" y="284"/>
                </a:cubicBezTo>
                <a:cubicBezTo>
                  <a:pt x="150" y="284"/>
                  <a:pt x="151" y="284"/>
                  <a:pt x="151" y="284"/>
                </a:cubicBezTo>
                <a:cubicBezTo>
                  <a:pt x="151" y="285"/>
                  <a:pt x="151" y="286"/>
                  <a:pt x="151" y="286"/>
                </a:cubicBezTo>
                <a:cubicBezTo>
                  <a:pt x="152" y="288"/>
                  <a:pt x="152" y="289"/>
                  <a:pt x="152" y="290"/>
                </a:cubicBezTo>
                <a:cubicBezTo>
                  <a:pt x="152" y="290"/>
                  <a:pt x="152" y="291"/>
                  <a:pt x="152" y="290"/>
                </a:cubicBezTo>
                <a:cubicBezTo>
                  <a:pt x="153" y="295"/>
                  <a:pt x="153" y="299"/>
                  <a:pt x="154" y="302"/>
                </a:cubicBezTo>
                <a:cubicBezTo>
                  <a:pt x="154" y="303"/>
                  <a:pt x="155" y="304"/>
                  <a:pt x="155" y="305"/>
                </a:cubicBezTo>
                <a:cubicBezTo>
                  <a:pt x="155" y="307"/>
                  <a:pt x="155" y="308"/>
                  <a:pt x="155" y="309"/>
                </a:cubicBezTo>
                <a:cubicBezTo>
                  <a:pt x="155" y="312"/>
                  <a:pt x="155" y="315"/>
                  <a:pt x="155" y="319"/>
                </a:cubicBezTo>
                <a:cubicBezTo>
                  <a:pt x="155" y="319"/>
                  <a:pt x="156" y="319"/>
                  <a:pt x="156" y="319"/>
                </a:cubicBezTo>
                <a:cubicBezTo>
                  <a:pt x="156" y="320"/>
                  <a:pt x="155" y="320"/>
                  <a:pt x="155" y="320"/>
                </a:cubicBezTo>
                <a:cubicBezTo>
                  <a:pt x="155" y="324"/>
                  <a:pt x="156" y="326"/>
                  <a:pt x="157" y="329"/>
                </a:cubicBezTo>
                <a:cubicBezTo>
                  <a:pt x="157" y="330"/>
                  <a:pt x="157" y="331"/>
                  <a:pt x="157" y="332"/>
                </a:cubicBezTo>
                <a:cubicBezTo>
                  <a:pt x="158" y="333"/>
                  <a:pt x="158" y="334"/>
                  <a:pt x="158" y="335"/>
                </a:cubicBezTo>
                <a:cubicBezTo>
                  <a:pt x="159" y="337"/>
                  <a:pt x="158" y="338"/>
                  <a:pt x="159" y="339"/>
                </a:cubicBezTo>
                <a:cubicBezTo>
                  <a:pt x="159" y="339"/>
                  <a:pt x="158" y="339"/>
                  <a:pt x="158" y="339"/>
                </a:cubicBezTo>
                <a:cubicBezTo>
                  <a:pt x="158" y="340"/>
                  <a:pt x="159" y="341"/>
                  <a:pt x="159" y="341"/>
                </a:cubicBezTo>
                <a:cubicBezTo>
                  <a:pt x="159" y="342"/>
                  <a:pt x="158" y="343"/>
                  <a:pt x="158" y="344"/>
                </a:cubicBezTo>
                <a:cubicBezTo>
                  <a:pt x="158" y="345"/>
                  <a:pt x="159" y="345"/>
                  <a:pt x="159" y="346"/>
                </a:cubicBezTo>
                <a:cubicBezTo>
                  <a:pt x="159" y="347"/>
                  <a:pt x="158" y="347"/>
                  <a:pt x="158" y="347"/>
                </a:cubicBezTo>
                <a:cubicBezTo>
                  <a:pt x="158" y="347"/>
                  <a:pt x="159" y="348"/>
                  <a:pt x="159" y="348"/>
                </a:cubicBezTo>
                <a:cubicBezTo>
                  <a:pt x="159" y="349"/>
                  <a:pt x="159" y="350"/>
                  <a:pt x="159" y="351"/>
                </a:cubicBezTo>
                <a:cubicBezTo>
                  <a:pt x="159" y="354"/>
                  <a:pt x="158" y="357"/>
                  <a:pt x="158" y="361"/>
                </a:cubicBezTo>
                <a:cubicBezTo>
                  <a:pt x="158" y="362"/>
                  <a:pt x="158" y="364"/>
                  <a:pt x="157" y="366"/>
                </a:cubicBezTo>
                <a:cubicBezTo>
                  <a:pt x="157" y="367"/>
                  <a:pt x="156" y="369"/>
                  <a:pt x="156" y="370"/>
                </a:cubicBezTo>
                <a:cubicBezTo>
                  <a:pt x="156" y="373"/>
                  <a:pt x="156" y="376"/>
                  <a:pt x="155" y="378"/>
                </a:cubicBezTo>
                <a:cubicBezTo>
                  <a:pt x="155" y="381"/>
                  <a:pt x="155" y="383"/>
                  <a:pt x="155" y="386"/>
                </a:cubicBezTo>
                <a:cubicBezTo>
                  <a:pt x="155" y="386"/>
                  <a:pt x="154" y="388"/>
                  <a:pt x="154" y="388"/>
                </a:cubicBezTo>
                <a:cubicBezTo>
                  <a:pt x="154" y="388"/>
                  <a:pt x="154" y="389"/>
                  <a:pt x="154" y="390"/>
                </a:cubicBezTo>
                <a:cubicBezTo>
                  <a:pt x="153" y="392"/>
                  <a:pt x="153" y="393"/>
                  <a:pt x="153" y="394"/>
                </a:cubicBezTo>
                <a:cubicBezTo>
                  <a:pt x="153" y="396"/>
                  <a:pt x="152" y="397"/>
                  <a:pt x="152" y="398"/>
                </a:cubicBezTo>
                <a:cubicBezTo>
                  <a:pt x="151" y="399"/>
                  <a:pt x="151" y="399"/>
                  <a:pt x="151" y="400"/>
                </a:cubicBezTo>
                <a:cubicBezTo>
                  <a:pt x="151" y="401"/>
                  <a:pt x="150" y="400"/>
                  <a:pt x="150" y="401"/>
                </a:cubicBezTo>
                <a:cubicBezTo>
                  <a:pt x="149" y="402"/>
                  <a:pt x="149" y="403"/>
                  <a:pt x="148" y="404"/>
                </a:cubicBezTo>
                <a:cubicBezTo>
                  <a:pt x="145" y="404"/>
                  <a:pt x="141" y="403"/>
                  <a:pt x="138" y="403"/>
                </a:cubicBezTo>
                <a:cubicBezTo>
                  <a:pt x="136" y="403"/>
                  <a:pt x="134" y="403"/>
                  <a:pt x="132" y="403"/>
                </a:cubicBezTo>
                <a:cubicBezTo>
                  <a:pt x="132" y="403"/>
                  <a:pt x="131" y="402"/>
                  <a:pt x="131" y="402"/>
                </a:cubicBezTo>
                <a:cubicBezTo>
                  <a:pt x="130" y="401"/>
                  <a:pt x="129" y="401"/>
                  <a:pt x="128" y="401"/>
                </a:cubicBezTo>
                <a:cubicBezTo>
                  <a:pt x="128" y="400"/>
                  <a:pt x="127" y="399"/>
                  <a:pt x="127" y="398"/>
                </a:cubicBezTo>
                <a:cubicBezTo>
                  <a:pt x="125" y="398"/>
                  <a:pt x="125" y="397"/>
                  <a:pt x="124" y="397"/>
                </a:cubicBezTo>
                <a:cubicBezTo>
                  <a:pt x="123" y="396"/>
                  <a:pt x="122" y="396"/>
                  <a:pt x="122" y="396"/>
                </a:cubicBezTo>
                <a:cubicBezTo>
                  <a:pt x="121" y="396"/>
                  <a:pt x="122" y="396"/>
                  <a:pt x="121" y="396"/>
                </a:cubicBezTo>
                <a:cubicBezTo>
                  <a:pt x="120" y="395"/>
                  <a:pt x="120" y="395"/>
                  <a:pt x="119" y="394"/>
                </a:cubicBezTo>
                <a:cubicBezTo>
                  <a:pt x="119" y="394"/>
                  <a:pt x="118" y="393"/>
                  <a:pt x="117" y="393"/>
                </a:cubicBezTo>
                <a:cubicBezTo>
                  <a:pt x="117" y="393"/>
                  <a:pt x="117" y="392"/>
                  <a:pt x="117" y="392"/>
                </a:cubicBezTo>
                <a:cubicBezTo>
                  <a:pt x="116" y="391"/>
                  <a:pt x="116" y="391"/>
                  <a:pt x="115" y="390"/>
                </a:cubicBezTo>
                <a:cubicBezTo>
                  <a:pt x="115" y="389"/>
                  <a:pt x="114" y="389"/>
                  <a:pt x="113" y="388"/>
                </a:cubicBezTo>
                <a:cubicBezTo>
                  <a:pt x="113" y="386"/>
                  <a:pt x="112" y="385"/>
                  <a:pt x="112" y="383"/>
                </a:cubicBezTo>
                <a:cubicBezTo>
                  <a:pt x="111" y="381"/>
                  <a:pt x="109" y="381"/>
                  <a:pt x="109" y="380"/>
                </a:cubicBezTo>
                <a:cubicBezTo>
                  <a:pt x="110" y="378"/>
                  <a:pt x="109" y="377"/>
                  <a:pt x="109" y="376"/>
                </a:cubicBezTo>
                <a:cubicBezTo>
                  <a:pt x="108" y="375"/>
                  <a:pt x="108" y="373"/>
                  <a:pt x="107" y="372"/>
                </a:cubicBezTo>
                <a:cubicBezTo>
                  <a:pt x="108" y="374"/>
                  <a:pt x="106" y="375"/>
                  <a:pt x="106" y="377"/>
                </a:cubicBezTo>
                <a:cubicBezTo>
                  <a:pt x="106" y="377"/>
                  <a:pt x="106" y="378"/>
                  <a:pt x="106" y="378"/>
                </a:cubicBezTo>
                <a:cubicBezTo>
                  <a:pt x="106" y="380"/>
                  <a:pt x="107" y="381"/>
                  <a:pt x="107" y="382"/>
                </a:cubicBezTo>
                <a:cubicBezTo>
                  <a:pt x="108" y="384"/>
                  <a:pt x="108" y="385"/>
                  <a:pt x="109" y="386"/>
                </a:cubicBezTo>
                <a:cubicBezTo>
                  <a:pt x="109" y="386"/>
                  <a:pt x="108" y="387"/>
                  <a:pt x="109" y="387"/>
                </a:cubicBezTo>
                <a:cubicBezTo>
                  <a:pt x="109" y="387"/>
                  <a:pt x="110" y="387"/>
                  <a:pt x="110" y="388"/>
                </a:cubicBezTo>
                <a:cubicBezTo>
                  <a:pt x="110" y="388"/>
                  <a:pt x="110" y="389"/>
                  <a:pt x="110" y="390"/>
                </a:cubicBezTo>
                <a:cubicBezTo>
                  <a:pt x="110" y="390"/>
                  <a:pt x="111" y="390"/>
                  <a:pt x="111" y="390"/>
                </a:cubicBezTo>
                <a:cubicBezTo>
                  <a:pt x="111" y="391"/>
                  <a:pt x="112" y="392"/>
                  <a:pt x="112" y="393"/>
                </a:cubicBezTo>
                <a:cubicBezTo>
                  <a:pt x="113" y="395"/>
                  <a:pt x="115" y="396"/>
                  <a:pt x="116" y="397"/>
                </a:cubicBezTo>
                <a:cubicBezTo>
                  <a:pt x="116" y="398"/>
                  <a:pt x="116" y="399"/>
                  <a:pt x="116" y="400"/>
                </a:cubicBezTo>
                <a:cubicBezTo>
                  <a:pt x="117" y="401"/>
                  <a:pt x="118" y="402"/>
                  <a:pt x="119" y="404"/>
                </a:cubicBezTo>
                <a:cubicBezTo>
                  <a:pt x="119" y="405"/>
                  <a:pt x="118" y="405"/>
                  <a:pt x="118" y="406"/>
                </a:cubicBezTo>
                <a:cubicBezTo>
                  <a:pt x="116" y="405"/>
                  <a:pt x="118" y="408"/>
                  <a:pt x="116" y="408"/>
                </a:cubicBezTo>
                <a:cubicBezTo>
                  <a:pt x="117" y="410"/>
                  <a:pt x="116" y="412"/>
                  <a:pt x="116" y="415"/>
                </a:cubicBezTo>
                <a:cubicBezTo>
                  <a:pt x="116" y="416"/>
                  <a:pt x="117" y="417"/>
                  <a:pt x="117" y="418"/>
                </a:cubicBezTo>
                <a:cubicBezTo>
                  <a:pt x="117" y="420"/>
                  <a:pt x="117" y="423"/>
                  <a:pt x="117" y="425"/>
                </a:cubicBezTo>
                <a:cubicBezTo>
                  <a:pt x="117" y="426"/>
                  <a:pt x="118" y="428"/>
                  <a:pt x="118" y="429"/>
                </a:cubicBezTo>
                <a:cubicBezTo>
                  <a:pt x="118" y="432"/>
                  <a:pt x="117" y="435"/>
                  <a:pt x="117" y="438"/>
                </a:cubicBezTo>
                <a:cubicBezTo>
                  <a:pt x="117" y="440"/>
                  <a:pt x="118" y="442"/>
                  <a:pt x="118" y="444"/>
                </a:cubicBezTo>
                <a:cubicBezTo>
                  <a:pt x="118" y="448"/>
                  <a:pt x="117" y="451"/>
                  <a:pt x="117" y="454"/>
                </a:cubicBezTo>
                <a:cubicBezTo>
                  <a:pt x="117" y="455"/>
                  <a:pt x="117" y="456"/>
                  <a:pt x="118" y="456"/>
                </a:cubicBezTo>
                <a:cubicBezTo>
                  <a:pt x="118" y="457"/>
                  <a:pt x="118" y="458"/>
                  <a:pt x="118" y="459"/>
                </a:cubicBezTo>
                <a:cubicBezTo>
                  <a:pt x="118" y="459"/>
                  <a:pt x="119" y="459"/>
                  <a:pt x="119" y="459"/>
                </a:cubicBezTo>
                <a:cubicBezTo>
                  <a:pt x="119" y="459"/>
                  <a:pt x="119" y="460"/>
                  <a:pt x="119" y="460"/>
                </a:cubicBezTo>
                <a:cubicBezTo>
                  <a:pt x="119" y="460"/>
                  <a:pt x="119" y="460"/>
                  <a:pt x="119" y="460"/>
                </a:cubicBezTo>
                <a:cubicBezTo>
                  <a:pt x="121" y="461"/>
                  <a:pt x="118" y="462"/>
                  <a:pt x="119" y="463"/>
                </a:cubicBezTo>
                <a:cubicBezTo>
                  <a:pt x="120" y="463"/>
                  <a:pt x="119" y="463"/>
                  <a:pt x="119" y="464"/>
                </a:cubicBezTo>
                <a:cubicBezTo>
                  <a:pt x="119" y="464"/>
                  <a:pt x="120" y="464"/>
                  <a:pt x="121" y="464"/>
                </a:cubicBezTo>
                <a:cubicBezTo>
                  <a:pt x="121" y="465"/>
                  <a:pt x="120" y="465"/>
                  <a:pt x="121" y="466"/>
                </a:cubicBezTo>
                <a:cubicBezTo>
                  <a:pt x="121" y="466"/>
                  <a:pt x="122" y="467"/>
                  <a:pt x="122" y="468"/>
                </a:cubicBezTo>
                <a:cubicBezTo>
                  <a:pt x="124" y="469"/>
                  <a:pt x="125" y="469"/>
                  <a:pt x="127" y="470"/>
                </a:cubicBezTo>
                <a:cubicBezTo>
                  <a:pt x="127" y="470"/>
                  <a:pt x="127" y="470"/>
                  <a:pt x="127" y="470"/>
                </a:cubicBezTo>
                <a:cubicBezTo>
                  <a:pt x="128" y="471"/>
                  <a:pt x="130" y="470"/>
                  <a:pt x="130" y="471"/>
                </a:cubicBezTo>
                <a:cubicBezTo>
                  <a:pt x="130" y="472"/>
                  <a:pt x="131" y="472"/>
                  <a:pt x="131" y="472"/>
                </a:cubicBezTo>
                <a:cubicBezTo>
                  <a:pt x="132" y="472"/>
                  <a:pt x="132" y="473"/>
                  <a:pt x="132" y="474"/>
                </a:cubicBezTo>
                <a:cubicBezTo>
                  <a:pt x="132" y="474"/>
                  <a:pt x="133" y="474"/>
                  <a:pt x="133" y="475"/>
                </a:cubicBezTo>
                <a:cubicBezTo>
                  <a:pt x="133" y="475"/>
                  <a:pt x="134" y="476"/>
                  <a:pt x="134" y="476"/>
                </a:cubicBezTo>
                <a:cubicBezTo>
                  <a:pt x="134" y="477"/>
                  <a:pt x="135" y="478"/>
                  <a:pt x="135" y="478"/>
                </a:cubicBezTo>
                <a:cubicBezTo>
                  <a:pt x="135" y="478"/>
                  <a:pt x="135" y="478"/>
                  <a:pt x="136" y="479"/>
                </a:cubicBezTo>
                <a:cubicBezTo>
                  <a:pt x="136" y="480"/>
                  <a:pt x="137" y="480"/>
                  <a:pt x="137" y="481"/>
                </a:cubicBezTo>
                <a:cubicBezTo>
                  <a:pt x="138" y="482"/>
                  <a:pt x="139" y="483"/>
                  <a:pt x="140" y="483"/>
                </a:cubicBezTo>
                <a:cubicBezTo>
                  <a:pt x="140" y="483"/>
                  <a:pt x="141" y="484"/>
                  <a:pt x="141" y="484"/>
                </a:cubicBezTo>
                <a:cubicBezTo>
                  <a:pt x="142" y="485"/>
                  <a:pt x="143" y="484"/>
                  <a:pt x="143" y="485"/>
                </a:cubicBezTo>
                <a:cubicBezTo>
                  <a:pt x="143" y="485"/>
                  <a:pt x="144" y="485"/>
                  <a:pt x="144" y="485"/>
                </a:cubicBezTo>
                <a:cubicBezTo>
                  <a:pt x="145" y="486"/>
                  <a:pt x="147" y="486"/>
                  <a:pt x="148" y="486"/>
                </a:cubicBezTo>
                <a:cubicBezTo>
                  <a:pt x="149" y="487"/>
                  <a:pt x="150" y="487"/>
                  <a:pt x="151" y="487"/>
                </a:cubicBezTo>
                <a:cubicBezTo>
                  <a:pt x="151" y="487"/>
                  <a:pt x="151" y="487"/>
                  <a:pt x="151" y="487"/>
                </a:cubicBezTo>
                <a:cubicBezTo>
                  <a:pt x="151" y="488"/>
                  <a:pt x="153" y="487"/>
                  <a:pt x="153" y="487"/>
                </a:cubicBezTo>
                <a:cubicBezTo>
                  <a:pt x="156" y="488"/>
                  <a:pt x="159" y="489"/>
                  <a:pt x="161" y="489"/>
                </a:cubicBezTo>
                <a:cubicBezTo>
                  <a:pt x="162" y="489"/>
                  <a:pt x="162" y="489"/>
                  <a:pt x="163" y="489"/>
                </a:cubicBezTo>
                <a:cubicBezTo>
                  <a:pt x="164" y="488"/>
                  <a:pt x="165" y="489"/>
                  <a:pt x="166" y="489"/>
                </a:cubicBezTo>
                <a:cubicBezTo>
                  <a:pt x="170" y="488"/>
                  <a:pt x="174" y="486"/>
                  <a:pt x="178" y="486"/>
                </a:cubicBezTo>
                <a:cubicBezTo>
                  <a:pt x="178" y="484"/>
                  <a:pt x="180" y="484"/>
                  <a:pt x="180" y="482"/>
                </a:cubicBezTo>
                <a:cubicBezTo>
                  <a:pt x="181" y="483"/>
                  <a:pt x="181" y="482"/>
                  <a:pt x="182" y="481"/>
                </a:cubicBezTo>
                <a:cubicBezTo>
                  <a:pt x="182" y="481"/>
                  <a:pt x="184" y="481"/>
                  <a:pt x="184" y="480"/>
                </a:cubicBezTo>
                <a:cubicBezTo>
                  <a:pt x="185" y="479"/>
                  <a:pt x="185" y="478"/>
                  <a:pt x="185" y="476"/>
                </a:cubicBezTo>
                <a:cubicBezTo>
                  <a:pt x="187" y="475"/>
                  <a:pt x="190" y="474"/>
                  <a:pt x="192" y="472"/>
                </a:cubicBezTo>
                <a:cubicBezTo>
                  <a:pt x="194" y="470"/>
                  <a:pt x="195" y="467"/>
                  <a:pt x="197" y="465"/>
                </a:cubicBezTo>
                <a:cubicBezTo>
                  <a:pt x="197" y="465"/>
                  <a:pt x="198" y="464"/>
                  <a:pt x="198" y="464"/>
                </a:cubicBezTo>
                <a:cubicBezTo>
                  <a:pt x="199" y="463"/>
                  <a:pt x="199" y="463"/>
                  <a:pt x="199" y="462"/>
                </a:cubicBezTo>
                <a:cubicBezTo>
                  <a:pt x="200" y="461"/>
                  <a:pt x="201" y="459"/>
                  <a:pt x="201" y="458"/>
                </a:cubicBezTo>
                <a:cubicBezTo>
                  <a:pt x="202" y="457"/>
                  <a:pt x="202" y="457"/>
                  <a:pt x="202" y="455"/>
                </a:cubicBezTo>
                <a:cubicBezTo>
                  <a:pt x="202" y="455"/>
                  <a:pt x="202" y="455"/>
                  <a:pt x="202" y="455"/>
                </a:cubicBezTo>
                <a:cubicBezTo>
                  <a:pt x="204" y="450"/>
                  <a:pt x="204" y="443"/>
                  <a:pt x="205" y="439"/>
                </a:cubicBezTo>
                <a:cubicBezTo>
                  <a:pt x="206" y="437"/>
                  <a:pt x="206" y="436"/>
                  <a:pt x="207" y="434"/>
                </a:cubicBezTo>
                <a:cubicBezTo>
                  <a:pt x="207" y="432"/>
                  <a:pt x="207" y="430"/>
                  <a:pt x="208" y="429"/>
                </a:cubicBezTo>
                <a:cubicBezTo>
                  <a:pt x="208" y="427"/>
                  <a:pt x="208" y="426"/>
                  <a:pt x="208" y="423"/>
                </a:cubicBezTo>
                <a:cubicBezTo>
                  <a:pt x="208" y="422"/>
                  <a:pt x="209" y="422"/>
                  <a:pt x="209" y="420"/>
                </a:cubicBezTo>
                <a:cubicBezTo>
                  <a:pt x="209" y="419"/>
                  <a:pt x="209" y="420"/>
                  <a:pt x="209" y="418"/>
                </a:cubicBezTo>
                <a:cubicBezTo>
                  <a:pt x="210" y="416"/>
                  <a:pt x="210" y="415"/>
                  <a:pt x="208" y="413"/>
                </a:cubicBezTo>
                <a:cubicBezTo>
                  <a:pt x="210" y="412"/>
                  <a:pt x="211" y="409"/>
                  <a:pt x="208" y="408"/>
                </a:cubicBezTo>
                <a:cubicBezTo>
                  <a:pt x="206" y="408"/>
                  <a:pt x="206" y="409"/>
                  <a:pt x="206" y="411"/>
                </a:cubicBezTo>
                <a:cubicBezTo>
                  <a:pt x="205" y="411"/>
                  <a:pt x="205" y="412"/>
                  <a:pt x="205" y="413"/>
                </a:cubicBezTo>
                <a:cubicBezTo>
                  <a:pt x="205" y="415"/>
                  <a:pt x="205" y="416"/>
                  <a:pt x="205" y="417"/>
                </a:cubicBezTo>
                <a:cubicBezTo>
                  <a:pt x="205" y="417"/>
                  <a:pt x="205" y="418"/>
                  <a:pt x="205" y="418"/>
                </a:cubicBezTo>
                <a:cubicBezTo>
                  <a:pt x="204" y="421"/>
                  <a:pt x="205" y="423"/>
                  <a:pt x="204" y="426"/>
                </a:cubicBezTo>
                <a:cubicBezTo>
                  <a:pt x="204" y="426"/>
                  <a:pt x="204" y="426"/>
                  <a:pt x="204" y="427"/>
                </a:cubicBezTo>
                <a:cubicBezTo>
                  <a:pt x="203" y="427"/>
                  <a:pt x="203" y="427"/>
                  <a:pt x="203" y="428"/>
                </a:cubicBezTo>
                <a:cubicBezTo>
                  <a:pt x="203" y="428"/>
                  <a:pt x="203" y="429"/>
                  <a:pt x="203" y="429"/>
                </a:cubicBezTo>
                <a:cubicBezTo>
                  <a:pt x="202" y="430"/>
                  <a:pt x="201" y="431"/>
                  <a:pt x="200" y="432"/>
                </a:cubicBezTo>
                <a:cubicBezTo>
                  <a:pt x="200" y="432"/>
                  <a:pt x="200" y="432"/>
                  <a:pt x="200" y="433"/>
                </a:cubicBezTo>
                <a:cubicBezTo>
                  <a:pt x="198" y="434"/>
                  <a:pt x="196" y="436"/>
                  <a:pt x="195" y="437"/>
                </a:cubicBezTo>
                <a:cubicBezTo>
                  <a:pt x="194" y="437"/>
                  <a:pt x="194" y="437"/>
                  <a:pt x="193" y="438"/>
                </a:cubicBezTo>
                <a:cubicBezTo>
                  <a:pt x="190" y="440"/>
                  <a:pt x="187" y="441"/>
                  <a:pt x="184" y="442"/>
                </a:cubicBezTo>
                <a:cubicBezTo>
                  <a:pt x="182" y="442"/>
                  <a:pt x="182" y="442"/>
                  <a:pt x="180" y="442"/>
                </a:cubicBezTo>
                <a:cubicBezTo>
                  <a:pt x="179" y="442"/>
                  <a:pt x="179" y="443"/>
                  <a:pt x="179" y="443"/>
                </a:cubicBezTo>
                <a:cubicBezTo>
                  <a:pt x="178" y="444"/>
                  <a:pt x="177" y="443"/>
                  <a:pt x="176" y="444"/>
                </a:cubicBezTo>
                <a:cubicBezTo>
                  <a:pt x="176" y="444"/>
                  <a:pt x="176" y="444"/>
                  <a:pt x="176" y="444"/>
                </a:cubicBezTo>
                <a:cubicBezTo>
                  <a:pt x="176" y="444"/>
                  <a:pt x="175" y="444"/>
                  <a:pt x="175" y="444"/>
                </a:cubicBezTo>
                <a:cubicBezTo>
                  <a:pt x="175" y="444"/>
                  <a:pt x="175" y="445"/>
                  <a:pt x="175" y="445"/>
                </a:cubicBezTo>
                <a:cubicBezTo>
                  <a:pt x="174" y="445"/>
                  <a:pt x="172" y="445"/>
                  <a:pt x="172" y="445"/>
                </a:cubicBezTo>
                <a:cubicBezTo>
                  <a:pt x="171" y="445"/>
                  <a:pt x="171" y="446"/>
                  <a:pt x="171" y="446"/>
                </a:cubicBezTo>
                <a:cubicBezTo>
                  <a:pt x="169" y="446"/>
                  <a:pt x="167" y="447"/>
                  <a:pt x="166" y="447"/>
                </a:cubicBezTo>
                <a:cubicBezTo>
                  <a:pt x="163" y="448"/>
                  <a:pt x="160" y="448"/>
                  <a:pt x="159" y="448"/>
                </a:cubicBezTo>
                <a:cubicBezTo>
                  <a:pt x="159" y="448"/>
                  <a:pt x="158" y="448"/>
                  <a:pt x="158" y="448"/>
                </a:cubicBezTo>
                <a:cubicBezTo>
                  <a:pt x="158" y="448"/>
                  <a:pt x="158" y="448"/>
                  <a:pt x="157" y="448"/>
                </a:cubicBezTo>
                <a:cubicBezTo>
                  <a:pt x="157" y="447"/>
                  <a:pt x="156" y="448"/>
                  <a:pt x="156" y="448"/>
                </a:cubicBezTo>
                <a:cubicBezTo>
                  <a:pt x="153" y="447"/>
                  <a:pt x="148" y="447"/>
                  <a:pt x="147" y="447"/>
                </a:cubicBezTo>
                <a:cubicBezTo>
                  <a:pt x="146" y="446"/>
                  <a:pt x="146" y="446"/>
                  <a:pt x="145" y="446"/>
                </a:cubicBezTo>
                <a:cubicBezTo>
                  <a:pt x="143" y="445"/>
                  <a:pt x="139" y="444"/>
                  <a:pt x="137" y="443"/>
                </a:cubicBezTo>
                <a:cubicBezTo>
                  <a:pt x="136" y="442"/>
                  <a:pt x="133" y="442"/>
                  <a:pt x="132" y="441"/>
                </a:cubicBezTo>
                <a:cubicBezTo>
                  <a:pt x="131" y="440"/>
                  <a:pt x="130" y="438"/>
                  <a:pt x="129" y="437"/>
                </a:cubicBezTo>
                <a:cubicBezTo>
                  <a:pt x="130" y="437"/>
                  <a:pt x="131" y="437"/>
                  <a:pt x="131" y="438"/>
                </a:cubicBezTo>
                <a:cubicBezTo>
                  <a:pt x="132" y="438"/>
                  <a:pt x="132" y="439"/>
                  <a:pt x="132" y="439"/>
                </a:cubicBezTo>
                <a:cubicBezTo>
                  <a:pt x="133" y="439"/>
                  <a:pt x="133" y="439"/>
                  <a:pt x="134" y="439"/>
                </a:cubicBezTo>
                <a:cubicBezTo>
                  <a:pt x="134" y="439"/>
                  <a:pt x="135" y="439"/>
                  <a:pt x="135" y="439"/>
                </a:cubicBezTo>
                <a:cubicBezTo>
                  <a:pt x="136" y="440"/>
                  <a:pt x="136" y="440"/>
                  <a:pt x="137" y="441"/>
                </a:cubicBezTo>
                <a:cubicBezTo>
                  <a:pt x="138" y="442"/>
                  <a:pt x="141" y="442"/>
                  <a:pt x="143" y="442"/>
                </a:cubicBezTo>
                <a:cubicBezTo>
                  <a:pt x="144" y="442"/>
                  <a:pt x="146" y="443"/>
                  <a:pt x="148" y="443"/>
                </a:cubicBezTo>
                <a:cubicBezTo>
                  <a:pt x="150" y="443"/>
                  <a:pt x="151" y="442"/>
                  <a:pt x="152" y="442"/>
                </a:cubicBezTo>
                <a:cubicBezTo>
                  <a:pt x="152" y="442"/>
                  <a:pt x="153" y="443"/>
                  <a:pt x="153" y="443"/>
                </a:cubicBezTo>
                <a:cubicBezTo>
                  <a:pt x="154" y="443"/>
                  <a:pt x="155" y="442"/>
                  <a:pt x="155" y="442"/>
                </a:cubicBezTo>
                <a:cubicBezTo>
                  <a:pt x="158" y="441"/>
                  <a:pt x="158" y="442"/>
                  <a:pt x="159" y="441"/>
                </a:cubicBezTo>
                <a:cubicBezTo>
                  <a:pt x="159" y="441"/>
                  <a:pt x="160" y="441"/>
                  <a:pt x="160" y="441"/>
                </a:cubicBezTo>
                <a:cubicBezTo>
                  <a:pt x="164" y="440"/>
                  <a:pt x="169" y="438"/>
                  <a:pt x="170" y="436"/>
                </a:cubicBezTo>
                <a:cubicBezTo>
                  <a:pt x="169" y="436"/>
                  <a:pt x="167" y="437"/>
                  <a:pt x="164" y="438"/>
                </a:cubicBezTo>
                <a:cubicBezTo>
                  <a:pt x="162" y="438"/>
                  <a:pt x="160" y="439"/>
                  <a:pt x="158" y="439"/>
                </a:cubicBezTo>
                <a:cubicBezTo>
                  <a:pt x="155" y="440"/>
                  <a:pt x="153" y="440"/>
                  <a:pt x="151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9" y="440"/>
                  <a:pt x="148" y="440"/>
                  <a:pt x="148" y="440"/>
                </a:cubicBezTo>
                <a:cubicBezTo>
                  <a:pt x="145" y="439"/>
                  <a:pt x="143" y="439"/>
                  <a:pt x="142" y="438"/>
                </a:cubicBezTo>
                <a:cubicBezTo>
                  <a:pt x="142" y="438"/>
                  <a:pt x="141" y="438"/>
                  <a:pt x="140" y="438"/>
                </a:cubicBezTo>
                <a:cubicBezTo>
                  <a:pt x="138" y="438"/>
                  <a:pt x="136" y="437"/>
                  <a:pt x="135" y="436"/>
                </a:cubicBezTo>
                <a:cubicBezTo>
                  <a:pt x="135" y="436"/>
                  <a:pt x="134" y="436"/>
                  <a:pt x="134" y="436"/>
                </a:cubicBezTo>
                <a:cubicBezTo>
                  <a:pt x="134" y="436"/>
                  <a:pt x="133" y="435"/>
                  <a:pt x="133" y="435"/>
                </a:cubicBezTo>
                <a:cubicBezTo>
                  <a:pt x="132" y="434"/>
                  <a:pt x="131" y="433"/>
                  <a:pt x="130" y="433"/>
                </a:cubicBezTo>
                <a:cubicBezTo>
                  <a:pt x="129" y="433"/>
                  <a:pt x="130" y="432"/>
                  <a:pt x="130" y="432"/>
                </a:cubicBezTo>
                <a:cubicBezTo>
                  <a:pt x="129" y="431"/>
                  <a:pt x="127" y="431"/>
                  <a:pt x="127" y="431"/>
                </a:cubicBezTo>
                <a:cubicBezTo>
                  <a:pt x="125" y="431"/>
                  <a:pt x="126" y="437"/>
                  <a:pt x="123" y="435"/>
                </a:cubicBezTo>
                <a:cubicBezTo>
                  <a:pt x="125" y="433"/>
                  <a:pt x="122" y="428"/>
                  <a:pt x="125" y="427"/>
                </a:cubicBezTo>
                <a:cubicBezTo>
                  <a:pt x="127" y="427"/>
                  <a:pt x="129" y="428"/>
                  <a:pt x="130" y="428"/>
                </a:cubicBezTo>
                <a:cubicBezTo>
                  <a:pt x="131" y="428"/>
                  <a:pt x="131" y="429"/>
                  <a:pt x="132" y="429"/>
                </a:cubicBezTo>
                <a:cubicBezTo>
                  <a:pt x="132" y="429"/>
                  <a:pt x="132" y="429"/>
                  <a:pt x="133" y="429"/>
                </a:cubicBezTo>
                <a:cubicBezTo>
                  <a:pt x="133" y="429"/>
                  <a:pt x="133" y="429"/>
                  <a:pt x="133" y="429"/>
                </a:cubicBezTo>
                <a:cubicBezTo>
                  <a:pt x="135" y="430"/>
                  <a:pt x="136" y="429"/>
                  <a:pt x="136" y="430"/>
                </a:cubicBezTo>
                <a:cubicBezTo>
                  <a:pt x="137" y="431"/>
                  <a:pt x="139" y="431"/>
                  <a:pt x="140" y="431"/>
                </a:cubicBezTo>
                <a:cubicBezTo>
                  <a:pt x="140" y="431"/>
                  <a:pt x="141" y="432"/>
                  <a:pt x="141" y="432"/>
                </a:cubicBezTo>
                <a:cubicBezTo>
                  <a:pt x="142" y="432"/>
                  <a:pt x="141" y="432"/>
                  <a:pt x="142" y="432"/>
                </a:cubicBezTo>
                <a:cubicBezTo>
                  <a:pt x="142" y="432"/>
                  <a:pt x="143" y="432"/>
                  <a:pt x="144" y="432"/>
                </a:cubicBezTo>
                <a:cubicBezTo>
                  <a:pt x="146" y="432"/>
                  <a:pt x="150" y="433"/>
                  <a:pt x="152" y="433"/>
                </a:cubicBezTo>
                <a:cubicBezTo>
                  <a:pt x="153" y="433"/>
                  <a:pt x="153" y="432"/>
                  <a:pt x="154" y="432"/>
                </a:cubicBezTo>
                <a:cubicBezTo>
                  <a:pt x="154" y="432"/>
                  <a:pt x="154" y="433"/>
                  <a:pt x="154" y="433"/>
                </a:cubicBezTo>
                <a:cubicBezTo>
                  <a:pt x="155" y="433"/>
                  <a:pt x="155" y="432"/>
                  <a:pt x="155" y="432"/>
                </a:cubicBezTo>
                <a:cubicBezTo>
                  <a:pt x="157" y="432"/>
                  <a:pt x="158" y="433"/>
                  <a:pt x="159" y="433"/>
                </a:cubicBezTo>
                <a:cubicBezTo>
                  <a:pt x="162" y="432"/>
                  <a:pt x="166" y="431"/>
                  <a:pt x="169" y="432"/>
                </a:cubicBezTo>
                <a:cubicBezTo>
                  <a:pt x="170" y="431"/>
                  <a:pt x="169" y="430"/>
                  <a:pt x="171" y="429"/>
                </a:cubicBezTo>
                <a:cubicBezTo>
                  <a:pt x="173" y="428"/>
                  <a:pt x="178" y="428"/>
                  <a:pt x="179" y="427"/>
                </a:cubicBezTo>
                <a:cubicBezTo>
                  <a:pt x="179" y="426"/>
                  <a:pt x="180" y="427"/>
                  <a:pt x="180" y="427"/>
                </a:cubicBezTo>
                <a:cubicBezTo>
                  <a:pt x="181" y="426"/>
                  <a:pt x="181" y="426"/>
                  <a:pt x="181" y="425"/>
                </a:cubicBezTo>
                <a:cubicBezTo>
                  <a:pt x="183" y="425"/>
                  <a:pt x="182" y="424"/>
                  <a:pt x="184" y="424"/>
                </a:cubicBezTo>
                <a:cubicBezTo>
                  <a:pt x="185" y="424"/>
                  <a:pt x="187" y="421"/>
                  <a:pt x="188" y="423"/>
                </a:cubicBezTo>
                <a:cubicBezTo>
                  <a:pt x="189" y="424"/>
                  <a:pt x="187" y="426"/>
                  <a:pt x="185" y="427"/>
                </a:cubicBezTo>
                <a:cubicBezTo>
                  <a:pt x="185" y="427"/>
                  <a:pt x="185" y="428"/>
                  <a:pt x="184" y="429"/>
                </a:cubicBezTo>
                <a:cubicBezTo>
                  <a:pt x="184" y="429"/>
                  <a:pt x="183" y="430"/>
                  <a:pt x="182" y="430"/>
                </a:cubicBezTo>
                <a:cubicBezTo>
                  <a:pt x="182" y="430"/>
                  <a:pt x="182" y="431"/>
                  <a:pt x="182" y="431"/>
                </a:cubicBezTo>
                <a:cubicBezTo>
                  <a:pt x="184" y="431"/>
                  <a:pt x="185" y="429"/>
                  <a:pt x="186" y="428"/>
                </a:cubicBezTo>
                <a:cubicBezTo>
                  <a:pt x="186" y="428"/>
                  <a:pt x="188" y="428"/>
                  <a:pt x="188" y="428"/>
                </a:cubicBezTo>
                <a:cubicBezTo>
                  <a:pt x="189" y="427"/>
                  <a:pt x="188" y="426"/>
                  <a:pt x="189" y="425"/>
                </a:cubicBezTo>
                <a:cubicBezTo>
                  <a:pt x="190" y="425"/>
                  <a:pt x="189" y="425"/>
                  <a:pt x="190" y="425"/>
                </a:cubicBezTo>
                <a:cubicBezTo>
                  <a:pt x="191" y="424"/>
                  <a:pt x="191" y="423"/>
                  <a:pt x="192" y="422"/>
                </a:cubicBezTo>
                <a:cubicBezTo>
                  <a:pt x="193" y="421"/>
                  <a:pt x="194" y="420"/>
                  <a:pt x="194" y="420"/>
                </a:cubicBezTo>
                <a:cubicBezTo>
                  <a:pt x="194" y="419"/>
                  <a:pt x="195" y="417"/>
                  <a:pt x="196" y="417"/>
                </a:cubicBezTo>
                <a:cubicBezTo>
                  <a:pt x="196" y="416"/>
                  <a:pt x="197" y="415"/>
                  <a:pt x="197" y="415"/>
                </a:cubicBezTo>
                <a:cubicBezTo>
                  <a:pt x="197" y="414"/>
                  <a:pt x="197" y="415"/>
                  <a:pt x="198" y="414"/>
                </a:cubicBezTo>
                <a:cubicBezTo>
                  <a:pt x="198" y="413"/>
                  <a:pt x="200" y="411"/>
                  <a:pt x="199" y="409"/>
                </a:cubicBezTo>
                <a:cubicBezTo>
                  <a:pt x="197" y="409"/>
                  <a:pt x="197" y="411"/>
                  <a:pt x="196" y="412"/>
                </a:cubicBezTo>
                <a:cubicBezTo>
                  <a:pt x="194" y="413"/>
                  <a:pt x="193" y="415"/>
                  <a:pt x="191" y="416"/>
                </a:cubicBezTo>
                <a:cubicBezTo>
                  <a:pt x="189" y="417"/>
                  <a:pt x="187" y="419"/>
                  <a:pt x="185" y="420"/>
                </a:cubicBezTo>
                <a:cubicBezTo>
                  <a:pt x="184" y="420"/>
                  <a:pt x="184" y="420"/>
                  <a:pt x="182" y="420"/>
                </a:cubicBezTo>
                <a:cubicBezTo>
                  <a:pt x="182" y="421"/>
                  <a:pt x="182" y="421"/>
                  <a:pt x="182" y="421"/>
                </a:cubicBezTo>
                <a:cubicBezTo>
                  <a:pt x="178" y="422"/>
                  <a:pt x="172" y="424"/>
                  <a:pt x="169" y="425"/>
                </a:cubicBezTo>
                <a:cubicBezTo>
                  <a:pt x="168" y="426"/>
                  <a:pt x="168" y="425"/>
                  <a:pt x="167" y="425"/>
                </a:cubicBezTo>
                <a:cubicBezTo>
                  <a:pt x="167" y="426"/>
                  <a:pt x="167" y="426"/>
                  <a:pt x="167" y="426"/>
                </a:cubicBezTo>
                <a:cubicBezTo>
                  <a:pt x="165" y="427"/>
                  <a:pt x="164" y="426"/>
                  <a:pt x="162" y="427"/>
                </a:cubicBezTo>
                <a:cubicBezTo>
                  <a:pt x="162" y="427"/>
                  <a:pt x="161" y="427"/>
                  <a:pt x="161" y="427"/>
                </a:cubicBezTo>
                <a:cubicBezTo>
                  <a:pt x="159" y="427"/>
                  <a:pt x="156" y="427"/>
                  <a:pt x="155" y="427"/>
                </a:cubicBezTo>
                <a:cubicBezTo>
                  <a:pt x="154" y="426"/>
                  <a:pt x="153" y="427"/>
                  <a:pt x="152" y="427"/>
                </a:cubicBezTo>
                <a:cubicBezTo>
                  <a:pt x="152" y="427"/>
                  <a:pt x="152" y="426"/>
                  <a:pt x="151" y="425"/>
                </a:cubicBezTo>
                <a:cubicBezTo>
                  <a:pt x="151" y="425"/>
                  <a:pt x="150" y="426"/>
                  <a:pt x="149" y="425"/>
                </a:cubicBezTo>
                <a:cubicBezTo>
                  <a:pt x="149" y="425"/>
                  <a:pt x="149" y="425"/>
                  <a:pt x="148" y="425"/>
                </a:cubicBezTo>
                <a:cubicBezTo>
                  <a:pt x="147" y="425"/>
                  <a:pt x="147" y="424"/>
                  <a:pt x="146" y="424"/>
                </a:cubicBezTo>
                <a:cubicBezTo>
                  <a:pt x="146" y="424"/>
                  <a:pt x="146" y="425"/>
                  <a:pt x="145" y="424"/>
                </a:cubicBezTo>
                <a:cubicBezTo>
                  <a:pt x="145" y="424"/>
                  <a:pt x="144" y="423"/>
                  <a:pt x="144" y="423"/>
                </a:cubicBezTo>
                <a:cubicBezTo>
                  <a:pt x="143" y="423"/>
                  <a:pt x="143" y="423"/>
                  <a:pt x="142" y="422"/>
                </a:cubicBezTo>
                <a:cubicBezTo>
                  <a:pt x="140" y="423"/>
                  <a:pt x="139" y="422"/>
                  <a:pt x="139" y="422"/>
                </a:cubicBezTo>
                <a:cubicBezTo>
                  <a:pt x="138" y="422"/>
                  <a:pt x="138" y="421"/>
                  <a:pt x="138" y="421"/>
                </a:cubicBezTo>
                <a:cubicBezTo>
                  <a:pt x="136" y="420"/>
                  <a:pt x="134" y="420"/>
                  <a:pt x="134" y="419"/>
                </a:cubicBezTo>
                <a:cubicBezTo>
                  <a:pt x="134" y="419"/>
                  <a:pt x="133" y="420"/>
                  <a:pt x="133" y="419"/>
                </a:cubicBezTo>
                <a:cubicBezTo>
                  <a:pt x="132" y="419"/>
                  <a:pt x="132" y="419"/>
                  <a:pt x="131" y="418"/>
                </a:cubicBezTo>
                <a:cubicBezTo>
                  <a:pt x="130" y="417"/>
                  <a:pt x="129" y="416"/>
                  <a:pt x="128" y="415"/>
                </a:cubicBezTo>
                <a:cubicBezTo>
                  <a:pt x="127" y="414"/>
                  <a:pt x="125" y="415"/>
                  <a:pt x="125" y="414"/>
                </a:cubicBezTo>
                <a:cubicBezTo>
                  <a:pt x="121" y="414"/>
                  <a:pt x="121" y="414"/>
                  <a:pt x="121" y="414"/>
                </a:cubicBezTo>
                <a:cubicBezTo>
                  <a:pt x="122" y="413"/>
                  <a:pt x="120" y="412"/>
                  <a:pt x="121" y="409"/>
                </a:cubicBezTo>
                <a:cubicBezTo>
                  <a:pt x="121" y="407"/>
                  <a:pt x="121" y="406"/>
                  <a:pt x="122" y="404"/>
                </a:cubicBezTo>
                <a:cubicBezTo>
                  <a:pt x="124" y="403"/>
                  <a:pt x="128" y="406"/>
                  <a:pt x="130" y="406"/>
                </a:cubicBezTo>
                <a:cubicBezTo>
                  <a:pt x="131" y="406"/>
                  <a:pt x="131" y="406"/>
                  <a:pt x="132" y="407"/>
                </a:cubicBezTo>
                <a:cubicBezTo>
                  <a:pt x="133" y="407"/>
                  <a:pt x="134" y="407"/>
                  <a:pt x="135" y="407"/>
                </a:cubicBezTo>
                <a:cubicBezTo>
                  <a:pt x="136" y="407"/>
                  <a:pt x="136" y="408"/>
                  <a:pt x="137" y="408"/>
                </a:cubicBezTo>
                <a:cubicBezTo>
                  <a:pt x="139" y="408"/>
                  <a:pt x="141" y="407"/>
                  <a:pt x="143" y="408"/>
                </a:cubicBezTo>
                <a:cubicBezTo>
                  <a:pt x="145" y="408"/>
                  <a:pt x="147" y="409"/>
                  <a:pt x="148" y="409"/>
                </a:cubicBezTo>
                <a:cubicBezTo>
                  <a:pt x="150" y="410"/>
                  <a:pt x="152" y="410"/>
                  <a:pt x="154" y="409"/>
                </a:cubicBezTo>
                <a:cubicBezTo>
                  <a:pt x="154" y="411"/>
                  <a:pt x="158" y="411"/>
                  <a:pt x="156" y="412"/>
                </a:cubicBezTo>
                <a:cubicBezTo>
                  <a:pt x="157" y="413"/>
                  <a:pt x="157" y="411"/>
                  <a:pt x="158" y="411"/>
                </a:cubicBezTo>
                <a:cubicBezTo>
                  <a:pt x="159" y="410"/>
                  <a:pt x="161" y="410"/>
                  <a:pt x="163" y="411"/>
                </a:cubicBezTo>
                <a:cubicBezTo>
                  <a:pt x="163" y="411"/>
                  <a:pt x="163" y="411"/>
                  <a:pt x="163" y="411"/>
                </a:cubicBezTo>
                <a:cubicBezTo>
                  <a:pt x="167" y="412"/>
                  <a:pt x="169" y="411"/>
                  <a:pt x="171" y="411"/>
                </a:cubicBezTo>
                <a:cubicBezTo>
                  <a:pt x="173" y="410"/>
                  <a:pt x="174" y="411"/>
                  <a:pt x="175" y="410"/>
                </a:cubicBezTo>
                <a:cubicBezTo>
                  <a:pt x="175" y="410"/>
                  <a:pt x="175" y="411"/>
                  <a:pt x="175" y="411"/>
                </a:cubicBezTo>
                <a:cubicBezTo>
                  <a:pt x="178" y="410"/>
                  <a:pt x="180" y="410"/>
                  <a:pt x="181" y="409"/>
                </a:cubicBezTo>
                <a:cubicBezTo>
                  <a:pt x="183" y="409"/>
                  <a:pt x="184" y="410"/>
                  <a:pt x="184" y="409"/>
                </a:cubicBezTo>
                <a:cubicBezTo>
                  <a:pt x="184" y="409"/>
                  <a:pt x="186" y="409"/>
                  <a:pt x="186" y="409"/>
                </a:cubicBezTo>
                <a:cubicBezTo>
                  <a:pt x="187" y="409"/>
                  <a:pt x="187" y="408"/>
                  <a:pt x="187" y="408"/>
                </a:cubicBezTo>
                <a:cubicBezTo>
                  <a:pt x="190" y="407"/>
                  <a:pt x="193" y="408"/>
                  <a:pt x="196" y="407"/>
                </a:cubicBezTo>
                <a:cubicBezTo>
                  <a:pt x="197" y="407"/>
                  <a:pt x="198" y="406"/>
                  <a:pt x="198" y="406"/>
                </a:cubicBezTo>
                <a:cubicBezTo>
                  <a:pt x="199" y="405"/>
                  <a:pt x="199" y="406"/>
                  <a:pt x="199" y="406"/>
                </a:cubicBezTo>
                <a:cubicBezTo>
                  <a:pt x="199" y="406"/>
                  <a:pt x="200" y="406"/>
                  <a:pt x="200" y="406"/>
                </a:cubicBezTo>
                <a:cubicBezTo>
                  <a:pt x="200" y="406"/>
                  <a:pt x="200" y="406"/>
                  <a:pt x="201" y="406"/>
                </a:cubicBezTo>
                <a:cubicBezTo>
                  <a:pt x="201" y="406"/>
                  <a:pt x="201" y="405"/>
                  <a:pt x="201" y="405"/>
                </a:cubicBezTo>
                <a:cubicBezTo>
                  <a:pt x="202" y="404"/>
                  <a:pt x="205" y="404"/>
                  <a:pt x="205" y="403"/>
                </a:cubicBezTo>
                <a:cubicBezTo>
                  <a:pt x="205" y="403"/>
                  <a:pt x="206" y="402"/>
                  <a:pt x="207" y="402"/>
                </a:cubicBezTo>
                <a:cubicBezTo>
                  <a:pt x="207" y="402"/>
                  <a:pt x="207" y="401"/>
                  <a:pt x="208" y="401"/>
                </a:cubicBezTo>
                <a:cubicBezTo>
                  <a:pt x="210" y="400"/>
                  <a:pt x="211" y="400"/>
                  <a:pt x="213" y="399"/>
                </a:cubicBezTo>
                <a:cubicBezTo>
                  <a:pt x="214" y="398"/>
                  <a:pt x="215" y="397"/>
                  <a:pt x="215" y="397"/>
                </a:cubicBezTo>
                <a:cubicBezTo>
                  <a:pt x="215" y="397"/>
                  <a:pt x="215" y="396"/>
                  <a:pt x="215" y="396"/>
                </a:cubicBezTo>
                <a:cubicBezTo>
                  <a:pt x="215" y="395"/>
                  <a:pt x="216" y="395"/>
                  <a:pt x="216" y="394"/>
                </a:cubicBezTo>
                <a:cubicBezTo>
                  <a:pt x="216" y="394"/>
                  <a:pt x="217" y="394"/>
                  <a:pt x="217" y="394"/>
                </a:cubicBezTo>
                <a:cubicBezTo>
                  <a:pt x="218" y="394"/>
                  <a:pt x="217" y="393"/>
                  <a:pt x="217" y="393"/>
                </a:cubicBezTo>
                <a:cubicBezTo>
                  <a:pt x="218" y="393"/>
                  <a:pt x="218" y="393"/>
                  <a:pt x="219" y="392"/>
                </a:cubicBezTo>
                <a:cubicBezTo>
                  <a:pt x="219" y="392"/>
                  <a:pt x="219" y="391"/>
                  <a:pt x="219" y="391"/>
                </a:cubicBezTo>
                <a:cubicBezTo>
                  <a:pt x="220" y="390"/>
                  <a:pt x="221" y="389"/>
                  <a:pt x="221" y="388"/>
                </a:cubicBezTo>
                <a:cubicBezTo>
                  <a:pt x="221" y="387"/>
                  <a:pt x="223" y="386"/>
                  <a:pt x="223" y="385"/>
                </a:cubicBezTo>
                <a:cubicBezTo>
                  <a:pt x="223" y="384"/>
                  <a:pt x="225" y="383"/>
                  <a:pt x="225" y="383"/>
                </a:cubicBezTo>
                <a:cubicBezTo>
                  <a:pt x="226" y="382"/>
                  <a:pt x="226" y="381"/>
                  <a:pt x="226" y="380"/>
                </a:cubicBezTo>
                <a:cubicBezTo>
                  <a:pt x="227" y="379"/>
                  <a:pt x="227" y="377"/>
                  <a:pt x="228" y="376"/>
                </a:cubicBezTo>
                <a:cubicBezTo>
                  <a:pt x="228" y="373"/>
                  <a:pt x="229" y="370"/>
                  <a:pt x="231" y="370"/>
                </a:cubicBezTo>
                <a:cubicBezTo>
                  <a:pt x="231" y="369"/>
                  <a:pt x="230" y="369"/>
                  <a:pt x="231" y="368"/>
                </a:cubicBezTo>
                <a:cubicBezTo>
                  <a:pt x="231" y="367"/>
                  <a:pt x="231" y="365"/>
                  <a:pt x="232" y="363"/>
                </a:cubicBezTo>
                <a:cubicBezTo>
                  <a:pt x="232" y="360"/>
                  <a:pt x="233" y="358"/>
                  <a:pt x="233" y="356"/>
                </a:cubicBezTo>
                <a:cubicBezTo>
                  <a:pt x="233" y="354"/>
                  <a:pt x="233" y="352"/>
                  <a:pt x="233" y="350"/>
                </a:cubicBezTo>
                <a:cubicBezTo>
                  <a:pt x="233" y="349"/>
                  <a:pt x="233" y="349"/>
                  <a:pt x="234" y="348"/>
                </a:cubicBezTo>
                <a:cubicBezTo>
                  <a:pt x="234" y="347"/>
                  <a:pt x="233" y="346"/>
                  <a:pt x="234" y="345"/>
                </a:cubicBezTo>
                <a:cubicBezTo>
                  <a:pt x="234" y="344"/>
                  <a:pt x="235" y="342"/>
                  <a:pt x="235" y="341"/>
                </a:cubicBezTo>
                <a:cubicBezTo>
                  <a:pt x="235" y="336"/>
                  <a:pt x="234" y="330"/>
                  <a:pt x="237" y="328"/>
                </a:cubicBezTo>
                <a:cubicBezTo>
                  <a:pt x="237" y="328"/>
                  <a:pt x="236" y="326"/>
                  <a:pt x="237" y="326"/>
                </a:cubicBezTo>
                <a:cubicBezTo>
                  <a:pt x="237" y="326"/>
                  <a:pt x="238" y="326"/>
                  <a:pt x="238" y="325"/>
                </a:cubicBezTo>
                <a:cubicBezTo>
                  <a:pt x="238" y="325"/>
                  <a:pt x="238" y="324"/>
                  <a:pt x="238" y="324"/>
                </a:cubicBezTo>
                <a:cubicBezTo>
                  <a:pt x="238" y="323"/>
                  <a:pt x="239" y="322"/>
                  <a:pt x="239" y="322"/>
                </a:cubicBezTo>
                <a:cubicBezTo>
                  <a:pt x="239" y="322"/>
                  <a:pt x="241" y="322"/>
                  <a:pt x="240" y="321"/>
                </a:cubicBezTo>
                <a:lnTo>
                  <a:pt x="240" y="318"/>
                </a:lnTo>
                <a:close/>
                <a:moveTo>
                  <a:pt x="137" y="469"/>
                </a:moveTo>
                <a:cubicBezTo>
                  <a:pt x="137" y="469"/>
                  <a:pt x="137" y="468"/>
                  <a:pt x="137" y="468"/>
                </a:cubicBezTo>
                <a:cubicBezTo>
                  <a:pt x="136" y="468"/>
                  <a:pt x="136" y="467"/>
                  <a:pt x="136" y="466"/>
                </a:cubicBezTo>
                <a:cubicBezTo>
                  <a:pt x="135" y="466"/>
                  <a:pt x="134" y="466"/>
                  <a:pt x="134" y="466"/>
                </a:cubicBezTo>
                <a:cubicBezTo>
                  <a:pt x="133" y="465"/>
                  <a:pt x="134" y="465"/>
                  <a:pt x="133" y="463"/>
                </a:cubicBezTo>
                <a:cubicBezTo>
                  <a:pt x="133" y="463"/>
                  <a:pt x="132" y="460"/>
                  <a:pt x="132" y="459"/>
                </a:cubicBezTo>
                <a:cubicBezTo>
                  <a:pt x="133" y="459"/>
                  <a:pt x="135" y="458"/>
                  <a:pt x="135" y="459"/>
                </a:cubicBezTo>
                <a:cubicBezTo>
                  <a:pt x="135" y="459"/>
                  <a:pt x="135" y="459"/>
                  <a:pt x="135" y="459"/>
                </a:cubicBezTo>
                <a:cubicBezTo>
                  <a:pt x="135" y="459"/>
                  <a:pt x="137" y="459"/>
                  <a:pt x="137" y="460"/>
                </a:cubicBezTo>
                <a:cubicBezTo>
                  <a:pt x="138" y="460"/>
                  <a:pt x="138" y="461"/>
                  <a:pt x="138" y="461"/>
                </a:cubicBezTo>
                <a:cubicBezTo>
                  <a:pt x="139" y="461"/>
                  <a:pt x="140" y="461"/>
                  <a:pt x="140" y="463"/>
                </a:cubicBezTo>
                <a:cubicBezTo>
                  <a:pt x="143" y="462"/>
                  <a:pt x="145" y="464"/>
                  <a:pt x="148" y="464"/>
                </a:cubicBezTo>
                <a:cubicBezTo>
                  <a:pt x="151" y="465"/>
                  <a:pt x="160" y="465"/>
                  <a:pt x="164" y="465"/>
                </a:cubicBezTo>
                <a:cubicBezTo>
                  <a:pt x="166" y="465"/>
                  <a:pt x="167" y="464"/>
                  <a:pt x="168" y="464"/>
                </a:cubicBezTo>
                <a:cubicBezTo>
                  <a:pt x="169" y="463"/>
                  <a:pt x="169" y="463"/>
                  <a:pt x="170" y="463"/>
                </a:cubicBezTo>
                <a:cubicBezTo>
                  <a:pt x="171" y="462"/>
                  <a:pt x="171" y="463"/>
                  <a:pt x="172" y="463"/>
                </a:cubicBezTo>
                <a:cubicBezTo>
                  <a:pt x="174" y="462"/>
                  <a:pt x="176" y="461"/>
                  <a:pt x="178" y="460"/>
                </a:cubicBezTo>
                <a:cubicBezTo>
                  <a:pt x="179" y="460"/>
                  <a:pt x="179" y="460"/>
                  <a:pt x="179" y="460"/>
                </a:cubicBezTo>
                <a:cubicBezTo>
                  <a:pt x="179" y="461"/>
                  <a:pt x="178" y="461"/>
                  <a:pt x="176" y="461"/>
                </a:cubicBezTo>
                <a:cubicBezTo>
                  <a:pt x="176" y="463"/>
                  <a:pt x="174" y="463"/>
                  <a:pt x="172" y="464"/>
                </a:cubicBezTo>
                <a:cubicBezTo>
                  <a:pt x="172" y="464"/>
                  <a:pt x="172" y="465"/>
                  <a:pt x="172" y="465"/>
                </a:cubicBezTo>
                <a:cubicBezTo>
                  <a:pt x="171" y="465"/>
                  <a:pt x="171" y="465"/>
                  <a:pt x="170" y="465"/>
                </a:cubicBezTo>
                <a:cubicBezTo>
                  <a:pt x="166" y="466"/>
                  <a:pt x="161" y="468"/>
                  <a:pt x="156" y="469"/>
                </a:cubicBezTo>
                <a:cubicBezTo>
                  <a:pt x="153" y="469"/>
                  <a:pt x="149" y="468"/>
                  <a:pt x="146" y="469"/>
                </a:cubicBezTo>
                <a:cubicBezTo>
                  <a:pt x="142" y="469"/>
                  <a:pt x="141" y="470"/>
                  <a:pt x="137" y="469"/>
                </a:cubicBezTo>
                <a:close/>
                <a:moveTo>
                  <a:pt x="152" y="481"/>
                </a:moveTo>
                <a:cubicBezTo>
                  <a:pt x="152" y="481"/>
                  <a:pt x="152" y="481"/>
                  <a:pt x="151" y="481"/>
                </a:cubicBezTo>
                <a:cubicBezTo>
                  <a:pt x="150" y="481"/>
                  <a:pt x="150" y="482"/>
                  <a:pt x="148" y="482"/>
                </a:cubicBezTo>
                <a:cubicBezTo>
                  <a:pt x="147" y="482"/>
                  <a:pt x="147" y="481"/>
                  <a:pt x="146" y="481"/>
                </a:cubicBezTo>
                <a:cubicBezTo>
                  <a:pt x="146" y="481"/>
                  <a:pt x="144" y="481"/>
                  <a:pt x="143" y="480"/>
                </a:cubicBezTo>
                <a:cubicBezTo>
                  <a:pt x="143" y="480"/>
                  <a:pt x="143" y="479"/>
                  <a:pt x="143" y="479"/>
                </a:cubicBezTo>
                <a:cubicBezTo>
                  <a:pt x="142" y="478"/>
                  <a:pt x="141" y="478"/>
                  <a:pt x="140" y="476"/>
                </a:cubicBezTo>
                <a:cubicBezTo>
                  <a:pt x="146" y="476"/>
                  <a:pt x="150" y="479"/>
                  <a:pt x="155" y="480"/>
                </a:cubicBezTo>
                <a:cubicBezTo>
                  <a:pt x="154" y="481"/>
                  <a:pt x="153" y="480"/>
                  <a:pt x="152" y="481"/>
                </a:cubicBezTo>
                <a:close/>
                <a:moveTo>
                  <a:pt x="167" y="486"/>
                </a:moveTo>
                <a:cubicBezTo>
                  <a:pt x="168" y="486"/>
                  <a:pt x="168" y="486"/>
                  <a:pt x="168" y="486"/>
                </a:cubicBezTo>
                <a:cubicBezTo>
                  <a:pt x="168" y="488"/>
                  <a:pt x="164" y="486"/>
                  <a:pt x="167" y="486"/>
                </a:cubicBezTo>
                <a:close/>
                <a:moveTo>
                  <a:pt x="158" y="454"/>
                </a:moveTo>
                <a:cubicBezTo>
                  <a:pt x="161" y="453"/>
                  <a:pt x="164" y="454"/>
                  <a:pt x="166" y="453"/>
                </a:cubicBezTo>
                <a:cubicBezTo>
                  <a:pt x="167" y="453"/>
                  <a:pt x="168" y="452"/>
                  <a:pt x="169" y="452"/>
                </a:cubicBezTo>
                <a:cubicBezTo>
                  <a:pt x="171" y="452"/>
                  <a:pt x="172" y="452"/>
                  <a:pt x="173" y="451"/>
                </a:cubicBezTo>
                <a:cubicBezTo>
                  <a:pt x="173" y="451"/>
                  <a:pt x="175" y="451"/>
                  <a:pt x="175" y="450"/>
                </a:cubicBezTo>
                <a:cubicBezTo>
                  <a:pt x="175" y="450"/>
                  <a:pt x="176" y="450"/>
                  <a:pt x="178" y="449"/>
                </a:cubicBezTo>
                <a:cubicBezTo>
                  <a:pt x="178" y="449"/>
                  <a:pt x="179" y="448"/>
                  <a:pt x="180" y="448"/>
                </a:cubicBezTo>
                <a:cubicBezTo>
                  <a:pt x="181" y="447"/>
                  <a:pt x="181" y="447"/>
                  <a:pt x="181" y="447"/>
                </a:cubicBezTo>
                <a:cubicBezTo>
                  <a:pt x="182" y="446"/>
                  <a:pt x="182" y="447"/>
                  <a:pt x="182" y="447"/>
                </a:cubicBezTo>
                <a:cubicBezTo>
                  <a:pt x="183" y="446"/>
                  <a:pt x="182" y="446"/>
                  <a:pt x="182" y="446"/>
                </a:cubicBezTo>
                <a:cubicBezTo>
                  <a:pt x="184" y="445"/>
                  <a:pt x="186" y="447"/>
                  <a:pt x="186" y="445"/>
                </a:cubicBezTo>
                <a:cubicBezTo>
                  <a:pt x="187" y="445"/>
                  <a:pt x="186" y="445"/>
                  <a:pt x="186" y="445"/>
                </a:cubicBezTo>
                <a:cubicBezTo>
                  <a:pt x="186" y="446"/>
                  <a:pt x="187" y="446"/>
                  <a:pt x="187" y="446"/>
                </a:cubicBezTo>
                <a:cubicBezTo>
                  <a:pt x="187" y="446"/>
                  <a:pt x="187" y="445"/>
                  <a:pt x="187" y="445"/>
                </a:cubicBezTo>
                <a:cubicBezTo>
                  <a:pt x="188" y="445"/>
                  <a:pt x="188" y="445"/>
                  <a:pt x="188" y="444"/>
                </a:cubicBezTo>
                <a:cubicBezTo>
                  <a:pt x="189" y="444"/>
                  <a:pt x="190" y="444"/>
                  <a:pt x="190" y="443"/>
                </a:cubicBezTo>
                <a:cubicBezTo>
                  <a:pt x="191" y="443"/>
                  <a:pt x="192" y="443"/>
                  <a:pt x="192" y="442"/>
                </a:cubicBezTo>
                <a:cubicBezTo>
                  <a:pt x="194" y="441"/>
                  <a:pt x="198" y="439"/>
                  <a:pt x="199" y="437"/>
                </a:cubicBezTo>
                <a:cubicBezTo>
                  <a:pt x="200" y="436"/>
                  <a:pt x="200" y="437"/>
                  <a:pt x="201" y="437"/>
                </a:cubicBezTo>
                <a:cubicBezTo>
                  <a:pt x="199" y="440"/>
                  <a:pt x="200" y="443"/>
                  <a:pt x="199" y="445"/>
                </a:cubicBezTo>
                <a:cubicBezTo>
                  <a:pt x="199" y="446"/>
                  <a:pt x="199" y="445"/>
                  <a:pt x="199" y="446"/>
                </a:cubicBezTo>
                <a:cubicBezTo>
                  <a:pt x="199" y="447"/>
                  <a:pt x="199" y="448"/>
                  <a:pt x="198" y="449"/>
                </a:cubicBezTo>
                <a:cubicBezTo>
                  <a:pt x="198" y="449"/>
                  <a:pt x="198" y="449"/>
                  <a:pt x="198" y="450"/>
                </a:cubicBezTo>
                <a:cubicBezTo>
                  <a:pt x="198" y="450"/>
                  <a:pt x="198" y="450"/>
                  <a:pt x="198" y="450"/>
                </a:cubicBezTo>
                <a:cubicBezTo>
                  <a:pt x="197" y="451"/>
                  <a:pt x="197" y="451"/>
                  <a:pt x="197" y="452"/>
                </a:cubicBezTo>
                <a:cubicBezTo>
                  <a:pt x="197" y="453"/>
                  <a:pt x="196" y="452"/>
                  <a:pt x="196" y="453"/>
                </a:cubicBezTo>
                <a:cubicBezTo>
                  <a:pt x="196" y="454"/>
                  <a:pt x="196" y="455"/>
                  <a:pt x="195" y="456"/>
                </a:cubicBezTo>
                <a:cubicBezTo>
                  <a:pt x="195" y="457"/>
                  <a:pt x="195" y="456"/>
                  <a:pt x="195" y="457"/>
                </a:cubicBezTo>
                <a:cubicBezTo>
                  <a:pt x="194" y="457"/>
                  <a:pt x="194" y="458"/>
                  <a:pt x="194" y="458"/>
                </a:cubicBezTo>
                <a:cubicBezTo>
                  <a:pt x="194" y="459"/>
                  <a:pt x="193" y="459"/>
                  <a:pt x="193" y="460"/>
                </a:cubicBezTo>
                <a:cubicBezTo>
                  <a:pt x="193" y="461"/>
                  <a:pt x="192" y="463"/>
                  <a:pt x="191" y="464"/>
                </a:cubicBezTo>
                <a:cubicBezTo>
                  <a:pt x="191" y="464"/>
                  <a:pt x="190" y="465"/>
                  <a:pt x="190" y="465"/>
                </a:cubicBezTo>
                <a:cubicBezTo>
                  <a:pt x="190" y="465"/>
                  <a:pt x="190" y="466"/>
                  <a:pt x="190" y="466"/>
                </a:cubicBezTo>
                <a:cubicBezTo>
                  <a:pt x="188" y="468"/>
                  <a:pt x="185" y="469"/>
                  <a:pt x="184" y="471"/>
                </a:cubicBezTo>
                <a:cubicBezTo>
                  <a:pt x="184" y="471"/>
                  <a:pt x="183" y="472"/>
                  <a:pt x="183" y="472"/>
                </a:cubicBezTo>
                <a:cubicBezTo>
                  <a:pt x="182" y="472"/>
                  <a:pt x="181" y="473"/>
                  <a:pt x="179" y="473"/>
                </a:cubicBezTo>
                <a:cubicBezTo>
                  <a:pt x="178" y="473"/>
                  <a:pt x="178" y="474"/>
                  <a:pt x="176" y="474"/>
                </a:cubicBezTo>
                <a:cubicBezTo>
                  <a:pt x="176" y="475"/>
                  <a:pt x="174" y="474"/>
                  <a:pt x="173" y="475"/>
                </a:cubicBezTo>
                <a:cubicBezTo>
                  <a:pt x="173" y="475"/>
                  <a:pt x="173" y="475"/>
                  <a:pt x="172" y="475"/>
                </a:cubicBezTo>
                <a:cubicBezTo>
                  <a:pt x="172" y="475"/>
                  <a:pt x="169" y="477"/>
                  <a:pt x="167" y="476"/>
                </a:cubicBezTo>
                <a:cubicBezTo>
                  <a:pt x="168" y="475"/>
                  <a:pt x="169" y="475"/>
                  <a:pt x="170" y="474"/>
                </a:cubicBezTo>
                <a:cubicBezTo>
                  <a:pt x="171" y="474"/>
                  <a:pt x="171" y="474"/>
                  <a:pt x="171" y="474"/>
                </a:cubicBezTo>
                <a:cubicBezTo>
                  <a:pt x="172" y="473"/>
                  <a:pt x="173" y="474"/>
                  <a:pt x="173" y="473"/>
                </a:cubicBezTo>
                <a:cubicBezTo>
                  <a:pt x="174" y="473"/>
                  <a:pt x="174" y="472"/>
                  <a:pt x="175" y="471"/>
                </a:cubicBezTo>
                <a:cubicBezTo>
                  <a:pt x="174" y="469"/>
                  <a:pt x="171" y="470"/>
                  <a:pt x="169" y="471"/>
                </a:cubicBezTo>
                <a:cubicBezTo>
                  <a:pt x="168" y="472"/>
                  <a:pt x="167" y="472"/>
                  <a:pt x="167" y="472"/>
                </a:cubicBezTo>
                <a:cubicBezTo>
                  <a:pt x="166" y="472"/>
                  <a:pt x="166" y="472"/>
                  <a:pt x="166" y="473"/>
                </a:cubicBezTo>
                <a:cubicBezTo>
                  <a:pt x="166" y="473"/>
                  <a:pt x="164" y="473"/>
                  <a:pt x="164" y="473"/>
                </a:cubicBezTo>
                <a:cubicBezTo>
                  <a:pt x="162" y="475"/>
                  <a:pt x="156" y="474"/>
                  <a:pt x="153" y="473"/>
                </a:cubicBezTo>
                <a:cubicBezTo>
                  <a:pt x="152" y="473"/>
                  <a:pt x="152" y="473"/>
                  <a:pt x="152" y="472"/>
                </a:cubicBezTo>
                <a:cubicBezTo>
                  <a:pt x="156" y="472"/>
                  <a:pt x="160" y="471"/>
                  <a:pt x="164" y="470"/>
                </a:cubicBezTo>
                <a:cubicBezTo>
                  <a:pt x="166" y="470"/>
                  <a:pt x="169" y="470"/>
                  <a:pt x="171" y="469"/>
                </a:cubicBezTo>
                <a:cubicBezTo>
                  <a:pt x="172" y="469"/>
                  <a:pt x="173" y="468"/>
                  <a:pt x="175" y="468"/>
                </a:cubicBezTo>
                <a:cubicBezTo>
                  <a:pt x="175" y="467"/>
                  <a:pt x="176" y="467"/>
                  <a:pt x="176" y="467"/>
                </a:cubicBezTo>
                <a:cubicBezTo>
                  <a:pt x="179" y="466"/>
                  <a:pt x="180" y="464"/>
                  <a:pt x="182" y="463"/>
                </a:cubicBezTo>
                <a:cubicBezTo>
                  <a:pt x="183" y="463"/>
                  <a:pt x="184" y="462"/>
                  <a:pt x="184" y="461"/>
                </a:cubicBezTo>
                <a:cubicBezTo>
                  <a:pt x="184" y="460"/>
                  <a:pt x="185" y="461"/>
                  <a:pt x="186" y="460"/>
                </a:cubicBezTo>
                <a:cubicBezTo>
                  <a:pt x="187" y="460"/>
                  <a:pt x="188" y="459"/>
                  <a:pt x="189" y="458"/>
                </a:cubicBezTo>
                <a:cubicBezTo>
                  <a:pt x="190" y="456"/>
                  <a:pt x="192" y="453"/>
                  <a:pt x="193" y="451"/>
                </a:cubicBezTo>
                <a:cubicBezTo>
                  <a:pt x="194" y="449"/>
                  <a:pt x="194" y="448"/>
                  <a:pt x="194" y="446"/>
                </a:cubicBezTo>
                <a:cubicBezTo>
                  <a:pt x="192" y="445"/>
                  <a:pt x="193" y="448"/>
                  <a:pt x="193" y="448"/>
                </a:cubicBezTo>
                <a:cubicBezTo>
                  <a:pt x="193" y="448"/>
                  <a:pt x="192" y="448"/>
                  <a:pt x="192" y="448"/>
                </a:cubicBezTo>
                <a:cubicBezTo>
                  <a:pt x="192" y="448"/>
                  <a:pt x="192" y="449"/>
                  <a:pt x="192" y="449"/>
                </a:cubicBezTo>
                <a:cubicBezTo>
                  <a:pt x="191" y="450"/>
                  <a:pt x="188" y="452"/>
                  <a:pt x="188" y="455"/>
                </a:cubicBezTo>
                <a:cubicBezTo>
                  <a:pt x="187" y="454"/>
                  <a:pt x="186" y="454"/>
                  <a:pt x="185" y="454"/>
                </a:cubicBezTo>
                <a:cubicBezTo>
                  <a:pt x="185" y="455"/>
                  <a:pt x="184" y="454"/>
                  <a:pt x="183" y="455"/>
                </a:cubicBezTo>
                <a:cubicBezTo>
                  <a:pt x="183" y="455"/>
                  <a:pt x="182" y="456"/>
                  <a:pt x="182" y="456"/>
                </a:cubicBezTo>
                <a:cubicBezTo>
                  <a:pt x="182" y="456"/>
                  <a:pt x="181" y="456"/>
                  <a:pt x="181" y="456"/>
                </a:cubicBezTo>
                <a:cubicBezTo>
                  <a:pt x="180" y="456"/>
                  <a:pt x="180" y="456"/>
                  <a:pt x="180" y="456"/>
                </a:cubicBezTo>
                <a:cubicBezTo>
                  <a:pt x="180" y="457"/>
                  <a:pt x="179" y="457"/>
                  <a:pt x="178" y="457"/>
                </a:cubicBezTo>
                <a:cubicBezTo>
                  <a:pt x="177" y="458"/>
                  <a:pt x="176" y="459"/>
                  <a:pt x="173" y="459"/>
                </a:cubicBezTo>
                <a:cubicBezTo>
                  <a:pt x="173" y="459"/>
                  <a:pt x="172" y="459"/>
                  <a:pt x="172" y="459"/>
                </a:cubicBezTo>
                <a:cubicBezTo>
                  <a:pt x="172" y="460"/>
                  <a:pt x="171" y="459"/>
                  <a:pt x="169" y="460"/>
                </a:cubicBezTo>
                <a:cubicBezTo>
                  <a:pt x="168" y="460"/>
                  <a:pt x="167" y="461"/>
                  <a:pt x="166" y="461"/>
                </a:cubicBezTo>
                <a:cubicBezTo>
                  <a:pt x="166" y="461"/>
                  <a:pt x="165" y="461"/>
                  <a:pt x="164" y="461"/>
                </a:cubicBezTo>
                <a:cubicBezTo>
                  <a:pt x="164" y="461"/>
                  <a:pt x="164" y="461"/>
                  <a:pt x="164" y="461"/>
                </a:cubicBezTo>
                <a:cubicBezTo>
                  <a:pt x="161" y="462"/>
                  <a:pt x="159" y="461"/>
                  <a:pt x="157" y="461"/>
                </a:cubicBezTo>
                <a:cubicBezTo>
                  <a:pt x="155" y="461"/>
                  <a:pt x="153" y="461"/>
                  <a:pt x="151" y="461"/>
                </a:cubicBezTo>
                <a:cubicBezTo>
                  <a:pt x="150" y="461"/>
                  <a:pt x="149" y="460"/>
                  <a:pt x="148" y="460"/>
                </a:cubicBezTo>
                <a:cubicBezTo>
                  <a:pt x="148" y="460"/>
                  <a:pt x="147" y="461"/>
                  <a:pt x="146" y="460"/>
                </a:cubicBezTo>
                <a:cubicBezTo>
                  <a:pt x="146" y="460"/>
                  <a:pt x="146" y="460"/>
                  <a:pt x="145" y="460"/>
                </a:cubicBezTo>
                <a:cubicBezTo>
                  <a:pt x="145" y="460"/>
                  <a:pt x="144" y="459"/>
                  <a:pt x="143" y="459"/>
                </a:cubicBezTo>
                <a:cubicBezTo>
                  <a:pt x="143" y="459"/>
                  <a:pt x="142" y="459"/>
                  <a:pt x="142" y="458"/>
                </a:cubicBezTo>
                <a:cubicBezTo>
                  <a:pt x="146" y="457"/>
                  <a:pt x="150" y="456"/>
                  <a:pt x="154" y="455"/>
                </a:cubicBezTo>
                <a:cubicBezTo>
                  <a:pt x="155" y="454"/>
                  <a:pt x="157" y="454"/>
                  <a:pt x="158" y="454"/>
                </a:cubicBezTo>
                <a:close/>
                <a:moveTo>
                  <a:pt x="132" y="447"/>
                </a:moveTo>
                <a:cubicBezTo>
                  <a:pt x="134" y="446"/>
                  <a:pt x="137" y="448"/>
                  <a:pt x="139" y="449"/>
                </a:cubicBezTo>
                <a:cubicBezTo>
                  <a:pt x="140" y="449"/>
                  <a:pt x="140" y="449"/>
                  <a:pt x="140" y="449"/>
                </a:cubicBezTo>
                <a:cubicBezTo>
                  <a:pt x="141" y="450"/>
                  <a:pt x="143" y="450"/>
                  <a:pt x="145" y="450"/>
                </a:cubicBezTo>
                <a:cubicBezTo>
                  <a:pt x="145" y="450"/>
                  <a:pt x="145" y="451"/>
                  <a:pt x="145" y="451"/>
                </a:cubicBezTo>
                <a:cubicBezTo>
                  <a:pt x="146" y="451"/>
                  <a:pt x="147" y="452"/>
                  <a:pt x="149" y="452"/>
                </a:cubicBezTo>
                <a:cubicBezTo>
                  <a:pt x="150" y="453"/>
                  <a:pt x="152" y="453"/>
                  <a:pt x="154" y="453"/>
                </a:cubicBezTo>
                <a:cubicBezTo>
                  <a:pt x="153" y="454"/>
                  <a:pt x="152" y="454"/>
                  <a:pt x="151" y="454"/>
                </a:cubicBezTo>
                <a:cubicBezTo>
                  <a:pt x="150" y="454"/>
                  <a:pt x="149" y="455"/>
                  <a:pt x="148" y="455"/>
                </a:cubicBezTo>
                <a:cubicBezTo>
                  <a:pt x="147" y="455"/>
                  <a:pt x="148" y="455"/>
                  <a:pt x="147" y="455"/>
                </a:cubicBezTo>
                <a:cubicBezTo>
                  <a:pt x="146" y="455"/>
                  <a:pt x="145" y="455"/>
                  <a:pt x="145" y="455"/>
                </a:cubicBezTo>
                <a:cubicBezTo>
                  <a:pt x="144" y="455"/>
                  <a:pt x="145" y="456"/>
                  <a:pt x="144" y="456"/>
                </a:cubicBezTo>
                <a:cubicBezTo>
                  <a:pt x="143" y="456"/>
                  <a:pt x="143" y="456"/>
                  <a:pt x="142" y="456"/>
                </a:cubicBezTo>
                <a:cubicBezTo>
                  <a:pt x="141" y="456"/>
                  <a:pt x="141" y="456"/>
                  <a:pt x="140" y="456"/>
                </a:cubicBezTo>
                <a:cubicBezTo>
                  <a:pt x="139" y="456"/>
                  <a:pt x="138" y="456"/>
                  <a:pt x="137" y="456"/>
                </a:cubicBezTo>
                <a:cubicBezTo>
                  <a:pt x="137" y="456"/>
                  <a:pt x="137" y="455"/>
                  <a:pt x="137" y="455"/>
                </a:cubicBezTo>
                <a:cubicBezTo>
                  <a:pt x="136" y="455"/>
                  <a:pt x="136" y="455"/>
                  <a:pt x="135" y="455"/>
                </a:cubicBezTo>
                <a:cubicBezTo>
                  <a:pt x="134" y="453"/>
                  <a:pt x="133" y="452"/>
                  <a:pt x="133" y="451"/>
                </a:cubicBezTo>
                <a:cubicBezTo>
                  <a:pt x="133" y="449"/>
                  <a:pt x="131" y="449"/>
                  <a:pt x="131" y="447"/>
                </a:cubicBezTo>
                <a:lnTo>
                  <a:pt x="132" y="447"/>
                </a:lnTo>
                <a:close/>
                <a:moveTo>
                  <a:pt x="132" y="424"/>
                </a:moveTo>
                <a:cubicBezTo>
                  <a:pt x="132" y="424"/>
                  <a:pt x="130" y="425"/>
                  <a:pt x="130" y="424"/>
                </a:cubicBezTo>
                <a:cubicBezTo>
                  <a:pt x="129" y="423"/>
                  <a:pt x="127" y="424"/>
                  <a:pt x="126" y="423"/>
                </a:cubicBezTo>
                <a:cubicBezTo>
                  <a:pt x="125" y="423"/>
                  <a:pt x="125" y="422"/>
                  <a:pt x="124" y="422"/>
                </a:cubicBezTo>
                <a:cubicBezTo>
                  <a:pt x="124" y="421"/>
                  <a:pt x="123" y="421"/>
                  <a:pt x="123" y="419"/>
                </a:cubicBezTo>
                <a:cubicBezTo>
                  <a:pt x="128" y="419"/>
                  <a:pt x="128" y="423"/>
                  <a:pt x="132" y="424"/>
                </a:cubicBezTo>
                <a:close/>
                <a:moveTo>
                  <a:pt x="130" y="447"/>
                </a:moveTo>
                <a:cubicBezTo>
                  <a:pt x="129" y="447"/>
                  <a:pt x="128" y="448"/>
                  <a:pt x="127" y="447"/>
                </a:cubicBezTo>
                <a:cubicBezTo>
                  <a:pt x="128" y="445"/>
                  <a:pt x="128" y="446"/>
                  <a:pt x="130" y="447"/>
                </a:cubicBezTo>
                <a:close/>
                <a:moveTo>
                  <a:pt x="127" y="439"/>
                </a:moveTo>
                <a:cubicBezTo>
                  <a:pt x="127" y="440"/>
                  <a:pt x="128" y="442"/>
                  <a:pt x="129" y="443"/>
                </a:cubicBezTo>
                <a:cubicBezTo>
                  <a:pt x="128" y="443"/>
                  <a:pt x="129" y="446"/>
                  <a:pt x="127" y="445"/>
                </a:cubicBezTo>
                <a:cubicBezTo>
                  <a:pt x="126" y="442"/>
                  <a:pt x="125" y="439"/>
                  <a:pt x="124" y="436"/>
                </a:cubicBezTo>
                <a:cubicBezTo>
                  <a:pt x="126" y="436"/>
                  <a:pt x="126" y="438"/>
                  <a:pt x="127" y="439"/>
                </a:cubicBezTo>
                <a:close/>
                <a:moveTo>
                  <a:pt x="122" y="449"/>
                </a:moveTo>
                <a:cubicBezTo>
                  <a:pt x="122" y="449"/>
                  <a:pt x="123" y="449"/>
                  <a:pt x="123" y="450"/>
                </a:cubicBezTo>
                <a:cubicBezTo>
                  <a:pt x="123" y="451"/>
                  <a:pt x="124" y="453"/>
                  <a:pt x="125" y="455"/>
                </a:cubicBezTo>
                <a:cubicBezTo>
                  <a:pt x="125" y="455"/>
                  <a:pt x="125" y="456"/>
                  <a:pt x="125" y="456"/>
                </a:cubicBezTo>
                <a:cubicBezTo>
                  <a:pt x="126" y="457"/>
                  <a:pt x="126" y="457"/>
                  <a:pt x="126" y="457"/>
                </a:cubicBezTo>
                <a:cubicBezTo>
                  <a:pt x="126" y="459"/>
                  <a:pt x="126" y="460"/>
                  <a:pt x="127" y="462"/>
                </a:cubicBezTo>
                <a:cubicBezTo>
                  <a:pt x="127" y="462"/>
                  <a:pt x="127" y="462"/>
                  <a:pt x="127" y="463"/>
                </a:cubicBezTo>
                <a:cubicBezTo>
                  <a:pt x="127" y="463"/>
                  <a:pt x="127" y="464"/>
                  <a:pt x="128" y="464"/>
                </a:cubicBezTo>
                <a:cubicBezTo>
                  <a:pt x="127" y="465"/>
                  <a:pt x="127" y="464"/>
                  <a:pt x="126" y="464"/>
                </a:cubicBezTo>
                <a:cubicBezTo>
                  <a:pt x="125" y="463"/>
                  <a:pt x="125" y="462"/>
                  <a:pt x="124" y="463"/>
                </a:cubicBezTo>
                <a:cubicBezTo>
                  <a:pt x="124" y="461"/>
                  <a:pt x="124" y="459"/>
                  <a:pt x="123" y="458"/>
                </a:cubicBezTo>
                <a:cubicBezTo>
                  <a:pt x="123" y="458"/>
                  <a:pt x="122" y="458"/>
                  <a:pt x="122" y="458"/>
                </a:cubicBezTo>
                <a:cubicBezTo>
                  <a:pt x="122" y="457"/>
                  <a:pt x="121" y="456"/>
                  <a:pt x="121" y="455"/>
                </a:cubicBezTo>
                <a:cubicBezTo>
                  <a:pt x="121" y="453"/>
                  <a:pt x="122" y="452"/>
                  <a:pt x="122" y="449"/>
                </a:cubicBezTo>
                <a:close/>
                <a:moveTo>
                  <a:pt x="158" y="398"/>
                </a:moveTo>
                <a:cubicBezTo>
                  <a:pt x="157" y="401"/>
                  <a:pt x="158" y="406"/>
                  <a:pt x="154" y="406"/>
                </a:cubicBezTo>
                <a:cubicBezTo>
                  <a:pt x="152" y="404"/>
                  <a:pt x="154" y="403"/>
                  <a:pt x="154" y="402"/>
                </a:cubicBezTo>
                <a:cubicBezTo>
                  <a:pt x="154" y="400"/>
                  <a:pt x="154" y="400"/>
                  <a:pt x="155" y="399"/>
                </a:cubicBezTo>
                <a:cubicBezTo>
                  <a:pt x="155" y="399"/>
                  <a:pt x="155" y="399"/>
                  <a:pt x="155" y="398"/>
                </a:cubicBezTo>
                <a:cubicBezTo>
                  <a:pt x="155" y="399"/>
                  <a:pt x="156" y="396"/>
                  <a:pt x="156" y="396"/>
                </a:cubicBezTo>
                <a:cubicBezTo>
                  <a:pt x="157" y="395"/>
                  <a:pt x="157" y="393"/>
                  <a:pt x="157" y="391"/>
                </a:cubicBezTo>
                <a:cubicBezTo>
                  <a:pt x="158" y="390"/>
                  <a:pt x="159" y="386"/>
                  <a:pt x="158" y="384"/>
                </a:cubicBezTo>
                <a:cubicBezTo>
                  <a:pt x="160" y="383"/>
                  <a:pt x="160" y="378"/>
                  <a:pt x="160" y="376"/>
                </a:cubicBezTo>
                <a:cubicBezTo>
                  <a:pt x="161" y="374"/>
                  <a:pt x="161" y="373"/>
                  <a:pt x="162" y="372"/>
                </a:cubicBezTo>
                <a:cubicBezTo>
                  <a:pt x="162" y="371"/>
                  <a:pt x="161" y="369"/>
                  <a:pt x="161" y="368"/>
                </a:cubicBezTo>
                <a:cubicBezTo>
                  <a:pt x="161" y="367"/>
                  <a:pt x="162" y="367"/>
                  <a:pt x="162" y="366"/>
                </a:cubicBezTo>
                <a:cubicBezTo>
                  <a:pt x="162" y="365"/>
                  <a:pt x="162" y="364"/>
                  <a:pt x="162" y="363"/>
                </a:cubicBezTo>
                <a:cubicBezTo>
                  <a:pt x="162" y="363"/>
                  <a:pt x="163" y="363"/>
                  <a:pt x="163" y="362"/>
                </a:cubicBezTo>
                <a:cubicBezTo>
                  <a:pt x="163" y="362"/>
                  <a:pt x="163" y="361"/>
                  <a:pt x="163" y="361"/>
                </a:cubicBezTo>
                <a:cubicBezTo>
                  <a:pt x="163" y="360"/>
                  <a:pt x="163" y="359"/>
                  <a:pt x="163" y="359"/>
                </a:cubicBezTo>
                <a:cubicBezTo>
                  <a:pt x="163" y="358"/>
                  <a:pt x="163" y="357"/>
                  <a:pt x="163" y="356"/>
                </a:cubicBezTo>
                <a:cubicBezTo>
                  <a:pt x="163" y="356"/>
                  <a:pt x="163" y="355"/>
                  <a:pt x="163" y="355"/>
                </a:cubicBezTo>
                <a:cubicBezTo>
                  <a:pt x="163" y="354"/>
                  <a:pt x="163" y="354"/>
                  <a:pt x="163" y="354"/>
                </a:cubicBezTo>
                <a:cubicBezTo>
                  <a:pt x="163" y="354"/>
                  <a:pt x="163" y="353"/>
                  <a:pt x="163" y="353"/>
                </a:cubicBezTo>
                <a:cubicBezTo>
                  <a:pt x="163" y="352"/>
                  <a:pt x="163" y="351"/>
                  <a:pt x="163" y="351"/>
                </a:cubicBezTo>
                <a:cubicBezTo>
                  <a:pt x="163" y="349"/>
                  <a:pt x="164" y="348"/>
                  <a:pt x="164" y="345"/>
                </a:cubicBezTo>
                <a:cubicBezTo>
                  <a:pt x="164" y="344"/>
                  <a:pt x="163" y="344"/>
                  <a:pt x="164" y="343"/>
                </a:cubicBezTo>
                <a:cubicBezTo>
                  <a:pt x="164" y="343"/>
                  <a:pt x="164" y="342"/>
                  <a:pt x="164" y="342"/>
                </a:cubicBezTo>
                <a:cubicBezTo>
                  <a:pt x="164" y="341"/>
                  <a:pt x="163" y="341"/>
                  <a:pt x="163" y="340"/>
                </a:cubicBezTo>
                <a:cubicBezTo>
                  <a:pt x="163" y="339"/>
                  <a:pt x="164" y="338"/>
                  <a:pt x="164" y="336"/>
                </a:cubicBezTo>
                <a:cubicBezTo>
                  <a:pt x="164" y="334"/>
                  <a:pt x="162" y="333"/>
                  <a:pt x="161" y="330"/>
                </a:cubicBezTo>
                <a:cubicBezTo>
                  <a:pt x="161" y="329"/>
                  <a:pt x="162" y="327"/>
                  <a:pt x="161" y="326"/>
                </a:cubicBezTo>
                <a:cubicBezTo>
                  <a:pt x="161" y="325"/>
                  <a:pt x="160" y="324"/>
                  <a:pt x="160" y="323"/>
                </a:cubicBezTo>
                <a:cubicBezTo>
                  <a:pt x="160" y="320"/>
                  <a:pt x="161" y="318"/>
                  <a:pt x="160" y="315"/>
                </a:cubicBezTo>
                <a:cubicBezTo>
                  <a:pt x="160" y="313"/>
                  <a:pt x="160" y="310"/>
                  <a:pt x="161" y="308"/>
                </a:cubicBezTo>
                <a:cubicBezTo>
                  <a:pt x="161" y="306"/>
                  <a:pt x="160" y="307"/>
                  <a:pt x="159" y="306"/>
                </a:cubicBezTo>
                <a:cubicBezTo>
                  <a:pt x="159" y="306"/>
                  <a:pt x="160" y="304"/>
                  <a:pt x="160" y="304"/>
                </a:cubicBezTo>
                <a:cubicBezTo>
                  <a:pt x="159" y="303"/>
                  <a:pt x="160" y="302"/>
                  <a:pt x="159" y="302"/>
                </a:cubicBezTo>
                <a:cubicBezTo>
                  <a:pt x="158" y="301"/>
                  <a:pt x="159" y="300"/>
                  <a:pt x="158" y="298"/>
                </a:cubicBezTo>
                <a:cubicBezTo>
                  <a:pt x="158" y="298"/>
                  <a:pt x="158" y="298"/>
                  <a:pt x="158" y="298"/>
                </a:cubicBezTo>
                <a:cubicBezTo>
                  <a:pt x="158" y="297"/>
                  <a:pt x="157" y="297"/>
                  <a:pt x="157" y="297"/>
                </a:cubicBezTo>
                <a:cubicBezTo>
                  <a:pt x="157" y="294"/>
                  <a:pt x="157" y="292"/>
                  <a:pt x="157" y="289"/>
                </a:cubicBezTo>
                <a:cubicBezTo>
                  <a:pt x="157" y="289"/>
                  <a:pt x="156" y="289"/>
                  <a:pt x="156" y="289"/>
                </a:cubicBezTo>
                <a:cubicBezTo>
                  <a:pt x="156" y="288"/>
                  <a:pt x="156" y="287"/>
                  <a:pt x="156" y="287"/>
                </a:cubicBezTo>
                <a:cubicBezTo>
                  <a:pt x="156" y="285"/>
                  <a:pt x="155" y="284"/>
                  <a:pt x="154" y="283"/>
                </a:cubicBezTo>
                <a:cubicBezTo>
                  <a:pt x="154" y="282"/>
                  <a:pt x="154" y="280"/>
                  <a:pt x="152" y="280"/>
                </a:cubicBezTo>
                <a:cubicBezTo>
                  <a:pt x="152" y="278"/>
                  <a:pt x="153" y="278"/>
                  <a:pt x="153" y="276"/>
                </a:cubicBezTo>
                <a:cubicBezTo>
                  <a:pt x="152" y="273"/>
                  <a:pt x="151" y="272"/>
                  <a:pt x="151" y="268"/>
                </a:cubicBezTo>
                <a:cubicBezTo>
                  <a:pt x="151" y="268"/>
                  <a:pt x="151" y="268"/>
                  <a:pt x="151" y="267"/>
                </a:cubicBezTo>
                <a:cubicBezTo>
                  <a:pt x="151" y="267"/>
                  <a:pt x="151" y="266"/>
                  <a:pt x="151" y="266"/>
                </a:cubicBezTo>
                <a:cubicBezTo>
                  <a:pt x="151" y="264"/>
                  <a:pt x="151" y="262"/>
                  <a:pt x="151" y="261"/>
                </a:cubicBezTo>
                <a:cubicBezTo>
                  <a:pt x="151" y="261"/>
                  <a:pt x="150" y="261"/>
                  <a:pt x="150" y="261"/>
                </a:cubicBezTo>
                <a:cubicBezTo>
                  <a:pt x="150" y="259"/>
                  <a:pt x="150" y="256"/>
                  <a:pt x="149" y="254"/>
                </a:cubicBezTo>
                <a:cubicBezTo>
                  <a:pt x="149" y="254"/>
                  <a:pt x="148" y="254"/>
                  <a:pt x="148" y="253"/>
                </a:cubicBezTo>
                <a:cubicBezTo>
                  <a:pt x="148" y="252"/>
                  <a:pt x="149" y="251"/>
                  <a:pt x="148" y="251"/>
                </a:cubicBezTo>
                <a:cubicBezTo>
                  <a:pt x="148" y="250"/>
                  <a:pt x="148" y="250"/>
                  <a:pt x="148" y="250"/>
                </a:cubicBezTo>
                <a:cubicBezTo>
                  <a:pt x="148" y="249"/>
                  <a:pt x="147" y="249"/>
                  <a:pt x="147" y="249"/>
                </a:cubicBezTo>
                <a:cubicBezTo>
                  <a:pt x="147" y="248"/>
                  <a:pt x="148" y="247"/>
                  <a:pt x="148" y="246"/>
                </a:cubicBezTo>
                <a:cubicBezTo>
                  <a:pt x="148" y="245"/>
                  <a:pt x="146" y="243"/>
                  <a:pt x="146" y="242"/>
                </a:cubicBezTo>
                <a:cubicBezTo>
                  <a:pt x="146" y="240"/>
                  <a:pt x="148" y="237"/>
                  <a:pt x="148" y="235"/>
                </a:cubicBezTo>
                <a:cubicBezTo>
                  <a:pt x="150" y="235"/>
                  <a:pt x="150" y="234"/>
                  <a:pt x="151" y="233"/>
                </a:cubicBezTo>
                <a:cubicBezTo>
                  <a:pt x="151" y="233"/>
                  <a:pt x="152" y="232"/>
                  <a:pt x="152" y="232"/>
                </a:cubicBezTo>
                <a:cubicBezTo>
                  <a:pt x="155" y="232"/>
                  <a:pt x="159" y="233"/>
                  <a:pt x="163" y="233"/>
                </a:cubicBezTo>
                <a:cubicBezTo>
                  <a:pt x="163" y="234"/>
                  <a:pt x="165" y="234"/>
                  <a:pt x="166" y="234"/>
                </a:cubicBezTo>
                <a:cubicBezTo>
                  <a:pt x="166" y="234"/>
                  <a:pt x="166" y="235"/>
                  <a:pt x="166" y="235"/>
                </a:cubicBezTo>
                <a:cubicBezTo>
                  <a:pt x="167" y="236"/>
                  <a:pt x="168" y="235"/>
                  <a:pt x="169" y="236"/>
                </a:cubicBezTo>
                <a:cubicBezTo>
                  <a:pt x="170" y="236"/>
                  <a:pt x="172" y="237"/>
                  <a:pt x="174" y="237"/>
                </a:cubicBezTo>
                <a:cubicBezTo>
                  <a:pt x="174" y="237"/>
                  <a:pt x="174" y="238"/>
                  <a:pt x="175" y="238"/>
                </a:cubicBezTo>
                <a:cubicBezTo>
                  <a:pt x="175" y="238"/>
                  <a:pt x="175" y="238"/>
                  <a:pt x="175" y="238"/>
                </a:cubicBezTo>
                <a:cubicBezTo>
                  <a:pt x="177" y="238"/>
                  <a:pt x="180" y="239"/>
                  <a:pt x="182" y="240"/>
                </a:cubicBezTo>
                <a:cubicBezTo>
                  <a:pt x="185" y="241"/>
                  <a:pt x="186" y="242"/>
                  <a:pt x="189" y="242"/>
                </a:cubicBezTo>
                <a:cubicBezTo>
                  <a:pt x="189" y="242"/>
                  <a:pt x="190" y="242"/>
                  <a:pt x="190" y="242"/>
                </a:cubicBezTo>
                <a:cubicBezTo>
                  <a:pt x="191" y="242"/>
                  <a:pt x="194" y="243"/>
                  <a:pt x="196" y="243"/>
                </a:cubicBezTo>
                <a:cubicBezTo>
                  <a:pt x="196" y="243"/>
                  <a:pt x="197" y="243"/>
                  <a:pt x="197" y="243"/>
                </a:cubicBezTo>
                <a:cubicBezTo>
                  <a:pt x="197" y="243"/>
                  <a:pt x="198" y="244"/>
                  <a:pt x="199" y="243"/>
                </a:cubicBezTo>
                <a:cubicBezTo>
                  <a:pt x="200" y="243"/>
                  <a:pt x="200" y="243"/>
                  <a:pt x="201" y="243"/>
                </a:cubicBezTo>
                <a:cubicBezTo>
                  <a:pt x="204" y="244"/>
                  <a:pt x="205" y="245"/>
                  <a:pt x="208" y="246"/>
                </a:cubicBezTo>
                <a:cubicBezTo>
                  <a:pt x="207" y="249"/>
                  <a:pt x="207" y="249"/>
                  <a:pt x="206" y="251"/>
                </a:cubicBezTo>
                <a:cubicBezTo>
                  <a:pt x="205" y="253"/>
                  <a:pt x="207" y="253"/>
                  <a:pt x="207" y="254"/>
                </a:cubicBezTo>
                <a:cubicBezTo>
                  <a:pt x="206" y="255"/>
                  <a:pt x="206" y="257"/>
                  <a:pt x="205" y="258"/>
                </a:cubicBezTo>
                <a:cubicBezTo>
                  <a:pt x="205" y="259"/>
                  <a:pt x="204" y="260"/>
                  <a:pt x="205" y="261"/>
                </a:cubicBezTo>
                <a:cubicBezTo>
                  <a:pt x="207" y="261"/>
                  <a:pt x="206" y="260"/>
                  <a:pt x="207" y="259"/>
                </a:cubicBezTo>
                <a:cubicBezTo>
                  <a:pt x="207" y="258"/>
                  <a:pt x="208" y="258"/>
                  <a:pt x="208" y="258"/>
                </a:cubicBezTo>
                <a:cubicBezTo>
                  <a:pt x="209" y="257"/>
                  <a:pt x="210" y="255"/>
                  <a:pt x="211" y="256"/>
                </a:cubicBezTo>
                <a:cubicBezTo>
                  <a:pt x="211" y="259"/>
                  <a:pt x="210" y="261"/>
                  <a:pt x="209" y="264"/>
                </a:cubicBezTo>
                <a:cubicBezTo>
                  <a:pt x="209" y="265"/>
                  <a:pt x="208" y="265"/>
                  <a:pt x="208" y="265"/>
                </a:cubicBezTo>
                <a:cubicBezTo>
                  <a:pt x="208" y="266"/>
                  <a:pt x="208" y="267"/>
                  <a:pt x="208" y="268"/>
                </a:cubicBezTo>
                <a:cubicBezTo>
                  <a:pt x="207" y="268"/>
                  <a:pt x="208" y="271"/>
                  <a:pt x="207" y="271"/>
                </a:cubicBezTo>
                <a:cubicBezTo>
                  <a:pt x="207" y="271"/>
                  <a:pt x="207" y="271"/>
                  <a:pt x="207" y="271"/>
                </a:cubicBezTo>
                <a:cubicBezTo>
                  <a:pt x="206" y="271"/>
                  <a:pt x="207" y="272"/>
                  <a:pt x="207" y="272"/>
                </a:cubicBezTo>
                <a:cubicBezTo>
                  <a:pt x="206" y="273"/>
                  <a:pt x="206" y="274"/>
                  <a:pt x="205" y="275"/>
                </a:cubicBezTo>
                <a:cubicBezTo>
                  <a:pt x="205" y="275"/>
                  <a:pt x="205" y="275"/>
                  <a:pt x="205" y="276"/>
                </a:cubicBezTo>
                <a:cubicBezTo>
                  <a:pt x="205" y="276"/>
                  <a:pt x="203" y="279"/>
                  <a:pt x="203" y="280"/>
                </a:cubicBezTo>
                <a:cubicBezTo>
                  <a:pt x="203" y="280"/>
                  <a:pt x="203" y="281"/>
                  <a:pt x="203" y="281"/>
                </a:cubicBezTo>
                <a:cubicBezTo>
                  <a:pt x="203" y="281"/>
                  <a:pt x="202" y="281"/>
                  <a:pt x="202" y="281"/>
                </a:cubicBezTo>
                <a:cubicBezTo>
                  <a:pt x="202" y="281"/>
                  <a:pt x="202" y="282"/>
                  <a:pt x="202" y="282"/>
                </a:cubicBezTo>
                <a:cubicBezTo>
                  <a:pt x="202" y="282"/>
                  <a:pt x="202" y="282"/>
                  <a:pt x="202" y="282"/>
                </a:cubicBezTo>
                <a:cubicBezTo>
                  <a:pt x="202" y="282"/>
                  <a:pt x="202" y="283"/>
                  <a:pt x="202" y="283"/>
                </a:cubicBezTo>
                <a:cubicBezTo>
                  <a:pt x="202" y="283"/>
                  <a:pt x="201" y="283"/>
                  <a:pt x="201" y="283"/>
                </a:cubicBezTo>
                <a:cubicBezTo>
                  <a:pt x="201" y="283"/>
                  <a:pt x="201" y="284"/>
                  <a:pt x="201" y="284"/>
                </a:cubicBezTo>
                <a:cubicBezTo>
                  <a:pt x="201" y="284"/>
                  <a:pt x="201" y="284"/>
                  <a:pt x="201" y="284"/>
                </a:cubicBezTo>
                <a:cubicBezTo>
                  <a:pt x="200" y="286"/>
                  <a:pt x="200" y="287"/>
                  <a:pt x="199" y="288"/>
                </a:cubicBezTo>
                <a:cubicBezTo>
                  <a:pt x="199" y="289"/>
                  <a:pt x="199" y="288"/>
                  <a:pt x="199" y="289"/>
                </a:cubicBezTo>
                <a:cubicBezTo>
                  <a:pt x="199" y="289"/>
                  <a:pt x="199" y="290"/>
                  <a:pt x="199" y="290"/>
                </a:cubicBezTo>
                <a:cubicBezTo>
                  <a:pt x="199" y="291"/>
                  <a:pt x="198" y="290"/>
                  <a:pt x="198" y="290"/>
                </a:cubicBezTo>
                <a:cubicBezTo>
                  <a:pt x="198" y="291"/>
                  <a:pt x="198" y="291"/>
                  <a:pt x="198" y="292"/>
                </a:cubicBezTo>
                <a:cubicBezTo>
                  <a:pt x="198" y="292"/>
                  <a:pt x="198" y="291"/>
                  <a:pt x="198" y="292"/>
                </a:cubicBezTo>
                <a:cubicBezTo>
                  <a:pt x="197" y="292"/>
                  <a:pt x="198" y="293"/>
                  <a:pt x="198" y="293"/>
                </a:cubicBezTo>
                <a:cubicBezTo>
                  <a:pt x="197" y="293"/>
                  <a:pt x="197" y="293"/>
                  <a:pt x="197" y="293"/>
                </a:cubicBezTo>
                <a:cubicBezTo>
                  <a:pt x="197" y="293"/>
                  <a:pt x="197" y="294"/>
                  <a:pt x="197" y="294"/>
                </a:cubicBezTo>
                <a:cubicBezTo>
                  <a:pt x="197" y="294"/>
                  <a:pt x="196" y="294"/>
                  <a:pt x="196" y="294"/>
                </a:cubicBezTo>
                <a:cubicBezTo>
                  <a:pt x="196" y="294"/>
                  <a:pt x="196" y="295"/>
                  <a:pt x="196" y="295"/>
                </a:cubicBezTo>
                <a:cubicBezTo>
                  <a:pt x="196" y="295"/>
                  <a:pt x="196" y="295"/>
                  <a:pt x="196" y="295"/>
                </a:cubicBezTo>
                <a:cubicBezTo>
                  <a:pt x="196" y="295"/>
                  <a:pt x="196" y="296"/>
                  <a:pt x="196" y="296"/>
                </a:cubicBezTo>
                <a:cubicBezTo>
                  <a:pt x="195" y="297"/>
                  <a:pt x="196" y="298"/>
                  <a:pt x="195" y="298"/>
                </a:cubicBezTo>
                <a:cubicBezTo>
                  <a:pt x="194" y="299"/>
                  <a:pt x="194" y="301"/>
                  <a:pt x="193" y="303"/>
                </a:cubicBezTo>
                <a:cubicBezTo>
                  <a:pt x="193" y="303"/>
                  <a:pt x="193" y="303"/>
                  <a:pt x="193" y="303"/>
                </a:cubicBezTo>
                <a:cubicBezTo>
                  <a:pt x="193" y="305"/>
                  <a:pt x="192" y="307"/>
                  <a:pt x="190" y="308"/>
                </a:cubicBezTo>
                <a:cubicBezTo>
                  <a:pt x="191" y="309"/>
                  <a:pt x="190" y="311"/>
                  <a:pt x="189" y="312"/>
                </a:cubicBezTo>
                <a:cubicBezTo>
                  <a:pt x="189" y="312"/>
                  <a:pt x="189" y="313"/>
                  <a:pt x="189" y="313"/>
                </a:cubicBezTo>
                <a:cubicBezTo>
                  <a:pt x="189" y="313"/>
                  <a:pt x="189" y="313"/>
                  <a:pt x="188" y="313"/>
                </a:cubicBezTo>
                <a:cubicBezTo>
                  <a:pt x="188" y="314"/>
                  <a:pt x="188" y="315"/>
                  <a:pt x="188" y="316"/>
                </a:cubicBezTo>
                <a:cubicBezTo>
                  <a:pt x="188" y="317"/>
                  <a:pt x="187" y="317"/>
                  <a:pt x="187" y="318"/>
                </a:cubicBezTo>
                <a:cubicBezTo>
                  <a:pt x="186" y="319"/>
                  <a:pt x="186" y="320"/>
                  <a:pt x="186" y="321"/>
                </a:cubicBezTo>
                <a:cubicBezTo>
                  <a:pt x="186" y="322"/>
                  <a:pt x="186" y="321"/>
                  <a:pt x="185" y="322"/>
                </a:cubicBezTo>
                <a:cubicBezTo>
                  <a:pt x="185" y="324"/>
                  <a:pt x="183" y="326"/>
                  <a:pt x="184" y="329"/>
                </a:cubicBezTo>
                <a:cubicBezTo>
                  <a:pt x="181" y="331"/>
                  <a:pt x="181" y="334"/>
                  <a:pt x="181" y="337"/>
                </a:cubicBezTo>
                <a:cubicBezTo>
                  <a:pt x="181" y="338"/>
                  <a:pt x="180" y="338"/>
                  <a:pt x="180" y="339"/>
                </a:cubicBezTo>
                <a:cubicBezTo>
                  <a:pt x="180" y="340"/>
                  <a:pt x="180" y="340"/>
                  <a:pt x="179" y="341"/>
                </a:cubicBezTo>
                <a:cubicBezTo>
                  <a:pt x="179" y="341"/>
                  <a:pt x="179" y="342"/>
                  <a:pt x="179" y="342"/>
                </a:cubicBezTo>
                <a:cubicBezTo>
                  <a:pt x="179" y="343"/>
                  <a:pt x="178" y="342"/>
                  <a:pt x="178" y="342"/>
                </a:cubicBezTo>
                <a:cubicBezTo>
                  <a:pt x="178" y="344"/>
                  <a:pt x="178" y="345"/>
                  <a:pt x="177" y="346"/>
                </a:cubicBezTo>
                <a:cubicBezTo>
                  <a:pt x="177" y="347"/>
                  <a:pt x="176" y="347"/>
                  <a:pt x="176" y="347"/>
                </a:cubicBezTo>
                <a:cubicBezTo>
                  <a:pt x="176" y="348"/>
                  <a:pt x="176" y="348"/>
                  <a:pt x="176" y="349"/>
                </a:cubicBezTo>
                <a:cubicBezTo>
                  <a:pt x="176" y="349"/>
                  <a:pt x="175" y="349"/>
                  <a:pt x="175" y="350"/>
                </a:cubicBezTo>
                <a:cubicBezTo>
                  <a:pt x="174" y="350"/>
                  <a:pt x="175" y="351"/>
                  <a:pt x="175" y="351"/>
                </a:cubicBezTo>
                <a:cubicBezTo>
                  <a:pt x="174" y="352"/>
                  <a:pt x="173" y="353"/>
                  <a:pt x="173" y="354"/>
                </a:cubicBezTo>
                <a:cubicBezTo>
                  <a:pt x="172" y="356"/>
                  <a:pt x="171" y="358"/>
                  <a:pt x="170" y="360"/>
                </a:cubicBezTo>
                <a:cubicBezTo>
                  <a:pt x="170" y="360"/>
                  <a:pt x="169" y="361"/>
                  <a:pt x="169" y="361"/>
                </a:cubicBezTo>
                <a:cubicBezTo>
                  <a:pt x="169" y="363"/>
                  <a:pt x="169" y="363"/>
                  <a:pt x="169" y="365"/>
                </a:cubicBezTo>
                <a:cubicBezTo>
                  <a:pt x="169" y="365"/>
                  <a:pt x="168" y="365"/>
                  <a:pt x="168" y="365"/>
                </a:cubicBezTo>
                <a:cubicBezTo>
                  <a:pt x="168" y="365"/>
                  <a:pt x="168" y="368"/>
                  <a:pt x="166" y="368"/>
                </a:cubicBezTo>
                <a:cubicBezTo>
                  <a:pt x="166" y="368"/>
                  <a:pt x="167" y="370"/>
                  <a:pt x="166" y="371"/>
                </a:cubicBezTo>
                <a:cubicBezTo>
                  <a:pt x="165" y="372"/>
                  <a:pt x="165" y="374"/>
                  <a:pt x="164" y="376"/>
                </a:cubicBezTo>
                <a:cubicBezTo>
                  <a:pt x="164" y="376"/>
                  <a:pt x="164" y="376"/>
                  <a:pt x="164" y="377"/>
                </a:cubicBezTo>
                <a:cubicBezTo>
                  <a:pt x="164" y="377"/>
                  <a:pt x="164" y="377"/>
                  <a:pt x="164" y="377"/>
                </a:cubicBezTo>
                <a:cubicBezTo>
                  <a:pt x="164" y="378"/>
                  <a:pt x="163" y="378"/>
                  <a:pt x="163" y="378"/>
                </a:cubicBezTo>
                <a:cubicBezTo>
                  <a:pt x="163" y="380"/>
                  <a:pt x="163" y="382"/>
                  <a:pt x="163" y="384"/>
                </a:cubicBezTo>
                <a:cubicBezTo>
                  <a:pt x="163" y="384"/>
                  <a:pt x="162" y="384"/>
                  <a:pt x="162" y="385"/>
                </a:cubicBezTo>
                <a:cubicBezTo>
                  <a:pt x="162" y="385"/>
                  <a:pt x="162" y="386"/>
                  <a:pt x="161" y="387"/>
                </a:cubicBezTo>
                <a:cubicBezTo>
                  <a:pt x="161" y="388"/>
                  <a:pt x="161" y="389"/>
                  <a:pt x="161" y="390"/>
                </a:cubicBezTo>
                <a:cubicBezTo>
                  <a:pt x="161" y="391"/>
                  <a:pt x="160" y="392"/>
                  <a:pt x="160" y="393"/>
                </a:cubicBezTo>
                <a:cubicBezTo>
                  <a:pt x="159" y="394"/>
                  <a:pt x="159" y="396"/>
                  <a:pt x="158" y="397"/>
                </a:cubicBezTo>
                <a:cubicBezTo>
                  <a:pt x="158" y="397"/>
                  <a:pt x="159" y="398"/>
                  <a:pt x="158" y="398"/>
                </a:cubicBezTo>
                <a:cubicBezTo>
                  <a:pt x="158" y="398"/>
                  <a:pt x="158" y="398"/>
                  <a:pt x="158" y="398"/>
                </a:cubicBezTo>
                <a:close/>
                <a:moveTo>
                  <a:pt x="315" y="223"/>
                </a:moveTo>
                <a:cubicBezTo>
                  <a:pt x="315" y="222"/>
                  <a:pt x="315" y="221"/>
                  <a:pt x="315" y="220"/>
                </a:cubicBezTo>
                <a:cubicBezTo>
                  <a:pt x="314" y="215"/>
                  <a:pt x="313" y="210"/>
                  <a:pt x="313" y="206"/>
                </a:cubicBezTo>
                <a:cubicBezTo>
                  <a:pt x="313" y="203"/>
                  <a:pt x="313" y="201"/>
                  <a:pt x="312" y="199"/>
                </a:cubicBezTo>
                <a:cubicBezTo>
                  <a:pt x="312" y="198"/>
                  <a:pt x="311" y="197"/>
                  <a:pt x="311" y="196"/>
                </a:cubicBezTo>
                <a:cubicBezTo>
                  <a:pt x="310" y="193"/>
                  <a:pt x="310" y="191"/>
                  <a:pt x="310" y="189"/>
                </a:cubicBezTo>
                <a:cubicBezTo>
                  <a:pt x="310" y="189"/>
                  <a:pt x="309" y="188"/>
                  <a:pt x="309" y="188"/>
                </a:cubicBezTo>
                <a:cubicBezTo>
                  <a:pt x="309" y="187"/>
                  <a:pt x="309" y="186"/>
                  <a:pt x="309" y="185"/>
                </a:cubicBezTo>
                <a:cubicBezTo>
                  <a:pt x="308" y="184"/>
                  <a:pt x="308" y="182"/>
                  <a:pt x="307" y="181"/>
                </a:cubicBezTo>
                <a:cubicBezTo>
                  <a:pt x="307" y="181"/>
                  <a:pt x="307" y="180"/>
                  <a:pt x="307" y="180"/>
                </a:cubicBezTo>
                <a:cubicBezTo>
                  <a:pt x="307" y="179"/>
                  <a:pt x="307" y="179"/>
                  <a:pt x="307" y="179"/>
                </a:cubicBezTo>
                <a:cubicBezTo>
                  <a:pt x="306" y="177"/>
                  <a:pt x="305" y="175"/>
                  <a:pt x="305" y="175"/>
                </a:cubicBezTo>
                <a:cubicBezTo>
                  <a:pt x="305" y="174"/>
                  <a:pt x="305" y="174"/>
                  <a:pt x="304" y="173"/>
                </a:cubicBezTo>
                <a:cubicBezTo>
                  <a:pt x="304" y="172"/>
                  <a:pt x="304" y="172"/>
                  <a:pt x="304" y="172"/>
                </a:cubicBezTo>
                <a:cubicBezTo>
                  <a:pt x="304" y="172"/>
                  <a:pt x="304" y="171"/>
                  <a:pt x="304" y="171"/>
                </a:cubicBezTo>
                <a:cubicBezTo>
                  <a:pt x="304" y="171"/>
                  <a:pt x="303" y="170"/>
                  <a:pt x="303" y="170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8"/>
                  <a:pt x="301" y="168"/>
                  <a:pt x="301" y="168"/>
                </a:cubicBezTo>
                <a:cubicBezTo>
                  <a:pt x="300" y="167"/>
                  <a:pt x="300" y="166"/>
                  <a:pt x="300" y="165"/>
                </a:cubicBezTo>
                <a:cubicBezTo>
                  <a:pt x="299" y="164"/>
                  <a:pt x="299" y="164"/>
                  <a:pt x="299" y="164"/>
                </a:cubicBezTo>
                <a:cubicBezTo>
                  <a:pt x="299" y="163"/>
                  <a:pt x="299" y="163"/>
                  <a:pt x="298" y="162"/>
                </a:cubicBezTo>
                <a:cubicBezTo>
                  <a:pt x="298" y="162"/>
                  <a:pt x="297" y="162"/>
                  <a:pt x="297" y="162"/>
                </a:cubicBezTo>
                <a:cubicBezTo>
                  <a:pt x="297" y="161"/>
                  <a:pt x="297" y="160"/>
                  <a:pt x="297" y="160"/>
                </a:cubicBezTo>
                <a:cubicBezTo>
                  <a:pt x="296" y="159"/>
                  <a:pt x="295" y="158"/>
                  <a:pt x="294" y="158"/>
                </a:cubicBezTo>
                <a:cubicBezTo>
                  <a:pt x="294" y="158"/>
                  <a:pt x="294" y="157"/>
                  <a:pt x="294" y="157"/>
                </a:cubicBezTo>
                <a:cubicBezTo>
                  <a:pt x="294" y="156"/>
                  <a:pt x="293" y="156"/>
                  <a:pt x="293" y="155"/>
                </a:cubicBezTo>
                <a:cubicBezTo>
                  <a:pt x="293" y="155"/>
                  <a:pt x="293" y="154"/>
                  <a:pt x="292" y="154"/>
                </a:cubicBezTo>
                <a:cubicBezTo>
                  <a:pt x="292" y="153"/>
                  <a:pt x="291" y="153"/>
                  <a:pt x="291" y="152"/>
                </a:cubicBezTo>
                <a:cubicBezTo>
                  <a:pt x="291" y="151"/>
                  <a:pt x="291" y="152"/>
                  <a:pt x="291" y="152"/>
                </a:cubicBezTo>
                <a:cubicBezTo>
                  <a:pt x="290" y="150"/>
                  <a:pt x="289" y="149"/>
                  <a:pt x="288" y="148"/>
                </a:cubicBezTo>
                <a:cubicBezTo>
                  <a:pt x="288" y="147"/>
                  <a:pt x="287" y="147"/>
                  <a:pt x="287" y="147"/>
                </a:cubicBezTo>
                <a:cubicBezTo>
                  <a:pt x="287" y="147"/>
                  <a:pt x="287" y="146"/>
                  <a:pt x="286" y="145"/>
                </a:cubicBezTo>
                <a:cubicBezTo>
                  <a:pt x="286" y="145"/>
                  <a:pt x="285" y="144"/>
                  <a:pt x="284" y="143"/>
                </a:cubicBezTo>
                <a:cubicBezTo>
                  <a:pt x="283" y="142"/>
                  <a:pt x="282" y="141"/>
                  <a:pt x="281" y="140"/>
                </a:cubicBezTo>
                <a:cubicBezTo>
                  <a:pt x="281" y="140"/>
                  <a:pt x="281" y="139"/>
                  <a:pt x="280" y="139"/>
                </a:cubicBezTo>
                <a:cubicBezTo>
                  <a:pt x="279" y="138"/>
                  <a:pt x="277" y="137"/>
                  <a:pt x="277" y="136"/>
                </a:cubicBezTo>
                <a:cubicBezTo>
                  <a:pt x="277" y="136"/>
                  <a:pt x="277" y="135"/>
                  <a:pt x="276" y="134"/>
                </a:cubicBezTo>
                <a:cubicBezTo>
                  <a:pt x="276" y="134"/>
                  <a:pt x="275" y="134"/>
                  <a:pt x="275" y="134"/>
                </a:cubicBezTo>
                <a:cubicBezTo>
                  <a:pt x="275" y="133"/>
                  <a:pt x="275" y="133"/>
                  <a:pt x="274" y="132"/>
                </a:cubicBezTo>
                <a:cubicBezTo>
                  <a:pt x="274" y="132"/>
                  <a:pt x="273" y="131"/>
                  <a:pt x="272" y="131"/>
                </a:cubicBezTo>
                <a:cubicBezTo>
                  <a:pt x="270" y="128"/>
                  <a:pt x="268" y="126"/>
                  <a:pt x="265" y="124"/>
                </a:cubicBezTo>
                <a:cubicBezTo>
                  <a:pt x="265" y="124"/>
                  <a:pt x="265" y="124"/>
                  <a:pt x="264" y="124"/>
                </a:cubicBezTo>
                <a:cubicBezTo>
                  <a:pt x="264" y="124"/>
                  <a:pt x="264" y="123"/>
                  <a:pt x="264" y="123"/>
                </a:cubicBezTo>
                <a:cubicBezTo>
                  <a:pt x="264" y="123"/>
                  <a:pt x="263" y="123"/>
                  <a:pt x="263" y="123"/>
                </a:cubicBezTo>
                <a:cubicBezTo>
                  <a:pt x="263" y="123"/>
                  <a:pt x="263" y="122"/>
                  <a:pt x="262" y="122"/>
                </a:cubicBezTo>
                <a:cubicBezTo>
                  <a:pt x="262" y="121"/>
                  <a:pt x="261" y="121"/>
                  <a:pt x="261" y="121"/>
                </a:cubicBezTo>
                <a:cubicBezTo>
                  <a:pt x="259" y="120"/>
                  <a:pt x="259" y="119"/>
                  <a:pt x="258" y="119"/>
                </a:cubicBezTo>
                <a:cubicBezTo>
                  <a:pt x="257" y="119"/>
                  <a:pt x="257" y="119"/>
                  <a:pt x="257" y="118"/>
                </a:cubicBezTo>
                <a:cubicBezTo>
                  <a:pt x="256" y="118"/>
                  <a:pt x="256" y="118"/>
                  <a:pt x="255" y="118"/>
                </a:cubicBezTo>
                <a:cubicBezTo>
                  <a:pt x="255" y="118"/>
                  <a:pt x="255" y="117"/>
                  <a:pt x="255" y="117"/>
                </a:cubicBezTo>
                <a:cubicBezTo>
                  <a:pt x="254" y="116"/>
                  <a:pt x="253" y="116"/>
                  <a:pt x="253" y="116"/>
                </a:cubicBezTo>
                <a:cubicBezTo>
                  <a:pt x="252" y="116"/>
                  <a:pt x="252" y="116"/>
                  <a:pt x="252" y="116"/>
                </a:cubicBezTo>
                <a:cubicBezTo>
                  <a:pt x="251" y="115"/>
                  <a:pt x="251" y="115"/>
                  <a:pt x="250" y="114"/>
                </a:cubicBezTo>
                <a:cubicBezTo>
                  <a:pt x="249" y="114"/>
                  <a:pt x="248" y="113"/>
                  <a:pt x="247" y="113"/>
                </a:cubicBezTo>
                <a:cubicBezTo>
                  <a:pt x="246" y="113"/>
                  <a:pt x="246" y="111"/>
                  <a:pt x="245" y="111"/>
                </a:cubicBezTo>
                <a:cubicBezTo>
                  <a:pt x="245" y="111"/>
                  <a:pt x="244" y="111"/>
                  <a:pt x="243" y="111"/>
                </a:cubicBezTo>
                <a:cubicBezTo>
                  <a:pt x="243" y="111"/>
                  <a:pt x="242" y="110"/>
                  <a:pt x="242" y="110"/>
                </a:cubicBezTo>
                <a:cubicBezTo>
                  <a:pt x="242" y="110"/>
                  <a:pt x="241" y="110"/>
                  <a:pt x="241" y="110"/>
                </a:cubicBezTo>
                <a:cubicBezTo>
                  <a:pt x="240" y="109"/>
                  <a:pt x="240" y="109"/>
                  <a:pt x="240" y="108"/>
                </a:cubicBezTo>
                <a:cubicBezTo>
                  <a:pt x="239" y="108"/>
                  <a:pt x="238" y="108"/>
                  <a:pt x="238" y="108"/>
                </a:cubicBezTo>
                <a:cubicBezTo>
                  <a:pt x="237" y="108"/>
                  <a:pt x="237" y="107"/>
                  <a:pt x="237" y="107"/>
                </a:cubicBezTo>
                <a:cubicBezTo>
                  <a:pt x="236" y="106"/>
                  <a:pt x="235" y="107"/>
                  <a:pt x="234" y="106"/>
                </a:cubicBezTo>
                <a:cubicBezTo>
                  <a:pt x="234" y="106"/>
                  <a:pt x="234" y="106"/>
                  <a:pt x="234" y="106"/>
                </a:cubicBezTo>
                <a:cubicBezTo>
                  <a:pt x="233" y="105"/>
                  <a:pt x="233" y="106"/>
                  <a:pt x="232" y="106"/>
                </a:cubicBezTo>
                <a:cubicBezTo>
                  <a:pt x="232" y="105"/>
                  <a:pt x="231" y="105"/>
                  <a:pt x="231" y="105"/>
                </a:cubicBezTo>
                <a:cubicBezTo>
                  <a:pt x="230" y="104"/>
                  <a:pt x="230" y="105"/>
                  <a:pt x="229" y="105"/>
                </a:cubicBezTo>
                <a:cubicBezTo>
                  <a:pt x="229" y="104"/>
                  <a:pt x="228" y="104"/>
                  <a:pt x="228" y="103"/>
                </a:cubicBezTo>
                <a:cubicBezTo>
                  <a:pt x="227" y="103"/>
                  <a:pt x="226" y="104"/>
                  <a:pt x="225" y="103"/>
                </a:cubicBezTo>
                <a:cubicBezTo>
                  <a:pt x="224" y="103"/>
                  <a:pt x="223" y="102"/>
                  <a:pt x="222" y="102"/>
                </a:cubicBezTo>
                <a:cubicBezTo>
                  <a:pt x="220" y="101"/>
                  <a:pt x="219" y="101"/>
                  <a:pt x="218" y="101"/>
                </a:cubicBezTo>
                <a:cubicBezTo>
                  <a:pt x="216" y="101"/>
                  <a:pt x="215" y="101"/>
                  <a:pt x="214" y="100"/>
                </a:cubicBezTo>
                <a:cubicBezTo>
                  <a:pt x="214" y="100"/>
                  <a:pt x="213" y="100"/>
                  <a:pt x="213" y="100"/>
                </a:cubicBezTo>
                <a:cubicBezTo>
                  <a:pt x="210" y="99"/>
                  <a:pt x="207" y="99"/>
                  <a:pt x="204" y="99"/>
                </a:cubicBezTo>
                <a:cubicBezTo>
                  <a:pt x="202" y="99"/>
                  <a:pt x="199" y="98"/>
                  <a:pt x="197" y="98"/>
                </a:cubicBezTo>
                <a:cubicBezTo>
                  <a:pt x="190" y="97"/>
                  <a:pt x="181" y="98"/>
                  <a:pt x="176" y="98"/>
                </a:cubicBezTo>
                <a:cubicBezTo>
                  <a:pt x="176" y="98"/>
                  <a:pt x="176" y="98"/>
                  <a:pt x="175" y="98"/>
                </a:cubicBezTo>
                <a:cubicBezTo>
                  <a:pt x="170" y="99"/>
                  <a:pt x="165" y="99"/>
                  <a:pt x="161" y="100"/>
                </a:cubicBezTo>
                <a:cubicBezTo>
                  <a:pt x="160" y="100"/>
                  <a:pt x="158" y="100"/>
                  <a:pt x="157" y="101"/>
                </a:cubicBezTo>
                <a:cubicBezTo>
                  <a:pt x="153" y="101"/>
                  <a:pt x="148" y="103"/>
                  <a:pt x="145" y="103"/>
                </a:cubicBezTo>
                <a:cubicBezTo>
                  <a:pt x="142" y="104"/>
                  <a:pt x="140" y="104"/>
                  <a:pt x="140" y="105"/>
                </a:cubicBezTo>
                <a:cubicBezTo>
                  <a:pt x="140" y="105"/>
                  <a:pt x="139" y="104"/>
                  <a:pt x="139" y="105"/>
                </a:cubicBezTo>
                <a:cubicBezTo>
                  <a:pt x="138" y="105"/>
                  <a:pt x="138" y="105"/>
                  <a:pt x="137" y="106"/>
                </a:cubicBezTo>
                <a:cubicBezTo>
                  <a:pt x="137" y="106"/>
                  <a:pt x="135" y="106"/>
                  <a:pt x="134" y="107"/>
                </a:cubicBezTo>
                <a:cubicBezTo>
                  <a:pt x="134" y="107"/>
                  <a:pt x="134" y="108"/>
                  <a:pt x="134" y="108"/>
                </a:cubicBezTo>
                <a:cubicBezTo>
                  <a:pt x="133" y="108"/>
                  <a:pt x="132" y="108"/>
                  <a:pt x="132" y="108"/>
                </a:cubicBezTo>
                <a:cubicBezTo>
                  <a:pt x="129" y="110"/>
                  <a:pt x="127" y="112"/>
                  <a:pt x="124" y="113"/>
                </a:cubicBezTo>
                <a:cubicBezTo>
                  <a:pt x="124" y="114"/>
                  <a:pt x="123" y="114"/>
                  <a:pt x="123" y="114"/>
                </a:cubicBezTo>
                <a:cubicBezTo>
                  <a:pt x="123" y="114"/>
                  <a:pt x="122" y="115"/>
                  <a:pt x="122" y="115"/>
                </a:cubicBezTo>
                <a:cubicBezTo>
                  <a:pt x="121" y="116"/>
                  <a:pt x="119" y="116"/>
                  <a:pt x="119" y="117"/>
                </a:cubicBezTo>
                <a:cubicBezTo>
                  <a:pt x="118" y="118"/>
                  <a:pt x="117" y="119"/>
                  <a:pt x="116" y="121"/>
                </a:cubicBezTo>
                <a:cubicBezTo>
                  <a:pt x="115" y="122"/>
                  <a:pt x="112" y="122"/>
                  <a:pt x="112" y="124"/>
                </a:cubicBezTo>
                <a:cubicBezTo>
                  <a:pt x="110" y="125"/>
                  <a:pt x="108" y="128"/>
                  <a:pt x="107" y="128"/>
                </a:cubicBezTo>
                <a:cubicBezTo>
                  <a:pt x="106" y="128"/>
                  <a:pt x="107" y="129"/>
                  <a:pt x="106" y="129"/>
                </a:cubicBezTo>
                <a:cubicBezTo>
                  <a:pt x="104" y="130"/>
                  <a:pt x="103" y="131"/>
                  <a:pt x="102" y="133"/>
                </a:cubicBezTo>
                <a:cubicBezTo>
                  <a:pt x="101" y="134"/>
                  <a:pt x="99" y="135"/>
                  <a:pt x="98" y="136"/>
                </a:cubicBezTo>
                <a:cubicBezTo>
                  <a:pt x="97" y="137"/>
                  <a:pt x="97" y="138"/>
                  <a:pt x="96" y="139"/>
                </a:cubicBezTo>
                <a:cubicBezTo>
                  <a:pt x="96" y="140"/>
                  <a:pt x="95" y="140"/>
                  <a:pt x="95" y="140"/>
                </a:cubicBezTo>
                <a:cubicBezTo>
                  <a:pt x="93" y="143"/>
                  <a:pt x="91" y="145"/>
                  <a:pt x="89" y="147"/>
                </a:cubicBezTo>
                <a:cubicBezTo>
                  <a:pt x="88" y="148"/>
                  <a:pt x="87" y="149"/>
                  <a:pt x="86" y="149"/>
                </a:cubicBezTo>
                <a:cubicBezTo>
                  <a:pt x="86" y="150"/>
                  <a:pt x="85" y="151"/>
                  <a:pt x="85" y="152"/>
                </a:cubicBezTo>
                <a:cubicBezTo>
                  <a:pt x="84" y="153"/>
                  <a:pt x="83" y="153"/>
                  <a:pt x="83" y="154"/>
                </a:cubicBezTo>
                <a:cubicBezTo>
                  <a:pt x="81" y="155"/>
                  <a:pt x="81" y="156"/>
                  <a:pt x="80" y="157"/>
                </a:cubicBezTo>
                <a:cubicBezTo>
                  <a:pt x="80" y="158"/>
                  <a:pt x="79" y="159"/>
                  <a:pt x="79" y="159"/>
                </a:cubicBezTo>
                <a:cubicBezTo>
                  <a:pt x="78" y="159"/>
                  <a:pt x="79" y="160"/>
                  <a:pt x="79" y="160"/>
                </a:cubicBezTo>
                <a:cubicBezTo>
                  <a:pt x="79" y="160"/>
                  <a:pt x="78" y="160"/>
                  <a:pt x="78" y="160"/>
                </a:cubicBezTo>
                <a:cubicBezTo>
                  <a:pt x="78" y="160"/>
                  <a:pt x="78" y="161"/>
                  <a:pt x="78" y="161"/>
                </a:cubicBezTo>
                <a:cubicBezTo>
                  <a:pt x="78" y="161"/>
                  <a:pt x="77" y="161"/>
                  <a:pt x="77" y="162"/>
                </a:cubicBezTo>
                <a:cubicBezTo>
                  <a:pt x="77" y="162"/>
                  <a:pt x="77" y="162"/>
                  <a:pt x="77" y="163"/>
                </a:cubicBezTo>
                <a:cubicBezTo>
                  <a:pt x="77" y="163"/>
                  <a:pt x="76" y="163"/>
                  <a:pt x="76" y="163"/>
                </a:cubicBezTo>
                <a:cubicBezTo>
                  <a:pt x="76" y="163"/>
                  <a:pt x="76" y="164"/>
                  <a:pt x="76" y="164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75" y="164"/>
                  <a:pt x="76" y="165"/>
                  <a:pt x="76" y="165"/>
                </a:cubicBezTo>
                <a:cubicBezTo>
                  <a:pt x="75" y="165"/>
                  <a:pt x="74" y="166"/>
                  <a:pt x="74" y="166"/>
                </a:cubicBezTo>
                <a:cubicBezTo>
                  <a:pt x="72" y="168"/>
                  <a:pt x="70" y="170"/>
                  <a:pt x="70" y="171"/>
                </a:cubicBezTo>
                <a:cubicBezTo>
                  <a:pt x="69" y="172"/>
                  <a:pt x="69" y="172"/>
                  <a:pt x="68" y="173"/>
                </a:cubicBezTo>
                <a:cubicBezTo>
                  <a:pt x="68" y="173"/>
                  <a:pt x="68" y="175"/>
                  <a:pt x="67" y="176"/>
                </a:cubicBezTo>
                <a:cubicBezTo>
                  <a:pt x="67" y="176"/>
                  <a:pt x="67" y="176"/>
                  <a:pt x="67" y="176"/>
                </a:cubicBezTo>
                <a:cubicBezTo>
                  <a:pt x="66" y="178"/>
                  <a:pt x="66" y="178"/>
                  <a:pt x="65" y="179"/>
                </a:cubicBezTo>
                <a:cubicBezTo>
                  <a:pt x="65" y="179"/>
                  <a:pt x="65" y="180"/>
                  <a:pt x="65" y="180"/>
                </a:cubicBezTo>
                <a:cubicBezTo>
                  <a:pt x="65" y="181"/>
                  <a:pt x="64" y="181"/>
                  <a:pt x="64" y="181"/>
                </a:cubicBezTo>
                <a:cubicBezTo>
                  <a:pt x="63" y="182"/>
                  <a:pt x="63" y="183"/>
                  <a:pt x="63" y="183"/>
                </a:cubicBezTo>
                <a:cubicBezTo>
                  <a:pt x="63" y="184"/>
                  <a:pt x="62" y="184"/>
                  <a:pt x="62" y="185"/>
                </a:cubicBezTo>
                <a:cubicBezTo>
                  <a:pt x="61" y="186"/>
                  <a:pt x="61" y="187"/>
                  <a:pt x="61" y="188"/>
                </a:cubicBezTo>
                <a:cubicBezTo>
                  <a:pt x="60" y="188"/>
                  <a:pt x="60" y="188"/>
                  <a:pt x="60" y="189"/>
                </a:cubicBezTo>
                <a:cubicBezTo>
                  <a:pt x="60" y="189"/>
                  <a:pt x="59" y="191"/>
                  <a:pt x="59" y="191"/>
                </a:cubicBezTo>
                <a:cubicBezTo>
                  <a:pt x="59" y="191"/>
                  <a:pt x="59" y="191"/>
                  <a:pt x="59" y="191"/>
                </a:cubicBezTo>
                <a:cubicBezTo>
                  <a:pt x="58" y="193"/>
                  <a:pt x="58" y="193"/>
                  <a:pt x="58" y="194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56" y="198"/>
                  <a:pt x="55" y="205"/>
                  <a:pt x="55" y="208"/>
                </a:cubicBezTo>
                <a:cubicBezTo>
                  <a:pt x="54" y="215"/>
                  <a:pt x="56" y="220"/>
                  <a:pt x="57" y="224"/>
                </a:cubicBezTo>
                <a:cubicBezTo>
                  <a:pt x="57" y="225"/>
                  <a:pt x="57" y="226"/>
                  <a:pt x="58" y="227"/>
                </a:cubicBezTo>
                <a:cubicBezTo>
                  <a:pt x="58" y="229"/>
                  <a:pt x="59" y="232"/>
                  <a:pt x="59" y="233"/>
                </a:cubicBezTo>
                <a:cubicBezTo>
                  <a:pt x="60" y="235"/>
                  <a:pt x="60" y="237"/>
                  <a:pt x="61" y="238"/>
                </a:cubicBezTo>
                <a:cubicBezTo>
                  <a:pt x="61" y="239"/>
                  <a:pt x="60" y="239"/>
                  <a:pt x="61" y="240"/>
                </a:cubicBezTo>
                <a:cubicBezTo>
                  <a:pt x="61" y="240"/>
                  <a:pt x="62" y="241"/>
                  <a:pt x="62" y="241"/>
                </a:cubicBezTo>
                <a:cubicBezTo>
                  <a:pt x="62" y="242"/>
                  <a:pt x="62" y="243"/>
                  <a:pt x="62" y="243"/>
                </a:cubicBezTo>
                <a:cubicBezTo>
                  <a:pt x="64" y="247"/>
                  <a:pt x="66" y="250"/>
                  <a:pt x="68" y="254"/>
                </a:cubicBezTo>
                <a:cubicBezTo>
                  <a:pt x="69" y="256"/>
                  <a:pt x="70" y="259"/>
                  <a:pt x="71" y="261"/>
                </a:cubicBezTo>
                <a:cubicBezTo>
                  <a:pt x="71" y="262"/>
                  <a:pt x="72" y="262"/>
                  <a:pt x="72" y="264"/>
                </a:cubicBezTo>
                <a:cubicBezTo>
                  <a:pt x="72" y="264"/>
                  <a:pt x="72" y="264"/>
                  <a:pt x="73" y="264"/>
                </a:cubicBezTo>
                <a:cubicBezTo>
                  <a:pt x="73" y="266"/>
                  <a:pt x="74" y="268"/>
                  <a:pt x="74" y="269"/>
                </a:cubicBezTo>
                <a:cubicBezTo>
                  <a:pt x="75" y="269"/>
                  <a:pt x="74" y="270"/>
                  <a:pt x="74" y="270"/>
                </a:cubicBezTo>
                <a:cubicBezTo>
                  <a:pt x="75" y="270"/>
                  <a:pt x="75" y="270"/>
                  <a:pt x="76" y="271"/>
                </a:cubicBezTo>
                <a:cubicBezTo>
                  <a:pt x="76" y="272"/>
                  <a:pt x="77" y="272"/>
                  <a:pt x="77" y="273"/>
                </a:cubicBezTo>
                <a:cubicBezTo>
                  <a:pt x="77" y="274"/>
                  <a:pt x="79" y="277"/>
                  <a:pt x="80" y="278"/>
                </a:cubicBezTo>
                <a:cubicBezTo>
                  <a:pt x="81" y="279"/>
                  <a:pt x="84" y="281"/>
                  <a:pt x="85" y="282"/>
                </a:cubicBezTo>
                <a:cubicBezTo>
                  <a:pt x="85" y="282"/>
                  <a:pt x="85" y="282"/>
                  <a:pt x="85" y="282"/>
                </a:cubicBezTo>
                <a:cubicBezTo>
                  <a:pt x="85" y="282"/>
                  <a:pt x="85" y="283"/>
                  <a:pt x="85" y="283"/>
                </a:cubicBezTo>
                <a:cubicBezTo>
                  <a:pt x="86" y="283"/>
                  <a:pt x="87" y="283"/>
                  <a:pt x="87" y="283"/>
                </a:cubicBezTo>
                <a:cubicBezTo>
                  <a:pt x="88" y="284"/>
                  <a:pt x="90" y="288"/>
                  <a:pt x="92" y="286"/>
                </a:cubicBezTo>
                <a:cubicBezTo>
                  <a:pt x="92" y="284"/>
                  <a:pt x="92" y="283"/>
                  <a:pt x="91" y="282"/>
                </a:cubicBezTo>
                <a:cubicBezTo>
                  <a:pt x="91" y="282"/>
                  <a:pt x="90" y="282"/>
                  <a:pt x="90" y="281"/>
                </a:cubicBezTo>
                <a:cubicBezTo>
                  <a:pt x="90" y="280"/>
                  <a:pt x="90" y="281"/>
                  <a:pt x="89" y="280"/>
                </a:cubicBezTo>
                <a:cubicBezTo>
                  <a:pt x="89" y="279"/>
                  <a:pt x="88" y="279"/>
                  <a:pt x="87" y="278"/>
                </a:cubicBezTo>
                <a:cubicBezTo>
                  <a:pt x="84" y="276"/>
                  <a:pt x="82" y="273"/>
                  <a:pt x="80" y="271"/>
                </a:cubicBezTo>
                <a:cubicBezTo>
                  <a:pt x="80" y="269"/>
                  <a:pt x="79" y="268"/>
                  <a:pt x="79" y="268"/>
                </a:cubicBezTo>
                <a:cubicBezTo>
                  <a:pt x="79" y="268"/>
                  <a:pt x="80" y="266"/>
                  <a:pt x="79" y="265"/>
                </a:cubicBezTo>
                <a:cubicBezTo>
                  <a:pt x="78" y="265"/>
                  <a:pt x="78" y="265"/>
                  <a:pt x="78" y="264"/>
                </a:cubicBezTo>
                <a:cubicBezTo>
                  <a:pt x="77" y="264"/>
                  <a:pt x="76" y="261"/>
                  <a:pt x="76" y="260"/>
                </a:cubicBezTo>
                <a:cubicBezTo>
                  <a:pt x="75" y="258"/>
                  <a:pt x="72" y="257"/>
                  <a:pt x="74" y="254"/>
                </a:cubicBezTo>
                <a:cubicBezTo>
                  <a:pt x="72" y="254"/>
                  <a:pt x="72" y="252"/>
                  <a:pt x="72" y="251"/>
                </a:cubicBezTo>
                <a:cubicBezTo>
                  <a:pt x="72" y="250"/>
                  <a:pt x="70" y="250"/>
                  <a:pt x="70" y="250"/>
                </a:cubicBezTo>
                <a:cubicBezTo>
                  <a:pt x="70" y="249"/>
                  <a:pt x="69" y="248"/>
                  <a:pt x="69" y="247"/>
                </a:cubicBezTo>
                <a:cubicBezTo>
                  <a:pt x="68" y="245"/>
                  <a:pt x="67" y="244"/>
                  <a:pt x="67" y="243"/>
                </a:cubicBezTo>
                <a:cubicBezTo>
                  <a:pt x="67" y="242"/>
                  <a:pt x="66" y="240"/>
                  <a:pt x="66" y="239"/>
                </a:cubicBezTo>
                <a:cubicBezTo>
                  <a:pt x="65" y="237"/>
                  <a:pt x="64" y="234"/>
                  <a:pt x="64" y="233"/>
                </a:cubicBezTo>
                <a:cubicBezTo>
                  <a:pt x="63" y="231"/>
                  <a:pt x="64" y="232"/>
                  <a:pt x="63" y="231"/>
                </a:cubicBezTo>
                <a:cubicBezTo>
                  <a:pt x="63" y="231"/>
                  <a:pt x="63" y="230"/>
                  <a:pt x="63" y="230"/>
                </a:cubicBezTo>
                <a:cubicBezTo>
                  <a:pt x="62" y="228"/>
                  <a:pt x="62" y="226"/>
                  <a:pt x="61" y="225"/>
                </a:cubicBezTo>
                <a:cubicBezTo>
                  <a:pt x="61" y="223"/>
                  <a:pt x="62" y="222"/>
                  <a:pt x="62" y="220"/>
                </a:cubicBezTo>
                <a:cubicBezTo>
                  <a:pt x="62" y="219"/>
                  <a:pt x="61" y="219"/>
                  <a:pt x="61" y="219"/>
                </a:cubicBezTo>
                <a:cubicBezTo>
                  <a:pt x="60" y="218"/>
                  <a:pt x="60" y="217"/>
                  <a:pt x="60" y="216"/>
                </a:cubicBezTo>
                <a:cubicBezTo>
                  <a:pt x="60" y="215"/>
                  <a:pt x="61" y="214"/>
                  <a:pt x="61" y="214"/>
                </a:cubicBezTo>
                <a:cubicBezTo>
                  <a:pt x="61" y="213"/>
                  <a:pt x="59" y="213"/>
                  <a:pt x="59" y="213"/>
                </a:cubicBezTo>
                <a:cubicBezTo>
                  <a:pt x="59" y="213"/>
                  <a:pt x="59" y="212"/>
                  <a:pt x="59" y="211"/>
                </a:cubicBezTo>
                <a:cubicBezTo>
                  <a:pt x="59" y="211"/>
                  <a:pt x="60" y="209"/>
                  <a:pt x="60" y="209"/>
                </a:cubicBezTo>
                <a:cubicBezTo>
                  <a:pt x="60" y="205"/>
                  <a:pt x="60" y="204"/>
                  <a:pt x="61" y="201"/>
                </a:cubicBezTo>
                <a:cubicBezTo>
                  <a:pt x="62" y="200"/>
                  <a:pt x="62" y="200"/>
                  <a:pt x="62" y="199"/>
                </a:cubicBezTo>
                <a:cubicBezTo>
                  <a:pt x="63" y="199"/>
                  <a:pt x="62" y="197"/>
                  <a:pt x="62" y="197"/>
                </a:cubicBezTo>
                <a:cubicBezTo>
                  <a:pt x="63" y="195"/>
                  <a:pt x="64" y="193"/>
                  <a:pt x="64" y="193"/>
                </a:cubicBezTo>
                <a:cubicBezTo>
                  <a:pt x="64" y="192"/>
                  <a:pt x="65" y="192"/>
                  <a:pt x="65" y="191"/>
                </a:cubicBezTo>
                <a:cubicBezTo>
                  <a:pt x="65" y="190"/>
                  <a:pt x="66" y="189"/>
                  <a:pt x="66" y="189"/>
                </a:cubicBezTo>
                <a:cubicBezTo>
                  <a:pt x="66" y="188"/>
                  <a:pt x="66" y="188"/>
                  <a:pt x="67" y="187"/>
                </a:cubicBezTo>
                <a:cubicBezTo>
                  <a:pt x="67" y="186"/>
                  <a:pt x="68" y="185"/>
                  <a:pt x="68" y="185"/>
                </a:cubicBezTo>
                <a:cubicBezTo>
                  <a:pt x="68" y="184"/>
                  <a:pt x="69" y="182"/>
                  <a:pt x="70" y="181"/>
                </a:cubicBezTo>
                <a:cubicBezTo>
                  <a:pt x="71" y="180"/>
                  <a:pt x="71" y="179"/>
                  <a:pt x="71" y="178"/>
                </a:cubicBezTo>
                <a:cubicBezTo>
                  <a:pt x="71" y="177"/>
                  <a:pt x="72" y="177"/>
                  <a:pt x="73" y="177"/>
                </a:cubicBezTo>
                <a:cubicBezTo>
                  <a:pt x="73" y="176"/>
                  <a:pt x="73" y="175"/>
                  <a:pt x="74" y="175"/>
                </a:cubicBezTo>
                <a:cubicBezTo>
                  <a:pt x="74" y="173"/>
                  <a:pt x="75" y="171"/>
                  <a:pt x="77" y="170"/>
                </a:cubicBezTo>
                <a:cubicBezTo>
                  <a:pt x="77" y="169"/>
                  <a:pt x="78" y="169"/>
                  <a:pt x="79" y="168"/>
                </a:cubicBezTo>
                <a:cubicBezTo>
                  <a:pt x="79" y="167"/>
                  <a:pt x="79" y="167"/>
                  <a:pt x="80" y="166"/>
                </a:cubicBezTo>
                <a:cubicBezTo>
                  <a:pt x="80" y="166"/>
                  <a:pt x="81" y="165"/>
                  <a:pt x="81" y="165"/>
                </a:cubicBezTo>
                <a:cubicBezTo>
                  <a:pt x="82" y="163"/>
                  <a:pt x="83" y="161"/>
                  <a:pt x="84" y="159"/>
                </a:cubicBezTo>
                <a:cubicBezTo>
                  <a:pt x="85" y="158"/>
                  <a:pt x="86" y="157"/>
                  <a:pt x="86" y="157"/>
                </a:cubicBezTo>
                <a:cubicBezTo>
                  <a:pt x="87" y="156"/>
                  <a:pt x="88" y="155"/>
                  <a:pt x="89" y="154"/>
                </a:cubicBezTo>
                <a:cubicBezTo>
                  <a:pt x="90" y="154"/>
                  <a:pt x="90" y="152"/>
                  <a:pt x="91" y="152"/>
                </a:cubicBezTo>
                <a:cubicBezTo>
                  <a:pt x="91" y="151"/>
                  <a:pt x="92" y="151"/>
                  <a:pt x="92" y="151"/>
                </a:cubicBezTo>
                <a:cubicBezTo>
                  <a:pt x="93" y="151"/>
                  <a:pt x="93" y="150"/>
                  <a:pt x="93" y="149"/>
                </a:cubicBezTo>
                <a:cubicBezTo>
                  <a:pt x="94" y="148"/>
                  <a:pt x="96" y="146"/>
                  <a:pt x="97" y="144"/>
                </a:cubicBezTo>
                <a:cubicBezTo>
                  <a:pt x="98" y="144"/>
                  <a:pt x="99" y="143"/>
                  <a:pt x="100" y="142"/>
                </a:cubicBezTo>
                <a:cubicBezTo>
                  <a:pt x="100" y="141"/>
                  <a:pt x="101" y="140"/>
                  <a:pt x="101" y="139"/>
                </a:cubicBezTo>
                <a:cubicBezTo>
                  <a:pt x="102" y="139"/>
                  <a:pt x="103" y="138"/>
                  <a:pt x="104" y="137"/>
                </a:cubicBezTo>
                <a:cubicBezTo>
                  <a:pt x="105" y="136"/>
                  <a:pt x="105" y="136"/>
                  <a:pt x="106" y="135"/>
                </a:cubicBezTo>
                <a:cubicBezTo>
                  <a:pt x="108" y="133"/>
                  <a:pt x="109" y="132"/>
                  <a:pt x="111" y="131"/>
                </a:cubicBezTo>
                <a:cubicBezTo>
                  <a:pt x="112" y="129"/>
                  <a:pt x="114" y="128"/>
                  <a:pt x="115" y="127"/>
                </a:cubicBezTo>
                <a:cubicBezTo>
                  <a:pt x="115" y="127"/>
                  <a:pt x="116" y="127"/>
                  <a:pt x="116" y="127"/>
                </a:cubicBezTo>
                <a:cubicBezTo>
                  <a:pt x="117" y="126"/>
                  <a:pt x="117" y="125"/>
                  <a:pt x="117" y="125"/>
                </a:cubicBezTo>
                <a:cubicBezTo>
                  <a:pt x="118" y="124"/>
                  <a:pt x="119" y="124"/>
                  <a:pt x="119" y="124"/>
                </a:cubicBezTo>
                <a:cubicBezTo>
                  <a:pt x="120" y="124"/>
                  <a:pt x="119" y="123"/>
                  <a:pt x="119" y="123"/>
                </a:cubicBezTo>
                <a:cubicBezTo>
                  <a:pt x="120" y="121"/>
                  <a:pt x="122" y="121"/>
                  <a:pt x="123" y="120"/>
                </a:cubicBezTo>
                <a:cubicBezTo>
                  <a:pt x="124" y="119"/>
                  <a:pt x="125" y="118"/>
                  <a:pt x="126" y="118"/>
                </a:cubicBezTo>
                <a:cubicBezTo>
                  <a:pt x="127" y="118"/>
                  <a:pt x="127" y="117"/>
                  <a:pt x="128" y="116"/>
                </a:cubicBezTo>
                <a:cubicBezTo>
                  <a:pt x="130" y="115"/>
                  <a:pt x="132" y="114"/>
                  <a:pt x="133" y="113"/>
                </a:cubicBezTo>
                <a:cubicBezTo>
                  <a:pt x="134" y="113"/>
                  <a:pt x="136" y="113"/>
                  <a:pt x="137" y="112"/>
                </a:cubicBezTo>
                <a:cubicBezTo>
                  <a:pt x="137" y="112"/>
                  <a:pt x="137" y="111"/>
                  <a:pt x="137" y="111"/>
                </a:cubicBezTo>
                <a:cubicBezTo>
                  <a:pt x="138" y="111"/>
                  <a:pt x="139" y="111"/>
                  <a:pt x="139" y="111"/>
                </a:cubicBezTo>
                <a:cubicBezTo>
                  <a:pt x="140" y="110"/>
                  <a:pt x="140" y="109"/>
                  <a:pt x="141" y="109"/>
                </a:cubicBezTo>
                <a:cubicBezTo>
                  <a:pt x="142" y="108"/>
                  <a:pt x="143" y="108"/>
                  <a:pt x="144" y="108"/>
                </a:cubicBezTo>
                <a:cubicBezTo>
                  <a:pt x="145" y="107"/>
                  <a:pt x="147" y="108"/>
                  <a:pt x="148" y="107"/>
                </a:cubicBezTo>
                <a:cubicBezTo>
                  <a:pt x="150" y="107"/>
                  <a:pt x="152" y="106"/>
                  <a:pt x="154" y="106"/>
                </a:cubicBezTo>
                <a:cubicBezTo>
                  <a:pt x="156" y="105"/>
                  <a:pt x="158" y="105"/>
                  <a:pt x="160" y="105"/>
                </a:cubicBezTo>
                <a:cubicBezTo>
                  <a:pt x="160" y="105"/>
                  <a:pt x="160" y="105"/>
                  <a:pt x="160" y="105"/>
                </a:cubicBezTo>
                <a:cubicBezTo>
                  <a:pt x="163" y="104"/>
                  <a:pt x="165" y="104"/>
                  <a:pt x="166" y="103"/>
                </a:cubicBezTo>
                <a:cubicBezTo>
                  <a:pt x="167" y="103"/>
                  <a:pt x="168" y="104"/>
                  <a:pt x="169" y="103"/>
                </a:cubicBezTo>
                <a:cubicBezTo>
                  <a:pt x="171" y="103"/>
                  <a:pt x="174" y="102"/>
                  <a:pt x="174" y="102"/>
                </a:cubicBezTo>
                <a:cubicBezTo>
                  <a:pt x="178" y="101"/>
                  <a:pt x="187" y="102"/>
                  <a:pt x="192" y="102"/>
                </a:cubicBezTo>
                <a:cubicBezTo>
                  <a:pt x="192" y="102"/>
                  <a:pt x="193" y="102"/>
                  <a:pt x="193" y="102"/>
                </a:cubicBezTo>
                <a:cubicBezTo>
                  <a:pt x="194" y="102"/>
                  <a:pt x="195" y="102"/>
                  <a:pt x="196" y="102"/>
                </a:cubicBezTo>
                <a:cubicBezTo>
                  <a:pt x="197" y="102"/>
                  <a:pt x="197" y="102"/>
                  <a:pt x="198" y="102"/>
                </a:cubicBezTo>
                <a:cubicBezTo>
                  <a:pt x="199" y="102"/>
                  <a:pt x="201" y="102"/>
                  <a:pt x="202" y="102"/>
                </a:cubicBezTo>
                <a:cubicBezTo>
                  <a:pt x="205" y="103"/>
                  <a:pt x="209" y="103"/>
                  <a:pt x="213" y="104"/>
                </a:cubicBezTo>
                <a:cubicBezTo>
                  <a:pt x="214" y="104"/>
                  <a:pt x="215" y="105"/>
                  <a:pt x="217" y="105"/>
                </a:cubicBezTo>
                <a:cubicBezTo>
                  <a:pt x="217" y="105"/>
                  <a:pt x="217" y="106"/>
                  <a:pt x="217" y="106"/>
                </a:cubicBezTo>
                <a:cubicBezTo>
                  <a:pt x="219" y="106"/>
                  <a:pt x="222" y="106"/>
                  <a:pt x="223" y="106"/>
                </a:cubicBezTo>
                <a:cubicBezTo>
                  <a:pt x="223" y="106"/>
                  <a:pt x="224" y="107"/>
                  <a:pt x="224" y="107"/>
                </a:cubicBezTo>
                <a:cubicBezTo>
                  <a:pt x="226" y="108"/>
                  <a:pt x="229" y="108"/>
                  <a:pt x="230" y="110"/>
                </a:cubicBezTo>
                <a:cubicBezTo>
                  <a:pt x="230" y="110"/>
                  <a:pt x="231" y="109"/>
                  <a:pt x="231" y="110"/>
                </a:cubicBezTo>
                <a:cubicBezTo>
                  <a:pt x="233" y="110"/>
                  <a:pt x="234" y="111"/>
                  <a:pt x="235" y="111"/>
                </a:cubicBezTo>
                <a:cubicBezTo>
                  <a:pt x="235" y="111"/>
                  <a:pt x="236" y="111"/>
                  <a:pt x="236" y="111"/>
                </a:cubicBezTo>
                <a:cubicBezTo>
                  <a:pt x="236" y="111"/>
                  <a:pt x="236" y="112"/>
                  <a:pt x="236" y="112"/>
                </a:cubicBezTo>
                <a:cubicBezTo>
                  <a:pt x="236" y="112"/>
                  <a:pt x="237" y="112"/>
                  <a:pt x="237" y="112"/>
                </a:cubicBezTo>
                <a:cubicBezTo>
                  <a:pt x="237" y="112"/>
                  <a:pt x="238" y="113"/>
                  <a:pt x="238" y="113"/>
                </a:cubicBezTo>
                <a:cubicBezTo>
                  <a:pt x="238" y="113"/>
                  <a:pt x="239" y="113"/>
                  <a:pt x="239" y="113"/>
                </a:cubicBezTo>
                <a:cubicBezTo>
                  <a:pt x="239" y="113"/>
                  <a:pt x="239" y="114"/>
                  <a:pt x="240" y="114"/>
                </a:cubicBezTo>
                <a:cubicBezTo>
                  <a:pt x="240" y="114"/>
                  <a:pt x="241" y="114"/>
                  <a:pt x="242" y="114"/>
                </a:cubicBezTo>
                <a:cubicBezTo>
                  <a:pt x="242" y="115"/>
                  <a:pt x="242" y="116"/>
                  <a:pt x="243" y="116"/>
                </a:cubicBezTo>
                <a:cubicBezTo>
                  <a:pt x="244" y="116"/>
                  <a:pt x="243" y="116"/>
                  <a:pt x="244" y="116"/>
                </a:cubicBezTo>
                <a:cubicBezTo>
                  <a:pt x="245" y="117"/>
                  <a:pt x="245" y="116"/>
                  <a:pt x="246" y="117"/>
                </a:cubicBezTo>
                <a:cubicBezTo>
                  <a:pt x="246" y="117"/>
                  <a:pt x="247" y="118"/>
                  <a:pt x="247" y="118"/>
                </a:cubicBezTo>
                <a:cubicBezTo>
                  <a:pt x="247" y="118"/>
                  <a:pt x="249" y="118"/>
                  <a:pt x="249" y="118"/>
                </a:cubicBezTo>
                <a:cubicBezTo>
                  <a:pt x="249" y="118"/>
                  <a:pt x="249" y="119"/>
                  <a:pt x="249" y="119"/>
                </a:cubicBezTo>
                <a:cubicBezTo>
                  <a:pt x="251" y="120"/>
                  <a:pt x="252" y="120"/>
                  <a:pt x="253" y="121"/>
                </a:cubicBezTo>
                <a:cubicBezTo>
                  <a:pt x="256" y="122"/>
                  <a:pt x="258" y="124"/>
                  <a:pt x="259" y="125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60" y="125"/>
                  <a:pt x="260" y="126"/>
                  <a:pt x="260" y="126"/>
                </a:cubicBezTo>
                <a:cubicBezTo>
                  <a:pt x="260" y="126"/>
                  <a:pt x="261" y="126"/>
                  <a:pt x="262" y="127"/>
                </a:cubicBezTo>
                <a:cubicBezTo>
                  <a:pt x="264" y="128"/>
                  <a:pt x="264" y="130"/>
                  <a:pt x="265" y="131"/>
                </a:cubicBezTo>
                <a:cubicBezTo>
                  <a:pt x="266" y="131"/>
                  <a:pt x="266" y="131"/>
                  <a:pt x="267" y="131"/>
                </a:cubicBezTo>
                <a:cubicBezTo>
                  <a:pt x="267" y="131"/>
                  <a:pt x="267" y="132"/>
                  <a:pt x="267" y="132"/>
                </a:cubicBezTo>
                <a:cubicBezTo>
                  <a:pt x="268" y="133"/>
                  <a:pt x="271" y="135"/>
                  <a:pt x="271" y="136"/>
                </a:cubicBezTo>
                <a:cubicBezTo>
                  <a:pt x="271" y="136"/>
                  <a:pt x="272" y="137"/>
                  <a:pt x="272" y="138"/>
                </a:cubicBezTo>
                <a:cubicBezTo>
                  <a:pt x="272" y="138"/>
                  <a:pt x="272" y="138"/>
                  <a:pt x="273" y="138"/>
                </a:cubicBezTo>
                <a:cubicBezTo>
                  <a:pt x="274" y="140"/>
                  <a:pt x="275" y="141"/>
                  <a:pt x="276" y="142"/>
                </a:cubicBezTo>
                <a:cubicBezTo>
                  <a:pt x="277" y="143"/>
                  <a:pt x="278" y="143"/>
                  <a:pt x="279" y="144"/>
                </a:cubicBezTo>
                <a:cubicBezTo>
                  <a:pt x="280" y="145"/>
                  <a:pt x="280" y="145"/>
                  <a:pt x="280" y="145"/>
                </a:cubicBezTo>
                <a:cubicBezTo>
                  <a:pt x="281" y="146"/>
                  <a:pt x="282" y="147"/>
                  <a:pt x="282" y="148"/>
                </a:cubicBezTo>
                <a:cubicBezTo>
                  <a:pt x="283" y="148"/>
                  <a:pt x="282" y="149"/>
                  <a:pt x="283" y="149"/>
                </a:cubicBezTo>
                <a:cubicBezTo>
                  <a:pt x="283" y="150"/>
                  <a:pt x="284" y="150"/>
                  <a:pt x="284" y="150"/>
                </a:cubicBezTo>
                <a:cubicBezTo>
                  <a:pt x="284" y="151"/>
                  <a:pt x="284" y="152"/>
                  <a:pt x="285" y="152"/>
                </a:cubicBezTo>
                <a:cubicBezTo>
                  <a:pt x="285" y="152"/>
                  <a:pt x="286" y="153"/>
                  <a:pt x="286" y="153"/>
                </a:cubicBezTo>
                <a:cubicBezTo>
                  <a:pt x="286" y="154"/>
                  <a:pt x="286" y="154"/>
                  <a:pt x="286" y="155"/>
                </a:cubicBezTo>
                <a:cubicBezTo>
                  <a:pt x="287" y="155"/>
                  <a:pt x="287" y="155"/>
                  <a:pt x="288" y="155"/>
                </a:cubicBezTo>
                <a:cubicBezTo>
                  <a:pt x="288" y="156"/>
                  <a:pt x="288" y="156"/>
                  <a:pt x="288" y="157"/>
                </a:cubicBezTo>
                <a:cubicBezTo>
                  <a:pt x="288" y="157"/>
                  <a:pt x="288" y="157"/>
                  <a:pt x="288" y="157"/>
                </a:cubicBezTo>
                <a:cubicBezTo>
                  <a:pt x="289" y="158"/>
                  <a:pt x="289" y="159"/>
                  <a:pt x="290" y="160"/>
                </a:cubicBezTo>
                <a:cubicBezTo>
                  <a:pt x="291" y="161"/>
                  <a:pt x="292" y="161"/>
                  <a:pt x="292" y="162"/>
                </a:cubicBezTo>
                <a:cubicBezTo>
                  <a:pt x="293" y="163"/>
                  <a:pt x="294" y="165"/>
                  <a:pt x="294" y="165"/>
                </a:cubicBezTo>
                <a:cubicBezTo>
                  <a:pt x="294" y="166"/>
                  <a:pt x="295" y="166"/>
                  <a:pt x="295" y="166"/>
                </a:cubicBezTo>
                <a:cubicBezTo>
                  <a:pt x="296" y="168"/>
                  <a:pt x="296" y="170"/>
                  <a:pt x="297" y="171"/>
                </a:cubicBezTo>
                <a:cubicBezTo>
                  <a:pt x="298" y="172"/>
                  <a:pt x="298" y="172"/>
                  <a:pt x="298" y="173"/>
                </a:cubicBezTo>
                <a:cubicBezTo>
                  <a:pt x="299" y="173"/>
                  <a:pt x="299" y="174"/>
                  <a:pt x="299" y="175"/>
                </a:cubicBezTo>
                <a:cubicBezTo>
                  <a:pt x="299" y="175"/>
                  <a:pt x="300" y="175"/>
                  <a:pt x="300" y="175"/>
                </a:cubicBezTo>
                <a:cubicBezTo>
                  <a:pt x="301" y="179"/>
                  <a:pt x="302" y="183"/>
                  <a:pt x="303" y="188"/>
                </a:cubicBezTo>
                <a:cubicBezTo>
                  <a:pt x="304" y="192"/>
                  <a:pt x="306" y="196"/>
                  <a:pt x="306" y="200"/>
                </a:cubicBezTo>
                <a:cubicBezTo>
                  <a:pt x="307" y="202"/>
                  <a:pt x="307" y="207"/>
                  <a:pt x="307" y="207"/>
                </a:cubicBezTo>
                <a:cubicBezTo>
                  <a:pt x="308" y="208"/>
                  <a:pt x="307" y="208"/>
                  <a:pt x="307" y="209"/>
                </a:cubicBezTo>
                <a:cubicBezTo>
                  <a:pt x="308" y="212"/>
                  <a:pt x="308" y="215"/>
                  <a:pt x="308" y="216"/>
                </a:cubicBezTo>
                <a:cubicBezTo>
                  <a:pt x="309" y="218"/>
                  <a:pt x="308" y="219"/>
                  <a:pt x="309" y="221"/>
                </a:cubicBezTo>
                <a:cubicBezTo>
                  <a:pt x="309" y="222"/>
                  <a:pt x="309" y="223"/>
                  <a:pt x="309" y="223"/>
                </a:cubicBezTo>
                <a:cubicBezTo>
                  <a:pt x="309" y="225"/>
                  <a:pt x="309" y="225"/>
                  <a:pt x="309" y="227"/>
                </a:cubicBezTo>
                <a:cubicBezTo>
                  <a:pt x="309" y="227"/>
                  <a:pt x="309" y="228"/>
                  <a:pt x="309" y="227"/>
                </a:cubicBezTo>
                <a:cubicBezTo>
                  <a:pt x="309" y="228"/>
                  <a:pt x="309" y="228"/>
                  <a:pt x="309" y="230"/>
                </a:cubicBezTo>
                <a:cubicBezTo>
                  <a:pt x="308" y="232"/>
                  <a:pt x="308" y="235"/>
                  <a:pt x="307" y="236"/>
                </a:cubicBezTo>
                <a:cubicBezTo>
                  <a:pt x="307" y="238"/>
                  <a:pt x="306" y="243"/>
                  <a:pt x="305" y="243"/>
                </a:cubicBezTo>
                <a:cubicBezTo>
                  <a:pt x="305" y="244"/>
                  <a:pt x="304" y="245"/>
                  <a:pt x="304" y="245"/>
                </a:cubicBezTo>
                <a:cubicBezTo>
                  <a:pt x="303" y="246"/>
                  <a:pt x="303" y="246"/>
                  <a:pt x="303" y="247"/>
                </a:cubicBezTo>
                <a:cubicBezTo>
                  <a:pt x="302" y="248"/>
                  <a:pt x="300" y="251"/>
                  <a:pt x="300" y="252"/>
                </a:cubicBezTo>
                <a:cubicBezTo>
                  <a:pt x="299" y="252"/>
                  <a:pt x="298" y="253"/>
                  <a:pt x="298" y="254"/>
                </a:cubicBezTo>
                <a:cubicBezTo>
                  <a:pt x="298" y="255"/>
                  <a:pt x="298" y="254"/>
                  <a:pt x="298" y="254"/>
                </a:cubicBezTo>
                <a:cubicBezTo>
                  <a:pt x="297" y="256"/>
                  <a:pt x="296" y="258"/>
                  <a:pt x="295" y="259"/>
                </a:cubicBezTo>
                <a:cubicBezTo>
                  <a:pt x="295" y="259"/>
                  <a:pt x="295" y="260"/>
                  <a:pt x="295" y="260"/>
                </a:cubicBezTo>
                <a:cubicBezTo>
                  <a:pt x="294" y="262"/>
                  <a:pt x="294" y="262"/>
                  <a:pt x="293" y="263"/>
                </a:cubicBezTo>
                <a:cubicBezTo>
                  <a:pt x="293" y="263"/>
                  <a:pt x="293" y="264"/>
                  <a:pt x="293" y="264"/>
                </a:cubicBezTo>
                <a:cubicBezTo>
                  <a:pt x="292" y="265"/>
                  <a:pt x="291" y="266"/>
                  <a:pt x="290" y="266"/>
                </a:cubicBezTo>
                <a:cubicBezTo>
                  <a:pt x="290" y="266"/>
                  <a:pt x="290" y="267"/>
                  <a:pt x="290" y="267"/>
                </a:cubicBezTo>
                <a:cubicBezTo>
                  <a:pt x="290" y="268"/>
                  <a:pt x="289" y="268"/>
                  <a:pt x="288" y="269"/>
                </a:cubicBezTo>
                <a:cubicBezTo>
                  <a:pt x="287" y="270"/>
                  <a:pt x="285" y="272"/>
                  <a:pt x="285" y="273"/>
                </a:cubicBezTo>
                <a:cubicBezTo>
                  <a:pt x="285" y="273"/>
                  <a:pt x="284" y="274"/>
                  <a:pt x="284" y="274"/>
                </a:cubicBezTo>
                <a:cubicBezTo>
                  <a:pt x="283" y="275"/>
                  <a:pt x="283" y="275"/>
                  <a:pt x="282" y="276"/>
                </a:cubicBezTo>
                <a:cubicBezTo>
                  <a:pt x="282" y="276"/>
                  <a:pt x="282" y="277"/>
                  <a:pt x="282" y="277"/>
                </a:cubicBezTo>
                <a:cubicBezTo>
                  <a:pt x="282" y="278"/>
                  <a:pt x="281" y="278"/>
                  <a:pt x="281" y="278"/>
                </a:cubicBezTo>
                <a:cubicBezTo>
                  <a:pt x="281" y="279"/>
                  <a:pt x="280" y="280"/>
                  <a:pt x="280" y="280"/>
                </a:cubicBezTo>
                <a:cubicBezTo>
                  <a:pt x="279" y="281"/>
                  <a:pt x="278" y="281"/>
                  <a:pt x="278" y="282"/>
                </a:cubicBezTo>
                <a:cubicBezTo>
                  <a:pt x="277" y="282"/>
                  <a:pt x="277" y="283"/>
                  <a:pt x="277" y="284"/>
                </a:cubicBezTo>
                <a:cubicBezTo>
                  <a:pt x="277" y="284"/>
                  <a:pt x="276" y="284"/>
                  <a:pt x="276" y="284"/>
                </a:cubicBezTo>
                <a:cubicBezTo>
                  <a:pt x="275" y="284"/>
                  <a:pt x="275" y="285"/>
                  <a:pt x="275" y="285"/>
                </a:cubicBezTo>
                <a:cubicBezTo>
                  <a:pt x="273" y="287"/>
                  <a:pt x="270" y="290"/>
                  <a:pt x="268" y="292"/>
                </a:cubicBezTo>
                <a:cubicBezTo>
                  <a:pt x="268" y="292"/>
                  <a:pt x="267" y="293"/>
                  <a:pt x="267" y="293"/>
                </a:cubicBezTo>
                <a:cubicBezTo>
                  <a:pt x="266" y="294"/>
                  <a:pt x="264" y="295"/>
                  <a:pt x="263" y="297"/>
                </a:cubicBezTo>
                <a:cubicBezTo>
                  <a:pt x="263" y="297"/>
                  <a:pt x="263" y="298"/>
                  <a:pt x="262" y="298"/>
                </a:cubicBezTo>
                <a:cubicBezTo>
                  <a:pt x="262" y="298"/>
                  <a:pt x="262" y="298"/>
                  <a:pt x="262" y="298"/>
                </a:cubicBezTo>
                <a:cubicBezTo>
                  <a:pt x="260" y="300"/>
                  <a:pt x="258" y="302"/>
                  <a:pt x="256" y="303"/>
                </a:cubicBezTo>
                <a:cubicBezTo>
                  <a:pt x="256" y="304"/>
                  <a:pt x="256" y="304"/>
                  <a:pt x="255" y="305"/>
                </a:cubicBezTo>
                <a:cubicBezTo>
                  <a:pt x="255" y="305"/>
                  <a:pt x="254" y="305"/>
                  <a:pt x="253" y="305"/>
                </a:cubicBezTo>
                <a:cubicBezTo>
                  <a:pt x="253" y="306"/>
                  <a:pt x="254" y="306"/>
                  <a:pt x="253" y="307"/>
                </a:cubicBezTo>
                <a:cubicBezTo>
                  <a:pt x="251" y="309"/>
                  <a:pt x="249" y="310"/>
                  <a:pt x="246" y="313"/>
                </a:cubicBezTo>
                <a:cubicBezTo>
                  <a:pt x="246" y="313"/>
                  <a:pt x="242" y="315"/>
                  <a:pt x="245" y="316"/>
                </a:cubicBezTo>
                <a:cubicBezTo>
                  <a:pt x="246" y="315"/>
                  <a:pt x="248" y="314"/>
                  <a:pt x="249" y="314"/>
                </a:cubicBezTo>
                <a:cubicBezTo>
                  <a:pt x="251" y="312"/>
                  <a:pt x="254" y="310"/>
                  <a:pt x="256" y="309"/>
                </a:cubicBezTo>
                <a:cubicBezTo>
                  <a:pt x="257" y="307"/>
                  <a:pt x="259" y="306"/>
                  <a:pt x="261" y="304"/>
                </a:cubicBezTo>
                <a:cubicBezTo>
                  <a:pt x="261" y="304"/>
                  <a:pt x="263" y="303"/>
                  <a:pt x="264" y="303"/>
                </a:cubicBezTo>
                <a:cubicBezTo>
                  <a:pt x="265" y="302"/>
                  <a:pt x="265" y="301"/>
                  <a:pt x="266" y="300"/>
                </a:cubicBezTo>
                <a:cubicBezTo>
                  <a:pt x="268" y="298"/>
                  <a:pt x="270" y="295"/>
                  <a:pt x="273" y="294"/>
                </a:cubicBezTo>
                <a:cubicBezTo>
                  <a:pt x="273" y="293"/>
                  <a:pt x="275" y="293"/>
                  <a:pt x="276" y="292"/>
                </a:cubicBezTo>
                <a:cubicBezTo>
                  <a:pt x="276" y="291"/>
                  <a:pt x="277" y="290"/>
                  <a:pt x="277" y="289"/>
                </a:cubicBezTo>
                <a:cubicBezTo>
                  <a:pt x="278" y="289"/>
                  <a:pt x="279" y="288"/>
                  <a:pt x="280" y="287"/>
                </a:cubicBezTo>
                <a:cubicBezTo>
                  <a:pt x="281" y="286"/>
                  <a:pt x="281" y="286"/>
                  <a:pt x="282" y="285"/>
                </a:cubicBezTo>
                <a:cubicBezTo>
                  <a:pt x="283" y="284"/>
                  <a:pt x="283" y="283"/>
                  <a:pt x="284" y="282"/>
                </a:cubicBezTo>
                <a:cubicBezTo>
                  <a:pt x="285" y="282"/>
                  <a:pt x="286" y="281"/>
                  <a:pt x="286" y="280"/>
                </a:cubicBezTo>
                <a:cubicBezTo>
                  <a:pt x="287" y="280"/>
                  <a:pt x="287" y="279"/>
                  <a:pt x="287" y="279"/>
                </a:cubicBezTo>
                <a:cubicBezTo>
                  <a:pt x="287" y="279"/>
                  <a:pt x="288" y="278"/>
                  <a:pt x="288" y="278"/>
                </a:cubicBezTo>
                <a:cubicBezTo>
                  <a:pt x="289" y="277"/>
                  <a:pt x="289" y="276"/>
                  <a:pt x="290" y="275"/>
                </a:cubicBezTo>
                <a:cubicBezTo>
                  <a:pt x="291" y="274"/>
                  <a:pt x="292" y="274"/>
                  <a:pt x="292" y="273"/>
                </a:cubicBezTo>
                <a:cubicBezTo>
                  <a:pt x="293" y="272"/>
                  <a:pt x="293" y="272"/>
                  <a:pt x="293" y="271"/>
                </a:cubicBezTo>
                <a:cubicBezTo>
                  <a:pt x="293" y="271"/>
                  <a:pt x="294" y="270"/>
                  <a:pt x="294" y="270"/>
                </a:cubicBezTo>
                <a:cubicBezTo>
                  <a:pt x="295" y="269"/>
                  <a:pt x="295" y="268"/>
                  <a:pt x="296" y="267"/>
                </a:cubicBezTo>
                <a:cubicBezTo>
                  <a:pt x="296" y="267"/>
                  <a:pt x="297" y="267"/>
                  <a:pt x="297" y="266"/>
                </a:cubicBezTo>
                <a:cubicBezTo>
                  <a:pt x="298" y="265"/>
                  <a:pt x="297" y="265"/>
                  <a:pt x="298" y="264"/>
                </a:cubicBezTo>
                <a:cubicBezTo>
                  <a:pt x="298" y="264"/>
                  <a:pt x="299" y="264"/>
                  <a:pt x="299" y="263"/>
                </a:cubicBezTo>
                <a:cubicBezTo>
                  <a:pt x="300" y="262"/>
                  <a:pt x="300" y="262"/>
                  <a:pt x="300" y="261"/>
                </a:cubicBezTo>
                <a:cubicBezTo>
                  <a:pt x="301" y="260"/>
                  <a:pt x="301" y="260"/>
                  <a:pt x="301" y="259"/>
                </a:cubicBezTo>
                <a:cubicBezTo>
                  <a:pt x="302" y="259"/>
                  <a:pt x="302" y="258"/>
                  <a:pt x="303" y="258"/>
                </a:cubicBezTo>
                <a:cubicBezTo>
                  <a:pt x="303" y="257"/>
                  <a:pt x="303" y="257"/>
                  <a:pt x="303" y="256"/>
                </a:cubicBezTo>
                <a:cubicBezTo>
                  <a:pt x="304" y="255"/>
                  <a:pt x="305" y="254"/>
                  <a:pt x="305" y="253"/>
                </a:cubicBezTo>
                <a:cubicBezTo>
                  <a:pt x="305" y="253"/>
                  <a:pt x="305" y="252"/>
                  <a:pt x="306" y="252"/>
                </a:cubicBezTo>
                <a:cubicBezTo>
                  <a:pt x="306" y="251"/>
                  <a:pt x="307" y="251"/>
                  <a:pt x="307" y="251"/>
                </a:cubicBezTo>
                <a:cubicBezTo>
                  <a:pt x="307" y="250"/>
                  <a:pt x="307" y="249"/>
                  <a:pt x="307" y="249"/>
                </a:cubicBezTo>
                <a:cubicBezTo>
                  <a:pt x="308" y="249"/>
                  <a:pt x="308" y="248"/>
                  <a:pt x="309" y="248"/>
                </a:cubicBezTo>
                <a:cubicBezTo>
                  <a:pt x="309" y="247"/>
                  <a:pt x="309" y="245"/>
                  <a:pt x="310" y="245"/>
                </a:cubicBezTo>
                <a:cubicBezTo>
                  <a:pt x="310" y="244"/>
                  <a:pt x="311" y="244"/>
                  <a:pt x="311" y="243"/>
                </a:cubicBezTo>
                <a:cubicBezTo>
                  <a:pt x="311" y="243"/>
                  <a:pt x="311" y="242"/>
                  <a:pt x="312" y="242"/>
                </a:cubicBezTo>
                <a:cubicBezTo>
                  <a:pt x="312" y="241"/>
                  <a:pt x="313" y="240"/>
                  <a:pt x="313" y="240"/>
                </a:cubicBezTo>
                <a:cubicBezTo>
                  <a:pt x="314" y="238"/>
                  <a:pt x="314" y="233"/>
                  <a:pt x="315" y="232"/>
                </a:cubicBezTo>
                <a:cubicBezTo>
                  <a:pt x="315" y="232"/>
                  <a:pt x="315" y="231"/>
                  <a:pt x="315" y="231"/>
                </a:cubicBezTo>
                <a:cubicBezTo>
                  <a:pt x="315" y="228"/>
                  <a:pt x="315" y="226"/>
                  <a:pt x="315" y="223"/>
                </a:cubicBezTo>
                <a:close/>
              </a:path>
            </a:pathLst>
          </a:custGeom>
          <a:noFill/>
          <a:ln w="25400">
            <a:solidFill>
              <a:srgbClr val="5AD0D6">
                <a:alpha val="10000"/>
              </a:srgb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Freeform 21"/>
          <p:cNvSpPr>
            <a:spLocks noEditPoints="1"/>
          </p:cNvSpPr>
          <p:nvPr userDrawn="1"/>
        </p:nvSpPr>
        <p:spPr bwMode="auto">
          <a:xfrm flipH="1">
            <a:off x="6288564" y="564348"/>
            <a:ext cx="846450" cy="130959"/>
          </a:xfrm>
          <a:custGeom>
            <a:avLst/>
            <a:gdLst>
              <a:gd name="T0" fmla="*/ 459 w 483"/>
              <a:gd name="T1" fmla="*/ 2 h 75"/>
              <a:gd name="T2" fmla="*/ 417 w 483"/>
              <a:gd name="T3" fmla="*/ 2 h 75"/>
              <a:gd name="T4" fmla="*/ 375 w 483"/>
              <a:gd name="T5" fmla="*/ 4 h 75"/>
              <a:gd name="T6" fmla="*/ 310 w 483"/>
              <a:gd name="T7" fmla="*/ 8 h 75"/>
              <a:gd name="T8" fmla="*/ 277 w 483"/>
              <a:gd name="T9" fmla="*/ 12 h 75"/>
              <a:gd name="T10" fmla="*/ 241 w 483"/>
              <a:gd name="T11" fmla="*/ 14 h 75"/>
              <a:gd name="T12" fmla="*/ 216 w 483"/>
              <a:gd name="T13" fmla="*/ 13 h 75"/>
              <a:gd name="T14" fmla="*/ 185 w 483"/>
              <a:gd name="T15" fmla="*/ 15 h 75"/>
              <a:gd name="T16" fmla="*/ 140 w 483"/>
              <a:gd name="T17" fmla="*/ 18 h 75"/>
              <a:gd name="T18" fmla="*/ 103 w 483"/>
              <a:gd name="T19" fmla="*/ 18 h 75"/>
              <a:gd name="T20" fmla="*/ 89 w 483"/>
              <a:gd name="T21" fmla="*/ 16 h 75"/>
              <a:gd name="T22" fmla="*/ 64 w 483"/>
              <a:gd name="T23" fmla="*/ 15 h 75"/>
              <a:gd name="T24" fmla="*/ 41 w 483"/>
              <a:gd name="T25" fmla="*/ 16 h 75"/>
              <a:gd name="T26" fmla="*/ 2 w 483"/>
              <a:gd name="T27" fmla="*/ 19 h 75"/>
              <a:gd name="T28" fmla="*/ 24 w 483"/>
              <a:gd name="T29" fmla="*/ 18 h 75"/>
              <a:gd name="T30" fmla="*/ 11 w 483"/>
              <a:gd name="T31" fmla="*/ 23 h 75"/>
              <a:gd name="T32" fmla="*/ 7 w 483"/>
              <a:gd name="T33" fmla="*/ 33 h 75"/>
              <a:gd name="T34" fmla="*/ 8 w 483"/>
              <a:gd name="T35" fmla="*/ 71 h 75"/>
              <a:gd name="T36" fmla="*/ 11 w 483"/>
              <a:gd name="T37" fmla="*/ 57 h 75"/>
              <a:gd name="T38" fmla="*/ 11 w 483"/>
              <a:gd name="T39" fmla="*/ 37 h 75"/>
              <a:gd name="T40" fmla="*/ 40 w 483"/>
              <a:gd name="T41" fmla="*/ 24 h 75"/>
              <a:gd name="T42" fmla="*/ 79 w 483"/>
              <a:gd name="T43" fmla="*/ 19 h 75"/>
              <a:gd name="T44" fmla="*/ 83 w 483"/>
              <a:gd name="T45" fmla="*/ 59 h 75"/>
              <a:gd name="T46" fmla="*/ 87 w 483"/>
              <a:gd name="T47" fmla="*/ 63 h 75"/>
              <a:gd name="T48" fmla="*/ 86 w 483"/>
              <a:gd name="T49" fmla="*/ 44 h 75"/>
              <a:gd name="T50" fmla="*/ 86 w 483"/>
              <a:gd name="T51" fmla="*/ 20 h 75"/>
              <a:gd name="T52" fmla="*/ 112 w 483"/>
              <a:gd name="T53" fmla="*/ 23 h 75"/>
              <a:gd name="T54" fmla="*/ 137 w 483"/>
              <a:gd name="T55" fmla="*/ 23 h 75"/>
              <a:gd name="T56" fmla="*/ 159 w 483"/>
              <a:gd name="T57" fmla="*/ 35 h 75"/>
              <a:gd name="T58" fmla="*/ 158 w 483"/>
              <a:gd name="T59" fmla="*/ 44 h 75"/>
              <a:gd name="T60" fmla="*/ 161 w 483"/>
              <a:gd name="T61" fmla="*/ 75 h 75"/>
              <a:gd name="T62" fmla="*/ 160 w 483"/>
              <a:gd name="T63" fmla="*/ 57 h 75"/>
              <a:gd name="T64" fmla="*/ 166 w 483"/>
              <a:gd name="T65" fmla="*/ 20 h 75"/>
              <a:gd name="T66" fmla="*/ 217 w 483"/>
              <a:gd name="T67" fmla="*/ 18 h 75"/>
              <a:gd name="T68" fmla="*/ 231 w 483"/>
              <a:gd name="T69" fmla="*/ 42 h 75"/>
              <a:gd name="T70" fmla="*/ 231 w 483"/>
              <a:gd name="T71" fmla="*/ 75 h 75"/>
              <a:gd name="T72" fmla="*/ 236 w 483"/>
              <a:gd name="T73" fmla="*/ 42 h 75"/>
              <a:gd name="T74" fmla="*/ 272 w 483"/>
              <a:gd name="T75" fmla="*/ 18 h 75"/>
              <a:gd name="T76" fmla="*/ 298 w 483"/>
              <a:gd name="T77" fmla="*/ 27 h 75"/>
              <a:gd name="T78" fmla="*/ 306 w 483"/>
              <a:gd name="T79" fmla="*/ 52 h 75"/>
              <a:gd name="T80" fmla="*/ 311 w 483"/>
              <a:gd name="T81" fmla="*/ 62 h 75"/>
              <a:gd name="T82" fmla="*/ 318 w 483"/>
              <a:gd name="T83" fmla="*/ 73 h 75"/>
              <a:gd name="T84" fmla="*/ 318 w 483"/>
              <a:gd name="T85" fmla="*/ 66 h 75"/>
              <a:gd name="T86" fmla="*/ 316 w 483"/>
              <a:gd name="T87" fmla="*/ 62 h 75"/>
              <a:gd name="T88" fmla="*/ 312 w 483"/>
              <a:gd name="T89" fmla="*/ 57 h 75"/>
              <a:gd name="T90" fmla="*/ 304 w 483"/>
              <a:gd name="T91" fmla="*/ 36 h 75"/>
              <a:gd name="T92" fmla="*/ 316 w 483"/>
              <a:gd name="T93" fmla="*/ 12 h 75"/>
              <a:gd name="T94" fmla="*/ 339 w 483"/>
              <a:gd name="T95" fmla="*/ 9 h 75"/>
              <a:gd name="T96" fmla="*/ 421 w 483"/>
              <a:gd name="T97" fmla="*/ 8 h 75"/>
              <a:gd name="T98" fmla="*/ 443 w 483"/>
              <a:gd name="T99" fmla="*/ 8 h 75"/>
              <a:gd name="T100" fmla="*/ 472 w 483"/>
              <a:gd name="T101" fmla="*/ 10 h 75"/>
              <a:gd name="T102" fmla="*/ 464 w 483"/>
              <a:gd name="T103" fmla="*/ 54 h 75"/>
              <a:gd name="T104" fmla="*/ 472 w 483"/>
              <a:gd name="T105" fmla="*/ 68 h 75"/>
              <a:gd name="T106" fmla="*/ 471 w 483"/>
              <a:gd name="T107" fmla="*/ 41 h 75"/>
              <a:gd name="T108" fmla="*/ 476 w 483"/>
              <a:gd name="T109" fmla="*/ 16 h 75"/>
              <a:gd name="T110" fmla="*/ 36 w 483"/>
              <a:gd name="T111" fmla="*/ 19 h 75"/>
              <a:gd name="T112" fmla="*/ 469 w 483"/>
              <a:gd name="T113" fmla="*/ 2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83" h="75">
                <a:moveTo>
                  <a:pt x="482" y="2"/>
                </a:moveTo>
                <a:cubicBezTo>
                  <a:pt x="481" y="1"/>
                  <a:pt x="480" y="1"/>
                  <a:pt x="479" y="1"/>
                </a:cubicBezTo>
                <a:cubicBezTo>
                  <a:pt x="479" y="1"/>
                  <a:pt x="479" y="0"/>
                  <a:pt x="479" y="0"/>
                </a:cubicBezTo>
                <a:cubicBezTo>
                  <a:pt x="476" y="0"/>
                  <a:pt x="474" y="0"/>
                  <a:pt x="471" y="0"/>
                </a:cubicBezTo>
                <a:cubicBezTo>
                  <a:pt x="471" y="0"/>
                  <a:pt x="471" y="1"/>
                  <a:pt x="471" y="1"/>
                </a:cubicBezTo>
                <a:cubicBezTo>
                  <a:pt x="470" y="1"/>
                  <a:pt x="470" y="0"/>
                  <a:pt x="470" y="0"/>
                </a:cubicBezTo>
                <a:cubicBezTo>
                  <a:pt x="468" y="0"/>
                  <a:pt x="467" y="1"/>
                  <a:pt x="465" y="2"/>
                </a:cubicBezTo>
                <a:cubicBezTo>
                  <a:pt x="463" y="2"/>
                  <a:pt x="461" y="2"/>
                  <a:pt x="459" y="2"/>
                </a:cubicBezTo>
                <a:cubicBezTo>
                  <a:pt x="455" y="3"/>
                  <a:pt x="449" y="3"/>
                  <a:pt x="444" y="3"/>
                </a:cubicBezTo>
                <a:cubicBezTo>
                  <a:pt x="442" y="3"/>
                  <a:pt x="442" y="3"/>
                  <a:pt x="441" y="3"/>
                </a:cubicBezTo>
                <a:cubicBezTo>
                  <a:pt x="439" y="2"/>
                  <a:pt x="438" y="2"/>
                  <a:pt x="437" y="2"/>
                </a:cubicBezTo>
                <a:cubicBezTo>
                  <a:pt x="436" y="2"/>
                  <a:pt x="435" y="2"/>
                  <a:pt x="434" y="2"/>
                </a:cubicBezTo>
                <a:cubicBezTo>
                  <a:pt x="434" y="2"/>
                  <a:pt x="434" y="2"/>
                  <a:pt x="434" y="2"/>
                </a:cubicBezTo>
                <a:cubicBezTo>
                  <a:pt x="433" y="2"/>
                  <a:pt x="433" y="2"/>
                  <a:pt x="433" y="2"/>
                </a:cubicBezTo>
                <a:cubicBezTo>
                  <a:pt x="429" y="2"/>
                  <a:pt x="426" y="3"/>
                  <a:pt x="422" y="3"/>
                </a:cubicBezTo>
                <a:cubicBezTo>
                  <a:pt x="421" y="3"/>
                  <a:pt x="419" y="2"/>
                  <a:pt x="417" y="2"/>
                </a:cubicBezTo>
                <a:cubicBezTo>
                  <a:pt x="416" y="2"/>
                  <a:pt x="415" y="2"/>
                  <a:pt x="413" y="2"/>
                </a:cubicBezTo>
                <a:cubicBezTo>
                  <a:pt x="413" y="2"/>
                  <a:pt x="412" y="2"/>
                  <a:pt x="412" y="2"/>
                </a:cubicBezTo>
                <a:cubicBezTo>
                  <a:pt x="412" y="2"/>
                  <a:pt x="411" y="2"/>
                  <a:pt x="411" y="2"/>
                </a:cubicBezTo>
                <a:cubicBezTo>
                  <a:pt x="405" y="2"/>
                  <a:pt x="398" y="3"/>
                  <a:pt x="393" y="3"/>
                </a:cubicBezTo>
                <a:cubicBezTo>
                  <a:pt x="392" y="3"/>
                  <a:pt x="392" y="3"/>
                  <a:pt x="390" y="3"/>
                </a:cubicBezTo>
                <a:cubicBezTo>
                  <a:pt x="390" y="3"/>
                  <a:pt x="390" y="3"/>
                  <a:pt x="389" y="3"/>
                </a:cubicBezTo>
                <a:cubicBezTo>
                  <a:pt x="389" y="3"/>
                  <a:pt x="388" y="3"/>
                  <a:pt x="388" y="3"/>
                </a:cubicBezTo>
                <a:cubicBezTo>
                  <a:pt x="384" y="3"/>
                  <a:pt x="379" y="4"/>
                  <a:pt x="375" y="4"/>
                </a:cubicBezTo>
                <a:cubicBezTo>
                  <a:pt x="373" y="4"/>
                  <a:pt x="371" y="3"/>
                  <a:pt x="369" y="3"/>
                </a:cubicBezTo>
                <a:cubicBezTo>
                  <a:pt x="364" y="2"/>
                  <a:pt x="359" y="3"/>
                  <a:pt x="356" y="4"/>
                </a:cubicBezTo>
                <a:cubicBezTo>
                  <a:pt x="355" y="4"/>
                  <a:pt x="355" y="4"/>
                  <a:pt x="354" y="4"/>
                </a:cubicBezTo>
                <a:cubicBezTo>
                  <a:pt x="347" y="5"/>
                  <a:pt x="340" y="4"/>
                  <a:pt x="334" y="5"/>
                </a:cubicBezTo>
                <a:cubicBezTo>
                  <a:pt x="333" y="5"/>
                  <a:pt x="331" y="6"/>
                  <a:pt x="330" y="6"/>
                </a:cubicBezTo>
                <a:cubicBezTo>
                  <a:pt x="326" y="7"/>
                  <a:pt x="320" y="7"/>
                  <a:pt x="317" y="8"/>
                </a:cubicBezTo>
                <a:cubicBezTo>
                  <a:pt x="315" y="8"/>
                  <a:pt x="314" y="8"/>
                  <a:pt x="312" y="8"/>
                </a:cubicBezTo>
                <a:cubicBezTo>
                  <a:pt x="312" y="8"/>
                  <a:pt x="311" y="8"/>
                  <a:pt x="310" y="8"/>
                </a:cubicBezTo>
                <a:cubicBezTo>
                  <a:pt x="309" y="8"/>
                  <a:pt x="309" y="7"/>
                  <a:pt x="308" y="8"/>
                </a:cubicBezTo>
                <a:cubicBezTo>
                  <a:pt x="308" y="8"/>
                  <a:pt x="307" y="8"/>
                  <a:pt x="307" y="8"/>
                </a:cubicBezTo>
                <a:cubicBezTo>
                  <a:pt x="306" y="9"/>
                  <a:pt x="305" y="8"/>
                  <a:pt x="304" y="9"/>
                </a:cubicBezTo>
                <a:cubicBezTo>
                  <a:pt x="301" y="9"/>
                  <a:pt x="297" y="9"/>
                  <a:pt x="294" y="9"/>
                </a:cubicBezTo>
                <a:cubicBezTo>
                  <a:pt x="292" y="9"/>
                  <a:pt x="291" y="10"/>
                  <a:pt x="289" y="11"/>
                </a:cubicBezTo>
                <a:cubicBezTo>
                  <a:pt x="287" y="11"/>
                  <a:pt x="284" y="11"/>
                  <a:pt x="281" y="11"/>
                </a:cubicBezTo>
                <a:cubicBezTo>
                  <a:pt x="280" y="11"/>
                  <a:pt x="280" y="12"/>
                  <a:pt x="279" y="12"/>
                </a:cubicBezTo>
                <a:cubicBezTo>
                  <a:pt x="279" y="12"/>
                  <a:pt x="278" y="12"/>
                  <a:pt x="277" y="12"/>
                </a:cubicBezTo>
                <a:cubicBezTo>
                  <a:pt x="276" y="12"/>
                  <a:pt x="275" y="13"/>
                  <a:pt x="273" y="13"/>
                </a:cubicBezTo>
                <a:cubicBezTo>
                  <a:pt x="270" y="13"/>
                  <a:pt x="266" y="13"/>
                  <a:pt x="262" y="13"/>
                </a:cubicBezTo>
                <a:cubicBezTo>
                  <a:pt x="260" y="13"/>
                  <a:pt x="257" y="14"/>
                  <a:pt x="255" y="14"/>
                </a:cubicBezTo>
                <a:cubicBezTo>
                  <a:pt x="255" y="14"/>
                  <a:pt x="254" y="13"/>
                  <a:pt x="254" y="13"/>
                </a:cubicBezTo>
                <a:cubicBezTo>
                  <a:pt x="254" y="13"/>
                  <a:pt x="254" y="14"/>
                  <a:pt x="253" y="14"/>
                </a:cubicBezTo>
                <a:cubicBezTo>
                  <a:pt x="250" y="15"/>
                  <a:pt x="245" y="14"/>
                  <a:pt x="243" y="14"/>
                </a:cubicBezTo>
                <a:cubicBezTo>
                  <a:pt x="243" y="14"/>
                  <a:pt x="242" y="13"/>
                  <a:pt x="242" y="13"/>
                </a:cubicBezTo>
                <a:cubicBezTo>
                  <a:pt x="241" y="13"/>
                  <a:pt x="241" y="14"/>
                  <a:pt x="241" y="14"/>
                </a:cubicBezTo>
                <a:cubicBezTo>
                  <a:pt x="240" y="14"/>
                  <a:pt x="239" y="14"/>
                  <a:pt x="238" y="14"/>
                </a:cubicBezTo>
                <a:cubicBezTo>
                  <a:pt x="237" y="14"/>
                  <a:pt x="236" y="15"/>
                  <a:pt x="235" y="15"/>
                </a:cubicBezTo>
                <a:cubicBezTo>
                  <a:pt x="235" y="15"/>
                  <a:pt x="234" y="14"/>
                  <a:pt x="234" y="14"/>
                </a:cubicBezTo>
                <a:cubicBezTo>
                  <a:pt x="233" y="14"/>
                  <a:pt x="233" y="14"/>
                  <a:pt x="232" y="14"/>
                </a:cubicBezTo>
                <a:cubicBezTo>
                  <a:pt x="227" y="14"/>
                  <a:pt x="222" y="14"/>
                  <a:pt x="218" y="13"/>
                </a:cubicBezTo>
                <a:cubicBezTo>
                  <a:pt x="218" y="13"/>
                  <a:pt x="217" y="14"/>
                  <a:pt x="217" y="13"/>
                </a:cubicBezTo>
                <a:cubicBezTo>
                  <a:pt x="217" y="13"/>
                  <a:pt x="216" y="13"/>
                  <a:pt x="216" y="13"/>
                </a:cubicBezTo>
                <a:cubicBezTo>
                  <a:pt x="216" y="13"/>
                  <a:pt x="216" y="13"/>
                  <a:pt x="216" y="13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4" y="13"/>
                  <a:pt x="214" y="13"/>
                  <a:pt x="213" y="13"/>
                </a:cubicBezTo>
                <a:cubicBezTo>
                  <a:pt x="209" y="12"/>
                  <a:pt x="205" y="12"/>
                  <a:pt x="200" y="12"/>
                </a:cubicBezTo>
                <a:cubicBezTo>
                  <a:pt x="198" y="13"/>
                  <a:pt x="196" y="14"/>
                  <a:pt x="193" y="14"/>
                </a:cubicBezTo>
                <a:cubicBezTo>
                  <a:pt x="192" y="14"/>
                  <a:pt x="191" y="13"/>
                  <a:pt x="190" y="14"/>
                </a:cubicBezTo>
                <a:cubicBezTo>
                  <a:pt x="190" y="14"/>
                  <a:pt x="189" y="14"/>
                  <a:pt x="189" y="14"/>
                </a:cubicBezTo>
                <a:cubicBezTo>
                  <a:pt x="188" y="14"/>
                  <a:pt x="187" y="14"/>
                  <a:pt x="186" y="15"/>
                </a:cubicBezTo>
                <a:cubicBezTo>
                  <a:pt x="186" y="15"/>
                  <a:pt x="186" y="15"/>
                  <a:pt x="185" y="15"/>
                </a:cubicBezTo>
                <a:cubicBezTo>
                  <a:pt x="182" y="15"/>
                  <a:pt x="179" y="15"/>
                  <a:pt x="176" y="16"/>
                </a:cubicBezTo>
                <a:cubicBezTo>
                  <a:pt x="174" y="16"/>
                  <a:pt x="171" y="15"/>
                  <a:pt x="168" y="16"/>
                </a:cubicBezTo>
                <a:cubicBezTo>
                  <a:pt x="166" y="16"/>
                  <a:pt x="163" y="16"/>
                  <a:pt x="160" y="17"/>
                </a:cubicBezTo>
                <a:cubicBezTo>
                  <a:pt x="159" y="17"/>
                  <a:pt x="157" y="17"/>
                  <a:pt x="156" y="17"/>
                </a:cubicBezTo>
                <a:cubicBezTo>
                  <a:pt x="154" y="17"/>
                  <a:pt x="153" y="17"/>
                  <a:pt x="152" y="17"/>
                </a:cubicBezTo>
                <a:cubicBezTo>
                  <a:pt x="149" y="17"/>
                  <a:pt x="145" y="17"/>
                  <a:pt x="144" y="18"/>
                </a:cubicBezTo>
                <a:cubicBezTo>
                  <a:pt x="144" y="18"/>
                  <a:pt x="144" y="17"/>
                  <a:pt x="144" y="17"/>
                </a:cubicBezTo>
                <a:cubicBezTo>
                  <a:pt x="143" y="17"/>
                  <a:pt x="141" y="18"/>
                  <a:pt x="140" y="18"/>
                </a:cubicBezTo>
                <a:cubicBezTo>
                  <a:pt x="138" y="18"/>
                  <a:pt x="137" y="19"/>
                  <a:pt x="136" y="18"/>
                </a:cubicBezTo>
                <a:cubicBezTo>
                  <a:pt x="136" y="18"/>
                  <a:pt x="135" y="18"/>
                  <a:pt x="135" y="18"/>
                </a:cubicBezTo>
                <a:cubicBezTo>
                  <a:pt x="131" y="18"/>
                  <a:pt x="126" y="17"/>
                  <a:pt x="123" y="17"/>
                </a:cubicBezTo>
                <a:cubicBezTo>
                  <a:pt x="122" y="17"/>
                  <a:pt x="122" y="18"/>
                  <a:pt x="122" y="18"/>
                </a:cubicBezTo>
                <a:cubicBezTo>
                  <a:pt x="120" y="18"/>
                  <a:pt x="120" y="18"/>
                  <a:pt x="119" y="18"/>
                </a:cubicBezTo>
                <a:cubicBezTo>
                  <a:pt x="117" y="18"/>
                  <a:pt x="115" y="18"/>
                  <a:pt x="114" y="18"/>
                </a:cubicBezTo>
                <a:cubicBezTo>
                  <a:pt x="114" y="18"/>
                  <a:pt x="113" y="18"/>
                  <a:pt x="113" y="18"/>
                </a:cubicBezTo>
                <a:cubicBezTo>
                  <a:pt x="109" y="19"/>
                  <a:pt x="105" y="19"/>
                  <a:pt x="103" y="18"/>
                </a:cubicBezTo>
                <a:cubicBezTo>
                  <a:pt x="102" y="18"/>
                  <a:pt x="100" y="18"/>
                  <a:pt x="100" y="18"/>
                </a:cubicBezTo>
                <a:cubicBezTo>
                  <a:pt x="99" y="18"/>
                  <a:pt x="100" y="18"/>
                  <a:pt x="99" y="18"/>
                </a:cubicBezTo>
                <a:cubicBezTo>
                  <a:pt x="99" y="18"/>
                  <a:pt x="99" y="18"/>
                  <a:pt x="98" y="18"/>
                </a:cubicBezTo>
                <a:cubicBezTo>
                  <a:pt x="98" y="17"/>
                  <a:pt x="97" y="17"/>
                  <a:pt x="96" y="17"/>
                </a:cubicBezTo>
                <a:cubicBezTo>
                  <a:pt x="95" y="17"/>
                  <a:pt x="95" y="17"/>
                  <a:pt x="94" y="17"/>
                </a:cubicBezTo>
                <a:cubicBezTo>
                  <a:pt x="93" y="16"/>
                  <a:pt x="92" y="16"/>
                  <a:pt x="92" y="16"/>
                </a:cubicBezTo>
                <a:cubicBezTo>
                  <a:pt x="91" y="16"/>
                  <a:pt x="90" y="16"/>
                  <a:pt x="90" y="16"/>
                </a:cubicBezTo>
                <a:cubicBezTo>
                  <a:pt x="90" y="16"/>
                  <a:pt x="89" y="16"/>
                  <a:pt x="89" y="16"/>
                </a:cubicBezTo>
                <a:cubicBezTo>
                  <a:pt x="89" y="16"/>
                  <a:pt x="89" y="15"/>
                  <a:pt x="89" y="15"/>
                </a:cubicBezTo>
                <a:cubicBezTo>
                  <a:pt x="87" y="15"/>
                  <a:pt x="87" y="16"/>
                  <a:pt x="86" y="16"/>
                </a:cubicBezTo>
                <a:cubicBezTo>
                  <a:pt x="84" y="15"/>
                  <a:pt x="81" y="15"/>
                  <a:pt x="80" y="15"/>
                </a:cubicBezTo>
                <a:cubicBezTo>
                  <a:pt x="79" y="14"/>
                  <a:pt x="79" y="14"/>
                  <a:pt x="79" y="14"/>
                </a:cubicBezTo>
                <a:cubicBezTo>
                  <a:pt x="79" y="14"/>
                  <a:pt x="78" y="15"/>
                  <a:pt x="79" y="15"/>
                </a:cubicBezTo>
                <a:cubicBezTo>
                  <a:pt x="76" y="14"/>
                  <a:pt x="73" y="14"/>
                  <a:pt x="70" y="14"/>
                </a:cubicBezTo>
                <a:cubicBezTo>
                  <a:pt x="69" y="14"/>
                  <a:pt x="67" y="15"/>
                  <a:pt x="66" y="15"/>
                </a:cubicBezTo>
                <a:cubicBezTo>
                  <a:pt x="66" y="15"/>
                  <a:pt x="65" y="15"/>
                  <a:pt x="64" y="15"/>
                </a:cubicBezTo>
                <a:cubicBezTo>
                  <a:pt x="64" y="15"/>
                  <a:pt x="64" y="16"/>
                  <a:pt x="64" y="16"/>
                </a:cubicBezTo>
                <a:cubicBezTo>
                  <a:pt x="61" y="16"/>
                  <a:pt x="58" y="16"/>
                  <a:pt x="56" y="16"/>
                </a:cubicBezTo>
                <a:cubicBezTo>
                  <a:pt x="56" y="16"/>
                  <a:pt x="55" y="17"/>
                  <a:pt x="55" y="17"/>
                </a:cubicBezTo>
                <a:cubicBezTo>
                  <a:pt x="53" y="17"/>
                  <a:pt x="52" y="18"/>
                  <a:pt x="51" y="18"/>
                </a:cubicBezTo>
                <a:cubicBezTo>
                  <a:pt x="50" y="18"/>
                  <a:pt x="49" y="17"/>
                  <a:pt x="48" y="18"/>
                </a:cubicBezTo>
                <a:cubicBezTo>
                  <a:pt x="48" y="18"/>
                  <a:pt x="47" y="18"/>
                  <a:pt x="47" y="18"/>
                </a:cubicBezTo>
                <a:cubicBezTo>
                  <a:pt x="47" y="17"/>
                  <a:pt x="46" y="17"/>
                  <a:pt x="46" y="17"/>
                </a:cubicBezTo>
                <a:cubicBezTo>
                  <a:pt x="44" y="16"/>
                  <a:pt x="43" y="16"/>
                  <a:pt x="41" y="16"/>
                </a:cubicBezTo>
                <a:cubicBezTo>
                  <a:pt x="40" y="15"/>
                  <a:pt x="39" y="15"/>
                  <a:pt x="39" y="15"/>
                </a:cubicBezTo>
                <a:cubicBezTo>
                  <a:pt x="31" y="15"/>
                  <a:pt x="21" y="15"/>
                  <a:pt x="13" y="15"/>
                </a:cubicBezTo>
                <a:cubicBezTo>
                  <a:pt x="12" y="14"/>
                  <a:pt x="10" y="14"/>
                  <a:pt x="9" y="14"/>
                </a:cubicBezTo>
                <a:cubicBezTo>
                  <a:pt x="8" y="14"/>
                  <a:pt x="7" y="14"/>
                  <a:pt x="5" y="15"/>
                </a:cubicBezTo>
                <a:cubicBezTo>
                  <a:pt x="4" y="15"/>
                  <a:pt x="3" y="13"/>
                  <a:pt x="2" y="15"/>
                </a:cubicBezTo>
                <a:cubicBezTo>
                  <a:pt x="2" y="16"/>
                  <a:pt x="0" y="15"/>
                  <a:pt x="1" y="17"/>
                </a:cubicBezTo>
                <a:cubicBezTo>
                  <a:pt x="1" y="17"/>
                  <a:pt x="1" y="17"/>
                  <a:pt x="1" y="18"/>
                </a:cubicBezTo>
                <a:cubicBezTo>
                  <a:pt x="1" y="18"/>
                  <a:pt x="2" y="19"/>
                  <a:pt x="2" y="19"/>
                </a:cubicBezTo>
                <a:cubicBezTo>
                  <a:pt x="4" y="20"/>
                  <a:pt x="6" y="19"/>
                  <a:pt x="6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8" y="19"/>
                  <a:pt x="8" y="19"/>
                </a:cubicBezTo>
                <a:cubicBezTo>
                  <a:pt x="9" y="19"/>
                  <a:pt x="9" y="20"/>
                  <a:pt x="10" y="20"/>
                </a:cubicBezTo>
                <a:cubicBezTo>
                  <a:pt x="11" y="20"/>
                  <a:pt x="11" y="19"/>
                  <a:pt x="11" y="18"/>
                </a:cubicBezTo>
                <a:cubicBezTo>
                  <a:pt x="13" y="18"/>
                  <a:pt x="10" y="20"/>
                  <a:pt x="12" y="20"/>
                </a:cubicBezTo>
                <a:cubicBezTo>
                  <a:pt x="14" y="17"/>
                  <a:pt x="20" y="19"/>
                  <a:pt x="23" y="19"/>
                </a:cubicBezTo>
                <a:cubicBezTo>
                  <a:pt x="23" y="19"/>
                  <a:pt x="23" y="18"/>
                  <a:pt x="24" y="18"/>
                </a:cubicBezTo>
                <a:cubicBezTo>
                  <a:pt x="27" y="18"/>
                  <a:pt x="30" y="19"/>
                  <a:pt x="32" y="19"/>
                </a:cubicBezTo>
                <a:cubicBezTo>
                  <a:pt x="32" y="19"/>
                  <a:pt x="34" y="18"/>
                  <a:pt x="34" y="19"/>
                </a:cubicBezTo>
                <a:cubicBezTo>
                  <a:pt x="32" y="19"/>
                  <a:pt x="31" y="20"/>
                  <a:pt x="28" y="20"/>
                </a:cubicBezTo>
                <a:cubicBezTo>
                  <a:pt x="27" y="21"/>
                  <a:pt x="24" y="20"/>
                  <a:pt x="23" y="20"/>
                </a:cubicBezTo>
                <a:cubicBezTo>
                  <a:pt x="22" y="21"/>
                  <a:pt x="20" y="21"/>
                  <a:pt x="19" y="21"/>
                </a:cubicBezTo>
                <a:cubicBezTo>
                  <a:pt x="18" y="22"/>
                  <a:pt x="17" y="22"/>
                  <a:pt x="16" y="23"/>
                </a:cubicBezTo>
                <a:cubicBezTo>
                  <a:pt x="14" y="23"/>
                  <a:pt x="14" y="21"/>
                  <a:pt x="13" y="23"/>
                </a:cubicBezTo>
                <a:cubicBezTo>
                  <a:pt x="13" y="23"/>
                  <a:pt x="11" y="23"/>
                  <a:pt x="11" y="23"/>
                </a:cubicBezTo>
                <a:cubicBezTo>
                  <a:pt x="10" y="22"/>
                  <a:pt x="10" y="23"/>
                  <a:pt x="10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6" y="26"/>
                  <a:pt x="7" y="28"/>
                  <a:pt x="6" y="29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1"/>
                  <a:pt x="6" y="31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3"/>
                  <a:pt x="7" y="33"/>
                </a:cubicBezTo>
                <a:cubicBezTo>
                  <a:pt x="7" y="35"/>
                  <a:pt x="7" y="37"/>
                  <a:pt x="6" y="39"/>
                </a:cubicBezTo>
                <a:cubicBezTo>
                  <a:pt x="6" y="40"/>
                  <a:pt x="6" y="42"/>
                  <a:pt x="6" y="44"/>
                </a:cubicBezTo>
                <a:cubicBezTo>
                  <a:pt x="7" y="45"/>
                  <a:pt x="7" y="47"/>
                  <a:pt x="7" y="49"/>
                </a:cubicBezTo>
                <a:cubicBezTo>
                  <a:pt x="7" y="50"/>
                  <a:pt x="7" y="51"/>
                  <a:pt x="6" y="52"/>
                </a:cubicBezTo>
                <a:cubicBezTo>
                  <a:pt x="6" y="56"/>
                  <a:pt x="7" y="59"/>
                  <a:pt x="7" y="62"/>
                </a:cubicBezTo>
                <a:cubicBezTo>
                  <a:pt x="7" y="63"/>
                  <a:pt x="8" y="65"/>
                  <a:pt x="8" y="67"/>
                </a:cubicBezTo>
                <a:cubicBezTo>
                  <a:pt x="8" y="67"/>
                  <a:pt x="8" y="68"/>
                  <a:pt x="8" y="68"/>
                </a:cubicBezTo>
                <a:cubicBezTo>
                  <a:pt x="7" y="69"/>
                  <a:pt x="8" y="69"/>
                  <a:pt x="8" y="71"/>
                </a:cubicBezTo>
                <a:cubicBezTo>
                  <a:pt x="8" y="70"/>
                  <a:pt x="7" y="71"/>
                  <a:pt x="7" y="71"/>
                </a:cubicBezTo>
                <a:cubicBezTo>
                  <a:pt x="7" y="72"/>
                  <a:pt x="7" y="72"/>
                  <a:pt x="8" y="73"/>
                </a:cubicBezTo>
                <a:cubicBezTo>
                  <a:pt x="8" y="73"/>
                  <a:pt x="8" y="74"/>
                  <a:pt x="8" y="74"/>
                </a:cubicBezTo>
                <a:cubicBezTo>
                  <a:pt x="8" y="75"/>
                  <a:pt x="8" y="75"/>
                  <a:pt x="8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75"/>
                  <a:pt x="12" y="74"/>
                  <a:pt x="12" y="74"/>
                </a:cubicBezTo>
                <a:cubicBezTo>
                  <a:pt x="12" y="68"/>
                  <a:pt x="11" y="64"/>
                  <a:pt x="14" y="60"/>
                </a:cubicBezTo>
                <a:cubicBezTo>
                  <a:pt x="12" y="61"/>
                  <a:pt x="11" y="58"/>
                  <a:pt x="11" y="57"/>
                </a:cubicBezTo>
                <a:cubicBezTo>
                  <a:pt x="11" y="56"/>
                  <a:pt x="11" y="55"/>
                  <a:pt x="11" y="54"/>
                </a:cubicBezTo>
                <a:cubicBezTo>
                  <a:pt x="11" y="53"/>
                  <a:pt x="11" y="52"/>
                  <a:pt x="11" y="51"/>
                </a:cubicBezTo>
                <a:cubicBezTo>
                  <a:pt x="11" y="51"/>
                  <a:pt x="11" y="51"/>
                  <a:pt x="11" y="50"/>
                </a:cubicBezTo>
                <a:cubicBezTo>
                  <a:pt x="12" y="48"/>
                  <a:pt x="11" y="47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4"/>
                  <a:pt x="11" y="43"/>
                  <a:pt x="11" y="42"/>
                </a:cubicBezTo>
                <a:cubicBezTo>
                  <a:pt x="12" y="42"/>
                  <a:pt x="13" y="41"/>
                  <a:pt x="13" y="39"/>
                </a:cubicBezTo>
                <a:cubicBezTo>
                  <a:pt x="13" y="38"/>
                  <a:pt x="11" y="38"/>
                  <a:pt x="11" y="37"/>
                </a:cubicBezTo>
                <a:cubicBezTo>
                  <a:pt x="11" y="37"/>
                  <a:pt x="12" y="36"/>
                  <a:pt x="13" y="36"/>
                </a:cubicBezTo>
                <a:cubicBezTo>
                  <a:pt x="13" y="36"/>
                  <a:pt x="13" y="35"/>
                  <a:pt x="14" y="35"/>
                </a:cubicBezTo>
                <a:cubicBezTo>
                  <a:pt x="13" y="32"/>
                  <a:pt x="13" y="31"/>
                  <a:pt x="14" y="28"/>
                </a:cubicBezTo>
                <a:cubicBezTo>
                  <a:pt x="15" y="27"/>
                  <a:pt x="15" y="29"/>
                  <a:pt x="17" y="28"/>
                </a:cubicBezTo>
                <a:cubicBezTo>
                  <a:pt x="17" y="26"/>
                  <a:pt x="19" y="26"/>
                  <a:pt x="20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4" y="25"/>
                  <a:pt x="26" y="25"/>
                  <a:pt x="29" y="25"/>
                </a:cubicBezTo>
                <a:cubicBezTo>
                  <a:pt x="33" y="24"/>
                  <a:pt x="37" y="25"/>
                  <a:pt x="40" y="24"/>
                </a:cubicBezTo>
                <a:cubicBezTo>
                  <a:pt x="41" y="24"/>
                  <a:pt x="40" y="24"/>
                  <a:pt x="42" y="24"/>
                </a:cubicBezTo>
                <a:cubicBezTo>
                  <a:pt x="42" y="24"/>
                  <a:pt x="43" y="24"/>
                  <a:pt x="43" y="24"/>
                </a:cubicBezTo>
                <a:cubicBezTo>
                  <a:pt x="46" y="23"/>
                  <a:pt x="48" y="24"/>
                  <a:pt x="50" y="23"/>
                </a:cubicBezTo>
                <a:cubicBezTo>
                  <a:pt x="51" y="23"/>
                  <a:pt x="51" y="22"/>
                  <a:pt x="52" y="22"/>
                </a:cubicBezTo>
                <a:cubicBezTo>
                  <a:pt x="54" y="22"/>
                  <a:pt x="54" y="21"/>
                  <a:pt x="56" y="21"/>
                </a:cubicBezTo>
                <a:cubicBezTo>
                  <a:pt x="59" y="20"/>
                  <a:pt x="62" y="20"/>
                  <a:pt x="65" y="20"/>
                </a:cubicBezTo>
                <a:cubicBezTo>
                  <a:pt x="66" y="20"/>
                  <a:pt x="66" y="19"/>
                  <a:pt x="67" y="19"/>
                </a:cubicBezTo>
                <a:cubicBezTo>
                  <a:pt x="71" y="19"/>
                  <a:pt x="75" y="18"/>
                  <a:pt x="79" y="19"/>
                </a:cubicBezTo>
                <a:cubicBezTo>
                  <a:pt x="79" y="23"/>
                  <a:pt x="81" y="28"/>
                  <a:pt x="81" y="31"/>
                </a:cubicBezTo>
                <a:cubicBezTo>
                  <a:pt x="82" y="32"/>
                  <a:pt x="81" y="33"/>
                  <a:pt x="81" y="34"/>
                </a:cubicBezTo>
                <a:cubicBezTo>
                  <a:pt x="81" y="35"/>
                  <a:pt x="82" y="38"/>
                  <a:pt x="82" y="38"/>
                </a:cubicBezTo>
                <a:cubicBezTo>
                  <a:pt x="82" y="38"/>
                  <a:pt x="82" y="38"/>
                  <a:pt x="82" y="39"/>
                </a:cubicBezTo>
                <a:cubicBezTo>
                  <a:pt x="82" y="39"/>
                  <a:pt x="82" y="40"/>
                  <a:pt x="82" y="41"/>
                </a:cubicBezTo>
                <a:cubicBezTo>
                  <a:pt x="82" y="43"/>
                  <a:pt x="82" y="46"/>
                  <a:pt x="82" y="49"/>
                </a:cubicBezTo>
                <a:cubicBezTo>
                  <a:pt x="82" y="50"/>
                  <a:pt x="82" y="52"/>
                  <a:pt x="82" y="54"/>
                </a:cubicBezTo>
                <a:cubicBezTo>
                  <a:pt x="82" y="56"/>
                  <a:pt x="83" y="58"/>
                  <a:pt x="83" y="59"/>
                </a:cubicBezTo>
                <a:cubicBezTo>
                  <a:pt x="83" y="62"/>
                  <a:pt x="83" y="64"/>
                  <a:pt x="83" y="66"/>
                </a:cubicBezTo>
                <a:cubicBezTo>
                  <a:pt x="83" y="68"/>
                  <a:pt x="84" y="70"/>
                  <a:pt x="84" y="71"/>
                </a:cubicBezTo>
                <a:cubicBezTo>
                  <a:pt x="84" y="71"/>
                  <a:pt x="84" y="72"/>
                  <a:pt x="84" y="73"/>
                </a:cubicBezTo>
                <a:cubicBezTo>
                  <a:pt x="84" y="74"/>
                  <a:pt x="84" y="74"/>
                  <a:pt x="84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4"/>
                  <a:pt x="89" y="73"/>
                  <a:pt x="89" y="73"/>
                </a:cubicBezTo>
                <a:cubicBezTo>
                  <a:pt x="89" y="72"/>
                  <a:pt x="88" y="72"/>
                  <a:pt x="88" y="72"/>
                </a:cubicBezTo>
                <a:cubicBezTo>
                  <a:pt x="87" y="69"/>
                  <a:pt x="88" y="66"/>
                  <a:pt x="87" y="63"/>
                </a:cubicBezTo>
                <a:cubicBezTo>
                  <a:pt x="87" y="61"/>
                  <a:pt x="87" y="60"/>
                  <a:pt x="87" y="58"/>
                </a:cubicBezTo>
                <a:cubicBezTo>
                  <a:pt x="86" y="57"/>
                  <a:pt x="86" y="57"/>
                  <a:pt x="87" y="57"/>
                </a:cubicBezTo>
                <a:cubicBezTo>
                  <a:pt x="87" y="57"/>
                  <a:pt x="87" y="56"/>
                  <a:pt x="87" y="56"/>
                </a:cubicBezTo>
                <a:cubicBezTo>
                  <a:pt x="87" y="54"/>
                  <a:pt x="87" y="52"/>
                  <a:pt x="87" y="51"/>
                </a:cubicBezTo>
                <a:cubicBezTo>
                  <a:pt x="87" y="49"/>
                  <a:pt x="86" y="48"/>
                  <a:pt x="87" y="47"/>
                </a:cubicBezTo>
                <a:cubicBezTo>
                  <a:pt x="87" y="47"/>
                  <a:pt x="87" y="46"/>
                  <a:pt x="87" y="47"/>
                </a:cubicBezTo>
                <a:cubicBezTo>
                  <a:pt x="87" y="46"/>
                  <a:pt x="87" y="45"/>
                  <a:pt x="87" y="44"/>
                </a:cubicBezTo>
                <a:cubicBezTo>
                  <a:pt x="87" y="44"/>
                  <a:pt x="86" y="44"/>
                  <a:pt x="86" y="44"/>
                </a:cubicBezTo>
                <a:cubicBezTo>
                  <a:pt x="86" y="43"/>
                  <a:pt x="87" y="43"/>
                  <a:pt x="87" y="43"/>
                </a:cubicBezTo>
                <a:cubicBezTo>
                  <a:pt x="87" y="42"/>
                  <a:pt x="87" y="42"/>
                  <a:pt x="87" y="41"/>
                </a:cubicBezTo>
                <a:cubicBezTo>
                  <a:pt x="87" y="39"/>
                  <a:pt x="86" y="39"/>
                  <a:pt x="87" y="39"/>
                </a:cubicBezTo>
                <a:cubicBezTo>
                  <a:pt x="88" y="38"/>
                  <a:pt x="86" y="35"/>
                  <a:pt x="86" y="35"/>
                </a:cubicBezTo>
                <a:cubicBezTo>
                  <a:pt x="85" y="32"/>
                  <a:pt x="87" y="29"/>
                  <a:pt x="85" y="27"/>
                </a:cubicBezTo>
                <a:cubicBezTo>
                  <a:pt x="85" y="27"/>
                  <a:pt x="85" y="26"/>
                  <a:pt x="85" y="26"/>
                </a:cubicBezTo>
                <a:cubicBezTo>
                  <a:pt x="85" y="25"/>
                  <a:pt x="84" y="25"/>
                  <a:pt x="84" y="25"/>
                </a:cubicBezTo>
                <a:cubicBezTo>
                  <a:pt x="84" y="23"/>
                  <a:pt x="84" y="22"/>
                  <a:pt x="86" y="20"/>
                </a:cubicBezTo>
                <a:cubicBezTo>
                  <a:pt x="87" y="20"/>
                  <a:pt x="89" y="21"/>
                  <a:pt x="90" y="21"/>
                </a:cubicBezTo>
                <a:cubicBezTo>
                  <a:pt x="92" y="21"/>
                  <a:pt x="92" y="21"/>
                  <a:pt x="93" y="21"/>
                </a:cubicBezTo>
                <a:cubicBezTo>
                  <a:pt x="93" y="22"/>
                  <a:pt x="94" y="21"/>
                  <a:pt x="94" y="21"/>
                </a:cubicBezTo>
                <a:cubicBezTo>
                  <a:pt x="94" y="22"/>
                  <a:pt x="94" y="22"/>
                  <a:pt x="94" y="22"/>
                </a:cubicBezTo>
                <a:cubicBezTo>
                  <a:pt x="94" y="22"/>
                  <a:pt x="95" y="22"/>
                  <a:pt x="95" y="22"/>
                </a:cubicBezTo>
                <a:cubicBezTo>
                  <a:pt x="98" y="22"/>
                  <a:pt x="102" y="22"/>
                  <a:pt x="105" y="23"/>
                </a:cubicBezTo>
                <a:cubicBezTo>
                  <a:pt x="106" y="23"/>
                  <a:pt x="107" y="23"/>
                  <a:pt x="108" y="23"/>
                </a:cubicBezTo>
                <a:cubicBezTo>
                  <a:pt x="109" y="23"/>
                  <a:pt x="111" y="23"/>
                  <a:pt x="112" y="23"/>
                </a:cubicBezTo>
                <a:cubicBezTo>
                  <a:pt x="114" y="22"/>
                  <a:pt x="116" y="23"/>
                  <a:pt x="118" y="23"/>
                </a:cubicBezTo>
                <a:cubicBezTo>
                  <a:pt x="118" y="23"/>
                  <a:pt x="118" y="22"/>
                  <a:pt x="118" y="22"/>
                </a:cubicBezTo>
                <a:cubicBezTo>
                  <a:pt x="119" y="22"/>
                  <a:pt x="119" y="23"/>
                  <a:pt x="119" y="23"/>
                </a:cubicBezTo>
                <a:cubicBezTo>
                  <a:pt x="120" y="22"/>
                  <a:pt x="120" y="22"/>
                  <a:pt x="121" y="22"/>
                </a:cubicBezTo>
                <a:cubicBezTo>
                  <a:pt x="122" y="22"/>
                  <a:pt x="123" y="22"/>
                  <a:pt x="124" y="22"/>
                </a:cubicBezTo>
                <a:cubicBezTo>
                  <a:pt x="126" y="22"/>
                  <a:pt x="126" y="22"/>
                  <a:pt x="127" y="22"/>
                </a:cubicBezTo>
                <a:cubicBezTo>
                  <a:pt x="128" y="22"/>
                  <a:pt x="128" y="22"/>
                  <a:pt x="129" y="22"/>
                </a:cubicBezTo>
                <a:cubicBezTo>
                  <a:pt x="132" y="22"/>
                  <a:pt x="135" y="23"/>
                  <a:pt x="137" y="23"/>
                </a:cubicBezTo>
                <a:cubicBezTo>
                  <a:pt x="139" y="23"/>
                  <a:pt x="140" y="22"/>
                  <a:pt x="142" y="22"/>
                </a:cubicBezTo>
                <a:cubicBezTo>
                  <a:pt x="145" y="22"/>
                  <a:pt x="149" y="22"/>
                  <a:pt x="151" y="22"/>
                </a:cubicBezTo>
                <a:cubicBezTo>
                  <a:pt x="152" y="22"/>
                  <a:pt x="152" y="21"/>
                  <a:pt x="152" y="21"/>
                </a:cubicBezTo>
                <a:cubicBezTo>
                  <a:pt x="153" y="21"/>
                  <a:pt x="152" y="22"/>
                  <a:pt x="153" y="21"/>
                </a:cubicBezTo>
                <a:cubicBezTo>
                  <a:pt x="153" y="21"/>
                  <a:pt x="155" y="21"/>
                  <a:pt x="155" y="21"/>
                </a:cubicBezTo>
                <a:cubicBezTo>
                  <a:pt x="157" y="21"/>
                  <a:pt x="159" y="20"/>
                  <a:pt x="161" y="22"/>
                </a:cubicBezTo>
                <a:cubicBezTo>
                  <a:pt x="161" y="25"/>
                  <a:pt x="159" y="27"/>
                  <a:pt x="159" y="29"/>
                </a:cubicBezTo>
                <a:cubicBezTo>
                  <a:pt x="158" y="31"/>
                  <a:pt x="159" y="33"/>
                  <a:pt x="159" y="3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7"/>
                  <a:pt x="159" y="37"/>
                  <a:pt x="159" y="37"/>
                </a:cubicBezTo>
                <a:cubicBezTo>
                  <a:pt x="159" y="37"/>
                  <a:pt x="159" y="37"/>
                  <a:pt x="159" y="37"/>
                </a:cubicBezTo>
                <a:cubicBezTo>
                  <a:pt x="159" y="38"/>
                  <a:pt x="159" y="39"/>
                  <a:pt x="159" y="39"/>
                </a:cubicBezTo>
                <a:cubicBezTo>
                  <a:pt x="159" y="40"/>
                  <a:pt x="158" y="40"/>
                  <a:pt x="158" y="41"/>
                </a:cubicBezTo>
                <a:cubicBezTo>
                  <a:pt x="158" y="41"/>
                  <a:pt x="159" y="41"/>
                  <a:pt x="159" y="42"/>
                </a:cubicBezTo>
                <a:cubicBezTo>
                  <a:pt x="159" y="42"/>
                  <a:pt x="158" y="42"/>
                  <a:pt x="158" y="43"/>
                </a:cubicBezTo>
                <a:cubicBezTo>
                  <a:pt x="157" y="43"/>
                  <a:pt x="158" y="44"/>
                  <a:pt x="158" y="44"/>
                </a:cubicBezTo>
                <a:cubicBezTo>
                  <a:pt x="158" y="44"/>
                  <a:pt x="158" y="45"/>
                  <a:pt x="158" y="45"/>
                </a:cubicBezTo>
                <a:cubicBezTo>
                  <a:pt x="157" y="48"/>
                  <a:pt x="158" y="51"/>
                  <a:pt x="158" y="54"/>
                </a:cubicBezTo>
                <a:cubicBezTo>
                  <a:pt x="158" y="54"/>
                  <a:pt x="157" y="54"/>
                  <a:pt x="157" y="55"/>
                </a:cubicBezTo>
                <a:cubicBezTo>
                  <a:pt x="157" y="55"/>
                  <a:pt x="158" y="55"/>
                  <a:pt x="158" y="55"/>
                </a:cubicBezTo>
                <a:cubicBezTo>
                  <a:pt x="158" y="57"/>
                  <a:pt x="157" y="57"/>
                  <a:pt x="157" y="58"/>
                </a:cubicBezTo>
                <a:cubicBezTo>
                  <a:pt x="157" y="58"/>
                  <a:pt x="157" y="59"/>
                  <a:pt x="157" y="59"/>
                </a:cubicBezTo>
                <a:cubicBezTo>
                  <a:pt x="157" y="64"/>
                  <a:pt x="157" y="70"/>
                  <a:pt x="157" y="75"/>
                </a:cubicBezTo>
                <a:cubicBezTo>
                  <a:pt x="161" y="75"/>
                  <a:pt x="161" y="75"/>
                  <a:pt x="161" y="75"/>
                </a:cubicBezTo>
                <a:cubicBezTo>
                  <a:pt x="161" y="74"/>
                  <a:pt x="161" y="73"/>
                  <a:pt x="161" y="73"/>
                </a:cubicBezTo>
                <a:cubicBezTo>
                  <a:pt x="161" y="72"/>
                  <a:pt x="160" y="71"/>
                  <a:pt x="160" y="71"/>
                </a:cubicBezTo>
                <a:cubicBezTo>
                  <a:pt x="160" y="70"/>
                  <a:pt x="161" y="70"/>
                  <a:pt x="161" y="70"/>
                </a:cubicBezTo>
                <a:cubicBezTo>
                  <a:pt x="161" y="66"/>
                  <a:pt x="160" y="64"/>
                  <a:pt x="160" y="62"/>
                </a:cubicBezTo>
                <a:cubicBezTo>
                  <a:pt x="160" y="61"/>
                  <a:pt x="160" y="60"/>
                  <a:pt x="160" y="59"/>
                </a:cubicBezTo>
                <a:cubicBezTo>
                  <a:pt x="160" y="59"/>
                  <a:pt x="161" y="59"/>
                  <a:pt x="160" y="58"/>
                </a:cubicBezTo>
                <a:cubicBezTo>
                  <a:pt x="160" y="58"/>
                  <a:pt x="161" y="58"/>
                  <a:pt x="161" y="58"/>
                </a:cubicBezTo>
                <a:cubicBezTo>
                  <a:pt x="161" y="57"/>
                  <a:pt x="160" y="57"/>
                  <a:pt x="160" y="57"/>
                </a:cubicBezTo>
                <a:cubicBezTo>
                  <a:pt x="160" y="56"/>
                  <a:pt x="161" y="56"/>
                  <a:pt x="161" y="56"/>
                </a:cubicBezTo>
                <a:cubicBezTo>
                  <a:pt x="161" y="53"/>
                  <a:pt x="161" y="52"/>
                  <a:pt x="161" y="51"/>
                </a:cubicBezTo>
                <a:cubicBezTo>
                  <a:pt x="160" y="48"/>
                  <a:pt x="161" y="46"/>
                  <a:pt x="161" y="43"/>
                </a:cubicBezTo>
                <a:cubicBezTo>
                  <a:pt x="163" y="43"/>
                  <a:pt x="160" y="42"/>
                  <a:pt x="161" y="40"/>
                </a:cubicBezTo>
                <a:cubicBezTo>
                  <a:pt x="163" y="38"/>
                  <a:pt x="162" y="33"/>
                  <a:pt x="162" y="29"/>
                </a:cubicBezTo>
                <a:cubicBezTo>
                  <a:pt x="163" y="29"/>
                  <a:pt x="163" y="27"/>
                  <a:pt x="163" y="27"/>
                </a:cubicBezTo>
                <a:cubicBezTo>
                  <a:pt x="164" y="27"/>
                  <a:pt x="163" y="26"/>
                  <a:pt x="163" y="26"/>
                </a:cubicBezTo>
                <a:cubicBezTo>
                  <a:pt x="164" y="23"/>
                  <a:pt x="164" y="21"/>
                  <a:pt x="166" y="20"/>
                </a:cubicBezTo>
                <a:cubicBezTo>
                  <a:pt x="170" y="19"/>
                  <a:pt x="174" y="20"/>
                  <a:pt x="178" y="20"/>
                </a:cubicBezTo>
                <a:cubicBezTo>
                  <a:pt x="181" y="20"/>
                  <a:pt x="183" y="19"/>
                  <a:pt x="185" y="19"/>
                </a:cubicBezTo>
                <a:cubicBezTo>
                  <a:pt x="187" y="19"/>
                  <a:pt x="189" y="19"/>
                  <a:pt x="192" y="18"/>
                </a:cubicBezTo>
                <a:cubicBezTo>
                  <a:pt x="194" y="18"/>
                  <a:pt x="196" y="18"/>
                  <a:pt x="198" y="17"/>
                </a:cubicBezTo>
                <a:cubicBezTo>
                  <a:pt x="202" y="16"/>
                  <a:pt x="205" y="16"/>
                  <a:pt x="209" y="17"/>
                </a:cubicBezTo>
                <a:cubicBezTo>
                  <a:pt x="210" y="17"/>
                  <a:pt x="211" y="17"/>
                  <a:pt x="213" y="17"/>
                </a:cubicBezTo>
                <a:cubicBezTo>
                  <a:pt x="213" y="17"/>
                  <a:pt x="213" y="18"/>
                  <a:pt x="213" y="18"/>
                </a:cubicBezTo>
                <a:cubicBezTo>
                  <a:pt x="215" y="18"/>
                  <a:pt x="216" y="18"/>
                  <a:pt x="217" y="18"/>
                </a:cubicBezTo>
                <a:cubicBezTo>
                  <a:pt x="218" y="18"/>
                  <a:pt x="218" y="18"/>
                  <a:pt x="218" y="18"/>
                </a:cubicBezTo>
                <a:cubicBezTo>
                  <a:pt x="219" y="18"/>
                  <a:pt x="220" y="18"/>
                  <a:pt x="221" y="18"/>
                </a:cubicBezTo>
                <a:cubicBezTo>
                  <a:pt x="222" y="18"/>
                  <a:pt x="222" y="19"/>
                  <a:pt x="223" y="19"/>
                </a:cubicBezTo>
                <a:cubicBezTo>
                  <a:pt x="225" y="19"/>
                  <a:pt x="225" y="18"/>
                  <a:pt x="225" y="19"/>
                </a:cubicBezTo>
                <a:cubicBezTo>
                  <a:pt x="226" y="20"/>
                  <a:pt x="230" y="18"/>
                  <a:pt x="231" y="19"/>
                </a:cubicBezTo>
                <a:cubicBezTo>
                  <a:pt x="230" y="22"/>
                  <a:pt x="232" y="23"/>
                  <a:pt x="232" y="24"/>
                </a:cubicBezTo>
                <a:cubicBezTo>
                  <a:pt x="232" y="25"/>
                  <a:pt x="231" y="25"/>
                  <a:pt x="231" y="26"/>
                </a:cubicBezTo>
                <a:cubicBezTo>
                  <a:pt x="231" y="31"/>
                  <a:pt x="231" y="37"/>
                  <a:pt x="231" y="42"/>
                </a:cubicBezTo>
                <a:cubicBezTo>
                  <a:pt x="231" y="43"/>
                  <a:pt x="232" y="43"/>
                  <a:pt x="232" y="44"/>
                </a:cubicBezTo>
                <a:cubicBezTo>
                  <a:pt x="232" y="44"/>
                  <a:pt x="231" y="44"/>
                  <a:pt x="231" y="44"/>
                </a:cubicBezTo>
                <a:cubicBezTo>
                  <a:pt x="231" y="45"/>
                  <a:pt x="232" y="45"/>
                  <a:pt x="232" y="46"/>
                </a:cubicBezTo>
                <a:cubicBezTo>
                  <a:pt x="232" y="46"/>
                  <a:pt x="231" y="47"/>
                  <a:pt x="231" y="47"/>
                </a:cubicBezTo>
                <a:cubicBezTo>
                  <a:pt x="231" y="48"/>
                  <a:pt x="232" y="49"/>
                  <a:pt x="232" y="49"/>
                </a:cubicBezTo>
                <a:cubicBezTo>
                  <a:pt x="232" y="49"/>
                  <a:pt x="231" y="50"/>
                  <a:pt x="231" y="50"/>
                </a:cubicBezTo>
                <a:cubicBezTo>
                  <a:pt x="231" y="51"/>
                  <a:pt x="231" y="52"/>
                  <a:pt x="231" y="54"/>
                </a:cubicBezTo>
                <a:cubicBezTo>
                  <a:pt x="231" y="60"/>
                  <a:pt x="231" y="68"/>
                  <a:pt x="231" y="75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5" y="74"/>
                  <a:pt x="235" y="74"/>
                  <a:pt x="235" y="73"/>
                </a:cubicBezTo>
                <a:cubicBezTo>
                  <a:pt x="234" y="70"/>
                  <a:pt x="235" y="67"/>
                  <a:pt x="235" y="65"/>
                </a:cubicBezTo>
                <a:cubicBezTo>
                  <a:pt x="235" y="62"/>
                  <a:pt x="235" y="58"/>
                  <a:pt x="235" y="56"/>
                </a:cubicBezTo>
                <a:cubicBezTo>
                  <a:pt x="235" y="55"/>
                  <a:pt x="236" y="54"/>
                  <a:pt x="235" y="54"/>
                </a:cubicBezTo>
                <a:cubicBezTo>
                  <a:pt x="234" y="53"/>
                  <a:pt x="236" y="49"/>
                  <a:pt x="236" y="49"/>
                </a:cubicBezTo>
                <a:cubicBezTo>
                  <a:pt x="236" y="48"/>
                  <a:pt x="235" y="47"/>
                  <a:pt x="236" y="46"/>
                </a:cubicBezTo>
                <a:cubicBezTo>
                  <a:pt x="236" y="45"/>
                  <a:pt x="236" y="43"/>
                  <a:pt x="236" y="42"/>
                </a:cubicBezTo>
                <a:cubicBezTo>
                  <a:pt x="236" y="41"/>
                  <a:pt x="236" y="40"/>
                  <a:pt x="236" y="39"/>
                </a:cubicBezTo>
                <a:cubicBezTo>
                  <a:pt x="235" y="36"/>
                  <a:pt x="236" y="34"/>
                  <a:pt x="236" y="32"/>
                </a:cubicBezTo>
                <a:cubicBezTo>
                  <a:pt x="235" y="32"/>
                  <a:pt x="235" y="31"/>
                  <a:pt x="235" y="31"/>
                </a:cubicBezTo>
                <a:cubicBezTo>
                  <a:pt x="235" y="29"/>
                  <a:pt x="236" y="28"/>
                  <a:pt x="236" y="27"/>
                </a:cubicBezTo>
                <a:cubicBezTo>
                  <a:pt x="235" y="24"/>
                  <a:pt x="235" y="22"/>
                  <a:pt x="235" y="19"/>
                </a:cubicBezTo>
                <a:cubicBezTo>
                  <a:pt x="239" y="18"/>
                  <a:pt x="243" y="19"/>
                  <a:pt x="248" y="19"/>
                </a:cubicBezTo>
                <a:cubicBezTo>
                  <a:pt x="252" y="19"/>
                  <a:pt x="256" y="18"/>
                  <a:pt x="260" y="18"/>
                </a:cubicBezTo>
                <a:cubicBezTo>
                  <a:pt x="264" y="18"/>
                  <a:pt x="268" y="18"/>
                  <a:pt x="272" y="18"/>
                </a:cubicBezTo>
                <a:cubicBezTo>
                  <a:pt x="274" y="18"/>
                  <a:pt x="276" y="17"/>
                  <a:pt x="277" y="17"/>
                </a:cubicBezTo>
                <a:cubicBezTo>
                  <a:pt x="279" y="16"/>
                  <a:pt x="281" y="16"/>
                  <a:pt x="283" y="16"/>
                </a:cubicBezTo>
                <a:cubicBezTo>
                  <a:pt x="283" y="16"/>
                  <a:pt x="284" y="16"/>
                  <a:pt x="285" y="16"/>
                </a:cubicBezTo>
                <a:cubicBezTo>
                  <a:pt x="288" y="15"/>
                  <a:pt x="291" y="15"/>
                  <a:pt x="293" y="15"/>
                </a:cubicBezTo>
                <a:cubicBezTo>
                  <a:pt x="294" y="17"/>
                  <a:pt x="295" y="18"/>
                  <a:pt x="295" y="20"/>
                </a:cubicBezTo>
                <a:cubicBezTo>
                  <a:pt x="296" y="22"/>
                  <a:pt x="296" y="23"/>
                  <a:pt x="297" y="25"/>
                </a:cubicBezTo>
                <a:cubicBezTo>
                  <a:pt x="297" y="26"/>
                  <a:pt x="298" y="27"/>
                  <a:pt x="298" y="27"/>
                </a:cubicBezTo>
                <a:cubicBezTo>
                  <a:pt x="298" y="27"/>
                  <a:pt x="298" y="27"/>
                  <a:pt x="298" y="27"/>
                </a:cubicBezTo>
                <a:cubicBezTo>
                  <a:pt x="298" y="28"/>
                  <a:pt x="298" y="30"/>
                  <a:pt x="299" y="31"/>
                </a:cubicBezTo>
                <a:cubicBezTo>
                  <a:pt x="299" y="32"/>
                  <a:pt x="300" y="34"/>
                  <a:pt x="301" y="36"/>
                </a:cubicBezTo>
                <a:cubicBezTo>
                  <a:pt x="301" y="37"/>
                  <a:pt x="301" y="39"/>
                  <a:pt x="301" y="40"/>
                </a:cubicBezTo>
                <a:cubicBezTo>
                  <a:pt x="301" y="40"/>
                  <a:pt x="302" y="41"/>
                  <a:pt x="302" y="41"/>
                </a:cubicBezTo>
                <a:cubicBezTo>
                  <a:pt x="302" y="42"/>
                  <a:pt x="302" y="43"/>
                  <a:pt x="302" y="43"/>
                </a:cubicBezTo>
                <a:cubicBezTo>
                  <a:pt x="302" y="44"/>
                  <a:pt x="303" y="44"/>
                  <a:pt x="303" y="44"/>
                </a:cubicBezTo>
                <a:cubicBezTo>
                  <a:pt x="303" y="45"/>
                  <a:pt x="304" y="45"/>
                  <a:pt x="304" y="46"/>
                </a:cubicBezTo>
                <a:cubicBezTo>
                  <a:pt x="304" y="48"/>
                  <a:pt x="305" y="51"/>
                  <a:pt x="306" y="52"/>
                </a:cubicBezTo>
                <a:cubicBezTo>
                  <a:pt x="306" y="53"/>
                  <a:pt x="306" y="53"/>
                  <a:pt x="307" y="54"/>
                </a:cubicBezTo>
                <a:cubicBezTo>
                  <a:pt x="307" y="54"/>
                  <a:pt x="307" y="55"/>
                  <a:pt x="307" y="55"/>
                </a:cubicBezTo>
                <a:cubicBezTo>
                  <a:pt x="307" y="56"/>
                  <a:pt x="308" y="56"/>
                  <a:pt x="308" y="56"/>
                </a:cubicBezTo>
                <a:cubicBezTo>
                  <a:pt x="308" y="56"/>
                  <a:pt x="308" y="57"/>
                  <a:pt x="308" y="57"/>
                </a:cubicBezTo>
                <a:cubicBezTo>
                  <a:pt x="308" y="57"/>
                  <a:pt x="309" y="58"/>
                  <a:pt x="309" y="58"/>
                </a:cubicBezTo>
                <a:cubicBezTo>
                  <a:pt x="310" y="58"/>
                  <a:pt x="309" y="59"/>
                  <a:pt x="310" y="59"/>
                </a:cubicBezTo>
                <a:cubicBezTo>
                  <a:pt x="310" y="60"/>
                  <a:pt x="311" y="60"/>
                  <a:pt x="311" y="60"/>
                </a:cubicBezTo>
                <a:cubicBezTo>
                  <a:pt x="311" y="61"/>
                  <a:pt x="311" y="62"/>
                  <a:pt x="311" y="62"/>
                </a:cubicBezTo>
                <a:cubicBezTo>
                  <a:pt x="312" y="62"/>
                  <a:pt x="312" y="63"/>
                  <a:pt x="312" y="63"/>
                </a:cubicBezTo>
                <a:cubicBezTo>
                  <a:pt x="312" y="64"/>
                  <a:pt x="312" y="63"/>
                  <a:pt x="312" y="64"/>
                </a:cubicBezTo>
                <a:cubicBezTo>
                  <a:pt x="313" y="64"/>
                  <a:pt x="313" y="65"/>
                  <a:pt x="313" y="65"/>
                </a:cubicBezTo>
                <a:cubicBezTo>
                  <a:pt x="313" y="66"/>
                  <a:pt x="314" y="66"/>
                  <a:pt x="314" y="66"/>
                </a:cubicBezTo>
                <a:cubicBezTo>
                  <a:pt x="315" y="67"/>
                  <a:pt x="314" y="69"/>
                  <a:pt x="315" y="69"/>
                </a:cubicBezTo>
                <a:cubicBezTo>
                  <a:pt x="316" y="69"/>
                  <a:pt x="316" y="71"/>
                  <a:pt x="316" y="71"/>
                </a:cubicBezTo>
                <a:cubicBezTo>
                  <a:pt x="316" y="71"/>
                  <a:pt x="317" y="72"/>
                  <a:pt x="317" y="72"/>
                </a:cubicBezTo>
                <a:cubicBezTo>
                  <a:pt x="318" y="73"/>
                  <a:pt x="318" y="73"/>
                  <a:pt x="318" y="73"/>
                </a:cubicBezTo>
                <a:cubicBezTo>
                  <a:pt x="319" y="74"/>
                  <a:pt x="319" y="75"/>
                  <a:pt x="319" y="75"/>
                </a:cubicBezTo>
                <a:cubicBezTo>
                  <a:pt x="323" y="75"/>
                  <a:pt x="323" y="75"/>
                  <a:pt x="323" y="75"/>
                </a:cubicBezTo>
                <a:cubicBezTo>
                  <a:pt x="322" y="75"/>
                  <a:pt x="322" y="74"/>
                  <a:pt x="322" y="74"/>
                </a:cubicBezTo>
                <a:cubicBezTo>
                  <a:pt x="322" y="74"/>
                  <a:pt x="322" y="73"/>
                  <a:pt x="322" y="73"/>
                </a:cubicBezTo>
                <a:cubicBezTo>
                  <a:pt x="322" y="72"/>
                  <a:pt x="321" y="72"/>
                  <a:pt x="320" y="71"/>
                </a:cubicBezTo>
                <a:cubicBezTo>
                  <a:pt x="320" y="70"/>
                  <a:pt x="319" y="70"/>
                  <a:pt x="319" y="69"/>
                </a:cubicBezTo>
                <a:cubicBezTo>
                  <a:pt x="319" y="68"/>
                  <a:pt x="318" y="68"/>
                  <a:pt x="318" y="67"/>
                </a:cubicBezTo>
                <a:cubicBezTo>
                  <a:pt x="318" y="67"/>
                  <a:pt x="318" y="67"/>
                  <a:pt x="318" y="66"/>
                </a:cubicBezTo>
                <a:cubicBezTo>
                  <a:pt x="318" y="66"/>
                  <a:pt x="317" y="66"/>
                  <a:pt x="317" y="66"/>
                </a:cubicBezTo>
                <a:cubicBezTo>
                  <a:pt x="317" y="66"/>
                  <a:pt x="317" y="65"/>
                  <a:pt x="317" y="65"/>
                </a:cubicBezTo>
                <a:cubicBezTo>
                  <a:pt x="317" y="65"/>
                  <a:pt x="317" y="65"/>
                  <a:pt x="317" y="65"/>
                </a:cubicBezTo>
                <a:cubicBezTo>
                  <a:pt x="317" y="65"/>
                  <a:pt x="317" y="64"/>
                  <a:pt x="317" y="64"/>
                </a:cubicBezTo>
                <a:cubicBezTo>
                  <a:pt x="317" y="64"/>
                  <a:pt x="316" y="64"/>
                  <a:pt x="316" y="64"/>
                </a:cubicBezTo>
                <a:cubicBezTo>
                  <a:pt x="316" y="64"/>
                  <a:pt x="316" y="63"/>
                  <a:pt x="316" y="63"/>
                </a:cubicBezTo>
                <a:cubicBezTo>
                  <a:pt x="316" y="63"/>
                  <a:pt x="316" y="63"/>
                  <a:pt x="316" y="63"/>
                </a:cubicBezTo>
                <a:cubicBezTo>
                  <a:pt x="316" y="63"/>
                  <a:pt x="316" y="62"/>
                  <a:pt x="316" y="62"/>
                </a:cubicBezTo>
                <a:cubicBezTo>
                  <a:pt x="316" y="62"/>
                  <a:pt x="315" y="62"/>
                  <a:pt x="315" y="62"/>
                </a:cubicBezTo>
                <a:cubicBezTo>
                  <a:pt x="315" y="62"/>
                  <a:pt x="315" y="61"/>
                  <a:pt x="315" y="61"/>
                </a:cubicBezTo>
                <a:cubicBezTo>
                  <a:pt x="315" y="61"/>
                  <a:pt x="315" y="61"/>
                  <a:pt x="315" y="61"/>
                </a:cubicBezTo>
                <a:cubicBezTo>
                  <a:pt x="314" y="61"/>
                  <a:pt x="315" y="60"/>
                  <a:pt x="315" y="60"/>
                </a:cubicBezTo>
                <a:cubicBezTo>
                  <a:pt x="315" y="60"/>
                  <a:pt x="314" y="60"/>
                  <a:pt x="314" y="60"/>
                </a:cubicBezTo>
                <a:cubicBezTo>
                  <a:pt x="314" y="60"/>
                  <a:pt x="314" y="59"/>
                  <a:pt x="314" y="59"/>
                </a:cubicBezTo>
                <a:cubicBezTo>
                  <a:pt x="314" y="59"/>
                  <a:pt x="313" y="59"/>
                  <a:pt x="313" y="58"/>
                </a:cubicBezTo>
                <a:cubicBezTo>
                  <a:pt x="313" y="58"/>
                  <a:pt x="312" y="57"/>
                  <a:pt x="312" y="57"/>
                </a:cubicBezTo>
                <a:cubicBezTo>
                  <a:pt x="312" y="56"/>
                  <a:pt x="312" y="56"/>
                  <a:pt x="312" y="56"/>
                </a:cubicBezTo>
                <a:cubicBezTo>
                  <a:pt x="311" y="54"/>
                  <a:pt x="310" y="52"/>
                  <a:pt x="309" y="51"/>
                </a:cubicBezTo>
                <a:cubicBezTo>
                  <a:pt x="309" y="48"/>
                  <a:pt x="308" y="48"/>
                  <a:pt x="307" y="47"/>
                </a:cubicBezTo>
                <a:cubicBezTo>
                  <a:pt x="307" y="47"/>
                  <a:pt x="308" y="45"/>
                  <a:pt x="308" y="45"/>
                </a:cubicBezTo>
                <a:cubicBezTo>
                  <a:pt x="308" y="45"/>
                  <a:pt x="306" y="45"/>
                  <a:pt x="306" y="44"/>
                </a:cubicBezTo>
                <a:cubicBezTo>
                  <a:pt x="306" y="44"/>
                  <a:pt x="306" y="44"/>
                  <a:pt x="306" y="43"/>
                </a:cubicBezTo>
                <a:cubicBezTo>
                  <a:pt x="306" y="42"/>
                  <a:pt x="305" y="41"/>
                  <a:pt x="305" y="39"/>
                </a:cubicBezTo>
                <a:cubicBezTo>
                  <a:pt x="305" y="38"/>
                  <a:pt x="305" y="37"/>
                  <a:pt x="304" y="36"/>
                </a:cubicBezTo>
                <a:cubicBezTo>
                  <a:pt x="304" y="34"/>
                  <a:pt x="304" y="32"/>
                  <a:pt x="304" y="30"/>
                </a:cubicBezTo>
                <a:cubicBezTo>
                  <a:pt x="304" y="30"/>
                  <a:pt x="303" y="29"/>
                  <a:pt x="303" y="29"/>
                </a:cubicBezTo>
                <a:cubicBezTo>
                  <a:pt x="303" y="28"/>
                  <a:pt x="303" y="27"/>
                  <a:pt x="303" y="26"/>
                </a:cubicBezTo>
                <a:cubicBezTo>
                  <a:pt x="302" y="25"/>
                  <a:pt x="301" y="24"/>
                  <a:pt x="301" y="23"/>
                </a:cubicBezTo>
                <a:cubicBezTo>
                  <a:pt x="302" y="20"/>
                  <a:pt x="299" y="18"/>
                  <a:pt x="299" y="15"/>
                </a:cubicBezTo>
                <a:cubicBezTo>
                  <a:pt x="300" y="13"/>
                  <a:pt x="303" y="13"/>
                  <a:pt x="303" y="13"/>
                </a:cubicBezTo>
                <a:cubicBezTo>
                  <a:pt x="307" y="12"/>
                  <a:pt x="312" y="13"/>
                  <a:pt x="315" y="12"/>
                </a:cubicBezTo>
                <a:cubicBezTo>
                  <a:pt x="316" y="12"/>
                  <a:pt x="316" y="12"/>
                  <a:pt x="316" y="12"/>
                </a:cubicBezTo>
                <a:cubicBezTo>
                  <a:pt x="316" y="12"/>
                  <a:pt x="316" y="12"/>
                  <a:pt x="316" y="12"/>
                </a:cubicBezTo>
                <a:cubicBezTo>
                  <a:pt x="317" y="12"/>
                  <a:pt x="317" y="12"/>
                  <a:pt x="317" y="12"/>
                </a:cubicBezTo>
                <a:cubicBezTo>
                  <a:pt x="318" y="12"/>
                  <a:pt x="319" y="12"/>
                  <a:pt x="320" y="12"/>
                </a:cubicBezTo>
                <a:cubicBezTo>
                  <a:pt x="321" y="12"/>
                  <a:pt x="321" y="11"/>
                  <a:pt x="322" y="11"/>
                </a:cubicBezTo>
                <a:cubicBezTo>
                  <a:pt x="322" y="11"/>
                  <a:pt x="323" y="11"/>
                  <a:pt x="324" y="11"/>
                </a:cubicBezTo>
                <a:cubicBezTo>
                  <a:pt x="325" y="11"/>
                  <a:pt x="325" y="11"/>
                  <a:pt x="325" y="11"/>
                </a:cubicBezTo>
                <a:cubicBezTo>
                  <a:pt x="326" y="11"/>
                  <a:pt x="326" y="11"/>
                  <a:pt x="326" y="11"/>
                </a:cubicBezTo>
                <a:cubicBezTo>
                  <a:pt x="331" y="11"/>
                  <a:pt x="335" y="10"/>
                  <a:pt x="339" y="9"/>
                </a:cubicBezTo>
                <a:cubicBezTo>
                  <a:pt x="342" y="9"/>
                  <a:pt x="345" y="9"/>
                  <a:pt x="348" y="9"/>
                </a:cubicBezTo>
                <a:cubicBezTo>
                  <a:pt x="355" y="9"/>
                  <a:pt x="363" y="7"/>
                  <a:pt x="371" y="8"/>
                </a:cubicBezTo>
                <a:cubicBezTo>
                  <a:pt x="373" y="8"/>
                  <a:pt x="374" y="9"/>
                  <a:pt x="376" y="9"/>
                </a:cubicBezTo>
                <a:cubicBezTo>
                  <a:pt x="378" y="9"/>
                  <a:pt x="381" y="9"/>
                  <a:pt x="382" y="9"/>
                </a:cubicBezTo>
                <a:cubicBezTo>
                  <a:pt x="388" y="8"/>
                  <a:pt x="397" y="8"/>
                  <a:pt x="401" y="7"/>
                </a:cubicBezTo>
                <a:cubicBezTo>
                  <a:pt x="401" y="7"/>
                  <a:pt x="402" y="7"/>
                  <a:pt x="402" y="7"/>
                </a:cubicBezTo>
                <a:cubicBezTo>
                  <a:pt x="405" y="7"/>
                  <a:pt x="407" y="7"/>
                  <a:pt x="409" y="7"/>
                </a:cubicBezTo>
                <a:cubicBezTo>
                  <a:pt x="414" y="6"/>
                  <a:pt x="418" y="7"/>
                  <a:pt x="421" y="8"/>
                </a:cubicBezTo>
                <a:cubicBezTo>
                  <a:pt x="424" y="8"/>
                  <a:pt x="426" y="7"/>
                  <a:pt x="428" y="7"/>
                </a:cubicBezTo>
                <a:cubicBezTo>
                  <a:pt x="429" y="7"/>
                  <a:pt x="430" y="7"/>
                  <a:pt x="431" y="7"/>
                </a:cubicBezTo>
                <a:cubicBezTo>
                  <a:pt x="432" y="7"/>
                  <a:pt x="433" y="6"/>
                  <a:pt x="434" y="7"/>
                </a:cubicBezTo>
                <a:cubicBezTo>
                  <a:pt x="436" y="7"/>
                  <a:pt x="437" y="7"/>
                  <a:pt x="439" y="8"/>
                </a:cubicBezTo>
                <a:cubicBezTo>
                  <a:pt x="440" y="8"/>
                  <a:pt x="440" y="8"/>
                  <a:pt x="441" y="8"/>
                </a:cubicBezTo>
                <a:cubicBezTo>
                  <a:pt x="441" y="8"/>
                  <a:pt x="441" y="8"/>
                  <a:pt x="441" y="8"/>
                </a:cubicBezTo>
                <a:cubicBezTo>
                  <a:pt x="442" y="8"/>
                  <a:pt x="442" y="8"/>
                  <a:pt x="442" y="8"/>
                </a:cubicBezTo>
                <a:cubicBezTo>
                  <a:pt x="442" y="8"/>
                  <a:pt x="442" y="8"/>
                  <a:pt x="443" y="8"/>
                </a:cubicBezTo>
                <a:cubicBezTo>
                  <a:pt x="444" y="8"/>
                  <a:pt x="444" y="7"/>
                  <a:pt x="444" y="8"/>
                </a:cubicBezTo>
                <a:cubicBezTo>
                  <a:pt x="445" y="9"/>
                  <a:pt x="447" y="8"/>
                  <a:pt x="448" y="8"/>
                </a:cubicBezTo>
                <a:cubicBezTo>
                  <a:pt x="450" y="8"/>
                  <a:pt x="450" y="8"/>
                  <a:pt x="451" y="8"/>
                </a:cubicBezTo>
                <a:cubicBezTo>
                  <a:pt x="453" y="7"/>
                  <a:pt x="455" y="8"/>
                  <a:pt x="457" y="8"/>
                </a:cubicBezTo>
                <a:cubicBezTo>
                  <a:pt x="460" y="7"/>
                  <a:pt x="464" y="6"/>
                  <a:pt x="467" y="6"/>
                </a:cubicBezTo>
                <a:cubicBezTo>
                  <a:pt x="469" y="6"/>
                  <a:pt x="472" y="5"/>
                  <a:pt x="473" y="6"/>
                </a:cubicBezTo>
                <a:cubicBezTo>
                  <a:pt x="473" y="7"/>
                  <a:pt x="472" y="8"/>
                  <a:pt x="472" y="9"/>
                </a:cubicBezTo>
                <a:cubicBezTo>
                  <a:pt x="472" y="10"/>
                  <a:pt x="472" y="10"/>
                  <a:pt x="472" y="10"/>
                </a:cubicBezTo>
                <a:cubicBezTo>
                  <a:pt x="471" y="11"/>
                  <a:pt x="471" y="13"/>
                  <a:pt x="471" y="15"/>
                </a:cubicBezTo>
                <a:cubicBezTo>
                  <a:pt x="470" y="15"/>
                  <a:pt x="470" y="18"/>
                  <a:pt x="469" y="18"/>
                </a:cubicBezTo>
                <a:cubicBezTo>
                  <a:pt x="470" y="16"/>
                  <a:pt x="470" y="15"/>
                  <a:pt x="468" y="15"/>
                </a:cubicBezTo>
                <a:cubicBezTo>
                  <a:pt x="466" y="17"/>
                  <a:pt x="466" y="19"/>
                  <a:pt x="466" y="22"/>
                </a:cubicBezTo>
                <a:cubicBezTo>
                  <a:pt x="465" y="27"/>
                  <a:pt x="464" y="31"/>
                  <a:pt x="464" y="36"/>
                </a:cubicBezTo>
                <a:cubicBezTo>
                  <a:pt x="464" y="38"/>
                  <a:pt x="464" y="40"/>
                  <a:pt x="464" y="41"/>
                </a:cubicBezTo>
                <a:cubicBezTo>
                  <a:pt x="464" y="43"/>
                  <a:pt x="464" y="42"/>
                  <a:pt x="464" y="43"/>
                </a:cubicBezTo>
                <a:cubicBezTo>
                  <a:pt x="464" y="48"/>
                  <a:pt x="463" y="51"/>
                  <a:pt x="464" y="54"/>
                </a:cubicBezTo>
                <a:cubicBezTo>
                  <a:pt x="466" y="60"/>
                  <a:pt x="465" y="68"/>
                  <a:pt x="465" y="74"/>
                </a:cubicBezTo>
                <a:cubicBezTo>
                  <a:pt x="465" y="74"/>
                  <a:pt x="464" y="74"/>
                  <a:pt x="464" y="74"/>
                </a:cubicBezTo>
                <a:cubicBezTo>
                  <a:pt x="464" y="74"/>
                  <a:pt x="464" y="74"/>
                  <a:pt x="464" y="75"/>
                </a:cubicBezTo>
                <a:cubicBezTo>
                  <a:pt x="471" y="75"/>
                  <a:pt x="471" y="75"/>
                  <a:pt x="471" y="75"/>
                </a:cubicBezTo>
                <a:cubicBezTo>
                  <a:pt x="471" y="75"/>
                  <a:pt x="471" y="75"/>
                  <a:pt x="471" y="74"/>
                </a:cubicBezTo>
                <a:cubicBezTo>
                  <a:pt x="471" y="74"/>
                  <a:pt x="472" y="74"/>
                  <a:pt x="472" y="74"/>
                </a:cubicBezTo>
                <a:cubicBezTo>
                  <a:pt x="472" y="71"/>
                  <a:pt x="471" y="70"/>
                  <a:pt x="471" y="69"/>
                </a:cubicBezTo>
                <a:cubicBezTo>
                  <a:pt x="471" y="69"/>
                  <a:pt x="472" y="69"/>
                  <a:pt x="472" y="68"/>
                </a:cubicBezTo>
                <a:cubicBezTo>
                  <a:pt x="472" y="68"/>
                  <a:pt x="471" y="68"/>
                  <a:pt x="471" y="68"/>
                </a:cubicBezTo>
                <a:cubicBezTo>
                  <a:pt x="471" y="66"/>
                  <a:pt x="471" y="65"/>
                  <a:pt x="471" y="64"/>
                </a:cubicBezTo>
                <a:cubicBezTo>
                  <a:pt x="470" y="63"/>
                  <a:pt x="471" y="62"/>
                  <a:pt x="470" y="61"/>
                </a:cubicBezTo>
                <a:cubicBezTo>
                  <a:pt x="470" y="61"/>
                  <a:pt x="470" y="60"/>
                  <a:pt x="470" y="60"/>
                </a:cubicBezTo>
                <a:cubicBezTo>
                  <a:pt x="470" y="57"/>
                  <a:pt x="470" y="56"/>
                  <a:pt x="469" y="55"/>
                </a:cubicBezTo>
                <a:cubicBezTo>
                  <a:pt x="469" y="52"/>
                  <a:pt x="469" y="51"/>
                  <a:pt x="469" y="48"/>
                </a:cubicBezTo>
                <a:cubicBezTo>
                  <a:pt x="470" y="45"/>
                  <a:pt x="469" y="44"/>
                  <a:pt x="471" y="43"/>
                </a:cubicBezTo>
                <a:cubicBezTo>
                  <a:pt x="471" y="43"/>
                  <a:pt x="470" y="41"/>
                  <a:pt x="471" y="41"/>
                </a:cubicBezTo>
                <a:cubicBezTo>
                  <a:pt x="471" y="39"/>
                  <a:pt x="472" y="37"/>
                  <a:pt x="472" y="36"/>
                </a:cubicBezTo>
                <a:cubicBezTo>
                  <a:pt x="472" y="36"/>
                  <a:pt x="472" y="35"/>
                  <a:pt x="472" y="35"/>
                </a:cubicBezTo>
                <a:cubicBezTo>
                  <a:pt x="473" y="32"/>
                  <a:pt x="473" y="30"/>
                  <a:pt x="473" y="28"/>
                </a:cubicBezTo>
                <a:cubicBezTo>
                  <a:pt x="473" y="27"/>
                  <a:pt x="474" y="26"/>
                  <a:pt x="474" y="25"/>
                </a:cubicBezTo>
                <a:cubicBezTo>
                  <a:pt x="474" y="24"/>
                  <a:pt x="474" y="24"/>
                  <a:pt x="474" y="24"/>
                </a:cubicBezTo>
                <a:cubicBezTo>
                  <a:pt x="475" y="22"/>
                  <a:pt x="475" y="21"/>
                  <a:pt x="475" y="19"/>
                </a:cubicBezTo>
                <a:cubicBezTo>
                  <a:pt x="475" y="18"/>
                  <a:pt x="475" y="18"/>
                  <a:pt x="475" y="16"/>
                </a:cubicBezTo>
                <a:cubicBezTo>
                  <a:pt x="475" y="16"/>
                  <a:pt x="476" y="16"/>
                  <a:pt x="476" y="16"/>
                </a:cubicBezTo>
                <a:cubicBezTo>
                  <a:pt x="476" y="14"/>
                  <a:pt x="476" y="12"/>
                  <a:pt x="477" y="11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8" y="11"/>
                  <a:pt x="477" y="10"/>
                  <a:pt x="477" y="10"/>
                </a:cubicBezTo>
                <a:cubicBezTo>
                  <a:pt x="478" y="10"/>
                  <a:pt x="479" y="10"/>
                  <a:pt x="479" y="10"/>
                </a:cubicBezTo>
                <a:cubicBezTo>
                  <a:pt x="480" y="9"/>
                  <a:pt x="480" y="8"/>
                  <a:pt x="481" y="8"/>
                </a:cubicBezTo>
                <a:cubicBezTo>
                  <a:pt x="482" y="6"/>
                  <a:pt x="483" y="5"/>
                  <a:pt x="483" y="2"/>
                </a:cubicBezTo>
                <a:cubicBezTo>
                  <a:pt x="483" y="2"/>
                  <a:pt x="482" y="2"/>
                  <a:pt x="482" y="2"/>
                </a:cubicBezTo>
                <a:close/>
                <a:moveTo>
                  <a:pt x="36" y="19"/>
                </a:moveTo>
                <a:cubicBezTo>
                  <a:pt x="37" y="18"/>
                  <a:pt x="38" y="18"/>
                  <a:pt x="39" y="19"/>
                </a:cubicBezTo>
                <a:cubicBezTo>
                  <a:pt x="38" y="20"/>
                  <a:pt x="37" y="19"/>
                  <a:pt x="36" y="19"/>
                </a:cubicBezTo>
                <a:close/>
                <a:moveTo>
                  <a:pt x="39" y="19"/>
                </a:moveTo>
                <a:cubicBezTo>
                  <a:pt x="39" y="18"/>
                  <a:pt x="43" y="17"/>
                  <a:pt x="43" y="19"/>
                </a:cubicBezTo>
                <a:lnTo>
                  <a:pt x="39" y="19"/>
                </a:lnTo>
                <a:close/>
                <a:moveTo>
                  <a:pt x="468" y="27"/>
                </a:moveTo>
                <a:cubicBezTo>
                  <a:pt x="466" y="25"/>
                  <a:pt x="469" y="21"/>
                  <a:pt x="468" y="19"/>
                </a:cubicBezTo>
                <a:cubicBezTo>
                  <a:pt x="469" y="19"/>
                  <a:pt x="469" y="19"/>
                  <a:pt x="469" y="20"/>
                </a:cubicBezTo>
                <a:cubicBezTo>
                  <a:pt x="469" y="23"/>
                  <a:pt x="469" y="24"/>
                  <a:pt x="468" y="27"/>
                </a:cubicBezTo>
                <a:close/>
              </a:path>
            </a:pathLst>
          </a:custGeom>
          <a:solidFill>
            <a:srgbClr val="9CE2CE">
              <a:alpha val="10000"/>
            </a:srgbClr>
          </a:solidFill>
          <a:ln w="25400">
            <a:solidFill>
              <a:srgbClr val="9CE2CE">
                <a:alpha val="10000"/>
              </a:srgb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26"/>
          <p:cNvSpPr>
            <a:spLocks noEditPoints="1"/>
          </p:cNvSpPr>
          <p:nvPr userDrawn="1"/>
        </p:nvSpPr>
        <p:spPr bwMode="auto">
          <a:xfrm flipH="1">
            <a:off x="11252250" y="1238019"/>
            <a:ext cx="673009" cy="1344358"/>
          </a:xfrm>
          <a:custGeom>
            <a:avLst/>
            <a:gdLst>
              <a:gd name="T0" fmla="*/ 298 w 384"/>
              <a:gd name="T1" fmla="*/ 138 h 768"/>
              <a:gd name="T2" fmla="*/ 138 w 384"/>
              <a:gd name="T3" fmla="*/ 58 h 768"/>
              <a:gd name="T4" fmla="*/ 343 w 384"/>
              <a:gd name="T5" fmla="*/ 150 h 768"/>
              <a:gd name="T6" fmla="*/ 170 w 384"/>
              <a:gd name="T7" fmla="*/ 710 h 768"/>
              <a:gd name="T8" fmla="*/ 129 w 384"/>
              <a:gd name="T9" fmla="*/ 673 h 768"/>
              <a:gd name="T10" fmla="*/ 107 w 384"/>
              <a:gd name="T11" fmla="*/ 645 h 768"/>
              <a:gd name="T12" fmla="*/ 68 w 384"/>
              <a:gd name="T13" fmla="*/ 610 h 768"/>
              <a:gd name="T14" fmla="*/ 44 w 384"/>
              <a:gd name="T15" fmla="*/ 581 h 768"/>
              <a:gd name="T16" fmla="*/ 32 w 384"/>
              <a:gd name="T17" fmla="*/ 552 h 768"/>
              <a:gd name="T18" fmla="*/ 82 w 384"/>
              <a:gd name="T19" fmla="*/ 531 h 768"/>
              <a:gd name="T20" fmla="*/ 40 w 384"/>
              <a:gd name="T21" fmla="*/ 491 h 768"/>
              <a:gd name="T22" fmla="*/ 90 w 384"/>
              <a:gd name="T23" fmla="*/ 462 h 768"/>
              <a:gd name="T24" fmla="*/ 43 w 384"/>
              <a:gd name="T25" fmla="*/ 417 h 768"/>
              <a:gd name="T26" fmla="*/ 93 w 384"/>
              <a:gd name="T27" fmla="*/ 458 h 768"/>
              <a:gd name="T28" fmla="*/ 38 w 384"/>
              <a:gd name="T29" fmla="*/ 495 h 768"/>
              <a:gd name="T30" fmla="*/ 74 w 384"/>
              <a:gd name="T31" fmla="*/ 528 h 768"/>
              <a:gd name="T32" fmla="*/ 17 w 384"/>
              <a:gd name="T33" fmla="*/ 545 h 768"/>
              <a:gd name="T34" fmla="*/ 30 w 384"/>
              <a:gd name="T35" fmla="*/ 570 h 768"/>
              <a:gd name="T36" fmla="*/ 59 w 384"/>
              <a:gd name="T37" fmla="*/ 605 h 768"/>
              <a:gd name="T38" fmla="*/ 94 w 384"/>
              <a:gd name="T39" fmla="*/ 645 h 768"/>
              <a:gd name="T40" fmla="*/ 114 w 384"/>
              <a:gd name="T41" fmla="*/ 670 h 768"/>
              <a:gd name="T42" fmla="*/ 159 w 384"/>
              <a:gd name="T43" fmla="*/ 705 h 768"/>
              <a:gd name="T44" fmla="*/ 107 w 384"/>
              <a:gd name="T45" fmla="*/ 660 h 768"/>
              <a:gd name="T46" fmla="*/ 38 w 384"/>
              <a:gd name="T47" fmla="*/ 726 h 768"/>
              <a:gd name="T48" fmla="*/ 30 w 384"/>
              <a:gd name="T49" fmla="*/ 755 h 768"/>
              <a:gd name="T50" fmla="*/ 60 w 384"/>
              <a:gd name="T51" fmla="*/ 757 h 768"/>
              <a:gd name="T52" fmla="*/ 38 w 384"/>
              <a:gd name="T53" fmla="*/ 743 h 768"/>
              <a:gd name="T54" fmla="*/ 79 w 384"/>
              <a:gd name="T55" fmla="*/ 679 h 768"/>
              <a:gd name="T56" fmla="*/ 76 w 384"/>
              <a:gd name="T57" fmla="*/ 701 h 768"/>
              <a:gd name="T58" fmla="*/ 318 w 384"/>
              <a:gd name="T59" fmla="*/ 186 h 768"/>
              <a:gd name="T60" fmla="*/ 247 w 384"/>
              <a:gd name="T61" fmla="*/ 189 h 768"/>
              <a:gd name="T62" fmla="*/ 198 w 384"/>
              <a:gd name="T63" fmla="*/ 201 h 768"/>
              <a:gd name="T64" fmla="*/ 145 w 384"/>
              <a:gd name="T65" fmla="*/ 212 h 768"/>
              <a:gd name="T66" fmla="*/ 86 w 384"/>
              <a:gd name="T67" fmla="*/ 164 h 768"/>
              <a:gd name="T68" fmla="*/ 74 w 384"/>
              <a:gd name="T69" fmla="*/ 88 h 768"/>
              <a:gd name="T70" fmla="*/ 33 w 384"/>
              <a:gd name="T71" fmla="*/ 44 h 768"/>
              <a:gd name="T72" fmla="*/ 11 w 384"/>
              <a:gd name="T73" fmla="*/ 16 h 768"/>
              <a:gd name="T74" fmla="*/ 43 w 384"/>
              <a:gd name="T75" fmla="*/ 63 h 768"/>
              <a:gd name="T76" fmla="*/ 69 w 384"/>
              <a:gd name="T77" fmla="*/ 123 h 768"/>
              <a:gd name="T78" fmla="*/ 92 w 384"/>
              <a:gd name="T79" fmla="*/ 187 h 768"/>
              <a:gd name="T80" fmla="*/ 129 w 384"/>
              <a:gd name="T81" fmla="*/ 239 h 768"/>
              <a:gd name="T82" fmla="*/ 115 w 384"/>
              <a:gd name="T83" fmla="*/ 266 h 768"/>
              <a:gd name="T84" fmla="*/ 114 w 384"/>
              <a:gd name="T85" fmla="*/ 309 h 768"/>
              <a:gd name="T86" fmla="*/ 81 w 384"/>
              <a:gd name="T87" fmla="*/ 341 h 768"/>
              <a:gd name="T88" fmla="*/ 100 w 384"/>
              <a:gd name="T89" fmla="*/ 376 h 768"/>
              <a:gd name="T90" fmla="*/ 79 w 384"/>
              <a:gd name="T91" fmla="*/ 402 h 768"/>
              <a:gd name="T92" fmla="*/ 51 w 384"/>
              <a:gd name="T93" fmla="*/ 412 h 768"/>
              <a:gd name="T94" fmla="*/ 101 w 384"/>
              <a:gd name="T95" fmla="*/ 400 h 768"/>
              <a:gd name="T96" fmla="*/ 96 w 384"/>
              <a:gd name="T97" fmla="*/ 368 h 768"/>
              <a:gd name="T98" fmla="*/ 102 w 384"/>
              <a:gd name="T99" fmla="*/ 338 h 768"/>
              <a:gd name="T100" fmla="*/ 90 w 384"/>
              <a:gd name="T101" fmla="*/ 286 h 768"/>
              <a:gd name="T102" fmla="*/ 130 w 384"/>
              <a:gd name="T103" fmla="*/ 266 h 768"/>
              <a:gd name="T104" fmla="*/ 119 w 384"/>
              <a:gd name="T105" fmla="*/ 221 h 768"/>
              <a:gd name="T106" fmla="*/ 169 w 384"/>
              <a:gd name="T107" fmla="*/ 210 h 768"/>
              <a:gd name="T108" fmla="*/ 229 w 384"/>
              <a:gd name="T109" fmla="*/ 199 h 768"/>
              <a:gd name="T110" fmla="*/ 294 w 384"/>
              <a:gd name="T111" fmla="*/ 191 h 768"/>
              <a:gd name="T112" fmla="*/ 350 w 384"/>
              <a:gd name="T113" fmla="*/ 188 h 768"/>
              <a:gd name="T114" fmla="*/ 55 w 384"/>
              <a:gd name="T115" fmla="*/ 102 h 768"/>
              <a:gd name="T116" fmla="*/ 258 w 384"/>
              <a:gd name="T117" fmla="*/ 180 h 768"/>
              <a:gd name="T118" fmla="*/ 273 w 384"/>
              <a:gd name="T119" fmla="*/ 193 h 768"/>
              <a:gd name="T120" fmla="*/ 107 w 384"/>
              <a:gd name="T121" fmla="*/ 83 h 768"/>
              <a:gd name="T122" fmla="*/ 100 w 384"/>
              <a:gd name="T123" fmla="*/ 51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4" h="768">
                <a:moveTo>
                  <a:pt x="280" y="157"/>
                </a:moveTo>
                <a:cubicBezTo>
                  <a:pt x="281" y="159"/>
                  <a:pt x="282" y="160"/>
                  <a:pt x="283" y="161"/>
                </a:cubicBezTo>
                <a:cubicBezTo>
                  <a:pt x="283" y="161"/>
                  <a:pt x="283" y="162"/>
                  <a:pt x="283" y="162"/>
                </a:cubicBezTo>
                <a:cubicBezTo>
                  <a:pt x="284" y="163"/>
                  <a:pt x="285" y="164"/>
                  <a:pt x="285" y="164"/>
                </a:cubicBezTo>
                <a:cubicBezTo>
                  <a:pt x="287" y="165"/>
                  <a:pt x="288" y="166"/>
                  <a:pt x="290" y="167"/>
                </a:cubicBezTo>
                <a:cubicBezTo>
                  <a:pt x="292" y="168"/>
                  <a:pt x="294" y="168"/>
                  <a:pt x="296" y="168"/>
                </a:cubicBezTo>
                <a:cubicBezTo>
                  <a:pt x="299" y="169"/>
                  <a:pt x="302" y="169"/>
                  <a:pt x="304" y="168"/>
                </a:cubicBezTo>
                <a:cubicBezTo>
                  <a:pt x="305" y="168"/>
                  <a:pt x="306" y="168"/>
                  <a:pt x="306" y="167"/>
                </a:cubicBezTo>
                <a:cubicBezTo>
                  <a:pt x="306" y="167"/>
                  <a:pt x="307" y="168"/>
                  <a:pt x="307" y="168"/>
                </a:cubicBezTo>
                <a:cubicBezTo>
                  <a:pt x="307" y="167"/>
                  <a:pt x="308" y="166"/>
                  <a:pt x="308" y="167"/>
                </a:cubicBezTo>
                <a:cubicBezTo>
                  <a:pt x="309" y="167"/>
                  <a:pt x="309" y="166"/>
                  <a:pt x="309" y="166"/>
                </a:cubicBezTo>
                <a:cubicBezTo>
                  <a:pt x="310" y="166"/>
                  <a:pt x="311" y="165"/>
                  <a:pt x="311" y="164"/>
                </a:cubicBezTo>
                <a:cubicBezTo>
                  <a:pt x="312" y="164"/>
                  <a:pt x="312" y="163"/>
                  <a:pt x="311" y="164"/>
                </a:cubicBezTo>
                <a:cubicBezTo>
                  <a:pt x="310" y="164"/>
                  <a:pt x="309" y="164"/>
                  <a:pt x="308" y="164"/>
                </a:cubicBezTo>
                <a:cubicBezTo>
                  <a:pt x="308" y="164"/>
                  <a:pt x="308" y="165"/>
                  <a:pt x="308" y="165"/>
                </a:cubicBezTo>
                <a:cubicBezTo>
                  <a:pt x="306" y="165"/>
                  <a:pt x="306" y="165"/>
                  <a:pt x="305" y="165"/>
                </a:cubicBezTo>
                <a:cubicBezTo>
                  <a:pt x="303" y="166"/>
                  <a:pt x="301" y="166"/>
                  <a:pt x="299" y="166"/>
                </a:cubicBezTo>
                <a:cubicBezTo>
                  <a:pt x="297" y="166"/>
                  <a:pt x="296" y="165"/>
                  <a:pt x="294" y="165"/>
                </a:cubicBezTo>
                <a:cubicBezTo>
                  <a:pt x="294" y="165"/>
                  <a:pt x="294" y="165"/>
                  <a:pt x="293" y="165"/>
                </a:cubicBezTo>
                <a:cubicBezTo>
                  <a:pt x="290" y="164"/>
                  <a:pt x="289" y="163"/>
                  <a:pt x="288" y="161"/>
                </a:cubicBezTo>
                <a:cubicBezTo>
                  <a:pt x="287" y="161"/>
                  <a:pt x="287" y="161"/>
                  <a:pt x="286" y="160"/>
                </a:cubicBezTo>
                <a:cubicBezTo>
                  <a:pt x="286" y="160"/>
                  <a:pt x="286" y="160"/>
                  <a:pt x="286" y="160"/>
                </a:cubicBezTo>
                <a:cubicBezTo>
                  <a:pt x="286" y="160"/>
                  <a:pt x="286" y="160"/>
                  <a:pt x="286" y="160"/>
                </a:cubicBezTo>
                <a:cubicBezTo>
                  <a:pt x="286" y="159"/>
                  <a:pt x="285" y="159"/>
                  <a:pt x="285" y="159"/>
                </a:cubicBezTo>
                <a:cubicBezTo>
                  <a:pt x="285" y="159"/>
                  <a:pt x="285" y="158"/>
                  <a:pt x="285" y="158"/>
                </a:cubicBezTo>
                <a:cubicBezTo>
                  <a:pt x="284" y="157"/>
                  <a:pt x="284" y="157"/>
                  <a:pt x="284" y="157"/>
                </a:cubicBezTo>
                <a:cubicBezTo>
                  <a:pt x="283" y="156"/>
                  <a:pt x="284" y="156"/>
                  <a:pt x="284" y="155"/>
                </a:cubicBezTo>
                <a:cubicBezTo>
                  <a:pt x="283" y="155"/>
                  <a:pt x="283" y="155"/>
                  <a:pt x="283" y="154"/>
                </a:cubicBezTo>
                <a:cubicBezTo>
                  <a:pt x="283" y="152"/>
                  <a:pt x="283" y="146"/>
                  <a:pt x="284" y="144"/>
                </a:cubicBezTo>
                <a:cubicBezTo>
                  <a:pt x="285" y="144"/>
                  <a:pt x="285" y="143"/>
                  <a:pt x="285" y="143"/>
                </a:cubicBezTo>
                <a:cubicBezTo>
                  <a:pt x="285" y="143"/>
                  <a:pt x="285" y="143"/>
                  <a:pt x="285" y="143"/>
                </a:cubicBezTo>
                <a:cubicBezTo>
                  <a:pt x="287" y="141"/>
                  <a:pt x="287" y="141"/>
                  <a:pt x="288" y="141"/>
                </a:cubicBezTo>
                <a:cubicBezTo>
                  <a:pt x="290" y="140"/>
                  <a:pt x="290" y="139"/>
                  <a:pt x="291" y="140"/>
                </a:cubicBezTo>
                <a:cubicBezTo>
                  <a:pt x="292" y="140"/>
                  <a:pt x="294" y="139"/>
                  <a:pt x="294" y="139"/>
                </a:cubicBezTo>
                <a:cubicBezTo>
                  <a:pt x="295" y="139"/>
                  <a:pt x="296" y="139"/>
                  <a:pt x="297" y="139"/>
                </a:cubicBezTo>
                <a:cubicBezTo>
                  <a:pt x="297" y="138"/>
                  <a:pt x="298" y="140"/>
                  <a:pt x="298" y="138"/>
                </a:cubicBezTo>
                <a:cubicBezTo>
                  <a:pt x="298" y="138"/>
                  <a:pt x="298" y="137"/>
                  <a:pt x="298" y="136"/>
                </a:cubicBezTo>
                <a:cubicBezTo>
                  <a:pt x="297" y="136"/>
                  <a:pt x="295" y="136"/>
                  <a:pt x="295" y="136"/>
                </a:cubicBezTo>
                <a:cubicBezTo>
                  <a:pt x="295" y="136"/>
                  <a:pt x="294" y="136"/>
                  <a:pt x="294" y="136"/>
                </a:cubicBezTo>
                <a:cubicBezTo>
                  <a:pt x="294" y="136"/>
                  <a:pt x="293" y="136"/>
                  <a:pt x="293" y="136"/>
                </a:cubicBezTo>
                <a:cubicBezTo>
                  <a:pt x="293" y="136"/>
                  <a:pt x="293" y="136"/>
                  <a:pt x="293" y="136"/>
                </a:cubicBezTo>
                <a:cubicBezTo>
                  <a:pt x="292" y="136"/>
                  <a:pt x="292" y="136"/>
                  <a:pt x="292" y="136"/>
                </a:cubicBezTo>
                <a:cubicBezTo>
                  <a:pt x="292" y="136"/>
                  <a:pt x="291" y="136"/>
                  <a:pt x="291" y="136"/>
                </a:cubicBezTo>
                <a:cubicBezTo>
                  <a:pt x="291" y="136"/>
                  <a:pt x="290" y="137"/>
                  <a:pt x="290" y="137"/>
                </a:cubicBezTo>
                <a:cubicBezTo>
                  <a:pt x="289" y="137"/>
                  <a:pt x="289" y="136"/>
                  <a:pt x="289" y="137"/>
                </a:cubicBezTo>
                <a:cubicBezTo>
                  <a:pt x="288" y="137"/>
                  <a:pt x="288" y="137"/>
                  <a:pt x="288" y="137"/>
                </a:cubicBezTo>
                <a:cubicBezTo>
                  <a:pt x="287" y="137"/>
                  <a:pt x="287" y="137"/>
                  <a:pt x="287" y="138"/>
                </a:cubicBezTo>
                <a:cubicBezTo>
                  <a:pt x="287" y="138"/>
                  <a:pt x="287" y="138"/>
                  <a:pt x="286" y="138"/>
                </a:cubicBezTo>
                <a:cubicBezTo>
                  <a:pt x="286" y="138"/>
                  <a:pt x="286" y="138"/>
                  <a:pt x="286" y="138"/>
                </a:cubicBezTo>
                <a:cubicBezTo>
                  <a:pt x="285" y="138"/>
                  <a:pt x="285" y="139"/>
                  <a:pt x="285" y="139"/>
                </a:cubicBezTo>
                <a:cubicBezTo>
                  <a:pt x="285" y="139"/>
                  <a:pt x="284" y="139"/>
                  <a:pt x="284" y="139"/>
                </a:cubicBezTo>
                <a:cubicBezTo>
                  <a:pt x="284" y="140"/>
                  <a:pt x="284" y="140"/>
                  <a:pt x="283" y="140"/>
                </a:cubicBezTo>
                <a:cubicBezTo>
                  <a:pt x="283" y="141"/>
                  <a:pt x="282" y="141"/>
                  <a:pt x="282" y="141"/>
                </a:cubicBezTo>
                <a:cubicBezTo>
                  <a:pt x="282" y="141"/>
                  <a:pt x="282" y="141"/>
                  <a:pt x="282" y="142"/>
                </a:cubicBezTo>
                <a:cubicBezTo>
                  <a:pt x="281" y="144"/>
                  <a:pt x="280" y="148"/>
                  <a:pt x="279" y="150"/>
                </a:cubicBezTo>
                <a:cubicBezTo>
                  <a:pt x="279" y="150"/>
                  <a:pt x="279" y="151"/>
                  <a:pt x="279" y="151"/>
                </a:cubicBezTo>
                <a:cubicBezTo>
                  <a:pt x="279" y="152"/>
                  <a:pt x="279" y="154"/>
                  <a:pt x="279" y="155"/>
                </a:cubicBezTo>
                <a:cubicBezTo>
                  <a:pt x="280" y="155"/>
                  <a:pt x="280" y="156"/>
                  <a:pt x="280" y="157"/>
                </a:cubicBezTo>
                <a:close/>
                <a:moveTo>
                  <a:pt x="142" y="60"/>
                </a:moveTo>
                <a:cubicBezTo>
                  <a:pt x="143" y="61"/>
                  <a:pt x="144" y="62"/>
                  <a:pt x="146" y="63"/>
                </a:cubicBezTo>
                <a:cubicBezTo>
                  <a:pt x="147" y="63"/>
                  <a:pt x="148" y="63"/>
                  <a:pt x="149" y="63"/>
                </a:cubicBezTo>
                <a:cubicBezTo>
                  <a:pt x="150" y="64"/>
                  <a:pt x="152" y="65"/>
                  <a:pt x="153" y="65"/>
                </a:cubicBezTo>
                <a:cubicBezTo>
                  <a:pt x="153" y="65"/>
                  <a:pt x="154" y="65"/>
                  <a:pt x="154" y="65"/>
                </a:cubicBezTo>
                <a:cubicBezTo>
                  <a:pt x="155" y="64"/>
                  <a:pt x="157" y="68"/>
                  <a:pt x="158" y="67"/>
                </a:cubicBezTo>
                <a:cubicBezTo>
                  <a:pt x="158" y="66"/>
                  <a:pt x="159" y="67"/>
                  <a:pt x="159" y="67"/>
                </a:cubicBezTo>
                <a:cubicBezTo>
                  <a:pt x="159" y="67"/>
                  <a:pt x="159" y="66"/>
                  <a:pt x="159" y="66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0" y="66"/>
                  <a:pt x="160" y="65"/>
                  <a:pt x="160" y="64"/>
                </a:cubicBezTo>
                <a:cubicBezTo>
                  <a:pt x="159" y="64"/>
                  <a:pt x="159" y="63"/>
                  <a:pt x="159" y="63"/>
                </a:cubicBezTo>
                <a:cubicBezTo>
                  <a:pt x="145" y="58"/>
                  <a:pt x="145" y="58"/>
                  <a:pt x="145" y="58"/>
                </a:cubicBezTo>
                <a:cubicBezTo>
                  <a:pt x="144" y="56"/>
                  <a:pt x="142" y="55"/>
                  <a:pt x="140" y="55"/>
                </a:cubicBezTo>
                <a:cubicBezTo>
                  <a:pt x="138" y="58"/>
                  <a:pt x="138" y="58"/>
                  <a:pt x="138" y="58"/>
                </a:cubicBezTo>
                <a:cubicBezTo>
                  <a:pt x="139" y="59"/>
                  <a:pt x="141" y="59"/>
                  <a:pt x="142" y="60"/>
                </a:cubicBezTo>
                <a:close/>
                <a:moveTo>
                  <a:pt x="298" y="148"/>
                </a:moveTo>
                <a:cubicBezTo>
                  <a:pt x="299" y="148"/>
                  <a:pt x="299" y="148"/>
                  <a:pt x="299" y="148"/>
                </a:cubicBezTo>
                <a:cubicBezTo>
                  <a:pt x="299" y="148"/>
                  <a:pt x="299" y="148"/>
                  <a:pt x="300" y="148"/>
                </a:cubicBezTo>
                <a:cubicBezTo>
                  <a:pt x="301" y="148"/>
                  <a:pt x="303" y="147"/>
                  <a:pt x="303" y="146"/>
                </a:cubicBezTo>
                <a:cubicBezTo>
                  <a:pt x="303" y="146"/>
                  <a:pt x="303" y="146"/>
                  <a:pt x="303" y="146"/>
                </a:cubicBezTo>
                <a:cubicBezTo>
                  <a:pt x="304" y="145"/>
                  <a:pt x="304" y="144"/>
                  <a:pt x="305" y="144"/>
                </a:cubicBezTo>
                <a:cubicBezTo>
                  <a:pt x="305" y="144"/>
                  <a:pt x="306" y="143"/>
                  <a:pt x="306" y="142"/>
                </a:cubicBezTo>
                <a:cubicBezTo>
                  <a:pt x="306" y="142"/>
                  <a:pt x="305" y="142"/>
                  <a:pt x="305" y="142"/>
                </a:cubicBezTo>
                <a:cubicBezTo>
                  <a:pt x="305" y="142"/>
                  <a:pt x="306" y="141"/>
                  <a:pt x="306" y="141"/>
                </a:cubicBezTo>
                <a:cubicBezTo>
                  <a:pt x="306" y="140"/>
                  <a:pt x="304" y="139"/>
                  <a:pt x="304" y="138"/>
                </a:cubicBezTo>
                <a:cubicBezTo>
                  <a:pt x="303" y="138"/>
                  <a:pt x="304" y="138"/>
                  <a:pt x="304" y="138"/>
                </a:cubicBezTo>
                <a:cubicBezTo>
                  <a:pt x="302" y="137"/>
                  <a:pt x="301" y="136"/>
                  <a:pt x="299" y="137"/>
                </a:cubicBezTo>
                <a:cubicBezTo>
                  <a:pt x="300" y="137"/>
                  <a:pt x="300" y="139"/>
                  <a:pt x="299" y="139"/>
                </a:cubicBezTo>
                <a:cubicBezTo>
                  <a:pt x="301" y="140"/>
                  <a:pt x="302" y="142"/>
                  <a:pt x="302" y="143"/>
                </a:cubicBezTo>
                <a:cubicBezTo>
                  <a:pt x="301" y="144"/>
                  <a:pt x="301" y="145"/>
                  <a:pt x="300" y="145"/>
                </a:cubicBezTo>
                <a:cubicBezTo>
                  <a:pt x="299" y="146"/>
                  <a:pt x="299" y="147"/>
                  <a:pt x="298" y="148"/>
                </a:cubicBezTo>
                <a:close/>
                <a:moveTo>
                  <a:pt x="126" y="692"/>
                </a:moveTo>
                <a:cubicBezTo>
                  <a:pt x="122" y="690"/>
                  <a:pt x="117" y="689"/>
                  <a:pt x="113" y="688"/>
                </a:cubicBezTo>
                <a:cubicBezTo>
                  <a:pt x="111" y="687"/>
                  <a:pt x="108" y="685"/>
                  <a:pt x="107" y="685"/>
                </a:cubicBezTo>
                <a:cubicBezTo>
                  <a:pt x="106" y="685"/>
                  <a:pt x="104" y="686"/>
                  <a:pt x="104" y="687"/>
                </a:cubicBezTo>
                <a:cubicBezTo>
                  <a:pt x="105" y="688"/>
                  <a:pt x="107" y="689"/>
                  <a:pt x="109" y="690"/>
                </a:cubicBezTo>
                <a:cubicBezTo>
                  <a:pt x="111" y="691"/>
                  <a:pt x="113" y="692"/>
                  <a:pt x="115" y="693"/>
                </a:cubicBezTo>
                <a:cubicBezTo>
                  <a:pt x="116" y="693"/>
                  <a:pt x="117" y="693"/>
                  <a:pt x="118" y="694"/>
                </a:cubicBezTo>
                <a:cubicBezTo>
                  <a:pt x="120" y="694"/>
                  <a:pt x="120" y="695"/>
                  <a:pt x="121" y="695"/>
                </a:cubicBezTo>
                <a:cubicBezTo>
                  <a:pt x="121" y="695"/>
                  <a:pt x="121" y="695"/>
                  <a:pt x="121" y="695"/>
                </a:cubicBezTo>
                <a:cubicBezTo>
                  <a:pt x="122" y="695"/>
                  <a:pt x="121" y="695"/>
                  <a:pt x="122" y="695"/>
                </a:cubicBezTo>
                <a:cubicBezTo>
                  <a:pt x="123" y="696"/>
                  <a:pt x="124" y="696"/>
                  <a:pt x="124" y="696"/>
                </a:cubicBezTo>
                <a:cubicBezTo>
                  <a:pt x="127" y="697"/>
                  <a:pt x="130" y="698"/>
                  <a:pt x="130" y="695"/>
                </a:cubicBezTo>
                <a:cubicBezTo>
                  <a:pt x="130" y="693"/>
                  <a:pt x="128" y="693"/>
                  <a:pt x="126" y="692"/>
                </a:cubicBezTo>
                <a:close/>
                <a:moveTo>
                  <a:pt x="321" y="141"/>
                </a:moveTo>
                <a:cubicBezTo>
                  <a:pt x="321" y="142"/>
                  <a:pt x="319" y="141"/>
                  <a:pt x="319" y="142"/>
                </a:cubicBezTo>
                <a:cubicBezTo>
                  <a:pt x="322" y="144"/>
                  <a:pt x="326" y="146"/>
                  <a:pt x="330" y="147"/>
                </a:cubicBezTo>
                <a:cubicBezTo>
                  <a:pt x="331" y="148"/>
                  <a:pt x="332" y="147"/>
                  <a:pt x="334" y="148"/>
                </a:cubicBezTo>
                <a:cubicBezTo>
                  <a:pt x="336" y="148"/>
                  <a:pt x="337" y="148"/>
                  <a:pt x="339" y="149"/>
                </a:cubicBezTo>
                <a:cubicBezTo>
                  <a:pt x="341" y="149"/>
                  <a:pt x="342" y="150"/>
                  <a:pt x="343" y="150"/>
                </a:cubicBezTo>
                <a:cubicBezTo>
                  <a:pt x="343" y="150"/>
                  <a:pt x="343" y="150"/>
                  <a:pt x="344" y="150"/>
                </a:cubicBezTo>
                <a:cubicBezTo>
                  <a:pt x="344" y="150"/>
                  <a:pt x="344" y="149"/>
                  <a:pt x="344" y="149"/>
                </a:cubicBezTo>
                <a:cubicBezTo>
                  <a:pt x="345" y="149"/>
                  <a:pt x="346" y="149"/>
                  <a:pt x="346" y="149"/>
                </a:cubicBezTo>
                <a:cubicBezTo>
                  <a:pt x="345" y="148"/>
                  <a:pt x="345" y="147"/>
                  <a:pt x="345" y="147"/>
                </a:cubicBezTo>
                <a:cubicBezTo>
                  <a:pt x="345" y="147"/>
                  <a:pt x="344" y="146"/>
                  <a:pt x="345" y="146"/>
                </a:cubicBezTo>
                <a:cubicBezTo>
                  <a:pt x="343" y="145"/>
                  <a:pt x="340" y="145"/>
                  <a:pt x="338" y="145"/>
                </a:cubicBezTo>
                <a:cubicBezTo>
                  <a:pt x="337" y="144"/>
                  <a:pt x="336" y="144"/>
                  <a:pt x="336" y="144"/>
                </a:cubicBezTo>
                <a:cubicBezTo>
                  <a:pt x="335" y="144"/>
                  <a:pt x="335" y="144"/>
                  <a:pt x="334" y="144"/>
                </a:cubicBezTo>
                <a:cubicBezTo>
                  <a:pt x="334" y="144"/>
                  <a:pt x="334" y="144"/>
                  <a:pt x="334" y="144"/>
                </a:cubicBezTo>
                <a:cubicBezTo>
                  <a:pt x="331" y="144"/>
                  <a:pt x="325" y="142"/>
                  <a:pt x="323" y="140"/>
                </a:cubicBezTo>
                <a:cubicBezTo>
                  <a:pt x="321" y="140"/>
                  <a:pt x="320" y="139"/>
                  <a:pt x="319" y="140"/>
                </a:cubicBezTo>
                <a:cubicBezTo>
                  <a:pt x="319" y="141"/>
                  <a:pt x="321" y="140"/>
                  <a:pt x="321" y="141"/>
                </a:cubicBezTo>
                <a:close/>
                <a:moveTo>
                  <a:pt x="187" y="731"/>
                </a:moveTo>
                <a:cubicBezTo>
                  <a:pt x="187" y="731"/>
                  <a:pt x="187" y="730"/>
                  <a:pt x="187" y="730"/>
                </a:cubicBezTo>
                <a:cubicBezTo>
                  <a:pt x="187" y="730"/>
                  <a:pt x="187" y="730"/>
                  <a:pt x="187" y="729"/>
                </a:cubicBezTo>
                <a:cubicBezTo>
                  <a:pt x="187" y="729"/>
                  <a:pt x="187" y="729"/>
                  <a:pt x="187" y="729"/>
                </a:cubicBezTo>
                <a:cubicBezTo>
                  <a:pt x="187" y="729"/>
                  <a:pt x="186" y="729"/>
                  <a:pt x="186" y="729"/>
                </a:cubicBezTo>
                <a:cubicBezTo>
                  <a:pt x="186" y="728"/>
                  <a:pt x="186" y="727"/>
                  <a:pt x="185" y="726"/>
                </a:cubicBezTo>
                <a:cubicBezTo>
                  <a:pt x="184" y="726"/>
                  <a:pt x="184" y="725"/>
                  <a:pt x="183" y="724"/>
                </a:cubicBezTo>
                <a:cubicBezTo>
                  <a:pt x="183" y="724"/>
                  <a:pt x="182" y="724"/>
                  <a:pt x="182" y="723"/>
                </a:cubicBezTo>
                <a:cubicBezTo>
                  <a:pt x="182" y="723"/>
                  <a:pt x="182" y="722"/>
                  <a:pt x="181" y="722"/>
                </a:cubicBezTo>
                <a:cubicBezTo>
                  <a:pt x="181" y="721"/>
                  <a:pt x="180" y="721"/>
                  <a:pt x="180" y="721"/>
                </a:cubicBezTo>
                <a:cubicBezTo>
                  <a:pt x="180" y="720"/>
                  <a:pt x="180" y="720"/>
                  <a:pt x="180" y="720"/>
                </a:cubicBezTo>
                <a:cubicBezTo>
                  <a:pt x="179" y="720"/>
                  <a:pt x="179" y="720"/>
                  <a:pt x="178" y="719"/>
                </a:cubicBezTo>
                <a:cubicBezTo>
                  <a:pt x="178" y="719"/>
                  <a:pt x="178" y="718"/>
                  <a:pt x="178" y="718"/>
                </a:cubicBezTo>
                <a:cubicBezTo>
                  <a:pt x="178" y="718"/>
                  <a:pt x="177" y="718"/>
                  <a:pt x="177" y="717"/>
                </a:cubicBezTo>
                <a:cubicBezTo>
                  <a:pt x="177" y="717"/>
                  <a:pt x="177" y="717"/>
                  <a:pt x="177" y="716"/>
                </a:cubicBezTo>
                <a:cubicBezTo>
                  <a:pt x="176" y="716"/>
                  <a:pt x="176" y="716"/>
                  <a:pt x="176" y="716"/>
                </a:cubicBezTo>
                <a:cubicBezTo>
                  <a:pt x="176" y="716"/>
                  <a:pt x="175" y="715"/>
                  <a:pt x="175" y="715"/>
                </a:cubicBezTo>
                <a:cubicBezTo>
                  <a:pt x="174" y="715"/>
                  <a:pt x="174" y="715"/>
                  <a:pt x="174" y="714"/>
                </a:cubicBezTo>
                <a:cubicBezTo>
                  <a:pt x="174" y="714"/>
                  <a:pt x="174" y="714"/>
                  <a:pt x="173" y="714"/>
                </a:cubicBezTo>
                <a:cubicBezTo>
                  <a:pt x="173" y="713"/>
                  <a:pt x="173" y="713"/>
                  <a:pt x="173" y="713"/>
                </a:cubicBezTo>
                <a:cubicBezTo>
                  <a:pt x="172" y="713"/>
                  <a:pt x="172" y="712"/>
                  <a:pt x="171" y="712"/>
                </a:cubicBezTo>
                <a:cubicBezTo>
                  <a:pt x="171" y="711"/>
                  <a:pt x="171" y="711"/>
                  <a:pt x="171" y="711"/>
                </a:cubicBezTo>
                <a:cubicBezTo>
                  <a:pt x="171" y="711"/>
                  <a:pt x="170" y="711"/>
                  <a:pt x="170" y="711"/>
                </a:cubicBezTo>
                <a:cubicBezTo>
                  <a:pt x="170" y="711"/>
                  <a:pt x="170" y="710"/>
                  <a:pt x="170" y="710"/>
                </a:cubicBezTo>
                <a:cubicBezTo>
                  <a:pt x="169" y="709"/>
                  <a:pt x="169" y="709"/>
                  <a:pt x="168" y="709"/>
                </a:cubicBezTo>
                <a:cubicBezTo>
                  <a:pt x="168" y="709"/>
                  <a:pt x="169" y="708"/>
                  <a:pt x="168" y="708"/>
                </a:cubicBezTo>
                <a:cubicBezTo>
                  <a:pt x="168" y="708"/>
                  <a:pt x="168" y="708"/>
                  <a:pt x="167" y="708"/>
                </a:cubicBezTo>
                <a:cubicBezTo>
                  <a:pt x="167" y="708"/>
                  <a:pt x="167" y="707"/>
                  <a:pt x="167" y="707"/>
                </a:cubicBezTo>
                <a:cubicBezTo>
                  <a:pt x="167" y="707"/>
                  <a:pt x="166" y="706"/>
                  <a:pt x="166" y="706"/>
                </a:cubicBezTo>
                <a:cubicBezTo>
                  <a:pt x="166" y="706"/>
                  <a:pt x="166" y="706"/>
                  <a:pt x="166" y="706"/>
                </a:cubicBezTo>
                <a:cubicBezTo>
                  <a:pt x="165" y="705"/>
                  <a:pt x="164" y="704"/>
                  <a:pt x="164" y="704"/>
                </a:cubicBezTo>
                <a:cubicBezTo>
                  <a:pt x="163" y="704"/>
                  <a:pt x="163" y="703"/>
                  <a:pt x="162" y="703"/>
                </a:cubicBezTo>
                <a:cubicBezTo>
                  <a:pt x="161" y="702"/>
                  <a:pt x="160" y="701"/>
                  <a:pt x="159" y="700"/>
                </a:cubicBezTo>
                <a:cubicBezTo>
                  <a:pt x="158" y="699"/>
                  <a:pt x="157" y="699"/>
                  <a:pt x="157" y="698"/>
                </a:cubicBezTo>
                <a:cubicBezTo>
                  <a:pt x="156" y="698"/>
                  <a:pt x="155" y="697"/>
                  <a:pt x="155" y="697"/>
                </a:cubicBezTo>
                <a:cubicBezTo>
                  <a:pt x="154" y="696"/>
                  <a:pt x="153" y="695"/>
                  <a:pt x="152" y="694"/>
                </a:cubicBezTo>
                <a:cubicBezTo>
                  <a:pt x="152" y="694"/>
                  <a:pt x="152" y="694"/>
                  <a:pt x="152" y="694"/>
                </a:cubicBezTo>
                <a:cubicBezTo>
                  <a:pt x="152" y="694"/>
                  <a:pt x="152" y="694"/>
                  <a:pt x="152" y="694"/>
                </a:cubicBezTo>
                <a:cubicBezTo>
                  <a:pt x="151" y="694"/>
                  <a:pt x="152" y="693"/>
                  <a:pt x="151" y="693"/>
                </a:cubicBezTo>
                <a:cubicBezTo>
                  <a:pt x="151" y="693"/>
                  <a:pt x="150" y="692"/>
                  <a:pt x="149" y="692"/>
                </a:cubicBezTo>
                <a:cubicBezTo>
                  <a:pt x="149" y="692"/>
                  <a:pt x="149" y="692"/>
                  <a:pt x="149" y="692"/>
                </a:cubicBezTo>
                <a:cubicBezTo>
                  <a:pt x="149" y="691"/>
                  <a:pt x="149" y="691"/>
                  <a:pt x="149" y="691"/>
                </a:cubicBezTo>
                <a:cubicBezTo>
                  <a:pt x="148" y="690"/>
                  <a:pt x="147" y="690"/>
                  <a:pt x="147" y="690"/>
                </a:cubicBezTo>
                <a:cubicBezTo>
                  <a:pt x="147" y="689"/>
                  <a:pt x="147" y="689"/>
                  <a:pt x="147" y="689"/>
                </a:cubicBezTo>
                <a:cubicBezTo>
                  <a:pt x="146" y="689"/>
                  <a:pt x="146" y="689"/>
                  <a:pt x="146" y="689"/>
                </a:cubicBezTo>
                <a:cubicBezTo>
                  <a:pt x="146" y="688"/>
                  <a:pt x="145" y="688"/>
                  <a:pt x="144" y="687"/>
                </a:cubicBezTo>
                <a:cubicBezTo>
                  <a:pt x="144" y="687"/>
                  <a:pt x="143" y="686"/>
                  <a:pt x="143" y="685"/>
                </a:cubicBezTo>
                <a:cubicBezTo>
                  <a:pt x="142" y="685"/>
                  <a:pt x="142" y="685"/>
                  <a:pt x="142" y="685"/>
                </a:cubicBezTo>
                <a:cubicBezTo>
                  <a:pt x="142" y="685"/>
                  <a:pt x="142" y="684"/>
                  <a:pt x="142" y="684"/>
                </a:cubicBezTo>
                <a:cubicBezTo>
                  <a:pt x="141" y="684"/>
                  <a:pt x="140" y="683"/>
                  <a:pt x="140" y="683"/>
                </a:cubicBezTo>
                <a:cubicBezTo>
                  <a:pt x="140" y="682"/>
                  <a:pt x="139" y="682"/>
                  <a:pt x="139" y="682"/>
                </a:cubicBezTo>
                <a:cubicBezTo>
                  <a:pt x="139" y="682"/>
                  <a:pt x="139" y="682"/>
                  <a:pt x="139" y="682"/>
                </a:cubicBezTo>
                <a:cubicBezTo>
                  <a:pt x="138" y="681"/>
                  <a:pt x="137" y="680"/>
                  <a:pt x="137" y="680"/>
                </a:cubicBezTo>
                <a:cubicBezTo>
                  <a:pt x="136" y="680"/>
                  <a:pt x="136" y="679"/>
                  <a:pt x="136" y="679"/>
                </a:cubicBezTo>
                <a:cubicBezTo>
                  <a:pt x="135" y="679"/>
                  <a:pt x="136" y="679"/>
                  <a:pt x="136" y="679"/>
                </a:cubicBezTo>
                <a:cubicBezTo>
                  <a:pt x="135" y="678"/>
                  <a:pt x="134" y="677"/>
                  <a:pt x="133" y="677"/>
                </a:cubicBezTo>
                <a:cubicBezTo>
                  <a:pt x="133" y="676"/>
                  <a:pt x="133" y="676"/>
                  <a:pt x="132" y="676"/>
                </a:cubicBezTo>
                <a:cubicBezTo>
                  <a:pt x="132" y="676"/>
                  <a:pt x="132" y="676"/>
                  <a:pt x="132" y="675"/>
                </a:cubicBezTo>
                <a:cubicBezTo>
                  <a:pt x="131" y="675"/>
                  <a:pt x="131" y="674"/>
                  <a:pt x="130" y="674"/>
                </a:cubicBezTo>
                <a:cubicBezTo>
                  <a:pt x="130" y="673"/>
                  <a:pt x="129" y="673"/>
                  <a:pt x="129" y="673"/>
                </a:cubicBezTo>
                <a:cubicBezTo>
                  <a:pt x="128" y="672"/>
                  <a:pt x="129" y="672"/>
                  <a:pt x="128" y="672"/>
                </a:cubicBezTo>
                <a:cubicBezTo>
                  <a:pt x="128" y="672"/>
                  <a:pt x="127" y="671"/>
                  <a:pt x="127" y="671"/>
                </a:cubicBezTo>
                <a:cubicBezTo>
                  <a:pt x="127" y="671"/>
                  <a:pt x="127" y="671"/>
                  <a:pt x="127" y="671"/>
                </a:cubicBezTo>
                <a:cubicBezTo>
                  <a:pt x="127" y="670"/>
                  <a:pt x="126" y="670"/>
                  <a:pt x="126" y="670"/>
                </a:cubicBezTo>
                <a:cubicBezTo>
                  <a:pt x="126" y="670"/>
                  <a:pt x="126" y="670"/>
                  <a:pt x="126" y="670"/>
                </a:cubicBezTo>
                <a:cubicBezTo>
                  <a:pt x="126" y="669"/>
                  <a:pt x="126" y="668"/>
                  <a:pt x="125" y="668"/>
                </a:cubicBezTo>
                <a:cubicBezTo>
                  <a:pt x="125" y="668"/>
                  <a:pt x="126" y="667"/>
                  <a:pt x="126" y="667"/>
                </a:cubicBezTo>
                <a:cubicBezTo>
                  <a:pt x="126" y="667"/>
                  <a:pt x="125" y="667"/>
                  <a:pt x="125" y="667"/>
                </a:cubicBezTo>
                <a:cubicBezTo>
                  <a:pt x="125" y="666"/>
                  <a:pt x="126" y="666"/>
                  <a:pt x="126" y="665"/>
                </a:cubicBezTo>
                <a:cubicBezTo>
                  <a:pt x="126" y="665"/>
                  <a:pt x="125" y="665"/>
                  <a:pt x="125" y="665"/>
                </a:cubicBezTo>
                <a:cubicBezTo>
                  <a:pt x="125" y="664"/>
                  <a:pt x="125" y="663"/>
                  <a:pt x="125" y="663"/>
                </a:cubicBezTo>
                <a:cubicBezTo>
                  <a:pt x="125" y="663"/>
                  <a:pt x="125" y="662"/>
                  <a:pt x="125" y="662"/>
                </a:cubicBezTo>
                <a:cubicBezTo>
                  <a:pt x="124" y="662"/>
                  <a:pt x="125" y="661"/>
                  <a:pt x="125" y="661"/>
                </a:cubicBezTo>
                <a:cubicBezTo>
                  <a:pt x="125" y="660"/>
                  <a:pt x="125" y="660"/>
                  <a:pt x="124" y="659"/>
                </a:cubicBezTo>
                <a:cubicBezTo>
                  <a:pt x="124" y="659"/>
                  <a:pt x="124" y="658"/>
                  <a:pt x="124" y="658"/>
                </a:cubicBezTo>
                <a:cubicBezTo>
                  <a:pt x="124" y="657"/>
                  <a:pt x="124" y="657"/>
                  <a:pt x="124" y="656"/>
                </a:cubicBezTo>
                <a:cubicBezTo>
                  <a:pt x="124" y="656"/>
                  <a:pt x="124" y="656"/>
                  <a:pt x="124" y="656"/>
                </a:cubicBezTo>
                <a:cubicBezTo>
                  <a:pt x="123" y="655"/>
                  <a:pt x="123" y="655"/>
                  <a:pt x="123" y="654"/>
                </a:cubicBezTo>
                <a:cubicBezTo>
                  <a:pt x="124" y="654"/>
                  <a:pt x="123" y="654"/>
                  <a:pt x="123" y="654"/>
                </a:cubicBezTo>
                <a:cubicBezTo>
                  <a:pt x="123" y="652"/>
                  <a:pt x="123" y="652"/>
                  <a:pt x="122" y="651"/>
                </a:cubicBezTo>
                <a:cubicBezTo>
                  <a:pt x="122" y="651"/>
                  <a:pt x="123" y="651"/>
                  <a:pt x="123" y="650"/>
                </a:cubicBezTo>
                <a:cubicBezTo>
                  <a:pt x="123" y="650"/>
                  <a:pt x="122" y="650"/>
                  <a:pt x="122" y="649"/>
                </a:cubicBezTo>
                <a:cubicBezTo>
                  <a:pt x="122" y="649"/>
                  <a:pt x="122" y="649"/>
                  <a:pt x="122" y="649"/>
                </a:cubicBezTo>
                <a:cubicBezTo>
                  <a:pt x="122" y="648"/>
                  <a:pt x="122" y="648"/>
                  <a:pt x="121" y="648"/>
                </a:cubicBezTo>
                <a:cubicBezTo>
                  <a:pt x="121" y="647"/>
                  <a:pt x="122" y="647"/>
                  <a:pt x="121" y="646"/>
                </a:cubicBezTo>
                <a:cubicBezTo>
                  <a:pt x="123" y="645"/>
                  <a:pt x="123" y="642"/>
                  <a:pt x="122" y="641"/>
                </a:cubicBezTo>
                <a:cubicBezTo>
                  <a:pt x="122" y="641"/>
                  <a:pt x="122" y="641"/>
                  <a:pt x="122" y="641"/>
                </a:cubicBezTo>
                <a:cubicBezTo>
                  <a:pt x="121" y="641"/>
                  <a:pt x="121" y="641"/>
                  <a:pt x="121" y="640"/>
                </a:cubicBezTo>
                <a:cubicBezTo>
                  <a:pt x="121" y="641"/>
                  <a:pt x="120" y="640"/>
                  <a:pt x="120" y="640"/>
                </a:cubicBezTo>
                <a:cubicBezTo>
                  <a:pt x="119" y="641"/>
                  <a:pt x="119" y="643"/>
                  <a:pt x="117" y="643"/>
                </a:cubicBezTo>
                <a:cubicBezTo>
                  <a:pt x="117" y="642"/>
                  <a:pt x="116" y="641"/>
                  <a:pt x="115" y="640"/>
                </a:cubicBezTo>
                <a:cubicBezTo>
                  <a:pt x="114" y="641"/>
                  <a:pt x="113" y="641"/>
                  <a:pt x="113" y="642"/>
                </a:cubicBezTo>
                <a:cubicBezTo>
                  <a:pt x="113" y="642"/>
                  <a:pt x="112" y="641"/>
                  <a:pt x="112" y="641"/>
                </a:cubicBezTo>
                <a:cubicBezTo>
                  <a:pt x="112" y="641"/>
                  <a:pt x="112" y="642"/>
                  <a:pt x="112" y="642"/>
                </a:cubicBezTo>
                <a:cubicBezTo>
                  <a:pt x="111" y="643"/>
                  <a:pt x="111" y="643"/>
                  <a:pt x="110" y="643"/>
                </a:cubicBezTo>
                <a:cubicBezTo>
                  <a:pt x="109" y="644"/>
                  <a:pt x="108" y="645"/>
                  <a:pt x="107" y="645"/>
                </a:cubicBezTo>
                <a:cubicBezTo>
                  <a:pt x="107" y="645"/>
                  <a:pt x="106" y="645"/>
                  <a:pt x="106" y="645"/>
                </a:cubicBezTo>
                <a:cubicBezTo>
                  <a:pt x="106" y="646"/>
                  <a:pt x="106" y="646"/>
                  <a:pt x="106" y="646"/>
                </a:cubicBezTo>
                <a:cubicBezTo>
                  <a:pt x="105" y="646"/>
                  <a:pt x="105" y="646"/>
                  <a:pt x="105" y="646"/>
                </a:cubicBezTo>
                <a:cubicBezTo>
                  <a:pt x="105" y="646"/>
                  <a:pt x="105" y="647"/>
                  <a:pt x="105" y="647"/>
                </a:cubicBezTo>
                <a:cubicBezTo>
                  <a:pt x="105" y="647"/>
                  <a:pt x="104" y="647"/>
                  <a:pt x="104" y="647"/>
                </a:cubicBezTo>
                <a:cubicBezTo>
                  <a:pt x="103" y="648"/>
                  <a:pt x="103" y="648"/>
                  <a:pt x="102" y="648"/>
                </a:cubicBezTo>
                <a:cubicBezTo>
                  <a:pt x="102" y="647"/>
                  <a:pt x="101" y="647"/>
                  <a:pt x="100" y="646"/>
                </a:cubicBezTo>
                <a:cubicBezTo>
                  <a:pt x="100" y="646"/>
                  <a:pt x="100" y="646"/>
                  <a:pt x="100" y="645"/>
                </a:cubicBezTo>
                <a:cubicBezTo>
                  <a:pt x="99" y="645"/>
                  <a:pt x="98" y="644"/>
                  <a:pt x="97" y="643"/>
                </a:cubicBezTo>
                <a:cubicBezTo>
                  <a:pt x="97" y="643"/>
                  <a:pt x="96" y="642"/>
                  <a:pt x="95" y="641"/>
                </a:cubicBezTo>
                <a:cubicBezTo>
                  <a:pt x="95" y="641"/>
                  <a:pt x="94" y="640"/>
                  <a:pt x="94" y="640"/>
                </a:cubicBezTo>
                <a:cubicBezTo>
                  <a:pt x="93" y="640"/>
                  <a:pt x="94" y="640"/>
                  <a:pt x="93" y="639"/>
                </a:cubicBezTo>
                <a:cubicBezTo>
                  <a:pt x="92" y="638"/>
                  <a:pt x="91" y="637"/>
                  <a:pt x="89" y="635"/>
                </a:cubicBezTo>
                <a:cubicBezTo>
                  <a:pt x="89" y="635"/>
                  <a:pt x="89" y="635"/>
                  <a:pt x="89" y="635"/>
                </a:cubicBezTo>
                <a:cubicBezTo>
                  <a:pt x="89" y="634"/>
                  <a:pt x="89" y="634"/>
                  <a:pt x="88" y="633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7" y="632"/>
                  <a:pt x="87" y="631"/>
                  <a:pt x="86" y="630"/>
                </a:cubicBezTo>
                <a:cubicBezTo>
                  <a:pt x="85" y="629"/>
                  <a:pt x="85" y="629"/>
                  <a:pt x="84" y="628"/>
                </a:cubicBezTo>
                <a:cubicBezTo>
                  <a:pt x="83" y="627"/>
                  <a:pt x="82" y="626"/>
                  <a:pt x="82" y="625"/>
                </a:cubicBezTo>
                <a:cubicBezTo>
                  <a:pt x="81" y="625"/>
                  <a:pt x="81" y="624"/>
                  <a:pt x="81" y="624"/>
                </a:cubicBezTo>
                <a:cubicBezTo>
                  <a:pt x="81" y="624"/>
                  <a:pt x="80" y="623"/>
                  <a:pt x="80" y="623"/>
                </a:cubicBezTo>
                <a:cubicBezTo>
                  <a:pt x="80" y="623"/>
                  <a:pt x="80" y="622"/>
                  <a:pt x="79" y="622"/>
                </a:cubicBezTo>
                <a:cubicBezTo>
                  <a:pt x="79" y="622"/>
                  <a:pt x="79" y="622"/>
                  <a:pt x="79" y="622"/>
                </a:cubicBezTo>
                <a:cubicBezTo>
                  <a:pt x="78" y="621"/>
                  <a:pt x="77" y="620"/>
                  <a:pt x="77" y="620"/>
                </a:cubicBezTo>
                <a:cubicBezTo>
                  <a:pt x="76" y="619"/>
                  <a:pt x="76" y="619"/>
                  <a:pt x="76" y="618"/>
                </a:cubicBezTo>
                <a:cubicBezTo>
                  <a:pt x="76" y="618"/>
                  <a:pt x="75" y="618"/>
                  <a:pt x="75" y="618"/>
                </a:cubicBezTo>
                <a:cubicBezTo>
                  <a:pt x="74" y="618"/>
                  <a:pt x="75" y="617"/>
                  <a:pt x="75" y="617"/>
                </a:cubicBezTo>
                <a:cubicBezTo>
                  <a:pt x="74" y="617"/>
                  <a:pt x="73" y="616"/>
                  <a:pt x="73" y="616"/>
                </a:cubicBezTo>
                <a:cubicBezTo>
                  <a:pt x="73" y="616"/>
                  <a:pt x="72" y="615"/>
                  <a:pt x="72" y="615"/>
                </a:cubicBezTo>
                <a:cubicBezTo>
                  <a:pt x="72" y="615"/>
                  <a:pt x="72" y="615"/>
                  <a:pt x="72" y="615"/>
                </a:cubicBezTo>
                <a:cubicBezTo>
                  <a:pt x="71" y="614"/>
                  <a:pt x="71" y="614"/>
                  <a:pt x="71" y="613"/>
                </a:cubicBezTo>
                <a:cubicBezTo>
                  <a:pt x="71" y="613"/>
                  <a:pt x="70" y="613"/>
                  <a:pt x="70" y="613"/>
                </a:cubicBezTo>
                <a:cubicBezTo>
                  <a:pt x="70" y="613"/>
                  <a:pt x="70" y="613"/>
                  <a:pt x="70" y="613"/>
                </a:cubicBezTo>
                <a:cubicBezTo>
                  <a:pt x="70" y="613"/>
                  <a:pt x="69" y="613"/>
                  <a:pt x="69" y="612"/>
                </a:cubicBezTo>
                <a:cubicBezTo>
                  <a:pt x="69" y="612"/>
                  <a:pt x="69" y="612"/>
                  <a:pt x="69" y="611"/>
                </a:cubicBezTo>
                <a:cubicBezTo>
                  <a:pt x="68" y="611"/>
                  <a:pt x="68" y="610"/>
                  <a:pt x="68" y="610"/>
                </a:cubicBezTo>
                <a:cubicBezTo>
                  <a:pt x="68" y="610"/>
                  <a:pt x="68" y="610"/>
                  <a:pt x="67" y="610"/>
                </a:cubicBezTo>
                <a:cubicBezTo>
                  <a:pt x="67" y="610"/>
                  <a:pt x="68" y="609"/>
                  <a:pt x="68" y="609"/>
                </a:cubicBezTo>
                <a:cubicBezTo>
                  <a:pt x="68" y="609"/>
                  <a:pt x="67" y="609"/>
                  <a:pt x="67" y="609"/>
                </a:cubicBezTo>
                <a:cubicBezTo>
                  <a:pt x="66" y="608"/>
                  <a:pt x="66" y="608"/>
                  <a:pt x="66" y="607"/>
                </a:cubicBezTo>
                <a:cubicBezTo>
                  <a:pt x="65" y="607"/>
                  <a:pt x="66" y="607"/>
                  <a:pt x="66" y="607"/>
                </a:cubicBezTo>
                <a:cubicBezTo>
                  <a:pt x="65" y="606"/>
                  <a:pt x="64" y="606"/>
                  <a:pt x="64" y="606"/>
                </a:cubicBezTo>
                <a:cubicBezTo>
                  <a:pt x="64" y="606"/>
                  <a:pt x="64" y="605"/>
                  <a:pt x="64" y="605"/>
                </a:cubicBezTo>
                <a:cubicBezTo>
                  <a:pt x="64" y="605"/>
                  <a:pt x="63" y="605"/>
                  <a:pt x="63" y="605"/>
                </a:cubicBezTo>
                <a:cubicBezTo>
                  <a:pt x="62" y="604"/>
                  <a:pt x="62" y="603"/>
                  <a:pt x="62" y="603"/>
                </a:cubicBezTo>
                <a:cubicBezTo>
                  <a:pt x="62" y="603"/>
                  <a:pt x="62" y="603"/>
                  <a:pt x="61" y="602"/>
                </a:cubicBezTo>
                <a:cubicBezTo>
                  <a:pt x="61" y="602"/>
                  <a:pt x="61" y="602"/>
                  <a:pt x="61" y="601"/>
                </a:cubicBezTo>
                <a:cubicBezTo>
                  <a:pt x="61" y="601"/>
                  <a:pt x="60" y="601"/>
                  <a:pt x="60" y="601"/>
                </a:cubicBezTo>
                <a:cubicBezTo>
                  <a:pt x="60" y="601"/>
                  <a:pt x="60" y="600"/>
                  <a:pt x="60" y="600"/>
                </a:cubicBezTo>
                <a:cubicBezTo>
                  <a:pt x="60" y="600"/>
                  <a:pt x="59" y="599"/>
                  <a:pt x="59" y="599"/>
                </a:cubicBezTo>
                <a:cubicBezTo>
                  <a:pt x="58" y="599"/>
                  <a:pt x="59" y="599"/>
                  <a:pt x="58" y="599"/>
                </a:cubicBezTo>
                <a:cubicBezTo>
                  <a:pt x="58" y="598"/>
                  <a:pt x="57" y="597"/>
                  <a:pt x="56" y="596"/>
                </a:cubicBezTo>
                <a:cubicBezTo>
                  <a:pt x="56" y="596"/>
                  <a:pt x="55" y="595"/>
                  <a:pt x="55" y="595"/>
                </a:cubicBezTo>
                <a:cubicBezTo>
                  <a:pt x="55" y="595"/>
                  <a:pt x="55" y="594"/>
                  <a:pt x="55" y="594"/>
                </a:cubicBezTo>
                <a:cubicBezTo>
                  <a:pt x="55" y="594"/>
                  <a:pt x="55" y="594"/>
                  <a:pt x="54" y="594"/>
                </a:cubicBezTo>
                <a:cubicBezTo>
                  <a:pt x="54" y="594"/>
                  <a:pt x="55" y="594"/>
                  <a:pt x="55" y="594"/>
                </a:cubicBezTo>
                <a:cubicBezTo>
                  <a:pt x="55" y="594"/>
                  <a:pt x="54" y="594"/>
                  <a:pt x="54" y="594"/>
                </a:cubicBezTo>
                <a:cubicBezTo>
                  <a:pt x="54" y="593"/>
                  <a:pt x="54" y="593"/>
                  <a:pt x="53" y="593"/>
                </a:cubicBezTo>
                <a:cubicBezTo>
                  <a:pt x="53" y="592"/>
                  <a:pt x="53" y="592"/>
                  <a:pt x="53" y="592"/>
                </a:cubicBezTo>
                <a:cubicBezTo>
                  <a:pt x="53" y="592"/>
                  <a:pt x="52" y="591"/>
                  <a:pt x="52" y="591"/>
                </a:cubicBezTo>
                <a:cubicBezTo>
                  <a:pt x="52" y="591"/>
                  <a:pt x="52" y="590"/>
                  <a:pt x="52" y="590"/>
                </a:cubicBezTo>
                <a:cubicBezTo>
                  <a:pt x="52" y="590"/>
                  <a:pt x="51" y="590"/>
                  <a:pt x="51" y="590"/>
                </a:cubicBezTo>
                <a:cubicBezTo>
                  <a:pt x="51" y="590"/>
                  <a:pt x="51" y="590"/>
                  <a:pt x="51" y="590"/>
                </a:cubicBezTo>
                <a:cubicBezTo>
                  <a:pt x="51" y="589"/>
                  <a:pt x="50" y="589"/>
                  <a:pt x="50" y="589"/>
                </a:cubicBezTo>
                <a:cubicBezTo>
                  <a:pt x="50" y="589"/>
                  <a:pt x="50" y="588"/>
                  <a:pt x="50" y="588"/>
                </a:cubicBezTo>
                <a:cubicBezTo>
                  <a:pt x="49" y="587"/>
                  <a:pt x="49" y="587"/>
                  <a:pt x="48" y="587"/>
                </a:cubicBezTo>
                <a:cubicBezTo>
                  <a:pt x="48" y="587"/>
                  <a:pt x="49" y="586"/>
                  <a:pt x="49" y="586"/>
                </a:cubicBezTo>
                <a:cubicBezTo>
                  <a:pt x="49" y="586"/>
                  <a:pt x="48" y="586"/>
                  <a:pt x="48" y="586"/>
                </a:cubicBezTo>
                <a:cubicBezTo>
                  <a:pt x="48" y="586"/>
                  <a:pt x="48" y="585"/>
                  <a:pt x="47" y="585"/>
                </a:cubicBezTo>
                <a:cubicBezTo>
                  <a:pt x="47" y="585"/>
                  <a:pt x="47" y="584"/>
                  <a:pt x="46" y="584"/>
                </a:cubicBezTo>
                <a:cubicBezTo>
                  <a:pt x="46" y="583"/>
                  <a:pt x="46" y="583"/>
                  <a:pt x="45" y="582"/>
                </a:cubicBezTo>
                <a:cubicBezTo>
                  <a:pt x="45" y="582"/>
                  <a:pt x="44" y="582"/>
                  <a:pt x="44" y="581"/>
                </a:cubicBezTo>
                <a:cubicBezTo>
                  <a:pt x="44" y="581"/>
                  <a:pt x="43" y="580"/>
                  <a:pt x="43" y="580"/>
                </a:cubicBezTo>
                <a:cubicBezTo>
                  <a:pt x="43" y="580"/>
                  <a:pt x="43" y="580"/>
                  <a:pt x="43" y="580"/>
                </a:cubicBezTo>
                <a:cubicBezTo>
                  <a:pt x="43" y="579"/>
                  <a:pt x="42" y="579"/>
                  <a:pt x="42" y="579"/>
                </a:cubicBezTo>
                <a:cubicBezTo>
                  <a:pt x="42" y="579"/>
                  <a:pt x="42" y="579"/>
                  <a:pt x="42" y="579"/>
                </a:cubicBezTo>
                <a:cubicBezTo>
                  <a:pt x="42" y="579"/>
                  <a:pt x="42" y="579"/>
                  <a:pt x="41" y="579"/>
                </a:cubicBezTo>
                <a:cubicBezTo>
                  <a:pt x="41" y="578"/>
                  <a:pt x="41" y="578"/>
                  <a:pt x="41" y="578"/>
                </a:cubicBezTo>
                <a:cubicBezTo>
                  <a:pt x="41" y="577"/>
                  <a:pt x="41" y="577"/>
                  <a:pt x="41" y="577"/>
                </a:cubicBezTo>
                <a:cubicBezTo>
                  <a:pt x="40" y="576"/>
                  <a:pt x="39" y="575"/>
                  <a:pt x="39" y="574"/>
                </a:cubicBezTo>
                <a:cubicBezTo>
                  <a:pt x="39" y="574"/>
                  <a:pt x="38" y="574"/>
                  <a:pt x="38" y="574"/>
                </a:cubicBezTo>
                <a:cubicBezTo>
                  <a:pt x="38" y="574"/>
                  <a:pt x="38" y="573"/>
                  <a:pt x="38" y="573"/>
                </a:cubicBezTo>
                <a:cubicBezTo>
                  <a:pt x="38" y="573"/>
                  <a:pt x="37" y="573"/>
                  <a:pt x="37" y="573"/>
                </a:cubicBezTo>
                <a:cubicBezTo>
                  <a:pt x="37" y="573"/>
                  <a:pt x="37" y="573"/>
                  <a:pt x="37" y="573"/>
                </a:cubicBezTo>
                <a:cubicBezTo>
                  <a:pt x="37" y="572"/>
                  <a:pt x="37" y="572"/>
                  <a:pt x="37" y="572"/>
                </a:cubicBezTo>
                <a:cubicBezTo>
                  <a:pt x="37" y="572"/>
                  <a:pt x="37" y="572"/>
                  <a:pt x="37" y="572"/>
                </a:cubicBezTo>
                <a:cubicBezTo>
                  <a:pt x="37" y="572"/>
                  <a:pt x="36" y="572"/>
                  <a:pt x="36" y="572"/>
                </a:cubicBezTo>
                <a:cubicBezTo>
                  <a:pt x="36" y="572"/>
                  <a:pt x="36" y="571"/>
                  <a:pt x="36" y="571"/>
                </a:cubicBezTo>
                <a:cubicBezTo>
                  <a:pt x="36" y="571"/>
                  <a:pt x="36" y="571"/>
                  <a:pt x="35" y="571"/>
                </a:cubicBezTo>
                <a:cubicBezTo>
                  <a:pt x="35" y="571"/>
                  <a:pt x="36" y="571"/>
                  <a:pt x="36" y="571"/>
                </a:cubicBezTo>
                <a:cubicBezTo>
                  <a:pt x="36" y="571"/>
                  <a:pt x="35" y="571"/>
                  <a:pt x="35" y="570"/>
                </a:cubicBezTo>
                <a:cubicBezTo>
                  <a:pt x="34" y="570"/>
                  <a:pt x="33" y="569"/>
                  <a:pt x="33" y="568"/>
                </a:cubicBezTo>
                <a:cubicBezTo>
                  <a:pt x="33" y="568"/>
                  <a:pt x="33" y="567"/>
                  <a:pt x="32" y="567"/>
                </a:cubicBezTo>
                <a:cubicBezTo>
                  <a:pt x="32" y="567"/>
                  <a:pt x="32" y="567"/>
                  <a:pt x="31" y="566"/>
                </a:cubicBezTo>
                <a:cubicBezTo>
                  <a:pt x="31" y="566"/>
                  <a:pt x="31" y="566"/>
                  <a:pt x="31" y="565"/>
                </a:cubicBezTo>
                <a:cubicBezTo>
                  <a:pt x="31" y="565"/>
                  <a:pt x="30" y="565"/>
                  <a:pt x="30" y="565"/>
                </a:cubicBezTo>
                <a:cubicBezTo>
                  <a:pt x="30" y="564"/>
                  <a:pt x="30" y="564"/>
                  <a:pt x="30" y="564"/>
                </a:cubicBezTo>
                <a:cubicBezTo>
                  <a:pt x="29" y="563"/>
                  <a:pt x="29" y="563"/>
                  <a:pt x="28" y="562"/>
                </a:cubicBezTo>
                <a:cubicBezTo>
                  <a:pt x="28" y="562"/>
                  <a:pt x="28" y="562"/>
                  <a:pt x="28" y="562"/>
                </a:cubicBezTo>
                <a:cubicBezTo>
                  <a:pt x="27" y="561"/>
                  <a:pt x="27" y="560"/>
                  <a:pt x="27" y="560"/>
                </a:cubicBezTo>
                <a:cubicBezTo>
                  <a:pt x="26" y="559"/>
                  <a:pt x="26" y="558"/>
                  <a:pt x="25" y="558"/>
                </a:cubicBezTo>
                <a:cubicBezTo>
                  <a:pt x="25" y="557"/>
                  <a:pt x="25" y="556"/>
                  <a:pt x="25" y="556"/>
                </a:cubicBezTo>
                <a:cubicBezTo>
                  <a:pt x="24" y="555"/>
                  <a:pt x="23" y="554"/>
                  <a:pt x="24" y="553"/>
                </a:cubicBezTo>
                <a:cubicBezTo>
                  <a:pt x="25" y="553"/>
                  <a:pt x="27" y="553"/>
                  <a:pt x="27" y="553"/>
                </a:cubicBezTo>
                <a:cubicBezTo>
                  <a:pt x="28" y="553"/>
                  <a:pt x="28" y="553"/>
                  <a:pt x="29" y="553"/>
                </a:cubicBezTo>
                <a:cubicBezTo>
                  <a:pt x="29" y="553"/>
                  <a:pt x="29" y="552"/>
                  <a:pt x="29" y="552"/>
                </a:cubicBezTo>
                <a:cubicBezTo>
                  <a:pt x="30" y="552"/>
                  <a:pt x="31" y="553"/>
                  <a:pt x="31" y="553"/>
                </a:cubicBezTo>
                <a:cubicBezTo>
                  <a:pt x="31" y="553"/>
                  <a:pt x="32" y="552"/>
                  <a:pt x="32" y="552"/>
                </a:cubicBezTo>
                <a:cubicBezTo>
                  <a:pt x="32" y="552"/>
                  <a:pt x="32" y="552"/>
                  <a:pt x="33" y="552"/>
                </a:cubicBezTo>
                <a:cubicBezTo>
                  <a:pt x="34" y="552"/>
                  <a:pt x="34" y="552"/>
                  <a:pt x="34" y="551"/>
                </a:cubicBezTo>
                <a:cubicBezTo>
                  <a:pt x="35" y="551"/>
                  <a:pt x="35" y="552"/>
                  <a:pt x="35" y="552"/>
                </a:cubicBezTo>
                <a:cubicBezTo>
                  <a:pt x="36" y="551"/>
                  <a:pt x="36" y="551"/>
                  <a:pt x="36" y="551"/>
                </a:cubicBezTo>
                <a:cubicBezTo>
                  <a:pt x="37" y="551"/>
                  <a:pt x="37" y="551"/>
                  <a:pt x="38" y="551"/>
                </a:cubicBezTo>
                <a:cubicBezTo>
                  <a:pt x="38" y="551"/>
                  <a:pt x="39" y="550"/>
                  <a:pt x="39" y="550"/>
                </a:cubicBezTo>
                <a:cubicBezTo>
                  <a:pt x="40" y="550"/>
                  <a:pt x="40" y="550"/>
                  <a:pt x="41" y="550"/>
                </a:cubicBezTo>
                <a:cubicBezTo>
                  <a:pt x="41" y="550"/>
                  <a:pt x="42" y="549"/>
                  <a:pt x="42" y="549"/>
                </a:cubicBezTo>
                <a:cubicBezTo>
                  <a:pt x="42" y="549"/>
                  <a:pt x="42" y="550"/>
                  <a:pt x="42" y="550"/>
                </a:cubicBezTo>
                <a:cubicBezTo>
                  <a:pt x="43" y="550"/>
                  <a:pt x="43" y="549"/>
                  <a:pt x="43" y="549"/>
                </a:cubicBezTo>
                <a:cubicBezTo>
                  <a:pt x="43" y="549"/>
                  <a:pt x="44" y="549"/>
                  <a:pt x="44" y="549"/>
                </a:cubicBezTo>
                <a:cubicBezTo>
                  <a:pt x="44" y="549"/>
                  <a:pt x="44" y="549"/>
                  <a:pt x="44" y="549"/>
                </a:cubicBezTo>
                <a:cubicBezTo>
                  <a:pt x="45" y="549"/>
                  <a:pt x="45" y="549"/>
                  <a:pt x="45" y="549"/>
                </a:cubicBezTo>
                <a:cubicBezTo>
                  <a:pt x="45" y="549"/>
                  <a:pt x="46" y="548"/>
                  <a:pt x="46" y="548"/>
                </a:cubicBezTo>
                <a:cubicBezTo>
                  <a:pt x="46" y="548"/>
                  <a:pt x="47" y="549"/>
                  <a:pt x="47" y="549"/>
                </a:cubicBezTo>
                <a:cubicBezTo>
                  <a:pt x="47" y="549"/>
                  <a:pt x="48" y="548"/>
                  <a:pt x="48" y="548"/>
                </a:cubicBezTo>
                <a:cubicBezTo>
                  <a:pt x="48" y="548"/>
                  <a:pt x="49" y="548"/>
                  <a:pt x="49" y="548"/>
                </a:cubicBezTo>
                <a:cubicBezTo>
                  <a:pt x="50" y="548"/>
                  <a:pt x="50" y="548"/>
                  <a:pt x="51" y="548"/>
                </a:cubicBezTo>
                <a:cubicBezTo>
                  <a:pt x="51" y="548"/>
                  <a:pt x="51" y="548"/>
                  <a:pt x="52" y="548"/>
                </a:cubicBezTo>
                <a:cubicBezTo>
                  <a:pt x="52" y="547"/>
                  <a:pt x="53" y="547"/>
                  <a:pt x="53" y="547"/>
                </a:cubicBezTo>
                <a:cubicBezTo>
                  <a:pt x="54" y="547"/>
                  <a:pt x="54" y="547"/>
                  <a:pt x="54" y="547"/>
                </a:cubicBezTo>
                <a:cubicBezTo>
                  <a:pt x="55" y="547"/>
                  <a:pt x="56" y="546"/>
                  <a:pt x="56" y="546"/>
                </a:cubicBezTo>
                <a:cubicBezTo>
                  <a:pt x="56" y="546"/>
                  <a:pt x="57" y="546"/>
                  <a:pt x="57" y="546"/>
                </a:cubicBezTo>
                <a:cubicBezTo>
                  <a:pt x="58" y="546"/>
                  <a:pt x="60" y="545"/>
                  <a:pt x="60" y="545"/>
                </a:cubicBezTo>
                <a:cubicBezTo>
                  <a:pt x="61" y="545"/>
                  <a:pt x="62" y="544"/>
                  <a:pt x="62" y="544"/>
                </a:cubicBezTo>
                <a:cubicBezTo>
                  <a:pt x="63" y="544"/>
                  <a:pt x="64" y="544"/>
                  <a:pt x="65" y="543"/>
                </a:cubicBezTo>
                <a:cubicBezTo>
                  <a:pt x="66" y="543"/>
                  <a:pt x="67" y="543"/>
                  <a:pt x="67" y="543"/>
                </a:cubicBezTo>
                <a:cubicBezTo>
                  <a:pt x="68" y="542"/>
                  <a:pt x="69" y="541"/>
                  <a:pt x="70" y="540"/>
                </a:cubicBezTo>
                <a:cubicBezTo>
                  <a:pt x="70" y="540"/>
                  <a:pt x="71" y="540"/>
                  <a:pt x="71" y="540"/>
                </a:cubicBezTo>
                <a:cubicBezTo>
                  <a:pt x="72" y="540"/>
                  <a:pt x="72" y="539"/>
                  <a:pt x="73" y="539"/>
                </a:cubicBezTo>
                <a:cubicBezTo>
                  <a:pt x="73" y="539"/>
                  <a:pt x="74" y="538"/>
                  <a:pt x="75" y="537"/>
                </a:cubicBezTo>
                <a:cubicBezTo>
                  <a:pt x="76" y="538"/>
                  <a:pt x="76" y="537"/>
                  <a:pt x="77" y="536"/>
                </a:cubicBezTo>
                <a:cubicBezTo>
                  <a:pt x="77" y="536"/>
                  <a:pt x="78" y="536"/>
                  <a:pt x="79" y="535"/>
                </a:cubicBezTo>
                <a:cubicBezTo>
                  <a:pt x="79" y="535"/>
                  <a:pt x="79" y="535"/>
                  <a:pt x="79" y="534"/>
                </a:cubicBezTo>
                <a:cubicBezTo>
                  <a:pt x="80" y="534"/>
                  <a:pt x="80" y="534"/>
                  <a:pt x="80" y="534"/>
                </a:cubicBezTo>
                <a:cubicBezTo>
                  <a:pt x="81" y="533"/>
                  <a:pt x="81" y="532"/>
                  <a:pt x="82" y="531"/>
                </a:cubicBezTo>
                <a:cubicBezTo>
                  <a:pt x="82" y="530"/>
                  <a:pt x="81" y="530"/>
                  <a:pt x="80" y="529"/>
                </a:cubicBezTo>
                <a:cubicBezTo>
                  <a:pt x="80" y="528"/>
                  <a:pt x="78" y="527"/>
                  <a:pt x="78" y="527"/>
                </a:cubicBezTo>
                <a:cubicBezTo>
                  <a:pt x="77" y="526"/>
                  <a:pt x="76" y="525"/>
                  <a:pt x="76" y="525"/>
                </a:cubicBezTo>
                <a:cubicBezTo>
                  <a:pt x="74" y="524"/>
                  <a:pt x="73" y="523"/>
                  <a:pt x="72" y="522"/>
                </a:cubicBezTo>
                <a:cubicBezTo>
                  <a:pt x="71" y="522"/>
                  <a:pt x="71" y="522"/>
                  <a:pt x="71" y="521"/>
                </a:cubicBezTo>
                <a:cubicBezTo>
                  <a:pt x="70" y="521"/>
                  <a:pt x="70" y="521"/>
                  <a:pt x="70" y="521"/>
                </a:cubicBezTo>
                <a:cubicBezTo>
                  <a:pt x="69" y="520"/>
                  <a:pt x="68" y="520"/>
                  <a:pt x="67" y="519"/>
                </a:cubicBezTo>
                <a:cubicBezTo>
                  <a:pt x="67" y="519"/>
                  <a:pt x="67" y="519"/>
                  <a:pt x="67" y="518"/>
                </a:cubicBezTo>
                <a:cubicBezTo>
                  <a:pt x="67" y="518"/>
                  <a:pt x="66" y="518"/>
                  <a:pt x="66" y="517"/>
                </a:cubicBezTo>
                <a:cubicBezTo>
                  <a:pt x="65" y="517"/>
                  <a:pt x="64" y="516"/>
                  <a:pt x="64" y="516"/>
                </a:cubicBezTo>
                <a:cubicBezTo>
                  <a:pt x="63" y="515"/>
                  <a:pt x="62" y="515"/>
                  <a:pt x="62" y="515"/>
                </a:cubicBezTo>
                <a:cubicBezTo>
                  <a:pt x="62" y="514"/>
                  <a:pt x="62" y="514"/>
                  <a:pt x="62" y="514"/>
                </a:cubicBezTo>
                <a:cubicBezTo>
                  <a:pt x="61" y="514"/>
                  <a:pt x="62" y="514"/>
                  <a:pt x="62" y="514"/>
                </a:cubicBezTo>
                <a:cubicBezTo>
                  <a:pt x="62" y="514"/>
                  <a:pt x="61" y="514"/>
                  <a:pt x="61" y="514"/>
                </a:cubicBezTo>
                <a:cubicBezTo>
                  <a:pt x="61" y="513"/>
                  <a:pt x="60" y="512"/>
                  <a:pt x="60" y="512"/>
                </a:cubicBezTo>
                <a:cubicBezTo>
                  <a:pt x="59" y="511"/>
                  <a:pt x="57" y="510"/>
                  <a:pt x="56" y="509"/>
                </a:cubicBezTo>
                <a:cubicBezTo>
                  <a:pt x="56" y="509"/>
                  <a:pt x="56" y="509"/>
                  <a:pt x="56" y="509"/>
                </a:cubicBezTo>
                <a:cubicBezTo>
                  <a:pt x="55" y="508"/>
                  <a:pt x="53" y="507"/>
                  <a:pt x="53" y="506"/>
                </a:cubicBezTo>
                <a:cubicBezTo>
                  <a:pt x="53" y="506"/>
                  <a:pt x="52" y="506"/>
                  <a:pt x="52" y="506"/>
                </a:cubicBezTo>
                <a:cubicBezTo>
                  <a:pt x="52" y="505"/>
                  <a:pt x="52" y="505"/>
                  <a:pt x="51" y="504"/>
                </a:cubicBezTo>
                <a:cubicBezTo>
                  <a:pt x="50" y="504"/>
                  <a:pt x="51" y="503"/>
                  <a:pt x="50" y="503"/>
                </a:cubicBezTo>
                <a:cubicBezTo>
                  <a:pt x="50" y="503"/>
                  <a:pt x="50" y="503"/>
                  <a:pt x="50" y="503"/>
                </a:cubicBezTo>
                <a:cubicBezTo>
                  <a:pt x="49" y="502"/>
                  <a:pt x="49" y="502"/>
                  <a:pt x="49" y="502"/>
                </a:cubicBezTo>
                <a:cubicBezTo>
                  <a:pt x="49" y="501"/>
                  <a:pt x="49" y="501"/>
                  <a:pt x="48" y="501"/>
                </a:cubicBezTo>
                <a:cubicBezTo>
                  <a:pt x="48" y="501"/>
                  <a:pt x="48" y="500"/>
                  <a:pt x="48" y="500"/>
                </a:cubicBezTo>
                <a:cubicBezTo>
                  <a:pt x="48" y="500"/>
                  <a:pt x="47" y="500"/>
                  <a:pt x="47" y="500"/>
                </a:cubicBezTo>
                <a:cubicBezTo>
                  <a:pt x="47" y="499"/>
                  <a:pt x="47" y="498"/>
                  <a:pt x="47" y="498"/>
                </a:cubicBezTo>
                <a:cubicBezTo>
                  <a:pt x="47" y="498"/>
                  <a:pt x="46" y="498"/>
                  <a:pt x="46" y="498"/>
                </a:cubicBezTo>
                <a:cubicBezTo>
                  <a:pt x="46" y="498"/>
                  <a:pt x="46" y="498"/>
                  <a:pt x="46" y="497"/>
                </a:cubicBezTo>
                <a:cubicBezTo>
                  <a:pt x="46" y="497"/>
                  <a:pt x="45" y="497"/>
                  <a:pt x="45" y="497"/>
                </a:cubicBezTo>
                <a:cubicBezTo>
                  <a:pt x="45" y="497"/>
                  <a:pt x="45" y="497"/>
                  <a:pt x="45" y="496"/>
                </a:cubicBezTo>
                <a:cubicBezTo>
                  <a:pt x="45" y="496"/>
                  <a:pt x="44" y="496"/>
                  <a:pt x="44" y="496"/>
                </a:cubicBezTo>
                <a:cubicBezTo>
                  <a:pt x="44" y="496"/>
                  <a:pt x="44" y="495"/>
                  <a:pt x="44" y="495"/>
                </a:cubicBezTo>
                <a:cubicBezTo>
                  <a:pt x="43" y="495"/>
                  <a:pt x="42" y="493"/>
                  <a:pt x="42" y="493"/>
                </a:cubicBezTo>
                <a:cubicBezTo>
                  <a:pt x="42" y="493"/>
                  <a:pt x="41" y="493"/>
                  <a:pt x="41" y="493"/>
                </a:cubicBezTo>
                <a:cubicBezTo>
                  <a:pt x="41" y="492"/>
                  <a:pt x="41" y="491"/>
                  <a:pt x="40" y="491"/>
                </a:cubicBezTo>
                <a:cubicBezTo>
                  <a:pt x="39" y="491"/>
                  <a:pt x="39" y="489"/>
                  <a:pt x="39" y="488"/>
                </a:cubicBezTo>
                <a:cubicBezTo>
                  <a:pt x="39" y="488"/>
                  <a:pt x="38" y="488"/>
                  <a:pt x="38" y="488"/>
                </a:cubicBezTo>
                <a:cubicBezTo>
                  <a:pt x="38" y="488"/>
                  <a:pt x="38" y="487"/>
                  <a:pt x="37" y="486"/>
                </a:cubicBezTo>
                <a:cubicBezTo>
                  <a:pt x="37" y="486"/>
                  <a:pt x="36" y="485"/>
                  <a:pt x="37" y="485"/>
                </a:cubicBezTo>
                <a:cubicBezTo>
                  <a:pt x="37" y="484"/>
                  <a:pt x="38" y="484"/>
                  <a:pt x="38" y="484"/>
                </a:cubicBezTo>
                <a:cubicBezTo>
                  <a:pt x="38" y="484"/>
                  <a:pt x="38" y="483"/>
                  <a:pt x="38" y="483"/>
                </a:cubicBezTo>
                <a:cubicBezTo>
                  <a:pt x="38" y="483"/>
                  <a:pt x="39" y="483"/>
                  <a:pt x="39" y="483"/>
                </a:cubicBezTo>
                <a:cubicBezTo>
                  <a:pt x="39" y="483"/>
                  <a:pt x="39" y="482"/>
                  <a:pt x="39" y="482"/>
                </a:cubicBezTo>
                <a:cubicBezTo>
                  <a:pt x="39" y="482"/>
                  <a:pt x="40" y="482"/>
                  <a:pt x="40" y="482"/>
                </a:cubicBezTo>
                <a:cubicBezTo>
                  <a:pt x="41" y="482"/>
                  <a:pt x="41" y="481"/>
                  <a:pt x="41" y="481"/>
                </a:cubicBezTo>
                <a:cubicBezTo>
                  <a:pt x="42" y="481"/>
                  <a:pt x="42" y="481"/>
                  <a:pt x="43" y="481"/>
                </a:cubicBezTo>
                <a:cubicBezTo>
                  <a:pt x="45" y="480"/>
                  <a:pt x="47" y="479"/>
                  <a:pt x="48" y="478"/>
                </a:cubicBezTo>
                <a:cubicBezTo>
                  <a:pt x="49" y="478"/>
                  <a:pt x="49" y="478"/>
                  <a:pt x="50" y="478"/>
                </a:cubicBezTo>
                <a:cubicBezTo>
                  <a:pt x="51" y="478"/>
                  <a:pt x="51" y="477"/>
                  <a:pt x="51" y="477"/>
                </a:cubicBezTo>
                <a:cubicBezTo>
                  <a:pt x="52" y="477"/>
                  <a:pt x="52" y="477"/>
                  <a:pt x="52" y="477"/>
                </a:cubicBezTo>
                <a:cubicBezTo>
                  <a:pt x="54" y="476"/>
                  <a:pt x="56" y="475"/>
                  <a:pt x="58" y="474"/>
                </a:cubicBezTo>
                <a:cubicBezTo>
                  <a:pt x="60" y="474"/>
                  <a:pt x="61" y="473"/>
                  <a:pt x="62" y="472"/>
                </a:cubicBezTo>
                <a:cubicBezTo>
                  <a:pt x="63" y="472"/>
                  <a:pt x="63" y="472"/>
                  <a:pt x="64" y="472"/>
                </a:cubicBezTo>
                <a:cubicBezTo>
                  <a:pt x="64" y="472"/>
                  <a:pt x="64" y="471"/>
                  <a:pt x="64" y="471"/>
                </a:cubicBezTo>
                <a:cubicBezTo>
                  <a:pt x="64" y="471"/>
                  <a:pt x="65" y="471"/>
                  <a:pt x="65" y="471"/>
                </a:cubicBezTo>
                <a:cubicBezTo>
                  <a:pt x="67" y="471"/>
                  <a:pt x="68" y="470"/>
                  <a:pt x="69" y="470"/>
                </a:cubicBezTo>
                <a:cubicBezTo>
                  <a:pt x="70" y="469"/>
                  <a:pt x="70" y="469"/>
                  <a:pt x="70" y="469"/>
                </a:cubicBezTo>
                <a:cubicBezTo>
                  <a:pt x="71" y="470"/>
                  <a:pt x="72" y="469"/>
                  <a:pt x="72" y="469"/>
                </a:cubicBezTo>
                <a:cubicBezTo>
                  <a:pt x="73" y="468"/>
                  <a:pt x="73" y="469"/>
                  <a:pt x="73" y="469"/>
                </a:cubicBezTo>
                <a:cubicBezTo>
                  <a:pt x="73" y="469"/>
                  <a:pt x="74" y="468"/>
                  <a:pt x="74" y="468"/>
                </a:cubicBezTo>
                <a:cubicBezTo>
                  <a:pt x="74" y="468"/>
                  <a:pt x="75" y="468"/>
                  <a:pt x="75" y="468"/>
                </a:cubicBezTo>
                <a:cubicBezTo>
                  <a:pt x="76" y="468"/>
                  <a:pt x="76" y="467"/>
                  <a:pt x="77" y="467"/>
                </a:cubicBezTo>
                <a:cubicBezTo>
                  <a:pt x="77" y="467"/>
                  <a:pt x="79" y="467"/>
                  <a:pt x="79" y="467"/>
                </a:cubicBezTo>
                <a:cubicBezTo>
                  <a:pt x="79" y="467"/>
                  <a:pt x="80" y="466"/>
                  <a:pt x="80" y="466"/>
                </a:cubicBezTo>
                <a:cubicBezTo>
                  <a:pt x="80" y="466"/>
                  <a:pt x="80" y="466"/>
                  <a:pt x="80" y="466"/>
                </a:cubicBezTo>
                <a:cubicBezTo>
                  <a:pt x="81" y="466"/>
                  <a:pt x="84" y="464"/>
                  <a:pt x="84" y="465"/>
                </a:cubicBezTo>
                <a:cubicBezTo>
                  <a:pt x="85" y="465"/>
                  <a:pt x="85" y="464"/>
                  <a:pt x="85" y="464"/>
                </a:cubicBezTo>
                <a:cubicBezTo>
                  <a:pt x="86" y="463"/>
                  <a:pt x="87" y="463"/>
                  <a:pt x="88" y="463"/>
                </a:cubicBezTo>
                <a:cubicBezTo>
                  <a:pt x="88" y="463"/>
                  <a:pt x="88" y="463"/>
                  <a:pt x="88" y="463"/>
                </a:cubicBezTo>
                <a:cubicBezTo>
                  <a:pt x="88" y="463"/>
                  <a:pt x="89" y="463"/>
                  <a:pt x="89" y="463"/>
                </a:cubicBezTo>
                <a:cubicBezTo>
                  <a:pt x="89" y="463"/>
                  <a:pt x="89" y="462"/>
                  <a:pt x="90" y="462"/>
                </a:cubicBezTo>
                <a:cubicBezTo>
                  <a:pt x="90" y="462"/>
                  <a:pt x="90" y="462"/>
                  <a:pt x="91" y="462"/>
                </a:cubicBezTo>
                <a:cubicBezTo>
                  <a:pt x="91" y="462"/>
                  <a:pt x="92" y="461"/>
                  <a:pt x="92" y="461"/>
                </a:cubicBezTo>
                <a:cubicBezTo>
                  <a:pt x="93" y="461"/>
                  <a:pt x="94" y="461"/>
                  <a:pt x="95" y="461"/>
                </a:cubicBezTo>
                <a:cubicBezTo>
                  <a:pt x="95" y="461"/>
                  <a:pt x="95" y="460"/>
                  <a:pt x="95" y="460"/>
                </a:cubicBezTo>
                <a:cubicBezTo>
                  <a:pt x="95" y="460"/>
                  <a:pt x="96" y="460"/>
                  <a:pt x="96" y="460"/>
                </a:cubicBezTo>
                <a:cubicBezTo>
                  <a:pt x="96" y="460"/>
                  <a:pt x="96" y="460"/>
                  <a:pt x="96" y="459"/>
                </a:cubicBezTo>
                <a:cubicBezTo>
                  <a:pt x="97" y="459"/>
                  <a:pt x="97" y="459"/>
                  <a:pt x="97" y="459"/>
                </a:cubicBezTo>
                <a:cubicBezTo>
                  <a:pt x="97" y="459"/>
                  <a:pt x="97" y="458"/>
                  <a:pt x="97" y="458"/>
                </a:cubicBezTo>
                <a:cubicBezTo>
                  <a:pt x="98" y="457"/>
                  <a:pt x="98" y="456"/>
                  <a:pt x="98" y="456"/>
                </a:cubicBezTo>
                <a:cubicBezTo>
                  <a:pt x="98" y="455"/>
                  <a:pt x="98" y="454"/>
                  <a:pt x="98" y="453"/>
                </a:cubicBezTo>
                <a:cubicBezTo>
                  <a:pt x="98" y="453"/>
                  <a:pt x="98" y="453"/>
                  <a:pt x="98" y="453"/>
                </a:cubicBezTo>
                <a:cubicBezTo>
                  <a:pt x="98" y="451"/>
                  <a:pt x="98" y="450"/>
                  <a:pt x="98" y="449"/>
                </a:cubicBezTo>
                <a:cubicBezTo>
                  <a:pt x="97" y="448"/>
                  <a:pt x="97" y="447"/>
                  <a:pt x="96" y="446"/>
                </a:cubicBezTo>
                <a:cubicBezTo>
                  <a:pt x="96" y="445"/>
                  <a:pt x="94" y="445"/>
                  <a:pt x="93" y="444"/>
                </a:cubicBezTo>
                <a:cubicBezTo>
                  <a:pt x="93" y="444"/>
                  <a:pt x="92" y="443"/>
                  <a:pt x="92" y="443"/>
                </a:cubicBezTo>
                <a:cubicBezTo>
                  <a:pt x="92" y="443"/>
                  <a:pt x="92" y="443"/>
                  <a:pt x="92" y="443"/>
                </a:cubicBezTo>
                <a:cubicBezTo>
                  <a:pt x="90" y="442"/>
                  <a:pt x="89" y="442"/>
                  <a:pt x="88" y="441"/>
                </a:cubicBezTo>
                <a:cubicBezTo>
                  <a:pt x="84" y="440"/>
                  <a:pt x="80" y="439"/>
                  <a:pt x="77" y="438"/>
                </a:cubicBezTo>
                <a:cubicBezTo>
                  <a:pt x="76" y="438"/>
                  <a:pt x="74" y="438"/>
                  <a:pt x="72" y="437"/>
                </a:cubicBezTo>
                <a:cubicBezTo>
                  <a:pt x="71" y="437"/>
                  <a:pt x="69" y="437"/>
                  <a:pt x="68" y="437"/>
                </a:cubicBezTo>
                <a:cubicBezTo>
                  <a:pt x="68" y="437"/>
                  <a:pt x="68" y="437"/>
                  <a:pt x="68" y="437"/>
                </a:cubicBezTo>
                <a:cubicBezTo>
                  <a:pt x="66" y="437"/>
                  <a:pt x="64" y="436"/>
                  <a:pt x="62" y="436"/>
                </a:cubicBezTo>
                <a:cubicBezTo>
                  <a:pt x="60" y="435"/>
                  <a:pt x="59" y="435"/>
                  <a:pt x="58" y="435"/>
                </a:cubicBezTo>
                <a:cubicBezTo>
                  <a:pt x="57" y="435"/>
                  <a:pt x="56" y="434"/>
                  <a:pt x="55" y="434"/>
                </a:cubicBezTo>
                <a:cubicBezTo>
                  <a:pt x="54" y="433"/>
                  <a:pt x="53" y="433"/>
                  <a:pt x="52" y="432"/>
                </a:cubicBezTo>
                <a:cubicBezTo>
                  <a:pt x="52" y="432"/>
                  <a:pt x="52" y="432"/>
                  <a:pt x="52" y="432"/>
                </a:cubicBezTo>
                <a:cubicBezTo>
                  <a:pt x="51" y="431"/>
                  <a:pt x="51" y="432"/>
                  <a:pt x="50" y="431"/>
                </a:cubicBezTo>
                <a:cubicBezTo>
                  <a:pt x="50" y="431"/>
                  <a:pt x="50" y="431"/>
                  <a:pt x="50" y="431"/>
                </a:cubicBezTo>
                <a:cubicBezTo>
                  <a:pt x="50" y="431"/>
                  <a:pt x="50" y="431"/>
                  <a:pt x="50" y="430"/>
                </a:cubicBezTo>
                <a:cubicBezTo>
                  <a:pt x="50" y="430"/>
                  <a:pt x="49" y="430"/>
                  <a:pt x="49" y="430"/>
                </a:cubicBezTo>
                <a:cubicBezTo>
                  <a:pt x="49" y="430"/>
                  <a:pt x="49" y="430"/>
                  <a:pt x="49" y="430"/>
                </a:cubicBezTo>
                <a:cubicBezTo>
                  <a:pt x="49" y="430"/>
                  <a:pt x="49" y="430"/>
                  <a:pt x="48" y="430"/>
                </a:cubicBezTo>
                <a:cubicBezTo>
                  <a:pt x="48" y="429"/>
                  <a:pt x="48" y="429"/>
                  <a:pt x="48" y="429"/>
                </a:cubicBezTo>
                <a:cubicBezTo>
                  <a:pt x="47" y="428"/>
                  <a:pt x="46" y="426"/>
                  <a:pt x="45" y="426"/>
                </a:cubicBezTo>
                <a:cubicBezTo>
                  <a:pt x="46" y="423"/>
                  <a:pt x="43" y="421"/>
                  <a:pt x="43" y="419"/>
                </a:cubicBezTo>
                <a:cubicBezTo>
                  <a:pt x="44" y="419"/>
                  <a:pt x="43" y="417"/>
                  <a:pt x="43" y="417"/>
                </a:cubicBezTo>
                <a:cubicBezTo>
                  <a:pt x="43" y="417"/>
                  <a:pt x="43" y="417"/>
                  <a:pt x="43" y="417"/>
                </a:cubicBezTo>
                <a:cubicBezTo>
                  <a:pt x="43" y="417"/>
                  <a:pt x="42" y="417"/>
                  <a:pt x="42" y="416"/>
                </a:cubicBezTo>
                <a:cubicBezTo>
                  <a:pt x="42" y="416"/>
                  <a:pt x="42" y="416"/>
                  <a:pt x="42" y="416"/>
                </a:cubicBezTo>
                <a:cubicBezTo>
                  <a:pt x="42" y="415"/>
                  <a:pt x="41" y="416"/>
                  <a:pt x="41" y="415"/>
                </a:cubicBezTo>
                <a:cubicBezTo>
                  <a:pt x="40" y="415"/>
                  <a:pt x="40" y="415"/>
                  <a:pt x="40" y="415"/>
                </a:cubicBezTo>
                <a:cubicBezTo>
                  <a:pt x="40" y="417"/>
                  <a:pt x="40" y="417"/>
                  <a:pt x="40" y="419"/>
                </a:cubicBezTo>
                <a:cubicBezTo>
                  <a:pt x="40" y="419"/>
                  <a:pt x="40" y="419"/>
                  <a:pt x="40" y="420"/>
                </a:cubicBezTo>
                <a:cubicBezTo>
                  <a:pt x="41" y="421"/>
                  <a:pt x="41" y="421"/>
                  <a:pt x="41" y="422"/>
                </a:cubicBezTo>
                <a:cubicBezTo>
                  <a:pt x="42" y="424"/>
                  <a:pt x="43" y="427"/>
                  <a:pt x="44" y="429"/>
                </a:cubicBezTo>
                <a:cubicBezTo>
                  <a:pt x="44" y="429"/>
                  <a:pt x="45" y="430"/>
                  <a:pt x="46" y="431"/>
                </a:cubicBezTo>
                <a:cubicBezTo>
                  <a:pt x="46" y="431"/>
                  <a:pt x="46" y="431"/>
                  <a:pt x="46" y="432"/>
                </a:cubicBezTo>
                <a:cubicBezTo>
                  <a:pt x="46" y="432"/>
                  <a:pt x="47" y="432"/>
                  <a:pt x="47" y="433"/>
                </a:cubicBezTo>
                <a:cubicBezTo>
                  <a:pt x="47" y="433"/>
                  <a:pt x="47" y="433"/>
                  <a:pt x="47" y="433"/>
                </a:cubicBezTo>
                <a:cubicBezTo>
                  <a:pt x="48" y="434"/>
                  <a:pt x="49" y="434"/>
                  <a:pt x="50" y="435"/>
                </a:cubicBezTo>
                <a:cubicBezTo>
                  <a:pt x="51" y="435"/>
                  <a:pt x="52" y="436"/>
                  <a:pt x="53" y="437"/>
                </a:cubicBezTo>
                <a:cubicBezTo>
                  <a:pt x="54" y="437"/>
                  <a:pt x="56" y="438"/>
                  <a:pt x="57" y="438"/>
                </a:cubicBezTo>
                <a:cubicBezTo>
                  <a:pt x="58" y="438"/>
                  <a:pt x="59" y="438"/>
                  <a:pt x="60" y="438"/>
                </a:cubicBezTo>
                <a:cubicBezTo>
                  <a:pt x="60" y="438"/>
                  <a:pt x="61" y="439"/>
                  <a:pt x="61" y="439"/>
                </a:cubicBezTo>
                <a:cubicBezTo>
                  <a:pt x="63" y="439"/>
                  <a:pt x="64" y="439"/>
                  <a:pt x="66" y="440"/>
                </a:cubicBezTo>
                <a:cubicBezTo>
                  <a:pt x="67" y="440"/>
                  <a:pt x="67" y="440"/>
                  <a:pt x="68" y="440"/>
                </a:cubicBezTo>
                <a:cubicBezTo>
                  <a:pt x="69" y="440"/>
                  <a:pt x="69" y="440"/>
                  <a:pt x="69" y="440"/>
                </a:cubicBezTo>
                <a:cubicBezTo>
                  <a:pt x="71" y="440"/>
                  <a:pt x="73" y="441"/>
                  <a:pt x="75" y="441"/>
                </a:cubicBezTo>
                <a:cubicBezTo>
                  <a:pt x="75" y="441"/>
                  <a:pt x="75" y="441"/>
                  <a:pt x="75" y="441"/>
                </a:cubicBezTo>
                <a:cubicBezTo>
                  <a:pt x="76" y="441"/>
                  <a:pt x="76" y="441"/>
                  <a:pt x="76" y="441"/>
                </a:cubicBezTo>
                <a:cubicBezTo>
                  <a:pt x="79" y="442"/>
                  <a:pt x="82" y="443"/>
                  <a:pt x="85" y="444"/>
                </a:cubicBezTo>
                <a:cubicBezTo>
                  <a:pt x="87" y="444"/>
                  <a:pt x="88" y="444"/>
                  <a:pt x="89" y="445"/>
                </a:cubicBezTo>
                <a:cubicBezTo>
                  <a:pt x="90" y="445"/>
                  <a:pt x="92" y="447"/>
                  <a:pt x="92" y="447"/>
                </a:cubicBezTo>
                <a:cubicBezTo>
                  <a:pt x="92" y="447"/>
                  <a:pt x="92" y="448"/>
                  <a:pt x="92" y="448"/>
                </a:cubicBezTo>
                <a:cubicBezTo>
                  <a:pt x="93" y="448"/>
                  <a:pt x="93" y="448"/>
                  <a:pt x="93" y="448"/>
                </a:cubicBezTo>
                <a:cubicBezTo>
                  <a:pt x="94" y="448"/>
                  <a:pt x="94" y="450"/>
                  <a:pt x="94" y="450"/>
                </a:cubicBezTo>
                <a:cubicBezTo>
                  <a:pt x="94" y="451"/>
                  <a:pt x="95" y="451"/>
                  <a:pt x="95" y="451"/>
                </a:cubicBezTo>
                <a:cubicBezTo>
                  <a:pt x="95" y="452"/>
                  <a:pt x="95" y="452"/>
                  <a:pt x="95" y="452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95" y="455"/>
                  <a:pt x="95" y="456"/>
                  <a:pt x="95" y="458"/>
                </a:cubicBezTo>
                <a:cubicBezTo>
                  <a:pt x="94" y="458"/>
                  <a:pt x="94" y="458"/>
                  <a:pt x="94" y="458"/>
                </a:cubicBezTo>
                <a:cubicBezTo>
                  <a:pt x="93" y="458"/>
                  <a:pt x="93" y="458"/>
                  <a:pt x="93" y="458"/>
                </a:cubicBezTo>
                <a:cubicBezTo>
                  <a:pt x="93" y="458"/>
                  <a:pt x="92" y="458"/>
                  <a:pt x="92" y="458"/>
                </a:cubicBezTo>
                <a:cubicBezTo>
                  <a:pt x="92" y="458"/>
                  <a:pt x="92" y="458"/>
                  <a:pt x="92" y="458"/>
                </a:cubicBezTo>
                <a:cubicBezTo>
                  <a:pt x="91" y="458"/>
                  <a:pt x="90" y="458"/>
                  <a:pt x="89" y="459"/>
                </a:cubicBezTo>
                <a:cubicBezTo>
                  <a:pt x="88" y="459"/>
                  <a:pt x="87" y="460"/>
                  <a:pt x="86" y="460"/>
                </a:cubicBezTo>
                <a:cubicBezTo>
                  <a:pt x="86" y="460"/>
                  <a:pt x="84" y="460"/>
                  <a:pt x="84" y="461"/>
                </a:cubicBezTo>
                <a:cubicBezTo>
                  <a:pt x="84" y="461"/>
                  <a:pt x="84" y="461"/>
                  <a:pt x="84" y="461"/>
                </a:cubicBezTo>
                <a:cubicBezTo>
                  <a:pt x="83" y="462"/>
                  <a:pt x="83" y="462"/>
                  <a:pt x="82" y="462"/>
                </a:cubicBezTo>
                <a:cubicBezTo>
                  <a:pt x="82" y="463"/>
                  <a:pt x="81" y="462"/>
                  <a:pt x="81" y="463"/>
                </a:cubicBezTo>
                <a:cubicBezTo>
                  <a:pt x="80" y="463"/>
                  <a:pt x="79" y="463"/>
                  <a:pt x="79" y="463"/>
                </a:cubicBezTo>
                <a:cubicBezTo>
                  <a:pt x="78" y="464"/>
                  <a:pt x="77" y="464"/>
                  <a:pt x="76" y="465"/>
                </a:cubicBezTo>
                <a:cubicBezTo>
                  <a:pt x="76" y="465"/>
                  <a:pt x="76" y="464"/>
                  <a:pt x="76" y="464"/>
                </a:cubicBezTo>
                <a:cubicBezTo>
                  <a:pt x="75" y="464"/>
                  <a:pt x="75" y="465"/>
                  <a:pt x="74" y="465"/>
                </a:cubicBezTo>
                <a:cubicBezTo>
                  <a:pt x="74" y="465"/>
                  <a:pt x="73" y="466"/>
                  <a:pt x="73" y="466"/>
                </a:cubicBezTo>
                <a:cubicBezTo>
                  <a:pt x="72" y="466"/>
                  <a:pt x="71" y="466"/>
                  <a:pt x="71" y="466"/>
                </a:cubicBezTo>
                <a:cubicBezTo>
                  <a:pt x="70" y="466"/>
                  <a:pt x="70" y="466"/>
                  <a:pt x="69" y="467"/>
                </a:cubicBezTo>
                <a:cubicBezTo>
                  <a:pt x="69" y="467"/>
                  <a:pt x="68" y="467"/>
                  <a:pt x="67" y="467"/>
                </a:cubicBezTo>
                <a:cubicBezTo>
                  <a:pt x="67" y="467"/>
                  <a:pt x="67" y="467"/>
                  <a:pt x="67" y="467"/>
                </a:cubicBezTo>
                <a:cubicBezTo>
                  <a:pt x="67" y="468"/>
                  <a:pt x="66" y="467"/>
                  <a:pt x="66" y="467"/>
                </a:cubicBezTo>
                <a:cubicBezTo>
                  <a:pt x="65" y="468"/>
                  <a:pt x="65" y="468"/>
                  <a:pt x="64" y="468"/>
                </a:cubicBezTo>
                <a:cubicBezTo>
                  <a:pt x="62" y="469"/>
                  <a:pt x="59" y="470"/>
                  <a:pt x="57" y="472"/>
                </a:cubicBezTo>
                <a:cubicBezTo>
                  <a:pt x="56" y="472"/>
                  <a:pt x="54" y="474"/>
                  <a:pt x="53" y="473"/>
                </a:cubicBezTo>
                <a:cubicBezTo>
                  <a:pt x="52" y="473"/>
                  <a:pt x="51" y="474"/>
                  <a:pt x="51" y="474"/>
                </a:cubicBezTo>
                <a:cubicBezTo>
                  <a:pt x="50" y="474"/>
                  <a:pt x="49" y="475"/>
                  <a:pt x="48" y="475"/>
                </a:cubicBezTo>
                <a:cubicBezTo>
                  <a:pt x="47" y="476"/>
                  <a:pt x="46" y="476"/>
                  <a:pt x="45" y="476"/>
                </a:cubicBezTo>
                <a:cubicBezTo>
                  <a:pt x="45" y="476"/>
                  <a:pt x="44" y="476"/>
                  <a:pt x="44" y="476"/>
                </a:cubicBezTo>
                <a:cubicBezTo>
                  <a:pt x="44" y="476"/>
                  <a:pt x="44" y="477"/>
                  <a:pt x="44" y="477"/>
                </a:cubicBezTo>
                <a:cubicBezTo>
                  <a:pt x="43" y="477"/>
                  <a:pt x="42" y="477"/>
                  <a:pt x="42" y="477"/>
                </a:cubicBezTo>
                <a:cubicBezTo>
                  <a:pt x="42" y="478"/>
                  <a:pt x="41" y="478"/>
                  <a:pt x="41" y="478"/>
                </a:cubicBezTo>
                <a:cubicBezTo>
                  <a:pt x="40" y="479"/>
                  <a:pt x="39" y="479"/>
                  <a:pt x="38" y="480"/>
                </a:cubicBezTo>
                <a:cubicBezTo>
                  <a:pt x="36" y="481"/>
                  <a:pt x="34" y="481"/>
                  <a:pt x="33" y="483"/>
                </a:cubicBezTo>
                <a:cubicBezTo>
                  <a:pt x="33" y="484"/>
                  <a:pt x="33" y="484"/>
                  <a:pt x="34" y="485"/>
                </a:cubicBezTo>
                <a:cubicBezTo>
                  <a:pt x="33" y="486"/>
                  <a:pt x="35" y="484"/>
                  <a:pt x="35" y="485"/>
                </a:cubicBezTo>
                <a:cubicBezTo>
                  <a:pt x="34" y="488"/>
                  <a:pt x="34" y="488"/>
                  <a:pt x="34" y="488"/>
                </a:cubicBezTo>
                <a:cubicBezTo>
                  <a:pt x="35" y="489"/>
                  <a:pt x="36" y="491"/>
                  <a:pt x="36" y="492"/>
                </a:cubicBezTo>
                <a:cubicBezTo>
                  <a:pt x="37" y="493"/>
                  <a:pt x="37" y="493"/>
                  <a:pt x="37" y="493"/>
                </a:cubicBezTo>
                <a:cubicBezTo>
                  <a:pt x="38" y="494"/>
                  <a:pt x="38" y="494"/>
                  <a:pt x="38" y="495"/>
                </a:cubicBezTo>
                <a:cubicBezTo>
                  <a:pt x="38" y="495"/>
                  <a:pt x="39" y="495"/>
                  <a:pt x="39" y="495"/>
                </a:cubicBezTo>
                <a:cubicBezTo>
                  <a:pt x="39" y="495"/>
                  <a:pt x="39" y="496"/>
                  <a:pt x="40" y="496"/>
                </a:cubicBezTo>
                <a:cubicBezTo>
                  <a:pt x="40" y="496"/>
                  <a:pt x="40" y="496"/>
                  <a:pt x="40" y="496"/>
                </a:cubicBezTo>
                <a:cubicBezTo>
                  <a:pt x="40" y="497"/>
                  <a:pt x="41" y="497"/>
                  <a:pt x="42" y="497"/>
                </a:cubicBezTo>
                <a:cubicBezTo>
                  <a:pt x="42" y="498"/>
                  <a:pt x="42" y="498"/>
                  <a:pt x="42" y="498"/>
                </a:cubicBezTo>
                <a:cubicBezTo>
                  <a:pt x="42" y="499"/>
                  <a:pt x="43" y="499"/>
                  <a:pt x="43" y="500"/>
                </a:cubicBezTo>
                <a:cubicBezTo>
                  <a:pt x="43" y="500"/>
                  <a:pt x="43" y="500"/>
                  <a:pt x="43" y="501"/>
                </a:cubicBezTo>
                <a:cubicBezTo>
                  <a:pt x="44" y="501"/>
                  <a:pt x="44" y="501"/>
                  <a:pt x="45" y="502"/>
                </a:cubicBezTo>
                <a:cubicBezTo>
                  <a:pt x="45" y="502"/>
                  <a:pt x="45" y="502"/>
                  <a:pt x="45" y="503"/>
                </a:cubicBezTo>
                <a:cubicBezTo>
                  <a:pt x="46" y="503"/>
                  <a:pt x="46" y="503"/>
                  <a:pt x="47" y="504"/>
                </a:cubicBezTo>
                <a:cubicBezTo>
                  <a:pt x="47" y="504"/>
                  <a:pt x="47" y="505"/>
                  <a:pt x="47" y="505"/>
                </a:cubicBezTo>
                <a:cubicBezTo>
                  <a:pt x="48" y="506"/>
                  <a:pt x="48" y="506"/>
                  <a:pt x="49" y="507"/>
                </a:cubicBezTo>
                <a:cubicBezTo>
                  <a:pt x="49" y="508"/>
                  <a:pt x="50" y="509"/>
                  <a:pt x="51" y="509"/>
                </a:cubicBezTo>
                <a:cubicBezTo>
                  <a:pt x="51" y="509"/>
                  <a:pt x="51" y="510"/>
                  <a:pt x="51" y="510"/>
                </a:cubicBezTo>
                <a:cubicBezTo>
                  <a:pt x="52" y="511"/>
                  <a:pt x="54" y="512"/>
                  <a:pt x="55" y="513"/>
                </a:cubicBezTo>
                <a:cubicBezTo>
                  <a:pt x="55" y="513"/>
                  <a:pt x="56" y="513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5"/>
                  <a:pt x="58" y="515"/>
                  <a:pt x="58" y="516"/>
                </a:cubicBezTo>
                <a:cubicBezTo>
                  <a:pt x="59" y="516"/>
                  <a:pt x="59" y="517"/>
                  <a:pt x="60" y="517"/>
                </a:cubicBezTo>
                <a:cubicBezTo>
                  <a:pt x="60" y="517"/>
                  <a:pt x="60" y="517"/>
                  <a:pt x="60" y="517"/>
                </a:cubicBezTo>
                <a:cubicBezTo>
                  <a:pt x="61" y="518"/>
                  <a:pt x="62" y="519"/>
                  <a:pt x="62" y="519"/>
                </a:cubicBezTo>
                <a:cubicBezTo>
                  <a:pt x="62" y="519"/>
                  <a:pt x="62" y="519"/>
                  <a:pt x="62" y="519"/>
                </a:cubicBezTo>
                <a:cubicBezTo>
                  <a:pt x="62" y="520"/>
                  <a:pt x="63" y="520"/>
                  <a:pt x="63" y="520"/>
                </a:cubicBezTo>
                <a:cubicBezTo>
                  <a:pt x="64" y="520"/>
                  <a:pt x="63" y="520"/>
                  <a:pt x="63" y="520"/>
                </a:cubicBezTo>
                <a:cubicBezTo>
                  <a:pt x="64" y="521"/>
                  <a:pt x="64" y="521"/>
                  <a:pt x="65" y="521"/>
                </a:cubicBezTo>
                <a:cubicBezTo>
                  <a:pt x="65" y="521"/>
                  <a:pt x="65" y="521"/>
                  <a:pt x="65" y="521"/>
                </a:cubicBezTo>
                <a:cubicBezTo>
                  <a:pt x="66" y="522"/>
                  <a:pt x="67" y="522"/>
                  <a:pt x="67" y="523"/>
                </a:cubicBezTo>
                <a:cubicBezTo>
                  <a:pt x="67" y="523"/>
                  <a:pt x="68" y="523"/>
                  <a:pt x="68" y="524"/>
                </a:cubicBezTo>
                <a:cubicBezTo>
                  <a:pt x="68" y="524"/>
                  <a:pt x="69" y="524"/>
                  <a:pt x="69" y="524"/>
                </a:cubicBezTo>
                <a:cubicBezTo>
                  <a:pt x="69" y="524"/>
                  <a:pt x="70" y="524"/>
                  <a:pt x="70" y="525"/>
                </a:cubicBezTo>
                <a:cubicBezTo>
                  <a:pt x="70" y="525"/>
                  <a:pt x="71" y="526"/>
                  <a:pt x="71" y="526"/>
                </a:cubicBezTo>
                <a:cubicBezTo>
                  <a:pt x="72" y="526"/>
                  <a:pt x="72" y="526"/>
                  <a:pt x="73" y="527"/>
                </a:cubicBezTo>
                <a:cubicBezTo>
                  <a:pt x="73" y="527"/>
                  <a:pt x="73" y="527"/>
                  <a:pt x="73" y="527"/>
                </a:cubicBezTo>
                <a:cubicBezTo>
                  <a:pt x="73" y="527"/>
                  <a:pt x="73" y="527"/>
                  <a:pt x="73" y="527"/>
                </a:cubicBezTo>
                <a:cubicBezTo>
                  <a:pt x="73" y="527"/>
                  <a:pt x="73" y="528"/>
                  <a:pt x="73" y="528"/>
                </a:cubicBezTo>
                <a:cubicBezTo>
                  <a:pt x="73" y="528"/>
                  <a:pt x="74" y="528"/>
                  <a:pt x="74" y="528"/>
                </a:cubicBezTo>
                <a:cubicBezTo>
                  <a:pt x="74" y="528"/>
                  <a:pt x="75" y="529"/>
                  <a:pt x="75" y="529"/>
                </a:cubicBezTo>
                <a:cubicBezTo>
                  <a:pt x="76" y="531"/>
                  <a:pt x="77" y="530"/>
                  <a:pt x="77" y="532"/>
                </a:cubicBezTo>
                <a:cubicBezTo>
                  <a:pt x="76" y="534"/>
                  <a:pt x="76" y="533"/>
                  <a:pt x="75" y="534"/>
                </a:cubicBezTo>
                <a:cubicBezTo>
                  <a:pt x="74" y="534"/>
                  <a:pt x="73" y="535"/>
                  <a:pt x="72" y="535"/>
                </a:cubicBezTo>
                <a:cubicBezTo>
                  <a:pt x="72" y="535"/>
                  <a:pt x="71" y="536"/>
                  <a:pt x="71" y="536"/>
                </a:cubicBezTo>
                <a:cubicBezTo>
                  <a:pt x="70" y="537"/>
                  <a:pt x="70" y="537"/>
                  <a:pt x="69" y="537"/>
                </a:cubicBezTo>
                <a:cubicBezTo>
                  <a:pt x="69" y="537"/>
                  <a:pt x="69" y="537"/>
                  <a:pt x="69" y="537"/>
                </a:cubicBezTo>
                <a:cubicBezTo>
                  <a:pt x="69" y="538"/>
                  <a:pt x="68" y="538"/>
                  <a:pt x="67" y="538"/>
                </a:cubicBezTo>
                <a:cubicBezTo>
                  <a:pt x="67" y="539"/>
                  <a:pt x="67" y="539"/>
                  <a:pt x="67" y="539"/>
                </a:cubicBezTo>
                <a:cubicBezTo>
                  <a:pt x="66" y="540"/>
                  <a:pt x="65" y="540"/>
                  <a:pt x="64" y="540"/>
                </a:cubicBezTo>
                <a:cubicBezTo>
                  <a:pt x="64" y="540"/>
                  <a:pt x="64" y="540"/>
                  <a:pt x="64" y="540"/>
                </a:cubicBezTo>
                <a:cubicBezTo>
                  <a:pt x="64" y="541"/>
                  <a:pt x="63" y="540"/>
                  <a:pt x="63" y="540"/>
                </a:cubicBezTo>
                <a:cubicBezTo>
                  <a:pt x="62" y="541"/>
                  <a:pt x="60" y="542"/>
                  <a:pt x="59" y="542"/>
                </a:cubicBezTo>
                <a:cubicBezTo>
                  <a:pt x="57" y="543"/>
                  <a:pt x="54" y="543"/>
                  <a:pt x="52" y="544"/>
                </a:cubicBezTo>
                <a:cubicBezTo>
                  <a:pt x="51" y="545"/>
                  <a:pt x="51" y="544"/>
                  <a:pt x="50" y="544"/>
                </a:cubicBezTo>
                <a:cubicBezTo>
                  <a:pt x="50" y="544"/>
                  <a:pt x="49" y="545"/>
                  <a:pt x="49" y="545"/>
                </a:cubicBezTo>
                <a:cubicBezTo>
                  <a:pt x="49" y="545"/>
                  <a:pt x="49" y="545"/>
                  <a:pt x="48" y="545"/>
                </a:cubicBezTo>
                <a:cubicBezTo>
                  <a:pt x="48" y="545"/>
                  <a:pt x="48" y="545"/>
                  <a:pt x="48" y="545"/>
                </a:cubicBezTo>
                <a:cubicBezTo>
                  <a:pt x="47" y="545"/>
                  <a:pt x="47" y="545"/>
                  <a:pt x="46" y="545"/>
                </a:cubicBezTo>
                <a:cubicBezTo>
                  <a:pt x="45" y="545"/>
                  <a:pt x="44" y="546"/>
                  <a:pt x="44" y="546"/>
                </a:cubicBezTo>
                <a:cubicBezTo>
                  <a:pt x="44" y="545"/>
                  <a:pt x="43" y="546"/>
                  <a:pt x="43" y="546"/>
                </a:cubicBezTo>
                <a:cubicBezTo>
                  <a:pt x="42" y="546"/>
                  <a:pt x="41" y="546"/>
                  <a:pt x="40" y="546"/>
                </a:cubicBezTo>
                <a:cubicBezTo>
                  <a:pt x="39" y="547"/>
                  <a:pt x="37" y="548"/>
                  <a:pt x="35" y="548"/>
                </a:cubicBezTo>
                <a:cubicBezTo>
                  <a:pt x="34" y="548"/>
                  <a:pt x="34" y="549"/>
                  <a:pt x="34" y="549"/>
                </a:cubicBezTo>
                <a:cubicBezTo>
                  <a:pt x="33" y="548"/>
                  <a:pt x="34" y="549"/>
                  <a:pt x="33" y="549"/>
                </a:cubicBezTo>
                <a:cubicBezTo>
                  <a:pt x="32" y="549"/>
                  <a:pt x="31" y="549"/>
                  <a:pt x="29" y="549"/>
                </a:cubicBezTo>
                <a:cubicBezTo>
                  <a:pt x="29" y="549"/>
                  <a:pt x="29" y="549"/>
                  <a:pt x="28" y="549"/>
                </a:cubicBezTo>
                <a:cubicBezTo>
                  <a:pt x="28" y="550"/>
                  <a:pt x="27" y="549"/>
                  <a:pt x="27" y="549"/>
                </a:cubicBezTo>
                <a:cubicBezTo>
                  <a:pt x="27" y="549"/>
                  <a:pt x="26" y="550"/>
                  <a:pt x="26" y="550"/>
                </a:cubicBezTo>
                <a:cubicBezTo>
                  <a:pt x="25" y="550"/>
                  <a:pt x="25" y="550"/>
                  <a:pt x="24" y="550"/>
                </a:cubicBezTo>
                <a:cubicBezTo>
                  <a:pt x="24" y="550"/>
                  <a:pt x="24" y="550"/>
                  <a:pt x="23" y="550"/>
                </a:cubicBezTo>
                <a:cubicBezTo>
                  <a:pt x="23" y="550"/>
                  <a:pt x="22" y="550"/>
                  <a:pt x="22" y="550"/>
                </a:cubicBezTo>
                <a:cubicBezTo>
                  <a:pt x="20" y="550"/>
                  <a:pt x="21" y="548"/>
                  <a:pt x="20" y="548"/>
                </a:cubicBezTo>
                <a:cubicBezTo>
                  <a:pt x="20" y="548"/>
                  <a:pt x="19" y="547"/>
                  <a:pt x="19" y="546"/>
                </a:cubicBezTo>
                <a:cubicBezTo>
                  <a:pt x="19" y="546"/>
                  <a:pt x="19" y="546"/>
                  <a:pt x="19" y="546"/>
                </a:cubicBezTo>
                <a:cubicBezTo>
                  <a:pt x="19" y="546"/>
                  <a:pt x="17" y="546"/>
                  <a:pt x="17" y="545"/>
                </a:cubicBezTo>
                <a:cubicBezTo>
                  <a:pt x="16" y="547"/>
                  <a:pt x="18" y="549"/>
                  <a:pt x="17" y="551"/>
                </a:cubicBezTo>
                <a:cubicBezTo>
                  <a:pt x="15" y="551"/>
                  <a:pt x="14" y="553"/>
                  <a:pt x="13" y="554"/>
                </a:cubicBezTo>
                <a:cubicBezTo>
                  <a:pt x="13" y="554"/>
                  <a:pt x="12" y="554"/>
                  <a:pt x="12" y="554"/>
                </a:cubicBezTo>
                <a:cubicBezTo>
                  <a:pt x="11" y="554"/>
                  <a:pt x="11" y="554"/>
                  <a:pt x="10" y="555"/>
                </a:cubicBezTo>
                <a:cubicBezTo>
                  <a:pt x="9" y="555"/>
                  <a:pt x="8" y="556"/>
                  <a:pt x="7" y="556"/>
                </a:cubicBezTo>
                <a:cubicBezTo>
                  <a:pt x="6" y="556"/>
                  <a:pt x="5" y="556"/>
                  <a:pt x="5" y="557"/>
                </a:cubicBezTo>
                <a:cubicBezTo>
                  <a:pt x="4" y="557"/>
                  <a:pt x="2" y="558"/>
                  <a:pt x="2" y="558"/>
                </a:cubicBezTo>
                <a:cubicBezTo>
                  <a:pt x="2" y="558"/>
                  <a:pt x="1" y="558"/>
                  <a:pt x="1" y="558"/>
                </a:cubicBezTo>
                <a:cubicBezTo>
                  <a:pt x="1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61"/>
                  <a:pt x="0" y="561"/>
                  <a:pt x="0" y="561"/>
                </a:cubicBezTo>
                <a:cubicBezTo>
                  <a:pt x="1" y="561"/>
                  <a:pt x="1" y="561"/>
                  <a:pt x="2" y="560"/>
                </a:cubicBezTo>
                <a:cubicBezTo>
                  <a:pt x="2" y="560"/>
                  <a:pt x="2" y="561"/>
                  <a:pt x="2" y="561"/>
                </a:cubicBezTo>
                <a:cubicBezTo>
                  <a:pt x="3" y="561"/>
                  <a:pt x="3" y="560"/>
                  <a:pt x="4" y="560"/>
                </a:cubicBezTo>
                <a:cubicBezTo>
                  <a:pt x="5" y="560"/>
                  <a:pt x="6" y="560"/>
                  <a:pt x="7" y="559"/>
                </a:cubicBezTo>
                <a:cubicBezTo>
                  <a:pt x="8" y="559"/>
                  <a:pt x="9" y="558"/>
                  <a:pt x="10" y="558"/>
                </a:cubicBezTo>
                <a:cubicBezTo>
                  <a:pt x="11" y="557"/>
                  <a:pt x="12" y="557"/>
                  <a:pt x="12" y="556"/>
                </a:cubicBezTo>
                <a:cubicBezTo>
                  <a:pt x="12" y="556"/>
                  <a:pt x="13" y="557"/>
                  <a:pt x="13" y="557"/>
                </a:cubicBezTo>
                <a:cubicBezTo>
                  <a:pt x="13" y="557"/>
                  <a:pt x="14" y="556"/>
                  <a:pt x="14" y="556"/>
                </a:cubicBezTo>
                <a:cubicBezTo>
                  <a:pt x="14" y="556"/>
                  <a:pt x="14" y="556"/>
                  <a:pt x="14" y="555"/>
                </a:cubicBezTo>
                <a:cubicBezTo>
                  <a:pt x="15" y="555"/>
                  <a:pt x="15" y="555"/>
                  <a:pt x="15" y="555"/>
                </a:cubicBezTo>
                <a:cubicBezTo>
                  <a:pt x="15" y="555"/>
                  <a:pt x="16" y="555"/>
                  <a:pt x="16" y="555"/>
                </a:cubicBezTo>
                <a:cubicBezTo>
                  <a:pt x="17" y="555"/>
                  <a:pt x="18" y="554"/>
                  <a:pt x="19" y="554"/>
                </a:cubicBezTo>
                <a:cubicBezTo>
                  <a:pt x="20" y="555"/>
                  <a:pt x="20" y="556"/>
                  <a:pt x="20" y="556"/>
                </a:cubicBezTo>
                <a:cubicBezTo>
                  <a:pt x="20" y="556"/>
                  <a:pt x="21" y="556"/>
                  <a:pt x="21" y="556"/>
                </a:cubicBezTo>
                <a:cubicBezTo>
                  <a:pt x="21" y="556"/>
                  <a:pt x="21" y="557"/>
                  <a:pt x="21" y="557"/>
                </a:cubicBezTo>
                <a:cubicBezTo>
                  <a:pt x="21" y="557"/>
                  <a:pt x="22" y="557"/>
                  <a:pt x="22" y="557"/>
                </a:cubicBezTo>
                <a:cubicBezTo>
                  <a:pt x="22" y="558"/>
                  <a:pt x="22" y="560"/>
                  <a:pt x="23" y="560"/>
                </a:cubicBezTo>
                <a:cubicBezTo>
                  <a:pt x="24" y="561"/>
                  <a:pt x="23" y="561"/>
                  <a:pt x="23" y="561"/>
                </a:cubicBezTo>
                <a:cubicBezTo>
                  <a:pt x="24" y="562"/>
                  <a:pt x="24" y="562"/>
                  <a:pt x="25" y="563"/>
                </a:cubicBezTo>
                <a:cubicBezTo>
                  <a:pt x="26" y="563"/>
                  <a:pt x="25" y="564"/>
                  <a:pt x="26" y="564"/>
                </a:cubicBezTo>
                <a:cubicBezTo>
                  <a:pt x="26" y="565"/>
                  <a:pt x="27" y="565"/>
                  <a:pt x="27" y="566"/>
                </a:cubicBezTo>
                <a:cubicBezTo>
                  <a:pt x="27" y="566"/>
                  <a:pt x="27" y="566"/>
                  <a:pt x="27" y="566"/>
                </a:cubicBezTo>
                <a:cubicBezTo>
                  <a:pt x="28" y="568"/>
                  <a:pt x="29" y="568"/>
                  <a:pt x="30" y="569"/>
                </a:cubicBezTo>
                <a:cubicBezTo>
                  <a:pt x="30" y="569"/>
                  <a:pt x="30" y="570"/>
                  <a:pt x="30" y="570"/>
                </a:cubicBezTo>
                <a:cubicBezTo>
                  <a:pt x="30" y="570"/>
                  <a:pt x="30" y="570"/>
                  <a:pt x="30" y="570"/>
                </a:cubicBezTo>
                <a:cubicBezTo>
                  <a:pt x="31" y="570"/>
                  <a:pt x="30" y="571"/>
                  <a:pt x="31" y="571"/>
                </a:cubicBezTo>
                <a:cubicBezTo>
                  <a:pt x="31" y="572"/>
                  <a:pt x="32" y="572"/>
                  <a:pt x="33" y="573"/>
                </a:cubicBezTo>
                <a:cubicBezTo>
                  <a:pt x="33" y="573"/>
                  <a:pt x="33" y="573"/>
                  <a:pt x="33" y="573"/>
                </a:cubicBezTo>
                <a:cubicBezTo>
                  <a:pt x="33" y="574"/>
                  <a:pt x="34" y="574"/>
                  <a:pt x="34" y="574"/>
                </a:cubicBezTo>
                <a:cubicBezTo>
                  <a:pt x="35" y="575"/>
                  <a:pt x="34" y="575"/>
                  <a:pt x="35" y="575"/>
                </a:cubicBezTo>
                <a:cubicBezTo>
                  <a:pt x="35" y="576"/>
                  <a:pt x="36" y="576"/>
                  <a:pt x="36" y="576"/>
                </a:cubicBezTo>
                <a:cubicBezTo>
                  <a:pt x="36" y="576"/>
                  <a:pt x="36" y="577"/>
                  <a:pt x="36" y="577"/>
                </a:cubicBezTo>
                <a:cubicBezTo>
                  <a:pt x="36" y="577"/>
                  <a:pt x="37" y="578"/>
                  <a:pt x="37" y="578"/>
                </a:cubicBezTo>
                <a:cubicBezTo>
                  <a:pt x="37" y="578"/>
                  <a:pt x="37" y="579"/>
                  <a:pt x="38" y="579"/>
                </a:cubicBezTo>
                <a:cubicBezTo>
                  <a:pt x="38" y="579"/>
                  <a:pt x="38" y="579"/>
                  <a:pt x="39" y="580"/>
                </a:cubicBezTo>
                <a:cubicBezTo>
                  <a:pt x="39" y="580"/>
                  <a:pt x="39" y="580"/>
                  <a:pt x="39" y="581"/>
                </a:cubicBezTo>
                <a:cubicBezTo>
                  <a:pt x="39" y="581"/>
                  <a:pt x="40" y="581"/>
                  <a:pt x="40" y="581"/>
                </a:cubicBezTo>
                <a:cubicBezTo>
                  <a:pt x="40" y="582"/>
                  <a:pt x="40" y="582"/>
                  <a:pt x="40" y="582"/>
                </a:cubicBezTo>
                <a:cubicBezTo>
                  <a:pt x="41" y="582"/>
                  <a:pt x="41" y="582"/>
                  <a:pt x="41" y="583"/>
                </a:cubicBezTo>
                <a:cubicBezTo>
                  <a:pt x="42" y="583"/>
                  <a:pt x="41" y="583"/>
                  <a:pt x="41" y="583"/>
                </a:cubicBezTo>
                <a:cubicBezTo>
                  <a:pt x="42" y="584"/>
                  <a:pt x="42" y="584"/>
                  <a:pt x="42" y="584"/>
                </a:cubicBezTo>
                <a:cubicBezTo>
                  <a:pt x="43" y="584"/>
                  <a:pt x="43" y="585"/>
                  <a:pt x="43" y="585"/>
                </a:cubicBezTo>
                <a:cubicBezTo>
                  <a:pt x="43" y="585"/>
                  <a:pt x="43" y="585"/>
                  <a:pt x="44" y="586"/>
                </a:cubicBezTo>
                <a:cubicBezTo>
                  <a:pt x="44" y="586"/>
                  <a:pt x="44" y="587"/>
                  <a:pt x="44" y="587"/>
                </a:cubicBezTo>
                <a:cubicBezTo>
                  <a:pt x="45" y="587"/>
                  <a:pt x="46" y="588"/>
                  <a:pt x="46" y="588"/>
                </a:cubicBezTo>
                <a:cubicBezTo>
                  <a:pt x="46" y="589"/>
                  <a:pt x="47" y="589"/>
                  <a:pt x="47" y="590"/>
                </a:cubicBezTo>
                <a:cubicBezTo>
                  <a:pt x="47" y="590"/>
                  <a:pt x="47" y="590"/>
                  <a:pt x="48" y="590"/>
                </a:cubicBezTo>
                <a:cubicBezTo>
                  <a:pt x="48" y="591"/>
                  <a:pt x="48" y="591"/>
                  <a:pt x="48" y="591"/>
                </a:cubicBezTo>
                <a:cubicBezTo>
                  <a:pt x="48" y="592"/>
                  <a:pt x="49" y="592"/>
                  <a:pt x="49" y="593"/>
                </a:cubicBezTo>
                <a:cubicBezTo>
                  <a:pt x="49" y="593"/>
                  <a:pt x="49" y="593"/>
                  <a:pt x="49" y="593"/>
                </a:cubicBezTo>
                <a:cubicBezTo>
                  <a:pt x="49" y="593"/>
                  <a:pt x="50" y="593"/>
                  <a:pt x="50" y="593"/>
                </a:cubicBezTo>
                <a:cubicBezTo>
                  <a:pt x="50" y="594"/>
                  <a:pt x="50" y="594"/>
                  <a:pt x="51" y="594"/>
                </a:cubicBezTo>
                <a:cubicBezTo>
                  <a:pt x="51" y="595"/>
                  <a:pt x="51" y="595"/>
                  <a:pt x="51" y="596"/>
                </a:cubicBezTo>
                <a:cubicBezTo>
                  <a:pt x="52" y="596"/>
                  <a:pt x="53" y="596"/>
                  <a:pt x="53" y="597"/>
                </a:cubicBezTo>
                <a:cubicBezTo>
                  <a:pt x="53" y="597"/>
                  <a:pt x="53" y="598"/>
                  <a:pt x="53" y="598"/>
                </a:cubicBezTo>
                <a:cubicBezTo>
                  <a:pt x="53" y="598"/>
                  <a:pt x="54" y="598"/>
                  <a:pt x="54" y="599"/>
                </a:cubicBezTo>
                <a:cubicBezTo>
                  <a:pt x="55" y="599"/>
                  <a:pt x="56" y="600"/>
                  <a:pt x="56" y="601"/>
                </a:cubicBezTo>
                <a:cubicBezTo>
                  <a:pt x="56" y="601"/>
                  <a:pt x="56" y="602"/>
                  <a:pt x="57" y="602"/>
                </a:cubicBezTo>
                <a:cubicBezTo>
                  <a:pt x="57" y="603"/>
                  <a:pt x="57" y="603"/>
                  <a:pt x="58" y="603"/>
                </a:cubicBezTo>
                <a:cubicBezTo>
                  <a:pt x="58" y="603"/>
                  <a:pt x="58" y="604"/>
                  <a:pt x="58" y="604"/>
                </a:cubicBezTo>
                <a:cubicBezTo>
                  <a:pt x="58" y="604"/>
                  <a:pt x="59" y="605"/>
                  <a:pt x="59" y="605"/>
                </a:cubicBezTo>
                <a:cubicBezTo>
                  <a:pt x="59" y="605"/>
                  <a:pt x="60" y="606"/>
                  <a:pt x="61" y="607"/>
                </a:cubicBezTo>
                <a:cubicBezTo>
                  <a:pt x="62" y="608"/>
                  <a:pt x="62" y="609"/>
                  <a:pt x="63" y="610"/>
                </a:cubicBezTo>
                <a:cubicBezTo>
                  <a:pt x="64" y="611"/>
                  <a:pt x="66" y="612"/>
                  <a:pt x="66" y="613"/>
                </a:cubicBezTo>
                <a:cubicBezTo>
                  <a:pt x="66" y="613"/>
                  <a:pt x="67" y="613"/>
                  <a:pt x="67" y="613"/>
                </a:cubicBezTo>
                <a:cubicBezTo>
                  <a:pt x="67" y="613"/>
                  <a:pt x="67" y="614"/>
                  <a:pt x="67" y="614"/>
                </a:cubicBezTo>
                <a:cubicBezTo>
                  <a:pt x="67" y="614"/>
                  <a:pt x="67" y="614"/>
                  <a:pt x="68" y="615"/>
                </a:cubicBezTo>
                <a:cubicBezTo>
                  <a:pt x="68" y="615"/>
                  <a:pt x="69" y="616"/>
                  <a:pt x="69" y="616"/>
                </a:cubicBezTo>
                <a:cubicBezTo>
                  <a:pt x="70" y="617"/>
                  <a:pt x="69" y="617"/>
                  <a:pt x="69" y="617"/>
                </a:cubicBezTo>
                <a:cubicBezTo>
                  <a:pt x="70" y="618"/>
                  <a:pt x="72" y="619"/>
                  <a:pt x="72" y="620"/>
                </a:cubicBezTo>
                <a:cubicBezTo>
                  <a:pt x="72" y="620"/>
                  <a:pt x="73" y="620"/>
                  <a:pt x="73" y="620"/>
                </a:cubicBezTo>
                <a:cubicBezTo>
                  <a:pt x="73" y="621"/>
                  <a:pt x="73" y="621"/>
                  <a:pt x="74" y="621"/>
                </a:cubicBezTo>
                <a:cubicBezTo>
                  <a:pt x="74" y="622"/>
                  <a:pt x="74" y="622"/>
                  <a:pt x="75" y="622"/>
                </a:cubicBezTo>
                <a:cubicBezTo>
                  <a:pt x="75" y="622"/>
                  <a:pt x="75" y="623"/>
                  <a:pt x="75" y="623"/>
                </a:cubicBezTo>
                <a:cubicBezTo>
                  <a:pt x="75" y="623"/>
                  <a:pt x="76" y="624"/>
                  <a:pt x="76" y="624"/>
                </a:cubicBezTo>
                <a:cubicBezTo>
                  <a:pt x="77" y="625"/>
                  <a:pt x="77" y="625"/>
                  <a:pt x="78" y="625"/>
                </a:cubicBezTo>
                <a:cubicBezTo>
                  <a:pt x="78" y="626"/>
                  <a:pt x="78" y="626"/>
                  <a:pt x="78" y="626"/>
                </a:cubicBezTo>
                <a:cubicBezTo>
                  <a:pt x="78" y="626"/>
                  <a:pt x="78" y="626"/>
                  <a:pt x="78" y="626"/>
                </a:cubicBezTo>
                <a:cubicBezTo>
                  <a:pt x="79" y="626"/>
                  <a:pt x="79" y="627"/>
                  <a:pt x="79" y="627"/>
                </a:cubicBezTo>
                <a:cubicBezTo>
                  <a:pt x="79" y="627"/>
                  <a:pt x="79" y="627"/>
                  <a:pt x="79" y="627"/>
                </a:cubicBezTo>
                <a:cubicBezTo>
                  <a:pt x="80" y="627"/>
                  <a:pt x="80" y="628"/>
                  <a:pt x="80" y="628"/>
                </a:cubicBezTo>
                <a:cubicBezTo>
                  <a:pt x="81" y="629"/>
                  <a:pt x="81" y="630"/>
                  <a:pt x="82" y="630"/>
                </a:cubicBezTo>
                <a:cubicBezTo>
                  <a:pt x="82" y="630"/>
                  <a:pt x="82" y="630"/>
                  <a:pt x="82" y="631"/>
                </a:cubicBezTo>
                <a:cubicBezTo>
                  <a:pt x="82" y="631"/>
                  <a:pt x="83" y="632"/>
                  <a:pt x="83" y="632"/>
                </a:cubicBezTo>
                <a:cubicBezTo>
                  <a:pt x="84" y="632"/>
                  <a:pt x="84" y="633"/>
                  <a:pt x="84" y="633"/>
                </a:cubicBezTo>
                <a:cubicBezTo>
                  <a:pt x="85" y="634"/>
                  <a:pt x="85" y="635"/>
                  <a:pt x="86" y="636"/>
                </a:cubicBezTo>
                <a:cubicBezTo>
                  <a:pt x="86" y="636"/>
                  <a:pt x="86" y="636"/>
                  <a:pt x="86" y="636"/>
                </a:cubicBezTo>
                <a:cubicBezTo>
                  <a:pt x="86" y="636"/>
                  <a:pt x="87" y="636"/>
                  <a:pt x="87" y="637"/>
                </a:cubicBezTo>
                <a:cubicBezTo>
                  <a:pt x="87" y="637"/>
                  <a:pt x="87" y="637"/>
                  <a:pt x="87" y="638"/>
                </a:cubicBezTo>
                <a:cubicBezTo>
                  <a:pt x="88" y="638"/>
                  <a:pt x="88" y="639"/>
                  <a:pt x="89" y="639"/>
                </a:cubicBezTo>
                <a:cubicBezTo>
                  <a:pt x="89" y="639"/>
                  <a:pt x="89" y="640"/>
                  <a:pt x="89" y="640"/>
                </a:cubicBezTo>
                <a:cubicBezTo>
                  <a:pt x="89" y="640"/>
                  <a:pt x="90" y="641"/>
                  <a:pt x="91" y="641"/>
                </a:cubicBezTo>
                <a:cubicBezTo>
                  <a:pt x="91" y="642"/>
                  <a:pt x="91" y="642"/>
                  <a:pt x="91" y="642"/>
                </a:cubicBezTo>
                <a:cubicBezTo>
                  <a:pt x="91" y="642"/>
                  <a:pt x="92" y="643"/>
                  <a:pt x="93" y="643"/>
                </a:cubicBezTo>
                <a:cubicBezTo>
                  <a:pt x="93" y="643"/>
                  <a:pt x="92" y="644"/>
                  <a:pt x="92" y="644"/>
                </a:cubicBezTo>
                <a:cubicBezTo>
                  <a:pt x="92" y="644"/>
                  <a:pt x="93" y="644"/>
                  <a:pt x="93" y="644"/>
                </a:cubicBezTo>
                <a:cubicBezTo>
                  <a:pt x="94" y="645"/>
                  <a:pt x="94" y="645"/>
                  <a:pt x="94" y="645"/>
                </a:cubicBezTo>
                <a:cubicBezTo>
                  <a:pt x="94" y="645"/>
                  <a:pt x="95" y="645"/>
                  <a:pt x="95" y="645"/>
                </a:cubicBezTo>
                <a:cubicBezTo>
                  <a:pt x="95" y="645"/>
                  <a:pt x="95" y="646"/>
                  <a:pt x="95" y="646"/>
                </a:cubicBezTo>
                <a:cubicBezTo>
                  <a:pt x="96" y="647"/>
                  <a:pt x="96" y="647"/>
                  <a:pt x="96" y="647"/>
                </a:cubicBezTo>
                <a:cubicBezTo>
                  <a:pt x="97" y="647"/>
                  <a:pt x="97" y="648"/>
                  <a:pt x="97" y="648"/>
                </a:cubicBezTo>
                <a:cubicBezTo>
                  <a:pt x="97" y="648"/>
                  <a:pt x="98" y="649"/>
                  <a:pt x="98" y="649"/>
                </a:cubicBezTo>
                <a:cubicBezTo>
                  <a:pt x="98" y="649"/>
                  <a:pt x="98" y="649"/>
                  <a:pt x="98" y="649"/>
                </a:cubicBezTo>
                <a:cubicBezTo>
                  <a:pt x="98" y="650"/>
                  <a:pt x="100" y="650"/>
                  <a:pt x="99" y="651"/>
                </a:cubicBezTo>
                <a:cubicBezTo>
                  <a:pt x="98" y="651"/>
                  <a:pt x="98" y="651"/>
                  <a:pt x="97" y="651"/>
                </a:cubicBezTo>
                <a:cubicBezTo>
                  <a:pt x="96" y="651"/>
                  <a:pt x="96" y="651"/>
                  <a:pt x="95" y="651"/>
                </a:cubicBezTo>
                <a:cubicBezTo>
                  <a:pt x="95" y="651"/>
                  <a:pt x="94" y="651"/>
                  <a:pt x="94" y="651"/>
                </a:cubicBezTo>
                <a:cubicBezTo>
                  <a:pt x="93" y="650"/>
                  <a:pt x="93" y="650"/>
                  <a:pt x="93" y="650"/>
                </a:cubicBezTo>
                <a:cubicBezTo>
                  <a:pt x="93" y="650"/>
                  <a:pt x="92" y="650"/>
                  <a:pt x="92" y="650"/>
                </a:cubicBezTo>
                <a:cubicBezTo>
                  <a:pt x="91" y="649"/>
                  <a:pt x="91" y="649"/>
                  <a:pt x="90" y="648"/>
                </a:cubicBezTo>
                <a:cubicBezTo>
                  <a:pt x="90" y="648"/>
                  <a:pt x="88" y="645"/>
                  <a:pt x="87" y="647"/>
                </a:cubicBezTo>
                <a:cubicBezTo>
                  <a:pt x="86" y="647"/>
                  <a:pt x="87" y="648"/>
                  <a:pt x="86" y="649"/>
                </a:cubicBezTo>
                <a:cubicBezTo>
                  <a:pt x="88" y="650"/>
                  <a:pt x="89" y="652"/>
                  <a:pt x="91" y="654"/>
                </a:cubicBezTo>
                <a:cubicBezTo>
                  <a:pt x="91" y="655"/>
                  <a:pt x="91" y="655"/>
                  <a:pt x="91" y="655"/>
                </a:cubicBezTo>
                <a:cubicBezTo>
                  <a:pt x="92" y="655"/>
                  <a:pt x="92" y="655"/>
                  <a:pt x="92" y="656"/>
                </a:cubicBezTo>
                <a:cubicBezTo>
                  <a:pt x="92" y="656"/>
                  <a:pt x="92" y="656"/>
                  <a:pt x="92" y="656"/>
                </a:cubicBezTo>
                <a:cubicBezTo>
                  <a:pt x="92" y="656"/>
                  <a:pt x="93" y="656"/>
                  <a:pt x="93" y="656"/>
                </a:cubicBezTo>
                <a:cubicBezTo>
                  <a:pt x="93" y="656"/>
                  <a:pt x="93" y="656"/>
                  <a:pt x="93" y="657"/>
                </a:cubicBezTo>
                <a:cubicBezTo>
                  <a:pt x="93" y="657"/>
                  <a:pt x="93" y="657"/>
                  <a:pt x="93" y="657"/>
                </a:cubicBezTo>
                <a:cubicBezTo>
                  <a:pt x="93" y="657"/>
                  <a:pt x="93" y="657"/>
                  <a:pt x="93" y="657"/>
                </a:cubicBezTo>
                <a:cubicBezTo>
                  <a:pt x="93" y="657"/>
                  <a:pt x="94" y="657"/>
                  <a:pt x="94" y="657"/>
                </a:cubicBezTo>
                <a:cubicBezTo>
                  <a:pt x="94" y="657"/>
                  <a:pt x="94" y="658"/>
                  <a:pt x="94" y="658"/>
                </a:cubicBezTo>
                <a:cubicBezTo>
                  <a:pt x="94" y="658"/>
                  <a:pt x="95" y="659"/>
                  <a:pt x="95" y="659"/>
                </a:cubicBezTo>
                <a:cubicBezTo>
                  <a:pt x="95" y="659"/>
                  <a:pt x="96" y="660"/>
                  <a:pt x="96" y="660"/>
                </a:cubicBezTo>
                <a:cubicBezTo>
                  <a:pt x="96" y="660"/>
                  <a:pt x="97" y="660"/>
                  <a:pt x="98" y="661"/>
                </a:cubicBezTo>
                <a:cubicBezTo>
                  <a:pt x="99" y="661"/>
                  <a:pt x="99" y="662"/>
                  <a:pt x="100" y="663"/>
                </a:cubicBezTo>
                <a:cubicBezTo>
                  <a:pt x="101" y="663"/>
                  <a:pt x="101" y="663"/>
                  <a:pt x="102" y="664"/>
                </a:cubicBezTo>
                <a:cubicBezTo>
                  <a:pt x="103" y="665"/>
                  <a:pt x="103" y="665"/>
                  <a:pt x="104" y="666"/>
                </a:cubicBezTo>
                <a:cubicBezTo>
                  <a:pt x="105" y="666"/>
                  <a:pt x="106" y="666"/>
                  <a:pt x="107" y="666"/>
                </a:cubicBezTo>
                <a:cubicBezTo>
                  <a:pt x="107" y="666"/>
                  <a:pt x="107" y="666"/>
                  <a:pt x="107" y="666"/>
                </a:cubicBezTo>
                <a:cubicBezTo>
                  <a:pt x="107" y="666"/>
                  <a:pt x="108" y="666"/>
                  <a:pt x="108" y="666"/>
                </a:cubicBezTo>
                <a:cubicBezTo>
                  <a:pt x="109" y="667"/>
                  <a:pt x="110" y="667"/>
                  <a:pt x="111" y="667"/>
                </a:cubicBezTo>
                <a:cubicBezTo>
                  <a:pt x="112" y="668"/>
                  <a:pt x="113" y="669"/>
                  <a:pt x="114" y="670"/>
                </a:cubicBezTo>
                <a:cubicBezTo>
                  <a:pt x="115" y="670"/>
                  <a:pt x="115" y="670"/>
                  <a:pt x="116" y="670"/>
                </a:cubicBezTo>
                <a:cubicBezTo>
                  <a:pt x="118" y="670"/>
                  <a:pt x="120" y="671"/>
                  <a:pt x="122" y="672"/>
                </a:cubicBezTo>
                <a:cubicBezTo>
                  <a:pt x="123" y="672"/>
                  <a:pt x="122" y="673"/>
                  <a:pt x="123" y="673"/>
                </a:cubicBezTo>
                <a:cubicBezTo>
                  <a:pt x="123" y="673"/>
                  <a:pt x="124" y="673"/>
                  <a:pt x="124" y="673"/>
                </a:cubicBezTo>
                <a:cubicBezTo>
                  <a:pt x="125" y="674"/>
                  <a:pt x="126" y="675"/>
                  <a:pt x="127" y="676"/>
                </a:cubicBezTo>
                <a:cubicBezTo>
                  <a:pt x="127" y="676"/>
                  <a:pt x="128" y="677"/>
                  <a:pt x="128" y="677"/>
                </a:cubicBezTo>
                <a:cubicBezTo>
                  <a:pt x="129" y="677"/>
                  <a:pt x="128" y="677"/>
                  <a:pt x="129" y="677"/>
                </a:cubicBezTo>
                <a:cubicBezTo>
                  <a:pt x="129" y="678"/>
                  <a:pt x="130" y="678"/>
                  <a:pt x="131" y="679"/>
                </a:cubicBezTo>
                <a:cubicBezTo>
                  <a:pt x="131" y="679"/>
                  <a:pt x="131" y="679"/>
                  <a:pt x="131" y="679"/>
                </a:cubicBezTo>
                <a:cubicBezTo>
                  <a:pt x="131" y="680"/>
                  <a:pt x="131" y="680"/>
                  <a:pt x="131" y="680"/>
                </a:cubicBezTo>
                <a:cubicBezTo>
                  <a:pt x="131" y="680"/>
                  <a:pt x="131" y="680"/>
                  <a:pt x="131" y="680"/>
                </a:cubicBezTo>
                <a:cubicBezTo>
                  <a:pt x="131" y="680"/>
                  <a:pt x="132" y="680"/>
                  <a:pt x="132" y="680"/>
                </a:cubicBezTo>
                <a:cubicBezTo>
                  <a:pt x="133" y="681"/>
                  <a:pt x="133" y="682"/>
                  <a:pt x="133" y="682"/>
                </a:cubicBezTo>
                <a:cubicBezTo>
                  <a:pt x="133" y="682"/>
                  <a:pt x="134" y="683"/>
                  <a:pt x="134" y="683"/>
                </a:cubicBezTo>
                <a:cubicBezTo>
                  <a:pt x="134" y="683"/>
                  <a:pt x="135" y="683"/>
                  <a:pt x="135" y="683"/>
                </a:cubicBezTo>
                <a:cubicBezTo>
                  <a:pt x="135" y="684"/>
                  <a:pt x="135" y="684"/>
                  <a:pt x="135" y="684"/>
                </a:cubicBezTo>
                <a:cubicBezTo>
                  <a:pt x="135" y="684"/>
                  <a:pt x="135" y="684"/>
                  <a:pt x="135" y="684"/>
                </a:cubicBezTo>
                <a:cubicBezTo>
                  <a:pt x="135" y="684"/>
                  <a:pt x="137" y="685"/>
                  <a:pt x="137" y="685"/>
                </a:cubicBezTo>
                <a:cubicBezTo>
                  <a:pt x="138" y="685"/>
                  <a:pt x="138" y="686"/>
                  <a:pt x="138" y="686"/>
                </a:cubicBezTo>
                <a:cubicBezTo>
                  <a:pt x="139" y="686"/>
                  <a:pt x="138" y="687"/>
                  <a:pt x="138" y="687"/>
                </a:cubicBezTo>
                <a:cubicBezTo>
                  <a:pt x="139" y="688"/>
                  <a:pt x="140" y="688"/>
                  <a:pt x="140" y="688"/>
                </a:cubicBezTo>
                <a:cubicBezTo>
                  <a:pt x="140" y="688"/>
                  <a:pt x="141" y="688"/>
                  <a:pt x="141" y="688"/>
                </a:cubicBezTo>
                <a:cubicBezTo>
                  <a:pt x="141" y="689"/>
                  <a:pt x="141" y="689"/>
                  <a:pt x="141" y="689"/>
                </a:cubicBezTo>
                <a:cubicBezTo>
                  <a:pt x="141" y="689"/>
                  <a:pt x="142" y="689"/>
                  <a:pt x="142" y="689"/>
                </a:cubicBezTo>
                <a:cubicBezTo>
                  <a:pt x="142" y="689"/>
                  <a:pt x="142" y="690"/>
                  <a:pt x="142" y="690"/>
                </a:cubicBezTo>
                <a:cubicBezTo>
                  <a:pt x="143" y="691"/>
                  <a:pt x="144" y="692"/>
                  <a:pt x="145" y="693"/>
                </a:cubicBezTo>
                <a:cubicBezTo>
                  <a:pt x="145" y="693"/>
                  <a:pt x="145" y="693"/>
                  <a:pt x="145" y="693"/>
                </a:cubicBezTo>
                <a:cubicBezTo>
                  <a:pt x="146" y="694"/>
                  <a:pt x="147" y="694"/>
                  <a:pt x="148" y="695"/>
                </a:cubicBezTo>
                <a:cubicBezTo>
                  <a:pt x="149" y="696"/>
                  <a:pt x="150" y="698"/>
                  <a:pt x="151" y="698"/>
                </a:cubicBezTo>
                <a:cubicBezTo>
                  <a:pt x="151" y="698"/>
                  <a:pt x="151" y="698"/>
                  <a:pt x="151" y="698"/>
                </a:cubicBezTo>
                <a:cubicBezTo>
                  <a:pt x="152" y="700"/>
                  <a:pt x="153" y="700"/>
                  <a:pt x="155" y="701"/>
                </a:cubicBezTo>
                <a:cubicBezTo>
                  <a:pt x="155" y="701"/>
                  <a:pt x="154" y="702"/>
                  <a:pt x="155" y="702"/>
                </a:cubicBezTo>
                <a:cubicBezTo>
                  <a:pt x="155" y="702"/>
                  <a:pt x="155" y="702"/>
                  <a:pt x="155" y="702"/>
                </a:cubicBezTo>
                <a:cubicBezTo>
                  <a:pt x="156" y="702"/>
                  <a:pt x="156" y="703"/>
                  <a:pt x="156" y="703"/>
                </a:cubicBezTo>
                <a:cubicBezTo>
                  <a:pt x="156" y="703"/>
                  <a:pt x="157" y="703"/>
                  <a:pt x="157" y="703"/>
                </a:cubicBezTo>
                <a:cubicBezTo>
                  <a:pt x="158" y="704"/>
                  <a:pt x="158" y="705"/>
                  <a:pt x="159" y="705"/>
                </a:cubicBezTo>
                <a:cubicBezTo>
                  <a:pt x="160" y="706"/>
                  <a:pt x="161" y="707"/>
                  <a:pt x="162" y="707"/>
                </a:cubicBezTo>
                <a:cubicBezTo>
                  <a:pt x="162" y="707"/>
                  <a:pt x="162" y="707"/>
                  <a:pt x="162" y="707"/>
                </a:cubicBezTo>
                <a:cubicBezTo>
                  <a:pt x="162" y="708"/>
                  <a:pt x="163" y="708"/>
                  <a:pt x="164" y="708"/>
                </a:cubicBezTo>
                <a:cubicBezTo>
                  <a:pt x="164" y="709"/>
                  <a:pt x="164" y="709"/>
                  <a:pt x="164" y="709"/>
                </a:cubicBezTo>
                <a:cubicBezTo>
                  <a:pt x="165" y="710"/>
                  <a:pt x="164" y="710"/>
                  <a:pt x="164" y="710"/>
                </a:cubicBezTo>
                <a:cubicBezTo>
                  <a:pt x="165" y="711"/>
                  <a:pt x="166" y="712"/>
                  <a:pt x="166" y="712"/>
                </a:cubicBezTo>
                <a:cubicBezTo>
                  <a:pt x="167" y="713"/>
                  <a:pt x="168" y="714"/>
                  <a:pt x="169" y="714"/>
                </a:cubicBezTo>
                <a:cubicBezTo>
                  <a:pt x="169" y="714"/>
                  <a:pt x="169" y="714"/>
                  <a:pt x="169" y="714"/>
                </a:cubicBezTo>
                <a:cubicBezTo>
                  <a:pt x="169" y="715"/>
                  <a:pt x="171" y="716"/>
                  <a:pt x="171" y="716"/>
                </a:cubicBezTo>
                <a:cubicBezTo>
                  <a:pt x="171" y="716"/>
                  <a:pt x="171" y="716"/>
                  <a:pt x="171" y="717"/>
                </a:cubicBezTo>
                <a:cubicBezTo>
                  <a:pt x="171" y="717"/>
                  <a:pt x="172" y="717"/>
                  <a:pt x="172" y="717"/>
                </a:cubicBezTo>
                <a:cubicBezTo>
                  <a:pt x="172" y="717"/>
                  <a:pt x="172" y="717"/>
                  <a:pt x="172" y="717"/>
                </a:cubicBezTo>
                <a:cubicBezTo>
                  <a:pt x="172" y="717"/>
                  <a:pt x="172" y="717"/>
                  <a:pt x="172" y="717"/>
                </a:cubicBezTo>
                <a:cubicBezTo>
                  <a:pt x="172" y="717"/>
                  <a:pt x="172" y="718"/>
                  <a:pt x="172" y="718"/>
                </a:cubicBezTo>
                <a:cubicBezTo>
                  <a:pt x="172" y="718"/>
                  <a:pt x="173" y="718"/>
                  <a:pt x="173" y="718"/>
                </a:cubicBezTo>
                <a:cubicBezTo>
                  <a:pt x="173" y="718"/>
                  <a:pt x="173" y="718"/>
                  <a:pt x="173" y="718"/>
                </a:cubicBezTo>
                <a:cubicBezTo>
                  <a:pt x="173" y="719"/>
                  <a:pt x="174" y="719"/>
                  <a:pt x="174" y="719"/>
                </a:cubicBezTo>
                <a:cubicBezTo>
                  <a:pt x="174" y="719"/>
                  <a:pt x="174" y="719"/>
                  <a:pt x="174" y="720"/>
                </a:cubicBezTo>
                <a:cubicBezTo>
                  <a:pt x="174" y="720"/>
                  <a:pt x="175" y="720"/>
                  <a:pt x="175" y="720"/>
                </a:cubicBezTo>
                <a:cubicBezTo>
                  <a:pt x="175" y="720"/>
                  <a:pt x="175" y="721"/>
                  <a:pt x="175" y="721"/>
                </a:cubicBezTo>
                <a:cubicBezTo>
                  <a:pt x="175" y="721"/>
                  <a:pt x="177" y="722"/>
                  <a:pt x="177" y="722"/>
                </a:cubicBezTo>
                <a:cubicBezTo>
                  <a:pt x="177" y="723"/>
                  <a:pt x="178" y="723"/>
                  <a:pt x="178" y="723"/>
                </a:cubicBezTo>
                <a:cubicBezTo>
                  <a:pt x="178" y="724"/>
                  <a:pt x="178" y="724"/>
                  <a:pt x="179" y="725"/>
                </a:cubicBezTo>
                <a:cubicBezTo>
                  <a:pt x="179" y="725"/>
                  <a:pt x="179" y="725"/>
                  <a:pt x="179" y="726"/>
                </a:cubicBezTo>
                <a:cubicBezTo>
                  <a:pt x="179" y="726"/>
                  <a:pt x="180" y="726"/>
                  <a:pt x="180" y="727"/>
                </a:cubicBezTo>
                <a:cubicBezTo>
                  <a:pt x="180" y="727"/>
                  <a:pt x="181" y="727"/>
                  <a:pt x="181" y="728"/>
                </a:cubicBezTo>
                <a:cubicBezTo>
                  <a:pt x="181" y="728"/>
                  <a:pt x="181" y="728"/>
                  <a:pt x="182" y="728"/>
                </a:cubicBezTo>
                <a:cubicBezTo>
                  <a:pt x="182" y="728"/>
                  <a:pt x="182" y="728"/>
                  <a:pt x="182" y="729"/>
                </a:cubicBezTo>
                <a:cubicBezTo>
                  <a:pt x="182" y="729"/>
                  <a:pt x="182" y="729"/>
                  <a:pt x="183" y="729"/>
                </a:cubicBezTo>
                <a:cubicBezTo>
                  <a:pt x="183" y="730"/>
                  <a:pt x="183" y="730"/>
                  <a:pt x="183" y="731"/>
                </a:cubicBezTo>
                <a:cubicBezTo>
                  <a:pt x="183" y="731"/>
                  <a:pt x="184" y="732"/>
                  <a:pt x="184" y="732"/>
                </a:cubicBezTo>
                <a:cubicBezTo>
                  <a:pt x="184" y="732"/>
                  <a:pt x="183" y="733"/>
                  <a:pt x="184" y="733"/>
                </a:cubicBezTo>
                <a:cubicBezTo>
                  <a:pt x="184" y="734"/>
                  <a:pt x="185" y="735"/>
                  <a:pt x="186" y="735"/>
                </a:cubicBezTo>
                <a:cubicBezTo>
                  <a:pt x="188" y="734"/>
                  <a:pt x="188" y="732"/>
                  <a:pt x="187" y="731"/>
                </a:cubicBezTo>
                <a:cubicBezTo>
                  <a:pt x="187" y="731"/>
                  <a:pt x="188" y="731"/>
                  <a:pt x="187" y="731"/>
                </a:cubicBezTo>
                <a:close/>
                <a:moveTo>
                  <a:pt x="107" y="660"/>
                </a:moveTo>
                <a:cubicBezTo>
                  <a:pt x="107" y="659"/>
                  <a:pt x="108" y="659"/>
                  <a:pt x="109" y="659"/>
                </a:cubicBezTo>
                <a:cubicBezTo>
                  <a:pt x="108" y="661"/>
                  <a:pt x="107" y="661"/>
                  <a:pt x="107" y="660"/>
                </a:cubicBezTo>
                <a:close/>
                <a:moveTo>
                  <a:pt x="112" y="657"/>
                </a:moveTo>
                <a:cubicBezTo>
                  <a:pt x="111" y="657"/>
                  <a:pt x="112" y="656"/>
                  <a:pt x="111" y="656"/>
                </a:cubicBezTo>
                <a:cubicBezTo>
                  <a:pt x="111" y="655"/>
                  <a:pt x="112" y="655"/>
                  <a:pt x="113" y="655"/>
                </a:cubicBezTo>
                <a:cubicBezTo>
                  <a:pt x="113" y="656"/>
                  <a:pt x="113" y="657"/>
                  <a:pt x="112" y="657"/>
                </a:cubicBezTo>
                <a:close/>
                <a:moveTo>
                  <a:pt x="119" y="650"/>
                </a:moveTo>
                <a:cubicBezTo>
                  <a:pt x="119" y="651"/>
                  <a:pt x="120" y="651"/>
                  <a:pt x="119" y="653"/>
                </a:cubicBezTo>
                <a:cubicBezTo>
                  <a:pt x="118" y="652"/>
                  <a:pt x="118" y="651"/>
                  <a:pt x="119" y="650"/>
                </a:cubicBezTo>
                <a:close/>
                <a:moveTo>
                  <a:pt x="122" y="666"/>
                </a:moveTo>
                <a:cubicBezTo>
                  <a:pt x="120" y="665"/>
                  <a:pt x="120" y="664"/>
                  <a:pt x="120" y="662"/>
                </a:cubicBezTo>
                <a:cubicBezTo>
                  <a:pt x="120" y="661"/>
                  <a:pt x="120" y="661"/>
                  <a:pt x="119" y="660"/>
                </a:cubicBezTo>
                <a:cubicBezTo>
                  <a:pt x="119" y="660"/>
                  <a:pt x="120" y="660"/>
                  <a:pt x="119" y="659"/>
                </a:cubicBezTo>
                <a:cubicBezTo>
                  <a:pt x="119" y="659"/>
                  <a:pt x="119" y="659"/>
                  <a:pt x="119" y="659"/>
                </a:cubicBezTo>
                <a:cubicBezTo>
                  <a:pt x="119" y="658"/>
                  <a:pt x="119" y="657"/>
                  <a:pt x="119" y="657"/>
                </a:cubicBezTo>
                <a:cubicBezTo>
                  <a:pt x="119" y="656"/>
                  <a:pt x="120" y="657"/>
                  <a:pt x="120" y="656"/>
                </a:cubicBezTo>
                <a:cubicBezTo>
                  <a:pt x="120" y="656"/>
                  <a:pt x="120" y="657"/>
                  <a:pt x="121" y="657"/>
                </a:cubicBezTo>
                <a:cubicBezTo>
                  <a:pt x="120" y="659"/>
                  <a:pt x="122" y="660"/>
                  <a:pt x="121" y="662"/>
                </a:cubicBezTo>
                <a:cubicBezTo>
                  <a:pt x="121" y="664"/>
                  <a:pt x="123" y="664"/>
                  <a:pt x="122" y="666"/>
                </a:cubicBezTo>
                <a:close/>
                <a:moveTo>
                  <a:pt x="58" y="755"/>
                </a:moveTo>
                <a:cubicBezTo>
                  <a:pt x="58" y="755"/>
                  <a:pt x="58" y="754"/>
                  <a:pt x="58" y="754"/>
                </a:cubicBezTo>
                <a:cubicBezTo>
                  <a:pt x="57" y="752"/>
                  <a:pt x="56" y="750"/>
                  <a:pt x="56" y="749"/>
                </a:cubicBezTo>
                <a:cubicBezTo>
                  <a:pt x="55" y="747"/>
                  <a:pt x="53" y="746"/>
                  <a:pt x="53" y="744"/>
                </a:cubicBezTo>
                <a:cubicBezTo>
                  <a:pt x="54" y="742"/>
                  <a:pt x="57" y="739"/>
                  <a:pt x="55" y="738"/>
                </a:cubicBezTo>
                <a:cubicBezTo>
                  <a:pt x="53" y="737"/>
                  <a:pt x="53" y="740"/>
                  <a:pt x="51" y="740"/>
                </a:cubicBezTo>
                <a:cubicBezTo>
                  <a:pt x="50" y="739"/>
                  <a:pt x="50" y="737"/>
                  <a:pt x="50" y="737"/>
                </a:cubicBezTo>
                <a:cubicBezTo>
                  <a:pt x="50" y="737"/>
                  <a:pt x="50" y="737"/>
                  <a:pt x="50" y="736"/>
                </a:cubicBezTo>
                <a:cubicBezTo>
                  <a:pt x="50" y="736"/>
                  <a:pt x="50" y="736"/>
                  <a:pt x="50" y="736"/>
                </a:cubicBezTo>
                <a:cubicBezTo>
                  <a:pt x="49" y="735"/>
                  <a:pt x="49" y="734"/>
                  <a:pt x="48" y="734"/>
                </a:cubicBezTo>
                <a:cubicBezTo>
                  <a:pt x="48" y="734"/>
                  <a:pt x="48" y="734"/>
                  <a:pt x="48" y="734"/>
                </a:cubicBezTo>
                <a:cubicBezTo>
                  <a:pt x="47" y="733"/>
                  <a:pt x="46" y="732"/>
                  <a:pt x="46" y="732"/>
                </a:cubicBezTo>
                <a:cubicBezTo>
                  <a:pt x="45" y="731"/>
                  <a:pt x="45" y="731"/>
                  <a:pt x="45" y="731"/>
                </a:cubicBezTo>
                <a:cubicBezTo>
                  <a:pt x="44" y="730"/>
                  <a:pt x="43" y="730"/>
                  <a:pt x="43" y="729"/>
                </a:cubicBezTo>
                <a:cubicBezTo>
                  <a:pt x="42" y="729"/>
                  <a:pt x="42" y="729"/>
                  <a:pt x="42" y="728"/>
                </a:cubicBezTo>
                <a:cubicBezTo>
                  <a:pt x="42" y="728"/>
                  <a:pt x="42" y="728"/>
                  <a:pt x="41" y="728"/>
                </a:cubicBezTo>
                <a:cubicBezTo>
                  <a:pt x="41" y="728"/>
                  <a:pt x="39" y="726"/>
                  <a:pt x="38" y="726"/>
                </a:cubicBezTo>
                <a:cubicBezTo>
                  <a:pt x="38" y="727"/>
                  <a:pt x="38" y="726"/>
                  <a:pt x="37" y="727"/>
                </a:cubicBezTo>
                <a:cubicBezTo>
                  <a:pt x="37" y="727"/>
                  <a:pt x="37" y="728"/>
                  <a:pt x="36" y="728"/>
                </a:cubicBezTo>
                <a:cubicBezTo>
                  <a:pt x="35" y="727"/>
                  <a:pt x="34" y="725"/>
                  <a:pt x="33" y="726"/>
                </a:cubicBezTo>
                <a:cubicBezTo>
                  <a:pt x="31" y="728"/>
                  <a:pt x="31" y="732"/>
                  <a:pt x="30" y="735"/>
                </a:cubicBezTo>
                <a:cubicBezTo>
                  <a:pt x="30" y="735"/>
                  <a:pt x="29" y="733"/>
                  <a:pt x="28" y="734"/>
                </a:cubicBezTo>
                <a:cubicBezTo>
                  <a:pt x="29" y="735"/>
                  <a:pt x="29" y="736"/>
                  <a:pt x="28" y="738"/>
                </a:cubicBezTo>
                <a:cubicBezTo>
                  <a:pt x="27" y="739"/>
                  <a:pt x="24" y="737"/>
                  <a:pt x="23" y="737"/>
                </a:cubicBezTo>
                <a:cubicBezTo>
                  <a:pt x="22" y="736"/>
                  <a:pt x="21" y="737"/>
                  <a:pt x="21" y="736"/>
                </a:cubicBezTo>
                <a:cubicBezTo>
                  <a:pt x="19" y="736"/>
                  <a:pt x="18" y="735"/>
                  <a:pt x="16" y="735"/>
                </a:cubicBezTo>
                <a:cubicBezTo>
                  <a:pt x="15" y="735"/>
                  <a:pt x="15" y="735"/>
                  <a:pt x="14" y="734"/>
                </a:cubicBezTo>
                <a:cubicBezTo>
                  <a:pt x="13" y="734"/>
                  <a:pt x="11" y="733"/>
                  <a:pt x="10" y="733"/>
                </a:cubicBezTo>
                <a:cubicBezTo>
                  <a:pt x="9" y="733"/>
                  <a:pt x="9" y="733"/>
                  <a:pt x="8" y="733"/>
                </a:cubicBezTo>
                <a:cubicBezTo>
                  <a:pt x="6" y="732"/>
                  <a:pt x="4" y="731"/>
                  <a:pt x="2" y="730"/>
                </a:cubicBezTo>
                <a:cubicBezTo>
                  <a:pt x="1" y="730"/>
                  <a:pt x="1" y="730"/>
                  <a:pt x="0" y="730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6"/>
                  <a:pt x="3" y="736"/>
                  <a:pt x="4" y="737"/>
                </a:cubicBezTo>
                <a:cubicBezTo>
                  <a:pt x="5" y="737"/>
                  <a:pt x="5" y="738"/>
                  <a:pt x="6" y="738"/>
                </a:cubicBezTo>
                <a:cubicBezTo>
                  <a:pt x="9" y="739"/>
                  <a:pt x="12" y="741"/>
                  <a:pt x="14" y="741"/>
                </a:cubicBezTo>
                <a:cubicBezTo>
                  <a:pt x="16" y="742"/>
                  <a:pt x="19" y="743"/>
                  <a:pt x="20" y="744"/>
                </a:cubicBezTo>
                <a:cubicBezTo>
                  <a:pt x="20" y="744"/>
                  <a:pt x="21" y="744"/>
                  <a:pt x="21" y="744"/>
                </a:cubicBezTo>
                <a:cubicBezTo>
                  <a:pt x="21" y="744"/>
                  <a:pt x="21" y="744"/>
                  <a:pt x="22" y="744"/>
                </a:cubicBezTo>
                <a:cubicBezTo>
                  <a:pt x="22" y="744"/>
                  <a:pt x="22" y="745"/>
                  <a:pt x="22" y="745"/>
                </a:cubicBezTo>
                <a:cubicBezTo>
                  <a:pt x="23" y="745"/>
                  <a:pt x="23" y="746"/>
                  <a:pt x="23" y="746"/>
                </a:cubicBezTo>
                <a:cubicBezTo>
                  <a:pt x="23" y="748"/>
                  <a:pt x="22" y="750"/>
                  <a:pt x="21" y="750"/>
                </a:cubicBezTo>
                <a:cubicBezTo>
                  <a:pt x="21" y="750"/>
                  <a:pt x="21" y="751"/>
                  <a:pt x="21" y="751"/>
                </a:cubicBezTo>
                <a:cubicBezTo>
                  <a:pt x="21" y="751"/>
                  <a:pt x="21" y="751"/>
                  <a:pt x="21" y="751"/>
                </a:cubicBezTo>
                <a:cubicBezTo>
                  <a:pt x="20" y="752"/>
                  <a:pt x="20" y="753"/>
                  <a:pt x="19" y="753"/>
                </a:cubicBezTo>
                <a:cubicBezTo>
                  <a:pt x="19" y="754"/>
                  <a:pt x="18" y="754"/>
                  <a:pt x="18" y="755"/>
                </a:cubicBezTo>
                <a:cubicBezTo>
                  <a:pt x="18" y="755"/>
                  <a:pt x="18" y="755"/>
                  <a:pt x="18" y="755"/>
                </a:cubicBezTo>
                <a:cubicBezTo>
                  <a:pt x="17" y="755"/>
                  <a:pt x="17" y="756"/>
                  <a:pt x="17" y="756"/>
                </a:cubicBezTo>
                <a:cubicBezTo>
                  <a:pt x="16" y="758"/>
                  <a:pt x="15" y="758"/>
                  <a:pt x="16" y="760"/>
                </a:cubicBezTo>
                <a:cubicBezTo>
                  <a:pt x="19" y="761"/>
                  <a:pt x="20" y="759"/>
                  <a:pt x="22" y="759"/>
                </a:cubicBezTo>
                <a:cubicBezTo>
                  <a:pt x="22" y="758"/>
                  <a:pt x="23" y="758"/>
                  <a:pt x="23" y="757"/>
                </a:cubicBezTo>
                <a:cubicBezTo>
                  <a:pt x="25" y="758"/>
                  <a:pt x="26" y="757"/>
                  <a:pt x="27" y="757"/>
                </a:cubicBezTo>
                <a:cubicBezTo>
                  <a:pt x="29" y="756"/>
                  <a:pt x="27" y="754"/>
                  <a:pt x="29" y="754"/>
                </a:cubicBezTo>
                <a:cubicBezTo>
                  <a:pt x="30" y="754"/>
                  <a:pt x="29" y="755"/>
                  <a:pt x="30" y="755"/>
                </a:cubicBezTo>
                <a:cubicBezTo>
                  <a:pt x="31" y="756"/>
                  <a:pt x="29" y="757"/>
                  <a:pt x="29" y="758"/>
                </a:cubicBezTo>
                <a:cubicBezTo>
                  <a:pt x="30" y="759"/>
                  <a:pt x="30" y="761"/>
                  <a:pt x="31" y="762"/>
                </a:cubicBezTo>
                <a:cubicBezTo>
                  <a:pt x="31" y="761"/>
                  <a:pt x="31" y="761"/>
                  <a:pt x="32" y="762"/>
                </a:cubicBezTo>
                <a:cubicBezTo>
                  <a:pt x="33" y="762"/>
                  <a:pt x="33" y="762"/>
                  <a:pt x="34" y="762"/>
                </a:cubicBezTo>
                <a:cubicBezTo>
                  <a:pt x="34" y="762"/>
                  <a:pt x="35" y="762"/>
                  <a:pt x="35" y="762"/>
                </a:cubicBezTo>
                <a:cubicBezTo>
                  <a:pt x="37" y="762"/>
                  <a:pt x="39" y="762"/>
                  <a:pt x="40" y="762"/>
                </a:cubicBezTo>
                <a:cubicBezTo>
                  <a:pt x="39" y="764"/>
                  <a:pt x="37" y="763"/>
                  <a:pt x="36" y="763"/>
                </a:cubicBezTo>
                <a:cubicBezTo>
                  <a:pt x="36" y="763"/>
                  <a:pt x="35" y="764"/>
                  <a:pt x="35" y="764"/>
                </a:cubicBezTo>
                <a:cubicBezTo>
                  <a:pt x="34" y="764"/>
                  <a:pt x="34" y="764"/>
                  <a:pt x="34" y="764"/>
                </a:cubicBezTo>
                <a:cubicBezTo>
                  <a:pt x="34" y="764"/>
                  <a:pt x="33" y="764"/>
                  <a:pt x="33" y="764"/>
                </a:cubicBezTo>
                <a:cubicBezTo>
                  <a:pt x="33" y="764"/>
                  <a:pt x="32" y="764"/>
                  <a:pt x="32" y="764"/>
                </a:cubicBezTo>
                <a:cubicBezTo>
                  <a:pt x="32" y="764"/>
                  <a:pt x="32" y="764"/>
                  <a:pt x="32" y="764"/>
                </a:cubicBezTo>
                <a:cubicBezTo>
                  <a:pt x="31" y="764"/>
                  <a:pt x="31" y="764"/>
                  <a:pt x="30" y="764"/>
                </a:cubicBezTo>
                <a:cubicBezTo>
                  <a:pt x="30" y="764"/>
                  <a:pt x="30" y="765"/>
                  <a:pt x="30" y="765"/>
                </a:cubicBezTo>
                <a:cubicBezTo>
                  <a:pt x="29" y="765"/>
                  <a:pt x="27" y="765"/>
                  <a:pt x="27" y="766"/>
                </a:cubicBezTo>
                <a:cubicBezTo>
                  <a:pt x="29" y="767"/>
                  <a:pt x="32" y="766"/>
                  <a:pt x="34" y="766"/>
                </a:cubicBezTo>
                <a:cubicBezTo>
                  <a:pt x="34" y="766"/>
                  <a:pt x="35" y="766"/>
                  <a:pt x="35" y="766"/>
                </a:cubicBezTo>
                <a:cubicBezTo>
                  <a:pt x="35" y="766"/>
                  <a:pt x="35" y="766"/>
                  <a:pt x="36" y="766"/>
                </a:cubicBezTo>
                <a:cubicBezTo>
                  <a:pt x="36" y="766"/>
                  <a:pt x="37" y="766"/>
                  <a:pt x="37" y="765"/>
                </a:cubicBezTo>
                <a:cubicBezTo>
                  <a:pt x="38" y="765"/>
                  <a:pt x="38" y="766"/>
                  <a:pt x="38" y="766"/>
                </a:cubicBezTo>
                <a:cubicBezTo>
                  <a:pt x="38" y="766"/>
                  <a:pt x="38" y="765"/>
                  <a:pt x="38" y="765"/>
                </a:cubicBezTo>
                <a:cubicBezTo>
                  <a:pt x="38" y="765"/>
                  <a:pt x="39" y="765"/>
                  <a:pt x="39" y="765"/>
                </a:cubicBezTo>
                <a:cubicBezTo>
                  <a:pt x="40" y="765"/>
                  <a:pt x="40" y="765"/>
                  <a:pt x="41" y="765"/>
                </a:cubicBezTo>
                <a:cubicBezTo>
                  <a:pt x="42" y="766"/>
                  <a:pt x="42" y="767"/>
                  <a:pt x="43" y="767"/>
                </a:cubicBezTo>
                <a:cubicBezTo>
                  <a:pt x="43" y="766"/>
                  <a:pt x="44" y="767"/>
                  <a:pt x="45" y="766"/>
                </a:cubicBezTo>
                <a:cubicBezTo>
                  <a:pt x="45" y="765"/>
                  <a:pt x="45" y="765"/>
                  <a:pt x="46" y="765"/>
                </a:cubicBezTo>
                <a:cubicBezTo>
                  <a:pt x="48" y="765"/>
                  <a:pt x="49" y="764"/>
                  <a:pt x="51" y="765"/>
                </a:cubicBezTo>
                <a:cubicBezTo>
                  <a:pt x="52" y="766"/>
                  <a:pt x="53" y="768"/>
                  <a:pt x="55" y="768"/>
                </a:cubicBezTo>
                <a:cubicBezTo>
                  <a:pt x="56" y="767"/>
                  <a:pt x="56" y="766"/>
                  <a:pt x="55" y="766"/>
                </a:cubicBezTo>
                <a:cubicBezTo>
                  <a:pt x="55" y="766"/>
                  <a:pt x="56" y="765"/>
                  <a:pt x="56" y="765"/>
                </a:cubicBezTo>
                <a:cubicBezTo>
                  <a:pt x="56" y="765"/>
                  <a:pt x="55" y="765"/>
                  <a:pt x="55" y="765"/>
                </a:cubicBezTo>
                <a:cubicBezTo>
                  <a:pt x="55" y="763"/>
                  <a:pt x="55" y="763"/>
                  <a:pt x="55" y="763"/>
                </a:cubicBezTo>
                <a:cubicBezTo>
                  <a:pt x="55" y="763"/>
                  <a:pt x="55" y="761"/>
                  <a:pt x="55" y="761"/>
                </a:cubicBezTo>
                <a:cubicBezTo>
                  <a:pt x="55" y="761"/>
                  <a:pt x="56" y="762"/>
                  <a:pt x="55" y="761"/>
                </a:cubicBezTo>
                <a:cubicBezTo>
                  <a:pt x="57" y="759"/>
                  <a:pt x="59" y="761"/>
                  <a:pt x="60" y="758"/>
                </a:cubicBezTo>
                <a:cubicBezTo>
                  <a:pt x="60" y="758"/>
                  <a:pt x="60" y="757"/>
                  <a:pt x="60" y="757"/>
                </a:cubicBezTo>
                <a:cubicBezTo>
                  <a:pt x="59" y="756"/>
                  <a:pt x="59" y="756"/>
                  <a:pt x="58" y="755"/>
                </a:cubicBezTo>
                <a:close/>
                <a:moveTo>
                  <a:pt x="25" y="743"/>
                </a:moveTo>
                <a:cubicBezTo>
                  <a:pt x="18" y="741"/>
                  <a:pt x="12" y="738"/>
                  <a:pt x="6" y="735"/>
                </a:cubicBezTo>
                <a:cubicBezTo>
                  <a:pt x="8" y="734"/>
                  <a:pt x="10" y="736"/>
                  <a:pt x="12" y="737"/>
                </a:cubicBezTo>
                <a:cubicBezTo>
                  <a:pt x="16" y="738"/>
                  <a:pt x="22" y="739"/>
                  <a:pt x="26" y="741"/>
                </a:cubicBezTo>
                <a:cubicBezTo>
                  <a:pt x="26" y="742"/>
                  <a:pt x="25" y="742"/>
                  <a:pt x="25" y="743"/>
                </a:cubicBezTo>
                <a:close/>
                <a:moveTo>
                  <a:pt x="31" y="751"/>
                </a:moveTo>
                <a:cubicBezTo>
                  <a:pt x="30" y="751"/>
                  <a:pt x="30" y="752"/>
                  <a:pt x="29" y="752"/>
                </a:cubicBezTo>
                <a:cubicBezTo>
                  <a:pt x="29" y="750"/>
                  <a:pt x="30" y="749"/>
                  <a:pt x="31" y="749"/>
                </a:cubicBezTo>
                <a:cubicBezTo>
                  <a:pt x="31" y="750"/>
                  <a:pt x="31" y="750"/>
                  <a:pt x="31" y="751"/>
                </a:cubicBezTo>
                <a:close/>
                <a:moveTo>
                  <a:pt x="47" y="737"/>
                </a:moveTo>
                <a:cubicBezTo>
                  <a:pt x="48" y="737"/>
                  <a:pt x="48" y="738"/>
                  <a:pt x="48" y="738"/>
                </a:cubicBezTo>
                <a:cubicBezTo>
                  <a:pt x="48" y="738"/>
                  <a:pt x="46" y="738"/>
                  <a:pt x="47" y="737"/>
                </a:cubicBezTo>
                <a:close/>
                <a:moveTo>
                  <a:pt x="37" y="758"/>
                </a:moveTo>
                <a:cubicBezTo>
                  <a:pt x="36" y="758"/>
                  <a:pt x="35" y="757"/>
                  <a:pt x="35" y="757"/>
                </a:cubicBezTo>
                <a:cubicBezTo>
                  <a:pt x="35" y="756"/>
                  <a:pt x="35" y="755"/>
                  <a:pt x="36" y="755"/>
                </a:cubicBezTo>
                <a:cubicBezTo>
                  <a:pt x="37" y="756"/>
                  <a:pt x="38" y="756"/>
                  <a:pt x="37" y="758"/>
                </a:cubicBezTo>
                <a:close/>
                <a:moveTo>
                  <a:pt x="42" y="745"/>
                </a:moveTo>
                <a:cubicBezTo>
                  <a:pt x="43" y="745"/>
                  <a:pt x="41" y="747"/>
                  <a:pt x="41" y="747"/>
                </a:cubicBezTo>
                <a:cubicBezTo>
                  <a:pt x="41" y="748"/>
                  <a:pt x="40" y="750"/>
                  <a:pt x="40" y="750"/>
                </a:cubicBezTo>
                <a:cubicBezTo>
                  <a:pt x="38" y="749"/>
                  <a:pt x="38" y="749"/>
                  <a:pt x="38" y="749"/>
                </a:cubicBezTo>
                <a:cubicBezTo>
                  <a:pt x="38" y="748"/>
                  <a:pt x="39" y="745"/>
                  <a:pt x="40" y="745"/>
                </a:cubicBezTo>
                <a:cubicBezTo>
                  <a:pt x="40" y="743"/>
                  <a:pt x="41" y="743"/>
                  <a:pt x="42" y="743"/>
                </a:cubicBezTo>
                <a:cubicBezTo>
                  <a:pt x="43" y="743"/>
                  <a:pt x="42" y="744"/>
                  <a:pt x="42" y="745"/>
                </a:cubicBezTo>
                <a:close/>
                <a:moveTo>
                  <a:pt x="39" y="742"/>
                </a:moveTo>
                <a:cubicBezTo>
                  <a:pt x="40" y="743"/>
                  <a:pt x="40" y="743"/>
                  <a:pt x="40" y="743"/>
                </a:cubicBezTo>
                <a:cubicBezTo>
                  <a:pt x="39" y="745"/>
                  <a:pt x="39" y="745"/>
                  <a:pt x="39" y="745"/>
                </a:cubicBezTo>
                <a:cubicBezTo>
                  <a:pt x="39" y="744"/>
                  <a:pt x="39" y="743"/>
                  <a:pt x="39" y="742"/>
                </a:cubicBezTo>
                <a:close/>
                <a:moveTo>
                  <a:pt x="38" y="743"/>
                </a:moveTo>
                <a:cubicBezTo>
                  <a:pt x="37" y="742"/>
                  <a:pt x="39" y="742"/>
                  <a:pt x="39" y="741"/>
                </a:cubicBezTo>
                <a:cubicBezTo>
                  <a:pt x="39" y="739"/>
                  <a:pt x="36" y="739"/>
                  <a:pt x="35" y="738"/>
                </a:cubicBezTo>
                <a:cubicBezTo>
                  <a:pt x="35" y="736"/>
                  <a:pt x="36" y="732"/>
                  <a:pt x="36" y="729"/>
                </a:cubicBezTo>
                <a:cubicBezTo>
                  <a:pt x="37" y="730"/>
                  <a:pt x="37" y="730"/>
                  <a:pt x="37" y="730"/>
                </a:cubicBezTo>
                <a:cubicBezTo>
                  <a:pt x="38" y="731"/>
                  <a:pt x="40" y="732"/>
                  <a:pt x="41" y="734"/>
                </a:cubicBezTo>
                <a:cubicBezTo>
                  <a:pt x="42" y="735"/>
                  <a:pt x="43" y="735"/>
                  <a:pt x="44" y="736"/>
                </a:cubicBezTo>
                <a:cubicBezTo>
                  <a:pt x="42" y="739"/>
                  <a:pt x="40" y="740"/>
                  <a:pt x="38" y="743"/>
                </a:cubicBezTo>
                <a:close/>
                <a:moveTo>
                  <a:pt x="47" y="749"/>
                </a:moveTo>
                <a:cubicBezTo>
                  <a:pt x="46" y="750"/>
                  <a:pt x="47" y="748"/>
                  <a:pt x="46" y="748"/>
                </a:cubicBezTo>
                <a:cubicBezTo>
                  <a:pt x="45" y="748"/>
                  <a:pt x="45" y="750"/>
                  <a:pt x="44" y="749"/>
                </a:cubicBezTo>
                <a:cubicBezTo>
                  <a:pt x="44" y="747"/>
                  <a:pt x="45" y="743"/>
                  <a:pt x="46" y="740"/>
                </a:cubicBezTo>
                <a:cubicBezTo>
                  <a:pt x="47" y="741"/>
                  <a:pt x="48" y="742"/>
                  <a:pt x="48" y="743"/>
                </a:cubicBezTo>
                <a:cubicBezTo>
                  <a:pt x="47" y="743"/>
                  <a:pt x="48" y="744"/>
                  <a:pt x="48" y="744"/>
                </a:cubicBezTo>
                <a:cubicBezTo>
                  <a:pt x="48" y="745"/>
                  <a:pt x="48" y="746"/>
                  <a:pt x="49" y="746"/>
                </a:cubicBezTo>
                <a:lnTo>
                  <a:pt x="47" y="749"/>
                </a:lnTo>
                <a:close/>
                <a:moveTo>
                  <a:pt x="52" y="753"/>
                </a:moveTo>
                <a:cubicBezTo>
                  <a:pt x="51" y="754"/>
                  <a:pt x="50" y="755"/>
                  <a:pt x="49" y="754"/>
                </a:cubicBezTo>
                <a:cubicBezTo>
                  <a:pt x="49" y="753"/>
                  <a:pt x="50" y="750"/>
                  <a:pt x="51" y="749"/>
                </a:cubicBezTo>
                <a:cubicBezTo>
                  <a:pt x="52" y="749"/>
                  <a:pt x="52" y="749"/>
                  <a:pt x="52" y="750"/>
                </a:cubicBezTo>
                <a:cubicBezTo>
                  <a:pt x="52" y="751"/>
                  <a:pt x="53" y="752"/>
                  <a:pt x="52" y="753"/>
                </a:cubicBezTo>
                <a:close/>
                <a:moveTo>
                  <a:pt x="86" y="699"/>
                </a:moveTo>
                <a:cubicBezTo>
                  <a:pt x="84" y="699"/>
                  <a:pt x="82" y="698"/>
                  <a:pt x="80" y="698"/>
                </a:cubicBezTo>
                <a:cubicBezTo>
                  <a:pt x="80" y="698"/>
                  <a:pt x="80" y="699"/>
                  <a:pt x="79" y="699"/>
                </a:cubicBezTo>
                <a:cubicBezTo>
                  <a:pt x="78" y="698"/>
                  <a:pt x="78" y="698"/>
                  <a:pt x="76" y="698"/>
                </a:cubicBezTo>
                <a:cubicBezTo>
                  <a:pt x="76" y="698"/>
                  <a:pt x="76" y="698"/>
                  <a:pt x="75" y="698"/>
                </a:cubicBezTo>
                <a:cubicBezTo>
                  <a:pt x="72" y="697"/>
                  <a:pt x="67" y="695"/>
                  <a:pt x="65" y="694"/>
                </a:cubicBezTo>
                <a:cubicBezTo>
                  <a:pt x="64" y="694"/>
                  <a:pt x="64" y="694"/>
                  <a:pt x="64" y="693"/>
                </a:cubicBezTo>
                <a:cubicBezTo>
                  <a:pt x="64" y="693"/>
                  <a:pt x="63" y="692"/>
                  <a:pt x="63" y="692"/>
                </a:cubicBezTo>
                <a:cubicBezTo>
                  <a:pt x="63" y="691"/>
                  <a:pt x="63" y="691"/>
                  <a:pt x="63" y="690"/>
                </a:cubicBezTo>
                <a:cubicBezTo>
                  <a:pt x="63" y="690"/>
                  <a:pt x="63" y="690"/>
                  <a:pt x="62" y="689"/>
                </a:cubicBezTo>
                <a:cubicBezTo>
                  <a:pt x="62" y="689"/>
                  <a:pt x="63" y="689"/>
                  <a:pt x="62" y="688"/>
                </a:cubicBezTo>
                <a:cubicBezTo>
                  <a:pt x="62" y="688"/>
                  <a:pt x="62" y="688"/>
                  <a:pt x="62" y="687"/>
                </a:cubicBezTo>
                <a:cubicBezTo>
                  <a:pt x="63" y="687"/>
                  <a:pt x="62" y="687"/>
                  <a:pt x="62" y="687"/>
                </a:cubicBezTo>
                <a:cubicBezTo>
                  <a:pt x="62" y="684"/>
                  <a:pt x="63" y="682"/>
                  <a:pt x="64" y="681"/>
                </a:cubicBezTo>
                <a:cubicBezTo>
                  <a:pt x="65" y="680"/>
                  <a:pt x="65" y="680"/>
                  <a:pt x="65" y="680"/>
                </a:cubicBezTo>
                <a:cubicBezTo>
                  <a:pt x="65" y="679"/>
                  <a:pt x="65" y="679"/>
                  <a:pt x="66" y="679"/>
                </a:cubicBezTo>
                <a:cubicBezTo>
                  <a:pt x="67" y="679"/>
                  <a:pt x="67" y="678"/>
                  <a:pt x="68" y="677"/>
                </a:cubicBezTo>
                <a:cubicBezTo>
                  <a:pt x="68" y="677"/>
                  <a:pt x="68" y="677"/>
                  <a:pt x="69" y="677"/>
                </a:cubicBezTo>
                <a:cubicBezTo>
                  <a:pt x="69" y="677"/>
                  <a:pt x="70" y="676"/>
                  <a:pt x="70" y="676"/>
                </a:cubicBezTo>
                <a:cubicBezTo>
                  <a:pt x="73" y="678"/>
                  <a:pt x="73" y="678"/>
                  <a:pt x="73" y="678"/>
                </a:cubicBezTo>
                <a:cubicBezTo>
                  <a:pt x="74" y="678"/>
                  <a:pt x="74" y="677"/>
                  <a:pt x="74" y="677"/>
                </a:cubicBezTo>
                <a:cubicBezTo>
                  <a:pt x="75" y="678"/>
                  <a:pt x="77" y="678"/>
                  <a:pt x="77" y="679"/>
                </a:cubicBezTo>
                <a:cubicBezTo>
                  <a:pt x="78" y="680"/>
                  <a:pt x="79" y="679"/>
                  <a:pt x="79" y="679"/>
                </a:cubicBezTo>
                <a:cubicBezTo>
                  <a:pt x="79" y="680"/>
                  <a:pt x="80" y="682"/>
                  <a:pt x="80" y="682"/>
                </a:cubicBezTo>
                <a:cubicBezTo>
                  <a:pt x="80" y="683"/>
                  <a:pt x="80" y="684"/>
                  <a:pt x="80" y="684"/>
                </a:cubicBezTo>
                <a:cubicBezTo>
                  <a:pt x="80" y="685"/>
                  <a:pt x="80" y="686"/>
                  <a:pt x="81" y="687"/>
                </a:cubicBezTo>
                <a:cubicBezTo>
                  <a:pt x="81" y="688"/>
                  <a:pt x="80" y="689"/>
                  <a:pt x="82" y="689"/>
                </a:cubicBezTo>
                <a:cubicBezTo>
                  <a:pt x="82" y="689"/>
                  <a:pt x="82" y="688"/>
                  <a:pt x="83" y="688"/>
                </a:cubicBezTo>
                <a:cubicBezTo>
                  <a:pt x="83" y="686"/>
                  <a:pt x="83" y="685"/>
                  <a:pt x="83" y="685"/>
                </a:cubicBezTo>
                <a:cubicBezTo>
                  <a:pt x="83" y="684"/>
                  <a:pt x="84" y="684"/>
                  <a:pt x="83" y="683"/>
                </a:cubicBezTo>
                <a:cubicBezTo>
                  <a:pt x="83" y="683"/>
                  <a:pt x="84" y="683"/>
                  <a:pt x="84" y="683"/>
                </a:cubicBezTo>
                <a:cubicBezTo>
                  <a:pt x="84" y="683"/>
                  <a:pt x="83" y="683"/>
                  <a:pt x="83" y="683"/>
                </a:cubicBezTo>
                <a:cubicBezTo>
                  <a:pt x="83" y="682"/>
                  <a:pt x="84" y="682"/>
                  <a:pt x="83" y="682"/>
                </a:cubicBezTo>
                <a:cubicBezTo>
                  <a:pt x="83" y="682"/>
                  <a:pt x="83" y="681"/>
                  <a:pt x="83" y="681"/>
                </a:cubicBezTo>
                <a:cubicBezTo>
                  <a:pt x="82" y="679"/>
                  <a:pt x="81" y="679"/>
                  <a:pt x="80" y="678"/>
                </a:cubicBezTo>
                <a:cubicBezTo>
                  <a:pt x="79" y="677"/>
                  <a:pt x="78" y="676"/>
                  <a:pt x="77" y="675"/>
                </a:cubicBezTo>
                <a:cubicBezTo>
                  <a:pt x="77" y="675"/>
                  <a:pt x="76" y="675"/>
                  <a:pt x="75" y="675"/>
                </a:cubicBezTo>
                <a:cubicBezTo>
                  <a:pt x="74" y="674"/>
                  <a:pt x="74" y="674"/>
                  <a:pt x="73" y="674"/>
                </a:cubicBezTo>
                <a:cubicBezTo>
                  <a:pt x="72" y="674"/>
                  <a:pt x="72" y="673"/>
                  <a:pt x="72" y="673"/>
                </a:cubicBezTo>
                <a:cubicBezTo>
                  <a:pt x="71" y="673"/>
                  <a:pt x="71" y="674"/>
                  <a:pt x="70" y="674"/>
                </a:cubicBezTo>
                <a:cubicBezTo>
                  <a:pt x="69" y="673"/>
                  <a:pt x="68" y="674"/>
                  <a:pt x="67" y="673"/>
                </a:cubicBezTo>
                <a:cubicBezTo>
                  <a:pt x="67" y="674"/>
                  <a:pt x="66" y="674"/>
                  <a:pt x="65" y="675"/>
                </a:cubicBezTo>
                <a:cubicBezTo>
                  <a:pt x="65" y="675"/>
                  <a:pt x="64" y="676"/>
                  <a:pt x="64" y="676"/>
                </a:cubicBezTo>
                <a:cubicBezTo>
                  <a:pt x="63" y="676"/>
                  <a:pt x="63" y="677"/>
                  <a:pt x="62" y="678"/>
                </a:cubicBezTo>
                <a:cubicBezTo>
                  <a:pt x="62" y="679"/>
                  <a:pt x="61" y="679"/>
                  <a:pt x="61" y="679"/>
                </a:cubicBezTo>
                <a:cubicBezTo>
                  <a:pt x="60" y="681"/>
                  <a:pt x="59" y="684"/>
                  <a:pt x="59" y="686"/>
                </a:cubicBezTo>
                <a:cubicBezTo>
                  <a:pt x="59" y="686"/>
                  <a:pt x="58" y="687"/>
                  <a:pt x="59" y="687"/>
                </a:cubicBezTo>
                <a:cubicBezTo>
                  <a:pt x="59" y="687"/>
                  <a:pt x="58" y="688"/>
                  <a:pt x="58" y="688"/>
                </a:cubicBezTo>
                <a:cubicBezTo>
                  <a:pt x="59" y="688"/>
                  <a:pt x="59" y="689"/>
                  <a:pt x="59" y="689"/>
                </a:cubicBezTo>
                <a:cubicBezTo>
                  <a:pt x="59" y="690"/>
                  <a:pt x="59" y="691"/>
                  <a:pt x="59" y="691"/>
                </a:cubicBezTo>
                <a:cubicBezTo>
                  <a:pt x="59" y="691"/>
                  <a:pt x="59" y="691"/>
                  <a:pt x="59" y="692"/>
                </a:cubicBezTo>
                <a:cubicBezTo>
                  <a:pt x="59" y="692"/>
                  <a:pt x="60" y="692"/>
                  <a:pt x="60" y="692"/>
                </a:cubicBezTo>
                <a:cubicBezTo>
                  <a:pt x="60" y="692"/>
                  <a:pt x="60" y="693"/>
                  <a:pt x="60" y="693"/>
                </a:cubicBezTo>
                <a:cubicBezTo>
                  <a:pt x="60" y="694"/>
                  <a:pt x="61" y="695"/>
                  <a:pt x="61" y="695"/>
                </a:cubicBezTo>
                <a:cubicBezTo>
                  <a:pt x="62" y="695"/>
                  <a:pt x="62" y="696"/>
                  <a:pt x="62" y="696"/>
                </a:cubicBezTo>
                <a:cubicBezTo>
                  <a:pt x="63" y="697"/>
                  <a:pt x="63" y="697"/>
                  <a:pt x="63" y="697"/>
                </a:cubicBezTo>
                <a:cubicBezTo>
                  <a:pt x="65" y="699"/>
                  <a:pt x="68" y="699"/>
                  <a:pt x="70" y="700"/>
                </a:cubicBezTo>
                <a:cubicBezTo>
                  <a:pt x="71" y="700"/>
                  <a:pt x="72" y="701"/>
                  <a:pt x="73" y="701"/>
                </a:cubicBezTo>
                <a:cubicBezTo>
                  <a:pt x="74" y="701"/>
                  <a:pt x="75" y="701"/>
                  <a:pt x="76" y="701"/>
                </a:cubicBezTo>
                <a:cubicBezTo>
                  <a:pt x="76" y="701"/>
                  <a:pt x="76" y="701"/>
                  <a:pt x="76" y="701"/>
                </a:cubicBezTo>
                <a:cubicBezTo>
                  <a:pt x="77" y="701"/>
                  <a:pt x="77" y="701"/>
                  <a:pt x="78" y="701"/>
                </a:cubicBezTo>
                <a:cubicBezTo>
                  <a:pt x="78" y="701"/>
                  <a:pt x="78" y="701"/>
                  <a:pt x="78" y="701"/>
                </a:cubicBezTo>
                <a:cubicBezTo>
                  <a:pt x="79" y="701"/>
                  <a:pt x="80" y="701"/>
                  <a:pt x="80" y="701"/>
                </a:cubicBezTo>
                <a:cubicBezTo>
                  <a:pt x="80" y="701"/>
                  <a:pt x="81" y="701"/>
                  <a:pt x="81" y="701"/>
                </a:cubicBezTo>
                <a:cubicBezTo>
                  <a:pt x="81" y="701"/>
                  <a:pt x="82" y="701"/>
                  <a:pt x="82" y="701"/>
                </a:cubicBezTo>
                <a:cubicBezTo>
                  <a:pt x="83" y="701"/>
                  <a:pt x="82" y="700"/>
                  <a:pt x="83" y="700"/>
                </a:cubicBezTo>
                <a:cubicBezTo>
                  <a:pt x="83" y="700"/>
                  <a:pt x="84" y="700"/>
                  <a:pt x="84" y="700"/>
                </a:cubicBezTo>
                <a:cubicBezTo>
                  <a:pt x="85" y="700"/>
                  <a:pt x="85" y="700"/>
                  <a:pt x="86" y="700"/>
                </a:cubicBezTo>
                <a:cubicBezTo>
                  <a:pt x="86" y="699"/>
                  <a:pt x="88" y="701"/>
                  <a:pt x="88" y="699"/>
                </a:cubicBezTo>
                <a:cubicBezTo>
                  <a:pt x="88" y="698"/>
                  <a:pt x="87" y="699"/>
                  <a:pt x="86" y="699"/>
                </a:cubicBezTo>
                <a:close/>
                <a:moveTo>
                  <a:pt x="383" y="172"/>
                </a:moveTo>
                <a:cubicBezTo>
                  <a:pt x="379" y="170"/>
                  <a:pt x="376" y="173"/>
                  <a:pt x="374" y="174"/>
                </a:cubicBezTo>
                <a:cubicBezTo>
                  <a:pt x="373" y="175"/>
                  <a:pt x="373" y="175"/>
                  <a:pt x="372" y="175"/>
                </a:cubicBezTo>
                <a:cubicBezTo>
                  <a:pt x="371" y="176"/>
                  <a:pt x="370" y="177"/>
                  <a:pt x="369" y="177"/>
                </a:cubicBezTo>
                <a:cubicBezTo>
                  <a:pt x="368" y="177"/>
                  <a:pt x="368" y="177"/>
                  <a:pt x="367" y="177"/>
                </a:cubicBezTo>
                <a:cubicBezTo>
                  <a:pt x="366" y="178"/>
                  <a:pt x="365" y="178"/>
                  <a:pt x="364" y="179"/>
                </a:cubicBezTo>
                <a:cubicBezTo>
                  <a:pt x="363" y="179"/>
                  <a:pt x="362" y="179"/>
                  <a:pt x="361" y="180"/>
                </a:cubicBezTo>
                <a:cubicBezTo>
                  <a:pt x="360" y="180"/>
                  <a:pt x="359" y="181"/>
                  <a:pt x="358" y="181"/>
                </a:cubicBezTo>
                <a:cubicBezTo>
                  <a:pt x="357" y="182"/>
                  <a:pt x="356" y="182"/>
                  <a:pt x="356" y="182"/>
                </a:cubicBezTo>
                <a:cubicBezTo>
                  <a:pt x="356" y="183"/>
                  <a:pt x="355" y="182"/>
                  <a:pt x="355" y="182"/>
                </a:cubicBezTo>
                <a:cubicBezTo>
                  <a:pt x="355" y="182"/>
                  <a:pt x="354" y="183"/>
                  <a:pt x="354" y="183"/>
                </a:cubicBezTo>
                <a:cubicBezTo>
                  <a:pt x="353" y="183"/>
                  <a:pt x="352" y="184"/>
                  <a:pt x="352" y="183"/>
                </a:cubicBezTo>
                <a:cubicBezTo>
                  <a:pt x="351" y="183"/>
                  <a:pt x="351" y="184"/>
                  <a:pt x="350" y="184"/>
                </a:cubicBezTo>
                <a:cubicBezTo>
                  <a:pt x="350" y="184"/>
                  <a:pt x="349" y="184"/>
                  <a:pt x="349" y="184"/>
                </a:cubicBezTo>
                <a:cubicBezTo>
                  <a:pt x="348" y="184"/>
                  <a:pt x="348" y="185"/>
                  <a:pt x="347" y="185"/>
                </a:cubicBezTo>
                <a:cubicBezTo>
                  <a:pt x="347" y="185"/>
                  <a:pt x="346" y="185"/>
                  <a:pt x="345" y="185"/>
                </a:cubicBezTo>
                <a:cubicBezTo>
                  <a:pt x="344" y="184"/>
                  <a:pt x="344" y="185"/>
                  <a:pt x="342" y="184"/>
                </a:cubicBezTo>
                <a:cubicBezTo>
                  <a:pt x="340" y="185"/>
                  <a:pt x="338" y="185"/>
                  <a:pt x="337" y="185"/>
                </a:cubicBezTo>
                <a:cubicBezTo>
                  <a:pt x="335" y="185"/>
                  <a:pt x="333" y="185"/>
                  <a:pt x="331" y="185"/>
                </a:cubicBezTo>
                <a:cubicBezTo>
                  <a:pt x="330" y="185"/>
                  <a:pt x="330" y="185"/>
                  <a:pt x="329" y="185"/>
                </a:cubicBezTo>
                <a:cubicBezTo>
                  <a:pt x="329" y="185"/>
                  <a:pt x="328" y="186"/>
                  <a:pt x="328" y="186"/>
                </a:cubicBezTo>
                <a:cubicBezTo>
                  <a:pt x="326" y="186"/>
                  <a:pt x="324" y="186"/>
                  <a:pt x="322" y="186"/>
                </a:cubicBezTo>
                <a:cubicBezTo>
                  <a:pt x="321" y="186"/>
                  <a:pt x="322" y="186"/>
                  <a:pt x="321" y="186"/>
                </a:cubicBezTo>
                <a:cubicBezTo>
                  <a:pt x="321" y="186"/>
                  <a:pt x="321" y="186"/>
                  <a:pt x="320" y="186"/>
                </a:cubicBezTo>
                <a:cubicBezTo>
                  <a:pt x="319" y="186"/>
                  <a:pt x="318" y="186"/>
                  <a:pt x="318" y="186"/>
                </a:cubicBezTo>
                <a:cubicBezTo>
                  <a:pt x="317" y="186"/>
                  <a:pt x="314" y="186"/>
                  <a:pt x="313" y="186"/>
                </a:cubicBezTo>
                <a:cubicBezTo>
                  <a:pt x="313" y="186"/>
                  <a:pt x="313" y="186"/>
                  <a:pt x="313" y="186"/>
                </a:cubicBezTo>
                <a:cubicBezTo>
                  <a:pt x="313" y="186"/>
                  <a:pt x="313" y="186"/>
                  <a:pt x="313" y="186"/>
                </a:cubicBezTo>
                <a:cubicBezTo>
                  <a:pt x="312" y="186"/>
                  <a:pt x="310" y="186"/>
                  <a:pt x="310" y="186"/>
                </a:cubicBezTo>
                <a:cubicBezTo>
                  <a:pt x="309" y="186"/>
                  <a:pt x="307" y="186"/>
                  <a:pt x="307" y="186"/>
                </a:cubicBezTo>
                <a:cubicBezTo>
                  <a:pt x="307" y="186"/>
                  <a:pt x="307" y="187"/>
                  <a:pt x="307" y="187"/>
                </a:cubicBezTo>
                <a:cubicBezTo>
                  <a:pt x="305" y="187"/>
                  <a:pt x="303" y="186"/>
                  <a:pt x="303" y="186"/>
                </a:cubicBezTo>
                <a:cubicBezTo>
                  <a:pt x="302" y="187"/>
                  <a:pt x="300" y="186"/>
                  <a:pt x="300" y="187"/>
                </a:cubicBezTo>
                <a:cubicBezTo>
                  <a:pt x="299" y="187"/>
                  <a:pt x="299" y="187"/>
                  <a:pt x="299" y="187"/>
                </a:cubicBezTo>
                <a:cubicBezTo>
                  <a:pt x="298" y="187"/>
                  <a:pt x="298" y="187"/>
                  <a:pt x="298" y="187"/>
                </a:cubicBezTo>
                <a:cubicBezTo>
                  <a:pt x="297" y="187"/>
                  <a:pt x="296" y="188"/>
                  <a:pt x="295" y="188"/>
                </a:cubicBezTo>
                <a:cubicBezTo>
                  <a:pt x="293" y="188"/>
                  <a:pt x="292" y="188"/>
                  <a:pt x="291" y="188"/>
                </a:cubicBezTo>
                <a:cubicBezTo>
                  <a:pt x="290" y="188"/>
                  <a:pt x="289" y="188"/>
                  <a:pt x="288" y="188"/>
                </a:cubicBezTo>
                <a:cubicBezTo>
                  <a:pt x="286" y="187"/>
                  <a:pt x="286" y="188"/>
                  <a:pt x="284" y="188"/>
                </a:cubicBezTo>
                <a:cubicBezTo>
                  <a:pt x="284" y="187"/>
                  <a:pt x="284" y="189"/>
                  <a:pt x="283" y="188"/>
                </a:cubicBezTo>
                <a:cubicBezTo>
                  <a:pt x="282" y="188"/>
                  <a:pt x="281" y="188"/>
                  <a:pt x="280" y="188"/>
                </a:cubicBezTo>
                <a:cubicBezTo>
                  <a:pt x="280" y="188"/>
                  <a:pt x="278" y="188"/>
                  <a:pt x="278" y="188"/>
                </a:cubicBezTo>
                <a:cubicBezTo>
                  <a:pt x="278" y="187"/>
                  <a:pt x="278" y="187"/>
                  <a:pt x="277" y="187"/>
                </a:cubicBezTo>
                <a:cubicBezTo>
                  <a:pt x="276" y="186"/>
                  <a:pt x="275" y="186"/>
                  <a:pt x="275" y="186"/>
                </a:cubicBezTo>
                <a:cubicBezTo>
                  <a:pt x="274" y="186"/>
                  <a:pt x="274" y="185"/>
                  <a:pt x="274" y="185"/>
                </a:cubicBezTo>
                <a:cubicBezTo>
                  <a:pt x="273" y="184"/>
                  <a:pt x="270" y="183"/>
                  <a:pt x="268" y="183"/>
                </a:cubicBezTo>
                <a:cubicBezTo>
                  <a:pt x="267" y="182"/>
                  <a:pt x="267" y="182"/>
                  <a:pt x="266" y="182"/>
                </a:cubicBezTo>
                <a:cubicBezTo>
                  <a:pt x="266" y="182"/>
                  <a:pt x="265" y="181"/>
                  <a:pt x="264" y="181"/>
                </a:cubicBezTo>
                <a:cubicBezTo>
                  <a:pt x="262" y="180"/>
                  <a:pt x="260" y="179"/>
                  <a:pt x="258" y="179"/>
                </a:cubicBezTo>
                <a:cubicBezTo>
                  <a:pt x="256" y="178"/>
                  <a:pt x="256" y="176"/>
                  <a:pt x="255" y="177"/>
                </a:cubicBezTo>
                <a:cubicBezTo>
                  <a:pt x="253" y="179"/>
                  <a:pt x="254" y="182"/>
                  <a:pt x="253" y="184"/>
                </a:cubicBezTo>
                <a:cubicBezTo>
                  <a:pt x="253" y="185"/>
                  <a:pt x="253" y="186"/>
                  <a:pt x="253" y="186"/>
                </a:cubicBezTo>
                <a:cubicBezTo>
                  <a:pt x="253" y="187"/>
                  <a:pt x="253" y="190"/>
                  <a:pt x="252" y="190"/>
                </a:cubicBezTo>
                <a:cubicBezTo>
                  <a:pt x="251" y="189"/>
                  <a:pt x="251" y="188"/>
                  <a:pt x="250" y="187"/>
                </a:cubicBezTo>
                <a:cubicBezTo>
                  <a:pt x="250" y="187"/>
                  <a:pt x="251" y="186"/>
                  <a:pt x="250" y="186"/>
                </a:cubicBezTo>
                <a:cubicBezTo>
                  <a:pt x="250" y="186"/>
                  <a:pt x="250" y="185"/>
                  <a:pt x="250" y="185"/>
                </a:cubicBezTo>
                <a:cubicBezTo>
                  <a:pt x="250" y="184"/>
                  <a:pt x="250" y="184"/>
                  <a:pt x="249" y="184"/>
                </a:cubicBezTo>
                <a:cubicBezTo>
                  <a:pt x="249" y="183"/>
                  <a:pt x="248" y="183"/>
                  <a:pt x="247" y="182"/>
                </a:cubicBezTo>
                <a:cubicBezTo>
                  <a:pt x="244" y="184"/>
                  <a:pt x="246" y="187"/>
                  <a:pt x="247" y="188"/>
                </a:cubicBezTo>
                <a:cubicBezTo>
                  <a:pt x="247" y="188"/>
                  <a:pt x="247" y="188"/>
                  <a:pt x="247" y="189"/>
                </a:cubicBezTo>
                <a:cubicBezTo>
                  <a:pt x="247" y="189"/>
                  <a:pt x="247" y="189"/>
                  <a:pt x="247" y="189"/>
                </a:cubicBezTo>
                <a:cubicBezTo>
                  <a:pt x="247" y="189"/>
                  <a:pt x="248" y="189"/>
                  <a:pt x="248" y="189"/>
                </a:cubicBezTo>
                <a:cubicBezTo>
                  <a:pt x="248" y="189"/>
                  <a:pt x="248" y="190"/>
                  <a:pt x="248" y="190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248" y="191"/>
                  <a:pt x="248" y="191"/>
                  <a:pt x="248" y="192"/>
                </a:cubicBezTo>
                <a:cubicBezTo>
                  <a:pt x="247" y="192"/>
                  <a:pt x="246" y="192"/>
                  <a:pt x="245" y="192"/>
                </a:cubicBezTo>
                <a:cubicBezTo>
                  <a:pt x="245" y="193"/>
                  <a:pt x="245" y="192"/>
                  <a:pt x="244" y="192"/>
                </a:cubicBezTo>
                <a:cubicBezTo>
                  <a:pt x="244" y="192"/>
                  <a:pt x="243" y="193"/>
                  <a:pt x="243" y="193"/>
                </a:cubicBezTo>
                <a:cubicBezTo>
                  <a:pt x="242" y="193"/>
                  <a:pt x="242" y="193"/>
                  <a:pt x="242" y="193"/>
                </a:cubicBezTo>
                <a:cubicBezTo>
                  <a:pt x="241" y="193"/>
                  <a:pt x="241" y="193"/>
                  <a:pt x="240" y="193"/>
                </a:cubicBezTo>
                <a:cubicBezTo>
                  <a:pt x="240" y="193"/>
                  <a:pt x="239" y="193"/>
                  <a:pt x="239" y="193"/>
                </a:cubicBezTo>
                <a:cubicBezTo>
                  <a:pt x="239" y="193"/>
                  <a:pt x="239" y="194"/>
                  <a:pt x="239" y="194"/>
                </a:cubicBezTo>
                <a:cubicBezTo>
                  <a:pt x="238" y="194"/>
                  <a:pt x="238" y="194"/>
                  <a:pt x="237" y="194"/>
                </a:cubicBezTo>
                <a:cubicBezTo>
                  <a:pt x="237" y="194"/>
                  <a:pt x="237" y="194"/>
                  <a:pt x="236" y="194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4"/>
                  <a:pt x="235" y="194"/>
                  <a:pt x="235" y="194"/>
                </a:cubicBezTo>
                <a:cubicBezTo>
                  <a:pt x="235" y="194"/>
                  <a:pt x="235" y="194"/>
                  <a:pt x="235" y="194"/>
                </a:cubicBezTo>
                <a:cubicBezTo>
                  <a:pt x="234" y="194"/>
                  <a:pt x="234" y="194"/>
                  <a:pt x="234" y="194"/>
                </a:cubicBezTo>
                <a:cubicBezTo>
                  <a:pt x="231" y="195"/>
                  <a:pt x="228" y="195"/>
                  <a:pt x="226" y="196"/>
                </a:cubicBezTo>
                <a:cubicBezTo>
                  <a:pt x="226" y="196"/>
                  <a:pt x="226" y="195"/>
                  <a:pt x="226" y="195"/>
                </a:cubicBezTo>
                <a:cubicBezTo>
                  <a:pt x="226" y="195"/>
                  <a:pt x="225" y="196"/>
                  <a:pt x="225" y="196"/>
                </a:cubicBezTo>
                <a:cubicBezTo>
                  <a:pt x="225" y="196"/>
                  <a:pt x="225" y="195"/>
                  <a:pt x="225" y="195"/>
                </a:cubicBezTo>
                <a:cubicBezTo>
                  <a:pt x="225" y="195"/>
                  <a:pt x="224" y="196"/>
                  <a:pt x="224" y="196"/>
                </a:cubicBezTo>
                <a:cubicBezTo>
                  <a:pt x="224" y="196"/>
                  <a:pt x="223" y="196"/>
                  <a:pt x="223" y="196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222" y="196"/>
                  <a:pt x="221" y="196"/>
                  <a:pt x="221" y="196"/>
                </a:cubicBezTo>
                <a:cubicBezTo>
                  <a:pt x="221" y="196"/>
                  <a:pt x="220" y="197"/>
                  <a:pt x="219" y="197"/>
                </a:cubicBezTo>
                <a:cubicBezTo>
                  <a:pt x="217" y="197"/>
                  <a:pt x="215" y="198"/>
                  <a:pt x="212" y="198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1" y="199"/>
                  <a:pt x="209" y="198"/>
                  <a:pt x="209" y="199"/>
                </a:cubicBezTo>
                <a:cubicBezTo>
                  <a:pt x="208" y="199"/>
                  <a:pt x="207" y="199"/>
                  <a:pt x="207" y="199"/>
                </a:cubicBezTo>
                <a:cubicBezTo>
                  <a:pt x="206" y="199"/>
                  <a:pt x="206" y="199"/>
                  <a:pt x="205" y="199"/>
                </a:cubicBezTo>
                <a:cubicBezTo>
                  <a:pt x="203" y="200"/>
                  <a:pt x="201" y="200"/>
                  <a:pt x="200" y="200"/>
                </a:cubicBezTo>
                <a:cubicBezTo>
                  <a:pt x="200" y="201"/>
                  <a:pt x="199" y="201"/>
                  <a:pt x="199" y="201"/>
                </a:cubicBezTo>
                <a:cubicBezTo>
                  <a:pt x="199" y="201"/>
                  <a:pt x="198" y="201"/>
                  <a:pt x="198" y="201"/>
                </a:cubicBezTo>
                <a:cubicBezTo>
                  <a:pt x="198" y="201"/>
                  <a:pt x="197" y="201"/>
                  <a:pt x="197" y="201"/>
                </a:cubicBezTo>
                <a:cubicBezTo>
                  <a:pt x="196" y="201"/>
                  <a:pt x="196" y="201"/>
                  <a:pt x="196" y="201"/>
                </a:cubicBezTo>
                <a:cubicBezTo>
                  <a:pt x="196" y="202"/>
                  <a:pt x="195" y="202"/>
                  <a:pt x="195" y="202"/>
                </a:cubicBezTo>
                <a:cubicBezTo>
                  <a:pt x="194" y="202"/>
                  <a:pt x="193" y="202"/>
                  <a:pt x="192" y="202"/>
                </a:cubicBezTo>
                <a:cubicBezTo>
                  <a:pt x="192" y="202"/>
                  <a:pt x="192" y="202"/>
                  <a:pt x="192" y="202"/>
                </a:cubicBezTo>
                <a:cubicBezTo>
                  <a:pt x="192" y="202"/>
                  <a:pt x="192" y="202"/>
                  <a:pt x="192" y="202"/>
                </a:cubicBezTo>
                <a:cubicBezTo>
                  <a:pt x="191" y="202"/>
                  <a:pt x="191" y="202"/>
                  <a:pt x="191" y="202"/>
                </a:cubicBezTo>
                <a:cubicBezTo>
                  <a:pt x="190" y="203"/>
                  <a:pt x="189" y="203"/>
                  <a:pt x="188" y="203"/>
                </a:cubicBezTo>
                <a:cubicBezTo>
                  <a:pt x="188" y="203"/>
                  <a:pt x="188" y="203"/>
                  <a:pt x="188" y="203"/>
                </a:cubicBezTo>
                <a:cubicBezTo>
                  <a:pt x="188" y="203"/>
                  <a:pt x="188" y="203"/>
                  <a:pt x="188" y="203"/>
                </a:cubicBezTo>
                <a:cubicBezTo>
                  <a:pt x="187" y="203"/>
                  <a:pt x="186" y="203"/>
                  <a:pt x="185" y="203"/>
                </a:cubicBezTo>
                <a:cubicBezTo>
                  <a:pt x="184" y="204"/>
                  <a:pt x="182" y="204"/>
                  <a:pt x="181" y="204"/>
                </a:cubicBezTo>
                <a:cubicBezTo>
                  <a:pt x="181" y="204"/>
                  <a:pt x="180" y="205"/>
                  <a:pt x="180" y="205"/>
                </a:cubicBezTo>
                <a:cubicBezTo>
                  <a:pt x="179" y="205"/>
                  <a:pt x="179" y="205"/>
                  <a:pt x="178" y="205"/>
                </a:cubicBezTo>
                <a:cubicBezTo>
                  <a:pt x="176" y="205"/>
                  <a:pt x="175" y="206"/>
                  <a:pt x="174" y="206"/>
                </a:cubicBezTo>
                <a:cubicBezTo>
                  <a:pt x="174" y="207"/>
                  <a:pt x="173" y="206"/>
                  <a:pt x="173" y="206"/>
                </a:cubicBezTo>
                <a:cubicBezTo>
                  <a:pt x="173" y="206"/>
                  <a:pt x="172" y="207"/>
                  <a:pt x="172" y="207"/>
                </a:cubicBezTo>
                <a:cubicBezTo>
                  <a:pt x="172" y="207"/>
                  <a:pt x="171" y="207"/>
                  <a:pt x="171" y="207"/>
                </a:cubicBezTo>
                <a:cubicBezTo>
                  <a:pt x="170" y="207"/>
                  <a:pt x="169" y="207"/>
                  <a:pt x="169" y="207"/>
                </a:cubicBezTo>
                <a:cubicBezTo>
                  <a:pt x="168" y="207"/>
                  <a:pt x="167" y="208"/>
                  <a:pt x="166" y="208"/>
                </a:cubicBezTo>
                <a:cubicBezTo>
                  <a:pt x="166" y="208"/>
                  <a:pt x="166" y="208"/>
                  <a:pt x="165" y="208"/>
                </a:cubicBezTo>
                <a:cubicBezTo>
                  <a:pt x="165" y="208"/>
                  <a:pt x="164" y="208"/>
                  <a:pt x="163" y="208"/>
                </a:cubicBezTo>
                <a:cubicBezTo>
                  <a:pt x="163" y="208"/>
                  <a:pt x="162" y="208"/>
                  <a:pt x="162" y="209"/>
                </a:cubicBezTo>
                <a:cubicBezTo>
                  <a:pt x="161" y="209"/>
                  <a:pt x="161" y="208"/>
                  <a:pt x="161" y="209"/>
                </a:cubicBezTo>
                <a:cubicBezTo>
                  <a:pt x="160" y="209"/>
                  <a:pt x="160" y="209"/>
                  <a:pt x="160" y="209"/>
                </a:cubicBezTo>
                <a:cubicBezTo>
                  <a:pt x="159" y="209"/>
                  <a:pt x="159" y="209"/>
                  <a:pt x="158" y="209"/>
                </a:cubicBezTo>
                <a:cubicBezTo>
                  <a:pt x="158" y="209"/>
                  <a:pt x="158" y="209"/>
                  <a:pt x="157" y="209"/>
                </a:cubicBezTo>
                <a:cubicBezTo>
                  <a:pt x="157" y="210"/>
                  <a:pt x="157" y="210"/>
                  <a:pt x="156" y="210"/>
                </a:cubicBezTo>
                <a:cubicBezTo>
                  <a:pt x="155" y="210"/>
                  <a:pt x="154" y="210"/>
                  <a:pt x="154" y="210"/>
                </a:cubicBezTo>
                <a:cubicBezTo>
                  <a:pt x="153" y="210"/>
                  <a:pt x="153" y="210"/>
                  <a:pt x="153" y="210"/>
                </a:cubicBezTo>
                <a:cubicBezTo>
                  <a:pt x="152" y="210"/>
                  <a:pt x="152" y="211"/>
                  <a:pt x="152" y="211"/>
                </a:cubicBezTo>
                <a:cubicBezTo>
                  <a:pt x="151" y="211"/>
                  <a:pt x="151" y="211"/>
                  <a:pt x="150" y="211"/>
                </a:cubicBezTo>
                <a:cubicBezTo>
                  <a:pt x="150" y="211"/>
                  <a:pt x="150" y="211"/>
                  <a:pt x="149" y="211"/>
                </a:cubicBezTo>
                <a:cubicBezTo>
                  <a:pt x="149" y="211"/>
                  <a:pt x="148" y="211"/>
                  <a:pt x="148" y="211"/>
                </a:cubicBezTo>
                <a:cubicBezTo>
                  <a:pt x="147" y="212"/>
                  <a:pt x="147" y="211"/>
                  <a:pt x="146" y="211"/>
                </a:cubicBezTo>
                <a:cubicBezTo>
                  <a:pt x="146" y="211"/>
                  <a:pt x="146" y="212"/>
                  <a:pt x="145" y="212"/>
                </a:cubicBezTo>
                <a:cubicBezTo>
                  <a:pt x="145" y="212"/>
                  <a:pt x="145" y="211"/>
                  <a:pt x="145" y="211"/>
                </a:cubicBezTo>
                <a:cubicBezTo>
                  <a:pt x="145" y="211"/>
                  <a:pt x="144" y="212"/>
                  <a:pt x="144" y="212"/>
                </a:cubicBezTo>
                <a:cubicBezTo>
                  <a:pt x="144" y="212"/>
                  <a:pt x="144" y="212"/>
                  <a:pt x="143" y="212"/>
                </a:cubicBezTo>
                <a:cubicBezTo>
                  <a:pt x="143" y="212"/>
                  <a:pt x="143" y="212"/>
                  <a:pt x="143" y="212"/>
                </a:cubicBezTo>
                <a:cubicBezTo>
                  <a:pt x="142" y="212"/>
                  <a:pt x="141" y="212"/>
                  <a:pt x="140" y="212"/>
                </a:cubicBezTo>
                <a:cubicBezTo>
                  <a:pt x="140" y="212"/>
                  <a:pt x="140" y="213"/>
                  <a:pt x="140" y="213"/>
                </a:cubicBezTo>
                <a:cubicBezTo>
                  <a:pt x="139" y="213"/>
                  <a:pt x="139" y="213"/>
                  <a:pt x="139" y="213"/>
                </a:cubicBezTo>
                <a:cubicBezTo>
                  <a:pt x="139" y="213"/>
                  <a:pt x="138" y="213"/>
                  <a:pt x="138" y="213"/>
                </a:cubicBezTo>
                <a:cubicBezTo>
                  <a:pt x="137" y="213"/>
                  <a:pt x="137" y="213"/>
                  <a:pt x="137" y="213"/>
                </a:cubicBezTo>
                <a:cubicBezTo>
                  <a:pt x="136" y="214"/>
                  <a:pt x="135" y="214"/>
                  <a:pt x="135" y="214"/>
                </a:cubicBezTo>
                <a:cubicBezTo>
                  <a:pt x="135" y="214"/>
                  <a:pt x="134" y="214"/>
                  <a:pt x="134" y="214"/>
                </a:cubicBezTo>
                <a:cubicBezTo>
                  <a:pt x="134" y="214"/>
                  <a:pt x="133" y="214"/>
                  <a:pt x="133" y="214"/>
                </a:cubicBezTo>
                <a:cubicBezTo>
                  <a:pt x="132" y="215"/>
                  <a:pt x="130" y="215"/>
                  <a:pt x="130" y="215"/>
                </a:cubicBezTo>
                <a:cubicBezTo>
                  <a:pt x="130" y="215"/>
                  <a:pt x="129" y="215"/>
                  <a:pt x="129" y="215"/>
                </a:cubicBezTo>
                <a:cubicBezTo>
                  <a:pt x="129" y="215"/>
                  <a:pt x="128" y="215"/>
                  <a:pt x="128" y="215"/>
                </a:cubicBezTo>
                <a:cubicBezTo>
                  <a:pt x="127" y="215"/>
                  <a:pt x="127" y="215"/>
                  <a:pt x="127" y="216"/>
                </a:cubicBezTo>
                <a:cubicBezTo>
                  <a:pt x="126" y="216"/>
                  <a:pt x="125" y="216"/>
                  <a:pt x="124" y="216"/>
                </a:cubicBezTo>
                <a:cubicBezTo>
                  <a:pt x="121" y="217"/>
                  <a:pt x="118" y="218"/>
                  <a:pt x="114" y="219"/>
                </a:cubicBezTo>
                <a:cubicBezTo>
                  <a:pt x="113" y="219"/>
                  <a:pt x="113" y="220"/>
                  <a:pt x="112" y="220"/>
                </a:cubicBezTo>
                <a:cubicBezTo>
                  <a:pt x="112" y="220"/>
                  <a:pt x="112" y="220"/>
                  <a:pt x="111" y="220"/>
                </a:cubicBezTo>
                <a:cubicBezTo>
                  <a:pt x="110" y="220"/>
                  <a:pt x="109" y="220"/>
                  <a:pt x="108" y="220"/>
                </a:cubicBezTo>
                <a:cubicBezTo>
                  <a:pt x="107" y="217"/>
                  <a:pt x="107" y="214"/>
                  <a:pt x="105" y="212"/>
                </a:cubicBezTo>
                <a:cubicBezTo>
                  <a:pt x="105" y="211"/>
                  <a:pt x="105" y="210"/>
                  <a:pt x="105" y="208"/>
                </a:cubicBezTo>
                <a:cubicBezTo>
                  <a:pt x="104" y="207"/>
                  <a:pt x="102" y="205"/>
                  <a:pt x="101" y="203"/>
                </a:cubicBezTo>
                <a:cubicBezTo>
                  <a:pt x="101" y="202"/>
                  <a:pt x="100" y="201"/>
                  <a:pt x="100" y="200"/>
                </a:cubicBezTo>
                <a:cubicBezTo>
                  <a:pt x="100" y="199"/>
                  <a:pt x="99" y="197"/>
                  <a:pt x="99" y="196"/>
                </a:cubicBezTo>
                <a:cubicBezTo>
                  <a:pt x="99" y="196"/>
                  <a:pt x="98" y="194"/>
                  <a:pt x="98" y="194"/>
                </a:cubicBezTo>
                <a:cubicBezTo>
                  <a:pt x="97" y="191"/>
                  <a:pt x="95" y="188"/>
                  <a:pt x="94" y="185"/>
                </a:cubicBezTo>
                <a:cubicBezTo>
                  <a:pt x="94" y="185"/>
                  <a:pt x="94" y="185"/>
                  <a:pt x="94" y="184"/>
                </a:cubicBezTo>
                <a:cubicBezTo>
                  <a:pt x="93" y="183"/>
                  <a:pt x="93" y="182"/>
                  <a:pt x="93" y="181"/>
                </a:cubicBezTo>
                <a:cubicBezTo>
                  <a:pt x="93" y="181"/>
                  <a:pt x="93" y="180"/>
                  <a:pt x="93" y="180"/>
                </a:cubicBezTo>
                <a:cubicBezTo>
                  <a:pt x="93" y="179"/>
                  <a:pt x="92" y="179"/>
                  <a:pt x="92" y="179"/>
                </a:cubicBezTo>
                <a:cubicBezTo>
                  <a:pt x="91" y="177"/>
                  <a:pt x="91" y="175"/>
                  <a:pt x="90" y="173"/>
                </a:cubicBezTo>
                <a:cubicBezTo>
                  <a:pt x="89" y="171"/>
                  <a:pt x="88" y="169"/>
                  <a:pt x="87" y="167"/>
                </a:cubicBezTo>
                <a:cubicBezTo>
                  <a:pt x="87" y="167"/>
                  <a:pt x="87" y="166"/>
                  <a:pt x="87" y="166"/>
                </a:cubicBezTo>
                <a:cubicBezTo>
                  <a:pt x="87" y="165"/>
                  <a:pt x="86" y="164"/>
                  <a:pt x="86" y="164"/>
                </a:cubicBezTo>
                <a:cubicBezTo>
                  <a:pt x="86" y="164"/>
                  <a:pt x="86" y="163"/>
                  <a:pt x="86" y="163"/>
                </a:cubicBezTo>
                <a:cubicBezTo>
                  <a:pt x="86" y="163"/>
                  <a:pt x="86" y="162"/>
                  <a:pt x="86" y="162"/>
                </a:cubicBezTo>
                <a:cubicBezTo>
                  <a:pt x="85" y="160"/>
                  <a:pt x="85" y="158"/>
                  <a:pt x="84" y="156"/>
                </a:cubicBezTo>
                <a:cubicBezTo>
                  <a:pt x="84" y="155"/>
                  <a:pt x="83" y="154"/>
                  <a:pt x="83" y="153"/>
                </a:cubicBezTo>
                <a:cubicBezTo>
                  <a:pt x="83" y="153"/>
                  <a:pt x="82" y="153"/>
                  <a:pt x="82" y="153"/>
                </a:cubicBezTo>
                <a:cubicBezTo>
                  <a:pt x="82" y="153"/>
                  <a:pt x="83" y="152"/>
                  <a:pt x="83" y="152"/>
                </a:cubicBezTo>
                <a:cubicBezTo>
                  <a:pt x="82" y="151"/>
                  <a:pt x="81" y="150"/>
                  <a:pt x="81" y="149"/>
                </a:cubicBezTo>
                <a:cubicBezTo>
                  <a:pt x="81" y="149"/>
                  <a:pt x="81" y="149"/>
                  <a:pt x="81" y="149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1" y="148"/>
                  <a:pt x="81" y="147"/>
                  <a:pt x="81" y="147"/>
                </a:cubicBezTo>
                <a:cubicBezTo>
                  <a:pt x="81" y="146"/>
                  <a:pt x="80" y="146"/>
                  <a:pt x="80" y="146"/>
                </a:cubicBezTo>
                <a:cubicBezTo>
                  <a:pt x="80" y="145"/>
                  <a:pt x="80" y="145"/>
                  <a:pt x="80" y="145"/>
                </a:cubicBezTo>
                <a:cubicBezTo>
                  <a:pt x="80" y="144"/>
                  <a:pt x="79" y="143"/>
                  <a:pt x="79" y="142"/>
                </a:cubicBezTo>
                <a:cubicBezTo>
                  <a:pt x="78" y="141"/>
                  <a:pt x="78" y="140"/>
                  <a:pt x="78" y="139"/>
                </a:cubicBezTo>
                <a:cubicBezTo>
                  <a:pt x="77" y="139"/>
                  <a:pt x="78" y="138"/>
                  <a:pt x="77" y="137"/>
                </a:cubicBezTo>
                <a:cubicBezTo>
                  <a:pt x="77" y="137"/>
                  <a:pt x="77" y="136"/>
                  <a:pt x="77" y="136"/>
                </a:cubicBezTo>
                <a:cubicBezTo>
                  <a:pt x="76" y="135"/>
                  <a:pt x="76" y="134"/>
                  <a:pt x="75" y="133"/>
                </a:cubicBezTo>
                <a:cubicBezTo>
                  <a:pt x="75" y="133"/>
                  <a:pt x="76" y="132"/>
                  <a:pt x="76" y="132"/>
                </a:cubicBezTo>
                <a:cubicBezTo>
                  <a:pt x="76" y="132"/>
                  <a:pt x="75" y="131"/>
                  <a:pt x="75" y="131"/>
                </a:cubicBezTo>
                <a:cubicBezTo>
                  <a:pt x="75" y="131"/>
                  <a:pt x="75" y="130"/>
                  <a:pt x="74" y="130"/>
                </a:cubicBezTo>
                <a:cubicBezTo>
                  <a:pt x="75" y="129"/>
                  <a:pt x="74" y="129"/>
                  <a:pt x="74" y="129"/>
                </a:cubicBezTo>
                <a:cubicBezTo>
                  <a:pt x="74" y="128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4" y="123"/>
                  <a:pt x="73" y="122"/>
                  <a:pt x="73" y="121"/>
                </a:cubicBezTo>
                <a:cubicBezTo>
                  <a:pt x="73" y="120"/>
                  <a:pt x="73" y="119"/>
                  <a:pt x="72" y="118"/>
                </a:cubicBezTo>
                <a:cubicBezTo>
                  <a:pt x="72" y="117"/>
                  <a:pt x="72" y="115"/>
                  <a:pt x="71" y="114"/>
                </a:cubicBezTo>
                <a:cubicBezTo>
                  <a:pt x="71" y="113"/>
                  <a:pt x="71" y="112"/>
                  <a:pt x="71" y="112"/>
                </a:cubicBezTo>
                <a:cubicBezTo>
                  <a:pt x="70" y="110"/>
                  <a:pt x="70" y="108"/>
                  <a:pt x="70" y="106"/>
                </a:cubicBezTo>
                <a:cubicBezTo>
                  <a:pt x="70" y="105"/>
                  <a:pt x="70" y="102"/>
                  <a:pt x="71" y="101"/>
                </a:cubicBezTo>
                <a:cubicBezTo>
                  <a:pt x="71" y="100"/>
                  <a:pt x="70" y="99"/>
                  <a:pt x="70" y="99"/>
                </a:cubicBezTo>
                <a:cubicBezTo>
                  <a:pt x="70" y="97"/>
                  <a:pt x="71" y="97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94"/>
                  <a:pt x="70" y="93"/>
                  <a:pt x="71" y="92"/>
                </a:cubicBezTo>
                <a:cubicBezTo>
                  <a:pt x="71" y="91"/>
                  <a:pt x="72" y="91"/>
                  <a:pt x="72" y="91"/>
                </a:cubicBezTo>
                <a:cubicBezTo>
                  <a:pt x="72" y="90"/>
                  <a:pt x="73" y="91"/>
                  <a:pt x="73" y="90"/>
                </a:cubicBezTo>
                <a:cubicBezTo>
                  <a:pt x="74" y="90"/>
                  <a:pt x="74" y="89"/>
                  <a:pt x="74" y="88"/>
                </a:cubicBezTo>
                <a:cubicBezTo>
                  <a:pt x="72" y="86"/>
                  <a:pt x="70" y="88"/>
                  <a:pt x="68" y="89"/>
                </a:cubicBezTo>
                <a:cubicBezTo>
                  <a:pt x="68" y="89"/>
                  <a:pt x="67" y="89"/>
                  <a:pt x="67" y="89"/>
                </a:cubicBezTo>
                <a:cubicBezTo>
                  <a:pt x="67" y="89"/>
                  <a:pt x="66" y="89"/>
                  <a:pt x="66" y="89"/>
                </a:cubicBezTo>
                <a:cubicBezTo>
                  <a:pt x="66" y="89"/>
                  <a:pt x="65" y="89"/>
                  <a:pt x="65" y="89"/>
                </a:cubicBezTo>
                <a:cubicBezTo>
                  <a:pt x="64" y="89"/>
                  <a:pt x="64" y="90"/>
                  <a:pt x="63" y="90"/>
                </a:cubicBezTo>
                <a:cubicBezTo>
                  <a:pt x="63" y="90"/>
                  <a:pt x="62" y="90"/>
                  <a:pt x="62" y="91"/>
                </a:cubicBezTo>
                <a:cubicBezTo>
                  <a:pt x="61" y="91"/>
                  <a:pt x="60" y="90"/>
                  <a:pt x="60" y="90"/>
                </a:cubicBezTo>
                <a:cubicBezTo>
                  <a:pt x="58" y="88"/>
                  <a:pt x="58" y="84"/>
                  <a:pt x="57" y="82"/>
                </a:cubicBezTo>
                <a:cubicBezTo>
                  <a:pt x="56" y="81"/>
                  <a:pt x="55" y="80"/>
                  <a:pt x="56" y="79"/>
                </a:cubicBezTo>
                <a:cubicBezTo>
                  <a:pt x="54" y="79"/>
                  <a:pt x="54" y="77"/>
                  <a:pt x="54" y="76"/>
                </a:cubicBezTo>
                <a:cubicBezTo>
                  <a:pt x="53" y="74"/>
                  <a:pt x="53" y="74"/>
                  <a:pt x="52" y="74"/>
                </a:cubicBezTo>
                <a:cubicBezTo>
                  <a:pt x="52" y="74"/>
                  <a:pt x="52" y="73"/>
                  <a:pt x="52" y="73"/>
                </a:cubicBezTo>
                <a:cubicBezTo>
                  <a:pt x="52" y="72"/>
                  <a:pt x="51" y="72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0" y="70"/>
                  <a:pt x="51" y="69"/>
                  <a:pt x="50" y="69"/>
                </a:cubicBezTo>
                <a:cubicBezTo>
                  <a:pt x="49" y="68"/>
                  <a:pt x="49" y="67"/>
                  <a:pt x="49" y="67"/>
                </a:cubicBezTo>
                <a:cubicBezTo>
                  <a:pt x="48" y="67"/>
                  <a:pt x="49" y="67"/>
                  <a:pt x="49" y="67"/>
                </a:cubicBezTo>
                <a:cubicBezTo>
                  <a:pt x="48" y="66"/>
                  <a:pt x="47" y="65"/>
                  <a:pt x="47" y="64"/>
                </a:cubicBezTo>
                <a:cubicBezTo>
                  <a:pt x="46" y="63"/>
                  <a:pt x="46" y="63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1"/>
                  <a:pt x="45" y="61"/>
                  <a:pt x="45" y="61"/>
                </a:cubicBezTo>
                <a:cubicBezTo>
                  <a:pt x="45" y="60"/>
                  <a:pt x="45" y="60"/>
                  <a:pt x="45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8"/>
                  <a:pt x="43" y="58"/>
                </a:cubicBezTo>
                <a:cubicBezTo>
                  <a:pt x="43" y="57"/>
                  <a:pt x="43" y="57"/>
                  <a:pt x="42" y="57"/>
                </a:cubicBezTo>
                <a:cubicBezTo>
                  <a:pt x="42" y="56"/>
                  <a:pt x="41" y="55"/>
                  <a:pt x="41" y="54"/>
                </a:cubicBezTo>
                <a:cubicBezTo>
                  <a:pt x="41" y="54"/>
                  <a:pt x="40" y="54"/>
                  <a:pt x="40" y="53"/>
                </a:cubicBezTo>
                <a:cubicBezTo>
                  <a:pt x="40" y="53"/>
                  <a:pt x="39" y="53"/>
                  <a:pt x="39" y="53"/>
                </a:cubicBezTo>
                <a:cubicBezTo>
                  <a:pt x="39" y="52"/>
                  <a:pt x="39" y="51"/>
                  <a:pt x="39" y="51"/>
                </a:cubicBezTo>
                <a:cubicBezTo>
                  <a:pt x="39" y="51"/>
                  <a:pt x="38" y="51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7" y="49"/>
                  <a:pt x="37" y="48"/>
                  <a:pt x="37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5" y="46"/>
                  <a:pt x="35" y="46"/>
                  <a:pt x="34" y="45"/>
                </a:cubicBezTo>
                <a:cubicBezTo>
                  <a:pt x="34" y="44"/>
                  <a:pt x="34" y="44"/>
                  <a:pt x="33" y="44"/>
                </a:cubicBezTo>
                <a:cubicBezTo>
                  <a:pt x="33" y="44"/>
                  <a:pt x="33" y="43"/>
                  <a:pt x="33" y="43"/>
                </a:cubicBezTo>
                <a:cubicBezTo>
                  <a:pt x="33" y="43"/>
                  <a:pt x="32" y="42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1" y="40"/>
                  <a:pt x="31" y="40"/>
                </a:cubicBezTo>
                <a:cubicBezTo>
                  <a:pt x="30" y="39"/>
                  <a:pt x="30" y="38"/>
                  <a:pt x="30" y="38"/>
                </a:cubicBezTo>
                <a:cubicBezTo>
                  <a:pt x="29" y="37"/>
                  <a:pt x="28" y="36"/>
                  <a:pt x="28" y="35"/>
                </a:cubicBezTo>
                <a:cubicBezTo>
                  <a:pt x="27" y="34"/>
                  <a:pt x="27" y="33"/>
                  <a:pt x="26" y="33"/>
                </a:cubicBezTo>
                <a:cubicBezTo>
                  <a:pt x="26" y="33"/>
                  <a:pt x="26" y="32"/>
                  <a:pt x="25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0"/>
                  <a:pt x="22" y="29"/>
                  <a:pt x="22" y="28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6"/>
                  <a:pt x="21" y="26"/>
                  <a:pt x="21" y="26"/>
                </a:cubicBezTo>
                <a:cubicBezTo>
                  <a:pt x="20" y="25"/>
                  <a:pt x="20" y="25"/>
                  <a:pt x="20" y="24"/>
                </a:cubicBezTo>
                <a:cubicBezTo>
                  <a:pt x="19" y="23"/>
                  <a:pt x="18" y="22"/>
                  <a:pt x="18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0"/>
                  <a:pt x="16" y="19"/>
                  <a:pt x="16" y="19"/>
                </a:cubicBezTo>
                <a:cubicBezTo>
                  <a:pt x="15" y="18"/>
                  <a:pt x="15" y="17"/>
                  <a:pt x="15" y="17"/>
                </a:cubicBezTo>
                <a:cubicBezTo>
                  <a:pt x="14" y="16"/>
                  <a:pt x="13" y="15"/>
                  <a:pt x="12" y="14"/>
                </a:cubicBezTo>
                <a:cubicBezTo>
                  <a:pt x="12" y="14"/>
                  <a:pt x="12" y="13"/>
                  <a:pt x="12" y="13"/>
                </a:cubicBezTo>
                <a:cubicBezTo>
                  <a:pt x="11" y="13"/>
                  <a:pt x="11" y="13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0" y="11"/>
                  <a:pt x="10" y="11"/>
                  <a:pt x="10" y="10"/>
                </a:cubicBezTo>
                <a:cubicBezTo>
                  <a:pt x="9" y="10"/>
                  <a:pt x="9" y="10"/>
                  <a:pt x="9" y="9"/>
                </a:cubicBezTo>
                <a:cubicBezTo>
                  <a:pt x="9" y="6"/>
                  <a:pt x="7" y="4"/>
                  <a:pt x="5" y="3"/>
                </a:cubicBezTo>
                <a:cubicBezTo>
                  <a:pt x="4" y="2"/>
                  <a:pt x="4" y="0"/>
                  <a:pt x="3" y="1"/>
                </a:cubicBezTo>
                <a:cubicBezTo>
                  <a:pt x="1" y="2"/>
                  <a:pt x="1" y="3"/>
                  <a:pt x="2" y="4"/>
                </a:cubicBezTo>
                <a:cubicBezTo>
                  <a:pt x="2" y="5"/>
                  <a:pt x="3" y="5"/>
                  <a:pt x="3" y="6"/>
                </a:cubicBezTo>
                <a:cubicBezTo>
                  <a:pt x="4" y="7"/>
                  <a:pt x="4" y="7"/>
                  <a:pt x="5" y="7"/>
                </a:cubicBezTo>
                <a:cubicBezTo>
                  <a:pt x="5" y="8"/>
                  <a:pt x="5" y="9"/>
                  <a:pt x="6" y="9"/>
                </a:cubicBezTo>
                <a:cubicBezTo>
                  <a:pt x="6" y="9"/>
                  <a:pt x="5" y="9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1"/>
                  <a:pt x="7" y="12"/>
                  <a:pt x="7" y="13"/>
                </a:cubicBezTo>
                <a:cubicBezTo>
                  <a:pt x="8" y="13"/>
                  <a:pt x="9" y="14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6"/>
                  <a:pt x="10" y="16"/>
                  <a:pt x="11" y="16"/>
                </a:cubicBezTo>
                <a:cubicBezTo>
                  <a:pt x="11" y="17"/>
                  <a:pt x="11" y="17"/>
                  <a:pt x="11" y="18"/>
                </a:cubicBezTo>
                <a:cubicBezTo>
                  <a:pt x="12" y="18"/>
                  <a:pt x="12" y="18"/>
                  <a:pt x="13" y="19"/>
                </a:cubicBezTo>
                <a:cubicBezTo>
                  <a:pt x="13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15" y="21"/>
                  <a:pt x="15" y="22"/>
                  <a:pt x="15" y="23"/>
                </a:cubicBezTo>
                <a:cubicBezTo>
                  <a:pt x="15" y="23"/>
                  <a:pt x="16" y="23"/>
                  <a:pt x="16" y="23"/>
                </a:cubicBezTo>
                <a:cubicBezTo>
                  <a:pt x="16" y="23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8" y="26"/>
                  <a:pt x="18" y="27"/>
                </a:cubicBezTo>
                <a:cubicBezTo>
                  <a:pt x="19" y="27"/>
                  <a:pt x="19" y="28"/>
                  <a:pt x="20" y="29"/>
                </a:cubicBezTo>
                <a:cubicBezTo>
                  <a:pt x="20" y="29"/>
                  <a:pt x="20" y="30"/>
                  <a:pt x="20" y="30"/>
                </a:cubicBezTo>
                <a:cubicBezTo>
                  <a:pt x="20" y="30"/>
                  <a:pt x="21" y="30"/>
                  <a:pt x="21" y="31"/>
                </a:cubicBezTo>
                <a:cubicBezTo>
                  <a:pt x="21" y="31"/>
                  <a:pt x="21" y="32"/>
                  <a:pt x="22" y="32"/>
                </a:cubicBezTo>
                <a:cubicBezTo>
                  <a:pt x="22" y="33"/>
                  <a:pt x="23" y="34"/>
                  <a:pt x="23" y="34"/>
                </a:cubicBezTo>
                <a:cubicBezTo>
                  <a:pt x="23" y="34"/>
                  <a:pt x="24" y="34"/>
                  <a:pt x="24" y="34"/>
                </a:cubicBezTo>
                <a:cubicBezTo>
                  <a:pt x="24" y="35"/>
                  <a:pt x="24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6" y="38"/>
                  <a:pt x="26" y="39"/>
                </a:cubicBezTo>
                <a:cubicBezTo>
                  <a:pt x="27" y="39"/>
                  <a:pt x="27" y="40"/>
                  <a:pt x="27" y="40"/>
                </a:cubicBezTo>
                <a:cubicBezTo>
                  <a:pt x="27" y="40"/>
                  <a:pt x="28" y="40"/>
                  <a:pt x="28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42"/>
                  <a:pt x="29" y="42"/>
                  <a:pt x="29" y="43"/>
                </a:cubicBezTo>
                <a:cubicBezTo>
                  <a:pt x="30" y="43"/>
                  <a:pt x="30" y="44"/>
                  <a:pt x="31" y="44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2" y="46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7"/>
                  <a:pt x="33" y="47"/>
                  <a:pt x="33" y="48"/>
                </a:cubicBezTo>
                <a:cubicBezTo>
                  <a:pt x="33" y="48"/>
                  <a:pt x="33" y="49"/>
                  <a:pt x="34" y="49"/>
                </a:cubicBezTo>
                <a:cubicBezTo>
                  <a:pt x="35" y="51"/>
                  <a:pt x="36" y="53"/>
                  <a:pt x="38" y="55"/>
                </a:cubicBezTo>
                <a:cubicBezTo>
                  <a:pt x="38" y="56"/>
                  <a:pt x="39" y="57"/>
                  <a:pt x="40" y="58"/>
                </a:cubicBezTo>
                <a:cubicBezTo>
                  <a:pt x="40" y="58"/>
                  <a:pt x="41" y="59"/>
                  <a:pt x="41" y="59"/>
                </a:cubicBezTo>
                <a:cubicBezTo>
                  <a:pt x="42" y="60"/>
                  <a:pt x="41" y="60"/>
                  <a:pt x="41" y="60"/>
                </a:cubicBezTo>
                <a:cubicBezTo>
                  <a:pt x="42" y="61"/>
                  <a:pt x="42" y="61"/>
                  <a:pt x="43" y="62"/>
                </a:cubicBezTo>
                <a:cubicBezTo>
                  <a:pt x="43" y="62"/>
                  <a:pt x="43" y="62"/>
                  <a:pt x="43" y="63"/>
                </a:cubicBezTo>
                <a:cubicBezTo>
                  <a:pt x="43" y="63"/>
                  <a:pt x="44" y="64"/>
                  <a:pt x="44" y="65"/>
                </a:cubicBezTo>
                <a:cubicBezTo>
                  <a:pt x="44" y="65"/>
                  <a:pt x="44" y="65"/>
                  <a:pt x="44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46" y="67"/>
                  <a:pt x="46" y="68"/>
                  <a:pt x="46" y="68"/>
                </a:cubicBezTo>
                <a:cubicBezTo>
                  <a:pt x="46" y="69"/>
                  <a:pt x="47" y="69"/>
                  <a:pt x="47" y="69"/>
                </a:cubicBezTo>
                <a:cubicBezTo>
                  <a:pt x="47" y="69"/>
                  <a:pt x="47" y="70"/>
                  <a:pt x="47" y="70"/>
                </a:cubicBezTo>
                <a:cubicBezTo>
                  <a:pt x="48" y="71"/>
                  <a:pt x="49" y="73"/>
                  <a:pt x="50" y="74"/>
                </a:cubicBezTo>
                <a:cubicBezTo>
                  <a:pt x="50" y="75"/>
                  <a:pt x="51" y="76"/>
                  <a:pt x="52" y="77"/>
                </a:cubicBezTo>
                <a:cubicBezTo>
                  <a:pt x="52" y="78"/>
                  <a:pt x="52" y="79"/>
                  <a:pt x="53" y="79"/>
                </a:cubicBezTo>
                <a:cubicBezTo>
                  <a:pt x="53" y="81"/>
                  <a:pt x="54" y="82"/>
                  <a:pt x="55" y="83"/>
                </a:cubicBezTo>
                <a:cubicBezTo>
                  <a:pt x="55" y="85"/>
                  <a:pt x="55" y="86"/>
                  <a:pt x="56" y="88"/>
                </a:cubicBezTo>
                <a:cubicBezTo>
                  <a:pt x="56" y="88"/>
                  <a:pt x="57" y="89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7" y="92"/>
                  <a:pt x="57" y="92"/>
                  <a:pt x="56" y="92"/>
                </a:cubicBezTo>
                <a:cubicBezTo>
                  <a:pt x="55" y="93"/>
                  <a:pt x="54" y="93"/>
                  <a:pt x="54" y="94"/>
                </a:cubicBezTo>
                <a:cubicBezTo>
                  <a:pt x="53" y="94"/>
                  <a:pt x="53" y="93"/>
                  <a:pt x="53" y="94"/>
                </a:cubicBezTo>
                <a:cubicBezTo>
                  <a:pt x="53" y="94"/>
                  <a:pt x="52" y="94"/>
                  <a:pt x="52" y="94"/>
                </a:cubicBezTo>
                <a:cubicBezTo>
                  <a:pt x="51" y="95"/>
                  <a:pt x="50" y="95"/>
                  <a:pt x="49" y="96"/>
                </a:cubicBezTo>
                <a:cubicBezTo>
                  <a:pt x="48" y="95"/>
                  <a:pt x="47" y="95"/>
                  <a:pt x="46" y="94"/>
                </a:cubicBezTo>
                <a:cubicBezTo>
                  <a:pt x="45" y="95"/>
                  <a:pt x="45" y="96"/>
                  <a:pt x="45" y="98"/>
                </a:cubicBezTo>
                <a:cubicBezTo>
                  <a:pt x="43" y="98"/>
                  <a:pt x="42" y="99"/>
                  <a:pt x="42" y="101"/>
                </a:cubicBezTo>
                <a:cubicBezTo>
                  <a:pt x="43" y="103"/>
                  <a:pt x="45" y="102"/>
                  <a:pt x="47" y="103"/>
                </a:cubicBezTo>
                <a:cubicBezTo>
                  <a:pt x="48" y="104"/>
                  <a:pt x="49" y="105"/>
                  <a:pt x="50" y="107"/>
                </a:cubicBezTo>
                <a:cubicBezTo>
                  <a:pt x="51" y="107"/>
                  <a:pt x="51" y="108"/>
                  <a:pt x="52" y="109"/>
                </a:cubicBezTo>
                <a:cubicBezTo>
                  <a:pt x="53" y="109"/>
                  <a:pt x="53" y="110"/>
                  <a:pt x="54" y="111"/>
                </a:cubicBezTo>
                <a:cubicBezTo>
                  <a:pt x="54" y="111"/>
                  <a:pt x="55" y="112"/>
                  <a:pt x="55" y="112"/>
                </a:cubicBezTo>
                <a:cubicBezTo>
                  <a:pt x="55" y="112"/>
                  <a:pt x="56" y="112"/>
                  <a:pt x="56" y="112"/>
                </a:cubicBezTo>
                <a:cubicBezTo>
                  <a:pt x="56" y="112"/>
                  <a:pt x="56" y="113"/>
                  <a:pt x="56" y="113"/>
                </a:cubicBezTo>
                <a:cubicBezTo>
                  <a:pt x="56" y="113"/>
                  <a:pt x="58" y="113"/>
                  <a:pt x="58" y="115"/>
                </a:cubicBezTo>
                <a:cubicBezTo>
                  <a:pt x="60" y="115"/>
                  <a:pt x="61" y="116"/>
                  <a:pt x="62" y="118"/>
                </a:cubicBezTo>
                <a:cubicBezTo>
                  <a:pt x="62" y="119"/>
                  <a:pt x="61" y="120"/>
                  <a:pt x="60" y="121"/>
                </a:cubicBezTo>
                <a:cubicBezTo>
                  <a:pt x="61" y="122"/>
                  <a:pt x="62" y="120"/>
                  <a:pt x="63" y="120"/>
                </a:cubicBezTo>
                <a:cubicBezTo>
                  <a:pt x="63" y="120"/>
                  <a:pt x="64" y="120"/>
                  <a:pt x="65" y="120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7" y="121"/>
                  <a:pt x="67" y="122"/>
                  <a:pt x="67" y="122"/>
                </a:cubicBezTo>
                <a:cubicBezTo>
                  <a:pt x="67" y="122"/>
                  <a:pt x="69" y="123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4"/>
                  <a:pt x="70" y="124"/>
                  <a:pt x="70" y="124"/>
                </a:cubicBezTo>
                <a:cubicBezTo>
                  <a:pt x="70" y="124"/>
                  <a:pt x="70" y="125"/>
                  <a:pt x="70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27"/>
                  <a:pt x="71" y="127"/>
                  <a:pt x="71" y="128"/>
                </a:cubicBezTo>
                <a:cubicBezTo>
                  <a:pt x="71" y="128"/>
                  <a:pt x="72" y="128"/>
                  <a:pt x="72" y="128"/>
                </a:cubicBezTo>
                <a:cubicBezTo>
                  <a:pt x="72" y="128"/>
                  <a:pt x="71" y="129"/>
                  <a:pt x="72" y="129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72" y="129"/>
                  <a:pt x="72" y="130"/>
                  <a:pt x="72" y="130"/>
                </a:cubicBezTo>
                <a:cubicBezTo>
                  <a:pt x="72" y="130"/>
                  <a:pt x="73" y="130"/>
                  <a:pt x="73" y="131"/>
                </a:cubicBezTo>
                <a:cubicBezTo>
                  <a:pt x="73" y="131"/>
                  <a:pt x="72" y="131"/>
                  <a:pt x="73" y="132"/>
                </a:cubicBezTo>
                <a:cubicBezTo>
                  <a:pt x="73" y="132"/>
                  <a:pt x="73" y="133"/>
                  <a:pt x="74" y="133"/>
                </a:cubicBezTo>
                <a:cubicBezTo>
                  <a:pt x="74" y="134"/>
                  <a:pt x="74" y="135"/>
                  <a:pt x="74" y="135"/>
                </a:cubicBezTo>
                <a:cubicBezTo>
                  <a:pt x="74" y="135"/>
                  <a:pt x="74" y="136"/>
                  <a:pt x="74" y="136"/>
                </a:cubicBezTo>
                <a:cubicBezTo>
                  <a:pt x="75" y="136"/>
                  <a:pt x="74" y="137"/>
                  <a:pt x="74" y="137"/>
                </a:cubicBezTo>
                <a:cubicBezTo>
                  <a:pt x="75" y="138"/>
                  <a:pt x="76" y="139"/>
                  <a:pt x="76" y="140"/>
                </a:cubicBezTo>
                <a:cubicBezTo>
                  <a:pt x="76" y="141"/>
                  <a:pt x="76" y="142"/>
                  <a:pt x="76" y="142"/>
                </a:cubicBezTo>
                <a:cubicBezTo>
                  <a:pt x="76" y="143"/>
                  <a:pt x="76" y="143"/>
                  <a:pt x="77" y="143"/>
                </a:cubicBezTo>
                <a:cubicBezTo>
                  <a:pt x="77" y="143"/>
                  <a:pt x="76" y="144"/>
                  <a:pt x="76" y="144"/>
                </a:cubicBezTo>
                <a:cubicBezTo>
                  <a:pt x="77" y="145"/>
                  <a:pt x="78" y="146"/>
                  <a:pt x="78" y="147"/>
                </a:cubicBezTo>
                <a:cubicBezTo>
                  <a:pt x="78" y="149"/>
                  <a:pt x="79" y="151"/>
                  <a:pt x="80" y="152"/>
                </a:cubicBezTo>
                <a:cubicBezTo>
                  <a:pt x="80" y="152"/>
                  <a:pt x="80" y="153"/>
                  <a:pt x="80" y="154"/>
                </a:cubicBezTo>
                <a:cubicBezTo>
                  <a:pt x="81" y="154"/>
                  <a:pt x="81" y="155"/>
                  <a:pt x="81" y="155"/>
                </a:cubicBezTo>
                <a:cubicBezTo>
                  <a:pt x="81" y="156"/>
                  <a:pt x="82" y="157"/>
                  <a:pt x="81" y="157"/>
                </a:cubicBezTo>
                <a:cubicBezTo>
                  <a:pt x="81" y="158"/>
                  <a:pt x="82" y="158"/>
                  <a:pt x="82" y="158"/>
                </a:cubicBezTo>
                <a:cubicBezTo>
                  <a:pt x="82" y="159"/>
                  <a:pt x="82" y="160"/>
                  <a:pt x="83" y="160"/>
                </a:cubicBezTo>
                <a:cubicBezTo>
                  <a:pt x="83" y="161"/>
                  <a:pt x="83" y="162"/>
                  <a:pt x="83" y="163"/>
                </a:cubicBezTo>
                <a:cubicBezTo>
                  <a:pt x="83" y="164"/>
                  <a:pt x="84" y="165"/>
                  <a:pt x="84" y="165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7"/>
                  <a:pt x="85" y="167"/>
                  <a:pt x="85" y="167"/>
                </a:cubicBezTo>
                <a:cubicBezTo>
                  <a:pt x="85" y="168"/>
                  <a:pt x="85" y="169"/>
                  <a:pt x="85" y="170"/>
                </a:cubicBezTo>
                <a:cubicBezTo>
                  <a:pt x="86" y="172"/>
                  <a:pt x="87" y="174"/>
                  <a:pt x="88" y="176"/>
                </a:cubicBezTo>
                <a:cubicBezTo>
                  <a:pt x="88" y="178"/>
                  <a:pt x="90" y="180"/>
                  <a:pt x="90" y="182"/>
                </a:cubicBezTo>
                <a:cubicBezTo>
                  <a:pt x="91" y="182"/>
                  <a:pt x="91" y="183"/>
                  <a:pt x="91" y="183"/>
                </a:cubicBezTo>
                <a:cubicBezTo>
                  <a:pt x="91" y="184"/>
                  <a:pt x="91" y="184"/>
                  <a:pt x="91" y="185"/>
                </a:cubicBezTo>
                <a:cubicBezTo>
                  <a:pt x="92" y="185"/>
                  <a:pt x="92" y="186"/>
                  <a:pt x="92" y="187"/>
                </a:cubicBezTo>
                <a:cubicBezTo>
                  <a:pt x="92" y="189"/>
                  <a:pt x="93" y="190"/>
                  <a:pt x="94" y="191"/>
                </a:cubicBezTo>
                <a:cubicBezTo>
                  <a:pt x="94" y="193"/>
                  <a:pt x="95" y="195"/>
                  <a:pt x="96" y="197"/>
                </a:cubicBezTo>
                <a:cubicBezTo>
                  <a:pt x="96" y="197"/>
                  <a:pt x="96" y="197"/>
                  <a:pt x="97" y="198"/>
                </a:cubicBezTo>
                <a:cubicBezTo>
                  <a:pt x="97" y="198"/>
                  <a:pt x="96" y="198"/>
                  <a:pt x="96" y="198"/>
                </a:cubicBezTo>
                <a:cubicBezTo>
                  <a:pt x="96" y="199"/>
                  <a:pt x="97" y="199"/>
                  <a:pt x="97" y="199"/>
                </a:cubicBezTo>
                <a:cubicBezTo>
                  <a:pt x="97" y="199"/>
                  <a:pt x="97" y="200"/>
                  <a:pt x="97" y="200"/>
                </a:cubicBezTo>
                <a:cubicBezTo>
                  <a:pt x="97" y="201"/>
                  <a:pt x="97" y="201"/>
                  <a:pt x="97" y="201"/>
                </a:cubicBezTo>
                <a:cubicBezTo>
                  <a:pt x="98" y="202"/>
                  <a:pt x="98" y="204"/>
                  <a:pt x="99" y="205"/>
                </a:cubicBezTo>
                <a:cubicBezTo>
                  <a:pt x="99" y="205"/>
                  <a:pt x="99" y="205"/>
                  <a:pt x="99" y="206"/>
                </a:cubicBezTo>
                <a:cubicBezTo>
                  <a:pt x="99" y="206"/>
                  <a:pt x="100" y="206"/>
                  <a:pt x="100" y="206"/>
                </a:cubicBezTo>
                <a:cubicBezTo>
                  <a:pt x="100" y="206"/>
                  <a:pt x="100" y="206"/>
                  <a:pt x="100" y="207"/>
                </a:cubicBezTo>
                <a:cubicBezTo>
                  <a:pt x="100" y="207"/>
                  <a:pt x="100" y="207"/>
                  <a:pt x="101" y="207"/>
                </a:cubicBezTo>
                <a:cubicBezTo>
                  <a:pt x="101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10"/>
                </a:cubicBezTo>
                <a:cubicBezTo>
                  <a:pt x="101" y="210"/>
                  <a:pt x="102" y="210"/>
                  <a:pt x="102" y="210"/>
                </a:cubicBezTo>
                <a:cubicBezTo>
                  <a:pt x="101" y="211"/>
                  <a:pt x="102" y="210"/>
                  <a:pt x="102" y="211"/>
                </a:cubicBezTo>
                <a:cubicBezTo>
                  <a:pt x="102" y="212"/>
                  <a:pt x="103" y="214"/>
                  <a:pt x="103" y="215"/>
                </a:cubicBezTo>
                <a:cubicBezTo>
                  <a:pt x="103" y="216"/>
                  <a:pt x="103" y="216"/>
                  <a:pt x="104" y="216"/>
                </a:cubicBezTo>
                <a:cubicBezTo>
                  <a:pt x="104" y="217"/>
                  <a:pt x="103" y="217"/>
                  <a:pt x="104" y="218"/>
                </a:cubicBezTo>
                <a:cubicBezTo>
                  <a:pt x="104" y="218"/>
                  <a:pt x="104" y="219"/>
                  <a:pt x="104" y="220"/>
                </a:cubicBezTo>
                <a:cubicBezTo>
                  <a:pt x="104" y="220"/>
                  <a:pt x="104" y="221"/>
                  <a:pt x="104" y="221"/>
                </a:cubicBezTo>
                <a:cubicBezTo>
                  <a:pt x="103" y="221"/>
                  <a:pt x="103" y="221"/>
                  <a:pt x="102" y="221"/>
                </a:cubicBezTo>
                <a:cubicBezTo>
                  <a:pt x="101" y="220"/>
                  <a:pt x="101" y="220"/>
                  <a:pt x="99" y="221"/>
                </a:cubicBezTo>
                <a:cubicBezTo>
                  <a:pt x="99" y="221"/>
                  <a:pt x="99" y="222"/>
                  <a:pt x="99" y="223"/>
                </a:cubicBezTo>
                <a:cubicBezTo>
                  <a:pt x="99" y="223"/>
                  <a:pt x="100" y="224"/>
                  <a:pt x="100" y="224"/>
                </a:cubicBezTo>
                <a:cubicBezTo>
                  <a:pt x="102" y="225"/>
                  <a:pt x="102" y="222"/>
                  <a:pt x="104" y="224"/>
                </a:cubicBezTo>
                <a:cubicBezTo>
                  <a:pt x="105" y="224"/>
                  <a:pt x="106" y="226"/>
                  <a:pt x="107" y="226"/>
                </a:cubicBezTo>
                <a:cubicBezTo>
                  <a:pt x="108" y="227"/>
                  <a:pt x="109" y="227"/>
                  <a:pt x="110" y="227"/>
                </a:cubicBezTo>
                <a:cubicBezTo>
                  <a:pt x="110" y="227"/>
                  <a:pt x="110" y="228"/>
                  <a:pt x="110" y="228"/>
                </a:cubicBezTo>
                <a:cubicBezTo>
                  <a:pt x="112" y="229"/>
                  <a:pt x="114" y="230"/>
                  <a:pt x="116" y="230"/>
                </a:cubicBezTo>
                <a:cubicBezTo>
                  <a:pt x="116" y="230"/>
                  <a:pt x="116" y="231"/>
                  <a:pt x="116" y="231"/>
                </a:cubicBezTo>
                <a:cubicBezTo>
                  <a:pt x="117" y="231"/>
                  <a:pt x="118" y="232"/>
                  <a:pt x="119" y="232"/>
                </a:cubicBezTo>
                <a:cubicBezTo>
                  <a:pt x="121" y="233"/>
                  <a:pt x="124" y="234"/>
                  <a:pt x="127" y="236"/>
                </a:cubicBezTo>
                <a:cubicBezTo>
                  <a:pt x="127" y="236"/>
                  <a:pt x="127" y="237"/>
                  <a:pt x="128" y="237"/>
                </a:cubicBezTo>
                <a:cubicBezTo>
                  <a:pt x="129" y="238"/>
                  <a:pt x="129" y="238"/>
                  <a:pt x="129" y="239"/>
                </a:cubicBezTo>
                <a:cubicBezTo>
                  <a:pt x="129" y="239"/>
                  <a:pt x="130" y="239"/>
                  <a:pt x="131" y="239"/>
                </a:cubicBezTo>
                <a:cubicBezTo>
                  <a:pt x="131" y="239"/>
                  <a:pt x="131" y="239"/>
                  <a:pt x="131" y="239"/>
                </a:cubicBezTo>
                <a:cubicBezTo>
                  <a:pt x="131" y="240"/>
                  <a:pt x="132" y="240"/>
                  <a:pt x="132" y="241"/>
                </a:cubicBezTo>
                <a:cubicBezTo>
                  <a:pt x="133" y="241"/>
                  <a:pt x="134" y="242"/>
                  <a:pt x="135" y="243"/>
                </a:cubicBezTo>
                <a:cubicBezTo>
                  <a:pt x="136" y="244"/>
                  <a:pt x="137" y="245"/>
                  <a:pt x="138" y="245"/>
                </a:cubicBezTo>
                <a:cubicBezTo>
                  <a:pt x="140" y="247"/>
                  <a:pt x="143" y="249"/>
                  <a:pt x="144" y="251"/>
                </a:cubicBezTo>
                <a:cubicBezTo>
                  <a:pt x="144" y="251"/>
                  <a:pt x="144" y="251"/>
                  <a:pt x="145" y="252"/>
                </a:cubicBezTo>
                <a:cubicBezTo>
                  <a:pt x="145" y="252"/>
                  <a:pt x="144" y="252"/>
                  <a:pt x="144" y="252"/>
                </a:cubicBezTo>
                <a:cubicBezTo>
                  <a:pt x="145" y="252"/>
                  <a:pt x="145" y="252"/>
                  <a:pt x="145" y="252"/>
                </a:cubicBezTo>
                <a:cubicBezTo>
                  <a:pt x="145" y="252"/>
                  <a:pt x="145" y="253"/>
                  <a:pt x="145" y="253"/>
                </a:cubicBezTo>
                <a:cubicBezTo>
                  <a:pt x="146" y="254"/>
                  <a:pt x="147" y="255"/>
                  <a:pt x="147" y="256"/>
                </a:cubicBezTo>
                <a:cubicBezTo>
                  <a:pt x="146" y="257"/>
                  <a:pt x="146" y="257"/>
                  <a:pt x="146" y="257"/>
                </a:cubicBezTo>
                <a:cubicBezTo>
                  <a:pt x="146" y="257"/>
                  <a:pt x="145" y="257"/>
                  <a:pt x="145" y="257"/>
                </a:cubicBezTo>
                <a:cubicBezTo>
                  <a:pt x="144" y="258"/>
                  <a:pt x="143" y="258"/>
                  <a:pt x="143" y="258"/>
                </a:cubicBezTo>
                <a:cubicBezTo>
                  <a:pt x="142" y="259"/>
                  <a:pt x="141" y="259"/>
                  <a:pt x="141" y="259"/>
                </a:cubicBezTo>
                <a:cubicBezTo>
                  <a:pt x="141" y="259"/>
                  <a:pt x="140" y="259"/>
                  <a:pt x="140" y="259"/>
                </a:cubicBezTo>
                <a:cubicBezTo>
                  <a:pt x="140" y="259"/>
                  <a:pt x="140" y="260"/>
                  <a:pt x="139" y="260"/>
                </a:cubicBezTo>
                <a:cubicBezTo>
                  <a:pt x="139" y="260"/>
                  <a:pt x="138" y="260"/>
                  <a:pt x="138" y="260"/>
                </a:cubicBezTo>
                <a:cubicBezTo>
                  <a:pt x="137" y="261"/>
                  <a:pt x="136" y="261"/>
                  <a:pt x="136" y="262"/>
                </a:cubicBezTo>
                <a:cubicBezTo>
                  <a:pt x="135" y="262"/>
                  <a:pt x="135" y="261"/>
                  <a:pt x="134" y="262"/>
                </a:cubicBezTo>
                <a:cubicBezTo>
                  <a:pt x="134" y="262"/>
                  <a:pt x="134" y="262"/>
                  <a:pt x="133" y="262"/>
                </a:cubicBezTo>
                <a:cubicBezTo>
                  <a:pt x="133" y="262"/>
                  <a:pt x="132" y="262"/>
                  <a:pt x="132" y="262"/>
                </a:cubicBezTo>
                <a:cubicBezTo>
                  <a:pt x="131" y="262"/>
                  <a:pt x="130" y="263"/>
                  <a:pt x="129" y="263"/>
                </a:cubicBezTo>
                <a:cubicBezTo>
                  <a:pt x="128" y="263"/>
                  <a:pt x="127" y="264"/>
                  <a:pt x="127" y="264"/>
                </a:cubicBezTo>
                <a:cubicBezTo>
                  <a:pt x="127" y="264"/>
                  <a:pt x="126" y="264"/>
                  <a:pt x="126" y="264"/>
                </a:cubicBezTo>
                <a:cubicBezTo>
                  <a:pt x="126" y="264"/>
                  <a:pt x="126" y="264"/>
                  <a:pt x="125" y="264"/>
                </a:cubicBezTo>
                <a:cubicBezTo>
                  <a:pt x="125" y="265"/>
                  <a:pt x="125" y="264"/>
                  <a:pt x="124" y="264"/>
                </a:cubicBezTo>
                <a:cubicBezTo>
                  <a:pt x="124" y="264"/>
                  <a:pt x="124" y="265"/>
                  <a:pt x="124" y="265"/>
                </a:cubicBezTo>
                <a:cubicBezTo>
                  <a:pt x="123" y="265"/>
                  <a:pt x="123" y="265"/>
                  <a:pt x="123" y="265"/>
                </a:cubicBezTo>
                <a:cubicBezTo>
                  <a:pt x="123" y="265"/>
                  <a:pt x="122" y="265"/>
                  <a:pt x="122" y="265"/>
                </a:cubicBezTo>
                <a:cubicBezTo>
                  <a:pt x="121" y="265"/>
                  <a:pt x="121" y="265"/>
                  <a:pt x="120" y="265"/>
                </a:cubicBezTo>
                <a:cubicBezTo>
                  <a:pt x="119" y="265"/>
                  <a:pt x="119" y="266"/>
                  <a:pt x="118" y="26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117" y="266"/>
                  <a:pt x="117" y="266"/>
                  <a:pt x="116" y="266"/>
                </a:cubicBezTo>
                <a:cubicBezTo>
                  <a:pt x="116" y="266"/>
                  <a:pt x="116" y="266"/>
                  <a:pt x="116" y="266"/>
                </a:cubicBezTo>
                <a:cubicBezTo>
                  <a:pt x="115" y="266"/>
                  <a:pt x="115" y="266"/>
                  <a:pt x="115" y="266"/>
                </a:cubicBezTo>
                <a:cubicBezTo>
                  <a:pt x="115" y="266"/>
                  <a:pt x="114" y="266"/>
                  <a:pt x="114" y="267"/>
                </a:cubicBezTo>
                <a:cubicBezTo>
                  <a:pt x="113" y="267"/>
                  <a:pt x="113" y="267"/>
                  <a:pt x="112" y="267"/>
                </a:cubicBezTo>
                <a:cubicBezTo>
                  <a:pt x="112" y="267"/>
                  <a:pt x="111" y="267"/>
                  <a:pt x="111" y="267"/>
                </a:cubicBezTo>
                <a:cubicBezTo>
                  <a:pt x="111" y="267"/>
                  <a:pt x="111" y="267"/>
                  <a:pt x="110" y="267"/>
                </a:cubicBezTo>
                <a:cubicBezTo>
                  <a:pt x="110" y="267"/>
                  <a:pt x="110" y="267"/>
                  <a:pt x="110" y="268"/>
                </a:cubicBezTo>
                <a:cubicBezTo>
                  <a:pt x="109" y="268"/>
                  <a:pt x="109" y="267"/>
                  <a:pt x="109" y="267"/>
                </a:cubicBezTo>
                <a:cubicBezTo>
                  <a:pt x="108" y="267"/>
                  <a:pt x="108" y="268"/>
                  <a:pt x="108" y="268"/>
                </a:cubicBezTo>
                <a:cubicBezTo>
                  <a:pt x="108" y="268"/>
                  <a:pt x="107" y="268"/>
                  <a:pt x="107" y="268"/>
                </a:cubicBezTo>
                <a:cubicBezTo>
                  <a:pt x="106" y="268"/>
                  <a:pt x="105" y="268"/>
                  <a:pt x="105" y="269"/>
                </a:cubicBezTo>
                <a:cubicBezTo>
                  <a:pt x="103" y="269"/>
                  <a:pt x="101" y="269"/>
                  <a:pt x="100" y="270"/>
                </a:cubicBezTo>
                <a:cubicBezTo>
                  <a:pt x="99" y="270"/>
                  <a:pt x="99" y="270"/>
                  <a:pt x="99" y="270"/>
                </a:cubicBezTo>
                <a:cubicBezTo>
                  <a:pt x="99" y="270"/>
                  <a:pt x="98" y="270"/>
                  <a:pt x="98" y="270"/>
                </a:cubicBezTo>
                <a:cubicBezTo>
                  <a:pt x="97" y="270"/>
                  <a:pt x="96" y="271"/>
                  <a:pt x="96" y="271"/>
                </a:cubicBezTo>
                <a:cubicBezTo>
                  <a:pt x="94" y="272"/>
                  <a:pt x="93" y="272"/>
                  <a:pt x="93" y="273"/>
                </a:cubicBezTo>
                <a:cubicBezTo>
                  <a:pt x="92" y="273"/>
                  <a:pt x="91" y="274"/>
                  <a:pt x="90" y="274"/>
                </a:cubicBezTo>
                <a:cubicBezTo>
                  <a:pt x="90" y="274"/>
                  <a:pt x="90" y="275"/>
                  <a:pt x="89" y="275"/>
                </a:cubicBezTo>
                <a:cubicBezTo>
                  <a:pt x="89" y="275"/>
                  <a:pt x="89" y="275"/>
                  <a:pt x="88" y="275"/>
                </a:cubicBezTo>
                <a:cubicBezTo>
                  <a:pt x="88" y="276"/>
                  <a:pt x="88" y="276"/>
                  <a:pt x="87" y="277"/>
                </a:cubicBezTo>
                <a:cubicBezTo>
                  <a:pt x="87" y="277"/>
                  <a:pt x="86" y="277"/>
                  <a:pt x="85" y="278"/>
                </a:cubicBezTo>
                <a:cubicBezTo>
                  <a:pt x="84" y="278"/>
                  <a:pt x="84" y="278"/>
                  <a:pt x="83" y="279"/>
                </a:cubicBezTo>
                <a:cubicBezTo>
                  <a:pt x="81" y="280"/>
                  <a:pt x="79" y="280"/>
                  <a:pt x="79" y="282"/>
                </a:cubicBezTo>
                <a:cubicBezTo>
                  <a:pt x="80" y="284"/>
                  <a:pt x="80" y="283"/>
                  <a:pt x="82" y="284"/>
                </a:cubicBezTo>
                <a:cubicBezTo>
                  <a:pt x="82" y="285"/>
                  <a:pt x="84" y="286"/>
                  <a:pt x="84" y="287"/>
                </a:cubicBezTo>
                <a:cubicBezTo>
                  <a:pt x="85" y="287"/>
                  <a:pt x="86" y="288"/>
                  <a:pt x="86" y="288"/>
                </a:cubicBezTo>
                <a:cubicBezTo>
                  <a:pt x="86" y="288"/>
                  <a:pt x="87" y="288"/>
                  <a:pt x="87" y="288"/>
                </a:cubicBezTo>
                <a:cubicBezTo>
                  <a:pt x="87" y="288"/>
                  <a:pt x="87" y="289"/>
                  <a:pt x="87" y="289"/>
                </a:cubicBezTo>
                <a:cubicBezTo>
                  <a:pt x="88" y="290"/>
                  <a:pt x="90" y="290"/>
                  <a:pt x="90" y="291"/>
                </a:cubicBezTo>
                <a:cubicBezTo>
                  <a:pt x="90" y="291"/>
                  <a:pt x="91" y="291"/>
                  <a:pt x="91" y="291"/>
                </a:cubicBezTo>
                <a:cubicBezTo>
                  <a:pt x="92" y="292"/>
                  <a:pt x="94" y="293"/>
                  <a:pt x="95" y="294"/>
                </a:cubicBezTo>
                <a:cubicBezTo>
                  <a:pt x="96" y="294"/>
                  <a:pt x="96" y="295"/>
                  <a:pt x="96" y="295"/>
                </a:cubicBezTo>
                <a:cubicBezTo>
                  <a:pt x="97" y="296"/>
                  <a:pt x="98" y="296"/>
                  <a:pt x="98" y="296"/>
                </a:cubicBezTo>
                <a:cubicBezTo>
                  <a:pt x="98" y="296"/>
                  <a:pt x="98" y="297"/>
                  <a:pt x="98" y="297"/>
                </a:cubicBezTo>
                <a:cubicBezTo>
                  <a:pt x="98" y="297"/>
                  <a:pt x="99" y="297"/>
                  <a:pt x="99" y="297"/>
                </a:cubicBezTo>
                <a:cubicBezTo>
                  <a:pt x="100" y="298"/>
                  <a:pt x="101" y="299"/>
                  <a:pt x="102" y="300"/>
                </a:cubicBezTo>
                <a:cubicBezTo>
                  <a:pt x="105" y="302"/>
                  <a:pt x="108" y="305"/>
                  <a:pt x="111" y="307"/>
                </a:cubicBezTo>
                <a:cubicBezTo>
                  <a:pt x="112" y="308"/>
                  <a:pt x="114" y="309"/>
                  <a:pt x="114" y="309"/>
                </a:cubicBezTo>
                <a:cubicBezTo>
                  <a:pt x="114" y="309"/>
                  <a:pt x="115" y="310"/>
                  <a:pt x="115" y="310"/>
                </a:cubicBezTo>
                <a:cubicBezTo>
                  <a:pt x="116" y="310"/>
                  <a:pt x="116" y="310"/>
                  <a:pt x="116" y="310"/>
                </a:cubicBezTo>
                <a:cubicBezTo>
                  <a:pt x="116" y="311"/>
                  <a:pt x="117" y="311"/>
                  <a:pt x="117" y="311"/>
                </a:cubicBezTo>
                <a:cubicBezTo>
                  <a:pt x="117" y="311"/>
                  <a:pt x="117" y="311"/>
                  <a:pt x="117" y="311"/>
                </a:cubicBezTo>
                <a:cubicBezTo>
                  <a:pt x="117" y="311"/>
                  <a:pt x="117" y="311"/>
                  <a:pt x="117" y="311"/>
                </a:cubicBezTo>
                <a:cubicBezTo>
                  <a:pt x="118" y="312"/>
                  <a:pt x="119" y="312"/>
                  <a:pt x="119" y="313"/>
                </a:cubicBezTo>
                <a:cubicBezTo>
                  <a:pt x="119" y="313"/>
                  <a:pt x="120" y="313"/>
                  <a:pt x="120" y="313"/>
                </a:cubicBezTo>
                <a:cubicBezTo>
                  <a:pt x="120" y="313"/>
                  <a:pt x="120" y="314"/>
                  <a:pt x="120" y="314"/>
                </a:cubicBezTo>
                <a:cubicBezTo>
                  <a:pt x="123" y="315"/>
                  <a:pt x="126" y="316"/>
                  <a:pt x="128" y="317"/>
                </a:cubicBezTo>
                <a:cubicBezTo>
                  <a:pt x="129" y="317"/>
                  <a:pt x="128" y="318"/>
                  <a:pt x="129" y="318"/>
                </a:cubicBezTo>
                <a:cubicBezTo>
                  <a:pt x="130" y="318"/>
                  <a:pt x="131" y="319"/>
                  <a:pt x="131" y="319"/>
                </a:cubicBezTo>
                <a:cubicBezTo>
                  <a:pt x="132" y="319"/>
                  <a:pt x="132" y="319"/>
                  <a:pt x="132" y="319"/>
                </a:cubicBezTo>
                <a:cubicBezTo>
                  <a:pt x="133" y="320"/>
                  <a:pt x="135" y="320"/>
                  <a:pt x="135" y="322"/>
                </a:cubicBezTo>
                <a:cubicBezTo>
                  <a:pt x="135" y="322"/>
                  <a:pt x="135" y="321"/>
                  <a:pt x="134" y="321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4" y="322"/>
                  <a:pt x="133" y="322"/>
                  <a:pt x="133" y="322"/>
                </a:cubicBezTo>
                <a:cubicBezTo>
                  <a:pt x="132" y="322"/>
                  <a:pt x="132" y="323"/>
                  <a:pt x="131" y="323"/>
                </a:cubicBezTo>
                <a:cubicBezTo>
                  <a:pt x="130" y="323"/>
                  <a:pt x="130" y="324"/>
                  <a:pt x="129" y="324"/>
                </a:cubicBezTo>
                <a:cubicBezTo>
                  <a:pt x="128" y="324"/>
                  <a:pt x="127" y="324"/>
                  <a:pt x="127" y="325"/>
                </a:cubicBezTo>
                <a:cubicBezTo>
                  <a:pt x="126" y="324"/>
                  <a:pt x="125" y="326"/>
                  <a:pt x="124" y="326"/>
                </a:cubicBezTo>
                <a:cubicBezTo>
                  <a:pt x="121" y="327"/>
                  <a:pt x="119" y="328"/>
                  <a:pt x="117" y="329"/>
                </a:cubicBezTo>
                <a:cubicBezTo>
                  <a:pt x="116" y="330"/>
                  <a:pt x="115" y="330"/>
                  <a:pt x="114" y="330"/>
                </a:cubicBezTo>
                <a:cubicBezTo>
                  <a:pt x="113" y="330"/>
                  <a:pt x="113" y="331"/>
                  <a:pt x="112" y="331"/>
                </a:cubicBezTo>
                <a:cubicBezTo>
                  <a:pt x="110" y="332"/>
                  <a:pt x="108" y="332"/>
                  <a:pt x="107" y="333"/>
                </a:cubicBezTo>
                <a:cubicBezTo>
                  <a:pt x="106" y="334"/>
                  <a:pt x="102" y="335"/>
                  <a:pt x="101" y="335"/>
                </a:cubicBezTo>
                <a:cubicBezTo>
                  <a:pt x="101" y="335"/>
                  <a:pt x="100" y="336"/>
                  <a:pt x="99" y="336"/>
                </a:cubicBezTo>
                <a:cubicBezTo>
                  <a:pt x="98" y="336"/>
                  <a:pt x="97" y="337"/>
                  <a:pt x="96" y="337"/>
                </a:cubicBezTo>
                <a:cubicBezTo>
                  <a:pt x="96" y="337"/>
                  <a:pt x="95" y="337"/>
                  <a:pt x="95" y="338"/>
                </a:cubicBezTo>
                <a:cubicBezTo>
                  <a:pt x="94" y="338"/>
                  <a:pt x="93" y="338"/>
                  <a:pt x="93" y="338"/>
                </a:cubicBezTo>
                <a:cubicBezTo>
                  <a:pt x="92" y="338"/>
                  <a:pt x="92" y="339"/>
                  <a:pt x="91" y="339"/>
                </a:cubicBezTo>
                <a:cubicBezTo>
                  <a:pt x="91" y="339"/>
                  <a:pt x="90" y="339"/>
                  <a:pt x="89" y="340"/>
                </a:cubicBezTo>
                <a:cubicBezTo>
                  <a:pt x="89" y="340"/>
                  <a:pt x="89" y="339"/>
                  <a:pt x="89" y="339"/>
                </a:cubicBezTo>
                <a:cubicBezTo>
                  <a:pt x="88" y="339"/>
                  <a:pt x="88" y="340"/>
                  <a:pt x="88" y="340"/>
                </a:cubicBezTo>
                <a:cubicBezTo>
                  <a:pt x="86" y="340"/>
                  <a:pt x="85" y="340"/>
                  <a:pt x="84" y="341"/>
                </a:cubicBezTo>
                <a:cubicBezTo>
                  <a:pt x="83" y="341"/>
                  <a:pt x="82" y="341"/>
                  <a:pt x="82" y="342"/>
                </a:cubicBezTo>
                <a:cubicBezTo>
                  <a:pt x="82" y="342"/>
                  <a:pt x="81" y="341"/>
                  <a:pt x="81" y="341"/>
                </a:cubicBezTo>
                <a:cubicBezTo>
                  <a:pt x="81" y="341"/>
                  <a:pt x="81" y="342"/>
                  <a:pt x="80" y="342"/>
                </a:cubicBezTo>
                <a:cubicBezTo>
                  <a:pt x="80" y="342"/>
                  <a:pt x="80" y="342"/>
                  <a:pt x="80" y="342"/>
                </a:cubicBezTo>
                <a:cubicBezTo>
                  <a:pt x="80" y="341"/>
                  <a:pt x="80" y="342"/>
                  <a:pt x="79" y="342"/>
                </a:cubicBezTo>
                <a:cubicBezTo>
                  <a:pt x="78" y="342"/>
                  <a:pt x="77" y="343"/>
                  <a:pt x="75" y="343"/>
                </a:cubicBezTo>
                <a:cubicBezTo>
                  <a:pt x="75" y="343"/>
                  <a:pt x="75" y="343"/>
                  <a:pt x="75" y="343"/>
                </a:cubicBezTo>
                <a:cubicBezTo>
                  <a:pt x="75" y="343"/>
                  <a:pt x="74" y="343"/>
                  <a:pt x="74" y="343"/>
                </a:cubicBezTo>
                <a:cubicBezTo>
                  <a:pt x="74" y="343"/>
                  <a:pt x="73" y="344"/>
                  <a:pt x="73" y="344"/>
                </a:cubicBezTo>
                <a:cubicBezTo>
                  <a:pt x="72" y="344"/>
                  <a:pt x="72" y="344"/>
                  <a:pt x="71" y="344"/>
                </a:cubicBezTo>
                <a:cubicBezTo>
                  <a:pt x="70" y="344"/>
                  <a:pt x="67" y="344"/>
                  <a:pt x="68" y="346"/>
                </a:cubicBezTo>
                <a:cubicBezTo>
                  <a:pt x="67" y="348"/>
                  <a:pt x="69" y="348"/>
                  <a:pt x="70" y="349"/>
                </a:cubicBezTo>
                <a:cubicBezTo>
                  <a:pt x="70" y="350"/>
                  <a:pt x="71" y="350"/>
                  <a:pt x="71" y="351"/>
                </a:cubicBezTo>
                <a:cubicBezTo>
                  <a:pt x="71" y="351"/>
                  <a:pt x="71" y="351"/>
                  <a:pt x="71" y="351"/>
                </a:cubicBezTo>
                <a:cubicBezTo>
                  <a:pt x="72" y="352"/>
                  <a:pt x="72" y="352"/>
                  <a:pt x="73" y="353"/>
                </a:cubicBezTo>
                <a:cubicBezTo>
                  <a:pt x="73" y="353"/>
                  <a:pt x="74" y="354"/>
                  <a:pt x="74" y="354"/>
                </a:cubicBezTo>
                <a:cubicBezTo>
                  <a:pt x="74" y="354"/>
                  <a:pt x="75" y="355"/>
                  <a:pt x="76" y="356"/>
                </a:cubicBezTo>
                <a:cubicBezTo>
                  <a:pt x="77" y="357"/>
                  <a:pt x="77" y="357"/>
                  <a:pt x="78" y="357"/>
                </a:cubicBezTo>
                <a:cubicBezTo>
                  <a:pt x="78" y="358"/>
                  <a:pt x="78" y="358"/>
                  <a:pt x="79" y="358"/>
                </a:cubicBezTo>
                <a:cubicBezTo>
                  <a:pt x="79" y="359"/>
                  <a:pt x="80" y="359"/>
                  <a:pt x="80" y="360"/>
                </a:cubicBezTo>
                <a:cubicBezTo>
                  <a:pt x="81" y="360"/>
                  <a:pt x="81" y="360"/>
                  <a:pt x="81" y="360"/>
                </a:cubicBezTo>
                <a:cubicBezTo>
                  <a:pt x="81" y="360"/>
                  <a:pt x="81" y="361"/>
                  <a:pt x="81" y="361"/>
                </a:cubicBezTo>
                <a:cubicBezTo>
                  <a:pt x="82" y="361"/>
                  <a:pt x="83" y="362"/>
                  <a:pt x="84" y="362"/>
                </a:cubicBezTo>
                <a:cubicBezTo>
                  <a:pt x="84" y="362"/>
                  <a:pt x="84" y="363"/>
                  <a:pt x="84" y="363"/>
                </a:cubicBezTo>
                <a:cubicBezTo>
                  <a:pt x="84" y="363"/>
                  <a:pt x="85" y="363"/>
                  <a:pt x="85" y="363"/>
                </a:cubicBezTo>
                <a:cubicBezTo>
                  <a:pt x="85" y="363"/>
                  <a:pt x="85" y="363"/>
                  <a:pt x="85" y="363"/>
                </a:cubicBezTo>
                <a:cubicBezTo>
                  <a:pt x="86" y="364"/>
                  <a:pt x="87" y="364"/>
                  <a:pt x="87" y="364"/>
                </a:cubicBezTo>
                <a:cubicBezTo>
                  <a:pt x="88" y="365"/>
                  <a:pt x="89" y="366"/>
                  <a:pt x="89" y="366"/>
                </a:cubicBezTo>
                <a:cubicBezTo>
                  <a:pt x="89" y="367"/>
                  <a:pt x="90" y="367"/>
                  <a:pt x="90" y="367"/>
                </a:cubicBezTo>
                <a:cubicBezTo>
                  <a:pt x="91" y="368"/>
                  <a:pt x="91" y="368"/>
                  <a:pt x="91" y="368"/>
                </a:cubicBezTo>
                <a:cubicBezTo>
                  <a:pt x="91" y="369"/>
                  <a:pt x="92" y="369"/>
                  <a:pt x="92" y="369"/>
                </a:cubicBezTo>
                <a:cubicBezTo>
                  <a:pt x="92" y="369"/>
                  <a:pt x="92" y="369"/>
                  <a:pt x="92" y="369"/>
                </a:cubicBezTo>
                <a:cubicBezTo>
                  <a:pt x="93" y="370"/>
                  <a:pt x="95" y="371"/>
                  <a:pt x="96" y="372"/>
                </a:cubicBezTo>
                <a:cubicBezTo>
                  <a:pt x="96" y="372"/>
                  <a:pt x="96" y="372"/>
                  <a:pt x="96" y="372"/>
                </a:cubicBezTo>
                <a:cubicBezTo>
                  <a:pt x="97" y="373"/>
                  <a:pt x="98" y="373"/>
                  <a:pt x="98" y="374"/>
                </a:cubicBezTo>
                <a:cubicBezTo>
                  <a:pt x="98" y="374"/>
                  <a:pt x="98" y="374"/>
                  <a:pt x="98" y="374"/>
                </a:cubicBezTo>
                <a:cubicBezTo>
                  <a:pt x="99" y="375"/>
                  <a:pt x="99" y="375"/>
                  <a:pt x="100" y="375"/>
                </a:cubicBezTo>
                <a:cubicBezTo>
                  <a:pt x="100" y="375"/>
                  <a:pt x="100" y="375"/>
                  <a:pt x="100" y="376"/>
                </a:cubicBezTo>
                <a:cubicBezTo>
                  <a:pt x="101" y="376"/>
                  <a:pt x="102" y="377"/>
                  <a:pt x="103" y="378"/>
                </a:cubicBezTo>
                <a:cubicBezTo>
                  <a:pt x="103" y="378"/>
                  <a:pt x="104" y="379"/>
                  <a:pt x="104" y="379"/>
                </a:cubicBezTo>
                <a:cubicBezTo>
                  <a:pt x="105" y="380"/>
                  <a:pt x="106" y="380"/>
                  <a:pt x="106" y="380"/>
                </a:cubicBezTo>
                <a:cubicBezTo>
                  <a:pt x="106" y="381"/>
                  <a:pt x="107" y="381"/>
                  <a:pt x="107" y="381"/>
                </a:cubicBezTo>
                <a:cubicBezTo>
                  <a:pt x="107" y="381"/>
                  <a:pt x="107" y="381"/>
                  <a:pt x="107" y="382"/>
                </a:cubicBezTo>
                <a:cubicBezTo>
                  <a:pt x="108" y="382"/>
                  <a:pt x="109" y="383"/>
                  <a:pt x="109" y="384"/>
                </a:cubicBezTo>
                <a:cubicBezTo>
                  <a:pt x="109" y="384"/>
                  <a:pt x="109" y="384"/>
                  <a:pt x="109" y="384"/>
                </a:cubicBezTo>
                <a:cubicBezTo>
                  <a:pt x="110" y="384"/>
                  <a:pt x="110" y="385"/>
                  <a:pt x="110" y="385"/>
                </a:cubicBezTo>
                <a:cubicBezTo>
                  <a:pt x="110" y="385"/>
                  <a:pt x="111" y="385"/>
                  <a:pt x="111" y="385"/>
                </a:cubicBezTo>
                <a:cubicBezTo>
                  <a:pt x="111" y="385"/>
                  <a:pt x="111" y="386"/>
                  <a:pt x="111" y="386"/>
                </a:cubicBezTo>
                <a:cubicBezTo>
                  <a:pt x="112" y="387"/>
                  <a:pt x="113" y="388"/>
                  <a:pt x="113" y="388"/>
                </a:cubicBezTo>
                <a:cubicBezTo>
                  <a:pt x="113" y="388"/>
                  <a:pt x="113" y="388"/>
                  <a:pt x="114" y="388"/>
                </a:cubicBezTo>
                <a:cubicBezTo>
                  <a:pt x="114" y="389"/>
                  <a:pt x="114" y="389"/>
                  <a:pt x="114" y="389"/>
                </a:cubicBezTo>
                <a:cubicBezTo>
                  <a:pt x="114" y="390"/>
                  <a:pt x="115" y="390"/>
                  <a:pt x="116" y="391"/>
                </a:cubicBezTo>
                <a:cubicBezTo>
                  <a:pt x="116" y="391"/>
                  <a:pt x="116" y="391"/>
                  <a:pt x="116" y="392"/>
                </a:cubicBezTo>
                <a:cubicBezTo>
                  <a:pt x="116" y="392"/>
                  <a:pt x="117" y="392"/>
                  <a:pt x="117" y="393"/>
                </a:cubicBezTo>
                <a:cubicBezTo>
                  <a:pt x="116" y="392"/>
                  <a:pt x="115" y="393"/>
                  <a:pt x="115" y="393"/>
                </a:cubicBezTo>
                <a:cubicBezTo>
                  <a:pt x="115" y="393"/>
                  <a:pt x="114" y="393"/>
                  <a:pt x="113" y="393"/>
                </a:cubicBezTo>
                <a:cubicBezTo>
                  <a:pt x="113" y="393"/>
                  <a:pt x="112" y="394"/>
                  <a:pt x="112" y="394"/>
                </a:cubicBezTo>
                <a:cubicBezTo>
                  <a:pt x="112" y="394"/>
                  <a:pt x="112" y="394"/>
                  <a:pt x="112" y="394"/>
                </a:cubicBezTo>
                <a:cubicBezTo>
                  <a:pt x="111" y="394"/>
                  <a:pt x="111" y="394"/>
                  <a:pt x="111" y="394"/>
                </a:cubicBezTo>
                <a:cubicBezTo>
                  <a:pt x="110" y="394"/>
                  <a:pt x="109" y="395"/>
                  <a:pt x="107" y="395"/>
                </a:cubicBezTo>
                <a:cubicBezTo>
                  <a:pt x="106" y="395"/>
                  <a:pt x="104" y="396"/>
                  <a:pt x="104" y="396"/>
                </a:cubicBezTo>
                <a:cubicBezTo>
                  <a:pt x="103" y="396"/>
                  <a:pt x="102" y="396"/>
                  <a:pt x="101" y="396"/>
                </a:cubicBezTo>
                <a:cubicBezTo>
                  <a:pt x="100" y="397"/>
                  <a:pt x="100" y="397"/>
                  <a:pt x="100" y="397"/>
                </a:cubicBezTo>
                <a:cubicBezTo>
                  <a:pt x="99" y="397"/>
                  <a:pt x="98" y="397"/>
                  <a:pt x="98" y="397"/>
                </a:cubicBezTo>
                <a:cubicBezTo>
                  <a:pt x="98" y="397"/>
                  <a:pt x="98" y="398"/>
                  <a:pt x="98" y="398"/>
                </a:cubicBezTo>
                <a:cubicBezTo>
                  <a:pt x="98" y="398"/>
                  <a:pt x="97" y="397"/>
                  <a:pt x="97" y="397"/>
                </a:cubicBezTo>
                <a:cubicBezTo>
                  <a:pt x="96" y="398"/>
                  <a:pt x="96" y="398"/>
                  <a:pt x="95" y="398"/>
                </a:cubicBezTo>
                <a:cubicBezTo>
                  <a:pt x="94" y="398"/>
                  <a:pt x="92" y="400"/>
                  <a:pt x="91" y="399"/>
                </a:cubicBezTo>
                <a:cubicBezTo>
                  <a:pt x="90" y="400"/>
                  <a:pt x="88" y="400"/>
                  <a:pt x="87" y="401"/>
                </a:cubicBezTo>
                <a:cubicBezTo>
                  <a:pt x="87" y="401"/>
                  <a:pt x="86" y="401"/>
                  <a:pt x="86" y="401"/>
                </a:cubicBezTo>
                <a:cubicBezTo>
                  <a:pt x="86" y="401"/>
                  <a:pt x="85" y="401"/>
                  <a:pt x="85" y="401"/>
                </a:cubicBezTo>
                <a:cubicBezTo>
                  <a:pt x="84" y="401"/>
                  <a:pt x="84" y="402"/>
                  <a:pt x="83" y="402"/>
                </a:cubicBezTo>
                <a:cubicBezTo>
                  <a:pt x="82" y="402"/>
                  <a:pt x="81" y="402"/>
                  <a:pt x="81" y="402"/>
                </a:cubicBezTo>
                <a:cubicBezTo>
                  <a:pt x="80" y="402"/>
                  <a:pt x="80" y="402"/>
                  <a:pt x="79" y="402"/>
                </a:cubicBezTo>
                <a:cubicBezTo>
                  <a:pt x="79" y="402"/>
                  <a:pt x="79" y="403"/>
                  <a:pt x="78" y="403"/>
                </a:cubicBezTo>
                <a:cubicBezTo>
                  <a:pt x="78" y="403"/>
                  <a:pt x="77" y="403"/>
                  <a:pt x="76" y="404"/>
                </a:cubicBezTo>
                <a:cubicBezTo>
                  <a:pt x="76" y="404"/>
                  <a:pt x="76" y="404"/>
                  <a:pt x="75" y="404"/>
                </a:cubicBezTo>
                <a:cubicBezTo>
                  <a:pt x="75" y="404"/>
                  <a:pt x="75" y="405"/>
                  <a:pt x="74" y="404"/>
                </a:cubicBezTo>
                <a:cubicBezTo>
                  <a:pt x="72" y="404"/>
                  <a:pt x="70" y="406"/>
                  <a:pt x="68" y="406"/>
                </a:cubicBezTo>
                <a:cubicBezTo>
                  <a:pt x="68" y="406"/>
                  <a:pt x="68" y="406"/>
                  <a:pt x="67" y="406"/>
                </a:cubicBezTo>
                <a:cubicBezTo>
                  <a:pt x="67" y="406"/>
                  <a:pt x="67" y="407"/>
                  <a:pt x="66" y="407"/>
                </a:cubicBezTo>
                <a:cubicBezTo>
                  <a:pt x="64" y="406"/>
                  <a:pt x="61" y="408"/>
                  <a:pt x="59" y="407"/>
                </a:cubicBezTo>
                <a:cubicBezTo>
                  <a:pt x="59" y="407"/>
                  <a:pt x="58" y="407"/>
                  <a:pt x="58" y="407"/>
                </a:cubicBezTo>
                <a:cubicBezTo>
                  <a:pt x="58" y="407"/>
                  <a:pt x="58" y="407"/>
                  <a:pt x="57" y="407"/>
                </a:cubicBezTo>
                <a:cubicBezTo>
                  <a:pt x="57" y="407"/>
                  <a:pt x="57" y="408"/>
                  <a:pt x="56" y="408"/>
                </a:cubicBezTo>
                <a:cubicBezTo>
                  <a:pt x="56" y="408"/>
                  <a:pt x="56" y="407"/>
                  <a:pt x="55" y="408"/>
                </a:cubicBezTo>
                <a:cubicBezTo>
                  <a:pt x="55" y="408"/>
                  <a:pt x="54" y="408"/>
                  <a:pt x="54" y="408"/>
                </a:cubicBezTo>
                <a:cubicBezTo>
                  <a:pt x="54" y="408"/>
                  <a:pt x="54" y="408"/>
                  <a:pt x="53" y="408"/>
                </a:cubicBezTo>
                <a:cubicBezTo>
                  <a:pt x="53" y="408"/>
                  <a:pt x="53" y="408"/>
                  <a:pt x="53" y="408"/>
                </a:cubicBezTo>
                <a:cubicBezTo>
                  <a:pt x="52" y="408"/>
                  <a:pt x="52" y="408"/>
                  <a:pt x="52" y="408"/>
                </a:cubicBezTo>
                <a:cubicBezTo>
                  <a:pt x="51" y="408"/>
                  <a:pt x="51" y="409"/>
                  <a:pt x="51" y="409"/>
                </a:cubicBezTo>
                <a:cubicBezTo>
                  <a:pt x="50" y="409"/>
                  <a:pt x="49" y="408"/>
                  <a:pt x="48" y="409"/>
                </a:cubicBezTo>
                <a:cubicBezTo>
                  <a:pt x="46" y="409"/>
                  <a:pt x="44" y="409"/>
                  <a:pt x="44" y="410"/>
                </a:cubicBezTo>
                <a:cubicBezTo>
                  <a:pt x="44" y="410"/>
                  <a:pt x="43" y="409"/>
                  <a:pt x="43" y="409"/>
                </a:cubicBezTo>
                <a:cubicBezTo>
                  <a:pt x="43" y="409"/>
                  <a:pt x="42" y="410"/>
                  <a:pt x="42" y="410"/>
                </a:cubicBezTo>
                <a:cubicBezTo>
                  <a:pt x="41" y="410"/>
                  <a:pt x="40" y="410"/>
                  <a:pt x="40" y="411"/>
                </a:cubicBezTo>
                <a:cubicBezTo>
                  <a:pt x="39" y="411"/>
                  <a:pt x="39" y="412"/>
                  <a:pt x="39" y="412"/>
                </a:cubicBezTo>
                <a:cubicBezTo>
                  <a:pt x="39" y="413"/>
                  <a:pt x="39" y="413"/>
                  <a:pt x="39" y="414"/>
                </a:cubicBezTo>
                <a:cubicBezTo>
                  <a:pt x="39" y="414"/>
                  <a:pt x="40" y="414"/>
                  <a:pt x="40" y="414"/>
                </a:cubicBezTo>
                <a:cubicBezTo>
                  <a:pt x="41" y="415"/>
                  <a:pt x="41" y="414"/>
                  <a:pt x="41" y="413"/>
                </a:cubicBezTo>
                <a:cubicBezTo>
                  <a:pt x="42" y="413"/>
                  <a:pt x="43" y="413"/>
                  <a:pt x="43" y="413"/>
                </a:cubicBezTo>
                <a:cubicBezTo>
                  <a:pt x="44" y="413"/>
                  <a:pt x="45" y="412"/>
                  <a:pt x="46" y="412"/>
                </a:cubicBezTo>
                <a:cubicBezTo>
                  <a:pt x="46" y="412"/>
                  <a:pt x="46" y="412"/>
                  <a:pt x="46" y="412"/>
                </a:cubicBezTo>
                <a:cubicBezTo>
                  <a:pt x="47" y="412"/>
                  <a:pt x="47" y="412"/>
                  <a:pt x="47" y="412"/>
                </a:cubicBezTo>
                <a:cubicBezTo>
                  <a:pt x="48" y="412"/>
                  <a:pt x="48" y="412"/>
                  <a:pt x="48" y="412"/>
                </a:cubicBezTo>
                <a:cubicBezTo>
                  <a:pt x="48" y="412"/>
                  <a:pt x="49" y="412"/>
                  <a:pt x="49" y="412"/>
                </a:cubicBezTo>
                <a:cubicBezTo>
                  <a:pt x="49" y="412"/>
                  <a:pt x="49" y="412"/>
                  <a:pt x="49" y="412"/>
                </a:cubicBezTo>
                <a:cubicBezTo>
                  <a:pt x="49" y="412"/>
                  <a:pt x="50" y="412"/>
                  <a:pt x="50" y="412"/>
                </a:cubicBezTo>
                <a:cubicBezTo>
                  <a:pt x="50" y="412"/>
                  <a:pt x="50" y="412"/>
                  <a:pt x="50" y="411"/>
                </a:cubicBezTo>
                <a:cubicBezTo>
                  <a:pt x="50" y="411"/>
                  <a:pt x="51" y="412"/>
                  <a:pt x="51" y="412"/>
                </a:cubicBezTo>
                <a:cubicBezTo>
                  <a:pt x="51" y="412"/>
                  <a:pt x="51" y="411"/>
                  <a:pt x="51" y="411"/>
                </a:cubicBezTo>
                <a:cubicBezTo>
                  <a:pt x="51" y="411"/>
                  <a:pt x="51" y="412"/>
                  <a:pt x="52" y="412"/>
                </a:cubicBezTo>
                <a:cubicBezTo>
                  <a:pt x="52" y="412"/>
                  <a:pt x="52" y="411"/>
                  <a:pt x="52" y="411"/>
                </a:cubicBezTo>
                <a:cubicBezTo>
                  <a:pt x="52" y="411"/>
                  <a:pt x="52" y="412"/>
                  <a:pt x="52" y="412"/>
                </a:cubicBezTo>
                <a:cubicBezTo>
                  <a:pt x="53" y="412"/>
                  <a:pt x="53" y="411"/>
                  <a:pt x="53" y="411"/>
                </a:cubicBezTo>
                <a:cubicBezTo>
                  <a:pt x="53" y="411"/>
                  <a:pt x="53" y="411"/>
                  <a:pt x="53" y="411"/>
                </a:cubicBezTo>
                <a:cubicBezTo>
                  <a:pt x="54" y="411"/>
                  <a:pt x="54" y="411"/>
                  <a:pt x="55" y="411"/>
                </a:cubicBezTo>
                <a:cubicBezTo>
                  <a:pt x="57" y="410"/>
                  <a:pt x="58" y="411"/>
                  <a:pt x="60" y="411"/>
                </a:cubicBezTo>
                <a:cubicBezTo>
                  <a:pt x="60" y="411"/>
                  <a:pt x="61" y="410"/>
                  <a:pt x="61" y="410"/>
                </a:cubicBezTo>
                <a:cubicBezTo>
                  <a:pt x="62" y="410"/>
                  <a:pt x="62" y="410"/>
                  <a:pt x="62" y="410"/>
                </a:cubicBezTo>
                <a:cubicBezTo>
                  <a:pt x="63" y="410"/>
                  <a:pt x="63" y="410"/>
                  <a:pt x="63" y="410"/>
                </a:cubicBezTo>
                <a:cubicBezTo>
                  <a:pt x="64" y="410"/>
                  <a:pt x="64" y="410"/>
                  <a:pt x="64" y="410"/>
                </a:cubicBezTo>
                <a:cubicBezTo>
                  <a:pt x="64" y="410"/>
                  <a:pt x="65" y="409"/>
                  <a:pt x="65" y="409"/>
                </a:cubicBezTo>
                <a:cubicBezTo>
                  <a:pt x="65" y="409"/>
                  <a:pt x="66" y="410"/>
                  <a:pt x="66" y="409"/>
                </a:cubicBezTo>
                <a:cubicBezTo>
                  <a:pt x="67" y="409"/>
                  <a:pt x="68" y="409"/>
                  <a:pt x="68" y="409"/>
                </a:cubicBezTo>
                <a:cubicBezTo>
                  <a:pt x="69" y="408"/>
                  <a:pt x="70" y="409"/>
                  <a:pt x="71" y="408"/>
                </a:cubicBezTo>
                <a:cubicBezTo>
                  <a:pt x="71" y="408"/>
                  <a:pt x="72" y="408"/>
                  <a:pt x="72" y="408"/>
                </a:cubicBezTo>
                <a:cubicBezTo>
                  <a:pt x="73" y="408"/>
                  <a:pt x="73" y="407"/>
                  <a:pt x="74" y="407"/>
                </a:cubicBezTo>
                <a:cubicBezTo>
                  <a:pt x="74" y="407"/>
                  <a:pt x="74" y="407"/>
                  <a:pt x="74" y="407"/>
                </a:cubicBezTo>
                <a:cubicBezTo>
                  <a:pt x="74" y="407"/>
                  <a:pt x="74" y="407"/>
                  <a:pt x="74" y="407"/>
                </a:cubicBezTo>
                <a:cubicBezTo>
                  <a:pt x="75" y="407"/>
                  <a:pt x="76" y="407"/>
                  <a:pt x="76" y="407"/>
                </a:cubicBezTo>
                <a:cubicBezTo>
                  <a:pt x="76" y="407"/>
                  <a:pt x="77" y="406"/>
                  <a:pt x="77" y="406"/>
                </a:cubicBezTo>
                <a:cubicBezTo>
                  <a:pt x="77" y="406"/>
                  <a:pt x="78" y="406"/>
                  <a:pt x="79" y="405"/>
                </a:cubicBezTo>
                <a:cubicBezTo>
                  <a:pt x="80" y="405"/>
                  <a:pt x="80" y="405"/>
                  <a:pt x="81" y="405"/>
                </a:cubicBezTo>
                <a:cubicBezTo>
                  <a:pt x="81" y="405"/>
                  <a:pt x="81" y="405"/>
                  <a:pt x="81" y="405"/>
                </a:cubicBezTo>
                <a:cubicBezTo>
                  <a:pt x="81" y="405"/>
                  <a:pt x="82" y="405"/>
                  <a:pt x="82" y="405"/>
                </a:cubicBezTo>
                <a:cubicBezTo>
                  <a:pt x="82" y="405"/>
                  <a:pt x="82" y="405"/>
                  <a:pt x="83" y="405"/>
                </a:cubicBezTo>
                <a:cubicBezTo>
                  <a:pt x="83" y="405"/>
                  <a:pt x="84" y="404"/>
                  <a:pt x="85" y="404"/>
                </a:cubicBezTo>
                <a:cubicBezTo>
                  <a:pt x="86" y="405"/>
                  <a:pt x="88" y="403"/>
                  <a:pt x="88" y="403"/>
                </a:cubicBezTo>
                <a:cubicBezTo>
                  <a:pt x="89" y="403"/>
                  <a:pt x="89" y="403"/>
                  <a:pt x="89" y="403"/>
                </a:cubicBezTo>
                <a:cubicBezTo>
                  <a:pt x="89" y="403"/>
                  <a:pt x="90" y="403"/>
                  <a:pt x="90" y="402"/>
                </a:cubicBezTo>
                <a:cubicBezTo>
                  <a:pt x="91" y="402"/>
                  <a:pt x="93" y="401"/>
                  <a:pt x="94" y="401"/>
                </a:cubicBezTo>
                <a:cubicBezTo>
                  <a:pt x="95" y="402"/>
                  <a:pt x="95" y="401"/>
                  <a:pt x="96" y="401"/>
                </a:cubicBezTo>
                <a:cubicBezTo>
                  <a:pt x="96" y="401"/>
                  <a:pt x="96" y="401"/>
                  <a:pt x="96" y="401"/>
                </a:cubicBezTo>
                <a:cubicBezTo>
                  <a:pt x="97" y="401"/>
                  <a:pt x="97" y="401"/>
                  <a:pt x="97" y="401"/>
                </a:cubicBezTo>
                <a:cubicBezTo>
                  <a:pt x="99" y="400"/>
                  <a:pt x="100" y="400"/>
                  <a:pt x="101" y="400"/>
                </a:cubicBezTo>
                <a:cubicBezTo>
                  <a:pt x="102" y="400"/>
                  <a:pt x="102" y="399"/>
                  <a:pt x="102" y="399"/>
                </a:cubicBezTo>
                <a:cubicBezTo>
                  <a:pt x="102" y="399"/>
                  <a:pt x="103" y="399"/>
                  <a:pt x="103" y="399"/>
                </a:cubicBezTo>
                <a:cubicBezTo>
                  <a:pt x="104" y="399"/>
                  <a:pt x="104" y="399"/>
                  <a:pt x="104" y="399"/>
                </a:cubicBezTo>
                <a:cubicBezTo>
                  <a:pt x="104" y="399"/>
                  <a:pt x="105" y="399"/>
                  <a:pt x="105" y="399"/>
                </a:cubicBezTo>
                <a:cubicBezTo>
                  <a:pt x="105" y="399"/>
                  <a:pt x="106" y="399"/>
                  <a:pt x="106" y="399"/>
                </a:cubicBezTo>
                <a:cubicBezTo>
                  <a:pt x="106" y="399"/>
                  <a:pt x="107" y="398"/>
                  <a:pt x="107" y="398"/>
                </a:cubicBezTo>
                <a:cubicBezTo>
                  <a:pt x="108" y="399"/>
                  <a:pt x="108" y="398"/>
                  <a:pt x="108" y="398"/>
                </a:cubicBezTo>
                <a:cubicBezTo>
                  <a:pt x="109" y="398"/>
                  <a:pt x="110" y="398"/>
                  <a:pt x="111" y="397"/>
                </a:cubicBezTo>
                <a:cubicBezTo>
                  <a:pt x="112" y="397"/>
                  <a:pt x="112" y="397"/>
                  <a:pt x="113" y="397"/>
                </a:cubicBezTo>
                <a:cubicBezTo>
                  <a:pt x="113" y="396"/>
                  <a:pt x="113" y="397"/>
                  <a:pt x="113" y="396"/>
                </a:cubicBezTo>
                <a:cubicBezTo>
                  <a:pt x="114" y="396"/>
                  <a:pt x="115" y="396"/>
                  <a:pt x="115" y="396"/>
                </a:cubicBezTo>
                <a:cubicBezTo>
                  <a:pt x="116" y="395"/>
                  <a:pt x="117" y="395"/>
                  <a:pt x="118" y="395"/>
                </a:cubicBezTo>
                <a:cubicBezTo>
                  <a:pt x="120" y="396"/>
                  <a:pt x="122" y="396"/>
                  <a:pt x="122" y="394"/>
                </a:cubicBezTo>
                <a:cubicBezTo>
                  <a:pt x="123" y="393"/>
                  <a:pt x="122" y="392"/>
                  <a:pt x="121" y="391"/>
                </a:cubicBezTo>
                <a:cubicBezTo>
                  <a:pt x="121" y="391"/>
                  <a:pt x="121" y="391"/>
                  <a:pt x="121" y="391"/>
                </a:cubicBezTo>
                <a:cubicBezTo>
                  <a:pt x="121" y="391"/>
                  <a:pt x="120" y="390"/>
                  <a:pt x="120" y="390"/>
                </a:cubicBezTo>
                <a:cubicBezTo>
                  <a:pt x="120" y="390"/>
                  <a:pt x="120" y="390"/>
                  <a:pt x="120" y="390"/>
                </a:cubicBezTo>
                <a:cubicBezTo>
                  <a:pt x="120" y="390"/>
                  <a:pt x="119" y="390"/>
                  <a:pt x="119" y="389"/>
                </a:cubicBezTo>
                <a:cubicBezTo>
                  <a:pt x="119" y="389"/>
                  <a:pt x="119" y="388"/>
                  <a:pt x="118" y="388"/>
                </a:cubicBezTo>
                <a:cubicBezTo>
                  <a:pt x="117" y="388"/>
                  <a:pt x="117" y="387"/>
                  <a:pt x="117" y="387"/>
                </a:cubicBezTo>
                <a:cubicBezTo>
                  <a:pt x="117" y="387"/>
                  <a:pt x="117" y="387"/>
                  <a:pt x="117" y="386"/>
                </a:cubicBezTo>
                <a:cubicBezTo>
                  <a:pt x="116" y="386"/>
                  <a:pt x="116" y="386"/>
                  <a:pt x="115" y="386"/>
                </a:cubicBezTo>
                <a:cubicBezTo>
                  <a:pt x="115" y="385"/>
                  <a:pt x="115" y="385"/>
                  <a:pt x="115" y="385"/>
                </a:cubicBezTo>
                <a:cubicBezTo>
                  <a:pt x="114" y="384"/>
                  <a:pt x="114" y="383"/>
                  <a:pt x="113" y="383"/>
                </a:cubicBezTo>
                <a:cubicBezTo>
                  <a:pt x="113" y="383"/>
                  <a:pt x="112" y="383"/>
                  <a:pt x="112" y="382"/>
                </a:cubicBezTo>
                <a:cubicBezTo>
                  <a:pt x="111" y="382"/>
                  <a:pt x="111" y="381"/>
                  <a:pt x="111" y="381"/>
                </a:cubicBezTo>
                <a:cubicBezTo>
                  <a:pt x="110" y="381"/>
                  <a:pt x="110" y="379"/>
                  <a:pt x="109" y="379"/>
                </a:cubicBezTo>
                <a:cubicBezTo>
                  <a:pt x="109" y="379"/>
                  <a:pt x="109" y="379"/>
                  <a:pt x="109" y="379"/>
                </a:cubicBezTo>
                <a:cubicBezTo>
                  <a:pt x="108" y="378"/>
                  <a:pt x="107" y="377"/>
                  <a:pt x="107" y="377"/>
                </a:cubicBezTo>
                <a:cubicBezTo>
                  <a:pt x="107" y="377"/>
                  <a:pt x="106" y="376"/>
                  <a:pt x="106" y="376"/>
                </a:cubicBezTo>
                <a:cubicBezTo>
                  <a:pt x="105" y="376"/>
                  <a:pt x="106" y="375"/>
                  <a:pt x="105" y="375"/>
                </a:cubicBezTo>
                <a:cubicBezTo>
                  <a:pt x="104" y="374"/>
                  <a:pt x="102" y="373"/>
                  <a:pt x="100" y="371"/>
                </a:cubicBezTo>
                <a:cubicBezTo>
                  <a:pt x="100" y="371"/>
                  <a:pt x="100" y="371"/>
                  <a:pt x="100" y="371"/>
                </a:cubicBezTo>
                <a:cubicBezTo>
                  <a:pt x="99" y="370"/>
                  <a:pt x="98" y="370"/>
                  <a:pt x="97" y="369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7" y="368"/>
                  <a:pt x="96" y="368"/>
                  <a:pt x="96" y="368"/>
                </a:cubicBezTo>
                <a:cubicBezTo>
                  <a:pt x="96" y="368"/>
                  <a:pt x="96" y="368"/>
                  <a:pt x="95" y="368"/>
                </a:cubicBezTo>
                <a:cubicBezTo>
                  <a:pt x="95" y="367"/>
                  <a:pt x="96" y="367"/>
                  <a:pt x="96" y="367"/>
                </a:cubicBezTo>
                <a:cubicBezTo>
                  <a:pt x="95" y="367"/>
                  <a:pt x="95" y="366"/>
                  <a:pt x="95" y="366"/>
                </a:cubicBezTo>
                <a:cubicBezTo>
                  <a:pt x="94" y="366"/>
                  <a:pt x="93" y="365"/>
                  <a:pt x="92" y="365"/>
                </a:cubicBezTo>
                <a:cubicBezTo>
                  <a:pt x="92" y="364"/>
                  <a:pt x="92" y="364"/>
                  <a:pt x="92" y="364"/>
                </a:cubicBezTo>
                <a:cubicBezTo>
                  <a:pt x="92" y="364"/>
                  <a:pt x="90" y="363"/>
                  <a:pt x="90" y="363"/>
                </a:cubicBezTo>
                <a:cubicBezTo>
                  <a:pt x="90" y="363"/>
                  <a:pt x="90" y="362"/>
                  <a:pt x="90" y="362"/>
                </a:cubicBezTo>
                <a:cubicBezTo>
                  <a:pt x="90" y="362"/>
                  <a:pt x="89" y="362"/>
                  <a:pt x="89" y="361"/>
                </a:cubicBezTo>
                <a:cubicBezTo>
                  <a:pt x="89" y="361"/>
                  <a:pt x="88" y="361"/>
                  <a:pt x="88" y="361"/>
                </a:cubicBezTo>
                <a:cubicBezTo>
                  <a:pt x="87" y="360"/>
                  <a:pt x="86" y="359"/>
                  <a:pt x="86" y="359"/>
                </a:cubicBezTo>
                <a:cubicBezTo>
                  <a:pt x="86" y="359"/>
                  <a:pt x="85" y="359"/>
                  <a:pt x="85" y="359"/>
                </a:cubicBezTo>
                <a:cubicBezTo>
                  <a:pt x="85" y="358"/>
                  <a:pt x="84" y="358"/>
                  <a:pt x="84" y="358"/>
                </a:cubicBezTo>
                <a:cubicBezTo>
                  <a:pt x="83" y="358"/>
                  <a:pt x="83" y="357"/>
                  <a:pt x="83" y="357"/>
                </a:cubicBezTo>
                <a:cubicBezTo>
                  <a:pt x="82" y="356"/>
                  <a:pt x="80" y="355"/>
                  <a:pt x="79" y="354"/>
                </a:cubicBezTo>
                <a:cubicBezTo>
                  <a:pt x="79" y="354"/>
                  <a:pt x="79" y="354"/>
                  <a:pt x="78" y="354"/>
                </a:cubicBezTo>
                <a:cubicBezTo>
                  <a:pt x="78" y="354"/>
                  <a:pt x="78" y="353"/>
                  <a:pt x="78" y="353"/>
                </a:cubicBezTo>
                <a:cubicBezTo>
                  <a:pt x="78" y="353"/>
                  <a:pt x="77" y="352"/>
                  <a:pt x="77" y="352"/>
                </a:cubicBezTo>
                <a:cubicBezTo>
                  <a:pt x="76" y="351"/>
                  <a:pt x="75" y="350"/>
                  <a:pt x="75" y="350"/>
                </a:cubicBezTo>
                <a:cubicBezTo>
                  <a:pt x="74" y="349"/>
                  <a:pt x="72" y="348"/>
                  <a:pt x="72" y="347"/>
                </a:cubicBezTo>
                <a:cubicBezTo>
                  <a:pt x="74" y="347"/>
                  <a:pt x="75" y="346"/>
                  <a:pt x="76" y="346"/>
                </a:cubicBezTo>
                <a:cubicBezTo>
                  <a:pt x="77" y="346"/>
                  <a:pt x="77" y="346"/>
                  <a:pt x="77" y="346"/>
                </a:cubicBezTo>
                <a:cubicBezTo>
                  <a:pt x="78" y="345"/>
                  <a:pt x="78" y="346"/>
                  <a:pt x="79" y="346"/>
                </a:cubicBezTo>
                <a:cubicBezTo>
                  <a:pt x="79" y="345"/>
                  <a:pt x="80" y="345"/>
                  <a:pt x="81" y="345"/>
                </a:cubicBezTo>
                <a:cubicBezTo>
                  <a:pt x="81" y="345"/>
                  <a:pt x="81" y="345"/>
                  <a:pt x="81" y="345"/>
                </a:cubicBezTo>
                <a:cubicBezTo>
                  <a:pt x="83" y="344"/>
                  <a:pt x="83" y="344"/>
                  <a:pt x="85" y="344"/>
                </a:cubicBezTo>
                <a:cubicBezTo>
                  <a:pt x="85" y="344"/>
                  <a:pt x="86" y="343"/>
                  <a:pt x="87" y="343"/>
                </a:cubicBezTo>
                <a:cubicBezTo>
                  <a:pt x="87" y="343"/>
                  <a:pt x="88" y="343"/>
                  <a:pt x="88" y="343"/>
                </a:cubicBezTo>
                <a:cubicBezTo>
                  <a:pt x="88" y="343"/>
                  <a:pt x="89" y="343"/>
                  <a:pt x="89" y="343"/>
                </a:cubicBezTo>
                <a:cubicBezTo>
                  <a:pt x="89" y="343"/>
                  <a:pt x="89" y="342"/>
                  <a:pt x="90" y="342"/>
                </a:cubicBezTo>
                <a:cubicBezTo>
                  <a:pt x="90" y="342"/>
                  <a:pt x="91" y="342"/>
                  <a:pt x="91" y="342"/>
                </a:cubicBezTo>
                <a:cubicBezTo>
                  <a:pt x="92" y="342"/>
                  <a:pt x="92" y="342"/>
                  <a:pt x="93" y="341"/>
                </a:cubicBezTo>
                <a:cubicBezTo>
                  <a:pt x="94" y="341"/>
                  <a:pt x="96" y="340"/>
                  <a:pt x="97" y="340"/>
                </a:cubicBezTo>
                <a:cubicBezTo>
                  <a:pt x="97" y="340"/>
                  <a:pt x="98" y="339"/>
                  <a:pt x="98" y="339"/>
                </a:cubicBezTo>
                <a:cubicBezTo>
                  <a:pt x="98" y="339"/>
                  <a:pt x="99" y="340"/>
                  <a:pt x="99" y="339"/>
                </a:cubicBezTo>
                <a:cubicBezTo>
                  <a:pt x="100" y="339"/>
                  <a:pt x="100" y="339"/>
                  <a:pt x="101" y="338"/>
                </a:cubicBezTo>
                <a:cubicBezTo>
                  <a:pt x="101" y="338"/>
                  <a:pt x="102" y="338"/>
                  <a:pt x="102" y="338"/>
                </a:cubicBezTo>
                <a:cubicBezTo>
                  <a:pt x="102" y="338"/>
                  <a:pt x="103" y="338"/>
                  <a:pt x="103" y="338"/>
                </a:cubicBezTo>
                <a:cubicBezTo>
                  <a:pt x="104" y="338"/>
                  <a:pt x="105" y="337"/>
                  <a:pt x="105" y="337"/>
                </a:cubicBezTo>
                <a:cubicBezTo>
                  <a:pt x="106" y="337"/>
                  <a:pt x="107" y="336"/>
                  <a:pt x="108" y="336"/>
                </a:cubicBezTo>
                <a:cubicBezTo>
                  <a:pt x="108" y="335"/>
                  <a:pt x="108" y="336"/>
                  <a:pt x="109" y="336"/>
                </a:cubicBezTo>
                <a:cubicBezTo>
                  <a:pt x="109" y="336"/>
                  <a:pt x="109" y="335"/>
                  <a:pt x="109" y="335"/>
                </a:cubicBezTo>
                <a:cubicBezTo>
                  <a:pt x="109" y="335"/>
                  <a:pt x="110" y="335"/>
                  <a:pt x="110" y="335"/>
                </a:cubicBezTo>
                <a:cubicBezTo>
                  <a:pt x="110" y="335"/>
                  <a:pt x="111" y="335"/>
                  <a:pt x="111" y="335"/>
                </a:cubicBezTo>
                <a:cubicBezTo>
                  <a:pt x="113" y="334"/>
                  <a:pt x="113" y="333"/>
                  <a:pt x="115" y="333"/>
                </a:cubicBezTo>
                <a:cubicBezTo>
                  <a:pt x="115" y="333"/>
                  <a:pt x="116" y="333"/>
                  <a:pt x="116" y="333"/>
                </a:cubicBezTo>
                <a:cubicBezTo>
                  <a:pt x="116" y="333"/>
                  <a:pt x="117" y="332"/>
                  <a:pt x="117" y="332"/>
                </a:cubicBezTo>
                <a:cubicBezTo>
                  <a:pt x="117" y="332"/>
                  <a:pt x="117" y="331"/>
                  <a:pt x="118" y="331"/>
                </a:cubicBezTo>
                <a:cubicBezTo>
                  <a:pt x="118" y="331"/>
                  <a:pt x="119" y="331"/>
                  <a:pt x="119" y="331"/>
                </a:cubicBezTo>
                <a:cubicBezTo>
                  <a:pt x="119" y="331"/>
                  <a:pt x="119" y="331"/>
                  <a:pt x="120" y="330"/>
                </a:cubicBezTo>
                <a:cubicBezTo>
                  <a:pt x="120" y="330"/>
                  <a:pt x="121" y="330"/>
                  <a:pt x="121" y="330"/>
                </a:cubicBezTo>
                <a:cubicBezTo>
                  <a:pt x="121" y="329"/>
                  <a:pt x="122" y="329"/>
                  <a:pt x="123" y="329"/>
                </a:cubicBezTo>
                <a:cubicBezTo>
                  <a:pt x="123" y="329"/>
                  <a:pt x="124" y="329"/>
                  <a:pt x="125" y="328"/>
                </a:cubicBezTo>
                <a:cubicBezTo>
                  <a:pt x="125" y="328"/>
                  <a:pt x="126" y="328"/>
                  <a:pt x="127" y="327"/>
                </a:cubicBezTo>
                <a:cubicBezTo>
                  <a:pt x="127" y="327"/>
                  <a:pt x="128" y="327"/>
                  <a:pt x="129" y="327"/>
                </a:cubicBezTo>
                <a:cubicBezTo>
                  <a:pt x="129" y="327"/>
                  <a:pt x="130" y="326"/>
                  <a:pt x="130" y="326"/>
                </a:cubicBezTo>
                <a:cubicBezTo>
                  <a:pt x="131" y="326"/>
                  <a:pt x="132" y="326"/>
                  <a:pt x="133" y="326"/>
                </a:cubicBezTo>
                <a:cubicBezTo>
                  <a:pt x="134" y="325"/>
                  <a:pt x="135" y="325"/>
                  <a:pt x="136" y="324"/>
                </a:cubicBezTo>
                <a:cubicBezTo>
                  <a:pt x="136" y="324"/>
                  <a:pt x="136" y="324"/>
                  <a:pt x="137" y="324"/>
                </a:cubicBezTo>
                <a:cubicBezTo>
                  <a:pt x="138" y="323"/>
                  <a:pt x="140" y="324"/>
                  <a:pt x="141" y="322"/>
                </a:cubicBezTo>
                <a:cubicBezTo>
                  <a:pt x="141" y="321"/>
                  <a:pt x="141" y="321"/>
                  <a:pt x="140" y="320"/>
                </a:cubicBezTo>
                <a:cubicBezTo>
                  <a:pt x="140" y="320"/>
                  <a:pt x="139" y="319"/>
                  <a:pt x="139" y="319"/>
                </a:cubicBezTo>
                <a:cubicBezTo>
                  <a:pt x="135" y="316"/>
                  <a:pt x="129" y="315"/>
                  <a:pt x="125" y="313"/>
                </a:cubicBezTo>
                <a:cubicBezTo>
                  <a:pt x="123" y="312"/>
                  <a:pt x="122" y="310"/>
                  <a:pt x="120" y="309"/>
                </a:cubicBezTo>
                <a:cubicBezTo>
                  <a:pt x="117" y="307"/>
                  <a:pt x="114" y="305"/>
                  <a:pt x="111" y="303"/>
                </a:cubicBezTo>
                <a:cubicBezTo>
                  <a:pt x="109" y="302"/>
                  <a:pt x="109" y="301"/>
                  <a:pt x="108" y="300"/>
                </a:cubicBezTo>
                <a:cubicBezTo>
                  <a:pt x="104" y="297"/>
                  <a:pt x="101" y="295"/>
                  <a:pt x="97" y="292"/>
                </a:cubicBezTo>
                <a:cubicBezTo>
                  <a:pt x="96" y="291"/>
                  <a:pt x="96" y="291"/>
                  <a:pt x="96" y="291"/>
                </a:cubicBezTo>
                <a:cubicBezTo>
                  <a:pt x="95" y="290"/>
                  <a:pt x="95" y="290"/>
                  <a:pt x="95" y="290"/>
                </a:cubicBezTo>
                <a:cubicBezTo>
                  <a:pt x="95" y="289"/>
                  <a:pt x="93" y="289"/>
                  <a:pt x="92" y="288"/>
                </a:cubicBezTo>
                <a:cubicBezTo>
                  <a:pt x="92" y="288"/>
                  <a:pt x="92" y="288"/>
                  <a:pt x="92" y="288"/>
                </a:cubicBezTo>
                <a:cubicBezTo>
                  <a:pt x="92" y="288"/>
                  <a:pt x="91" y="287"/>
                  <a:pt x="91" y="287"/>
                </a:cubicBezTo>
                <a:cubicBezTo>
                  <a:pt x="90" y="287"/>
                  <a:pt x="90" y="287"/>
                  <a:pt x="90" y="286"/>
                </a:cubicBezTo>
                <a:cubicBezTo>
                  <a:pt x="90" y="286"/>
                  <a:pt x="89" y="286"/>
                  <a:pt x="89" y="286"/>
                </a:cubicBezTo>
                <a:cubicBezTo>
                  <a:pt x="89" y="286"/>
                  <a:pt x="89" y="286"/>
                  <a:pt x="89" y="286"/>
                </a:cubicBezTo>
                <a:cubicBezTo>
                  <a:pt x="88" y="285"/>
                  <a:pt x="87" y="284"/>
                  <a:pt x="86" y="284"/>
                </a:cubicBezTo>
                <a:cubicBezTo>
                  <a:pt x="85" y="283"/>
                  <a:pt x="84" y="283"/>
                  <a:pt x="84" y="282"/>
                </a:cubicBezTo>
                <a:cubicBezTo>
                  <a:pt x="85" y="281"/>
                  <a:pt x="87" y="280"/>
                  <a:pt x="89" y="279"/>
                </a:cubicBezTo>
                <a:cubicBezTo>
                  <a:pt x="89" y="279"/>
                  <a:pt x="89" y="279"/>
                  <a:pt x="89" y="279"/>
                </a:cubicBezTo>
                <a:cubicBezTo>
                  <a:pt x="89" y="278"/>
                  <a:pt x="90" y="278"/>
                  <a:pt x="90" y="278"/>
                </a:cubicBezTo>
                <a:cubicBezTo>
                  <a:pt x="91" y="278"/>
                  <a:pt x="91" y="278"/>
                  <a:pt x="91" y="277"/>
                </a:cubicBezTo>
                <a:cubicBezTo>
                  <a:pt x="91" y="277"/>
                  <a:pt x="91" y="277"/>
                  <a:pt x="92" y="277"/>
                </a:cubicBezTo>
                <a:cubicBezTo>
                  <a:pt x="92" y="276"/>
                  <a:pt x="93" y="276"/>
                  <a:pt x="93" y="276"/>
                </a:cubicBezTo>
                <a:cubicBezTo>
                  <a:pt x="94" y="276"/>
                  <a:pt x="94" y="275"/>
                  <a:pt x="94" y="275"/>
                </a:cubicBezTo>
                <a:cubicBezTo>
                  <a:pt x="95" y="274"/>
                  <a:pt x="97" y="274"/>
                  <a:pt x="98" y="274"/>
                </a:cubicBezTo>
                <a:cubicBezTo>
                  <a:pt x="99" y="273"/>
                  <a:pt x="99" y="273"/>
                  <a:pt x="101" y="272"/>
                </a:cubicBezTo>
                <a:cubicBezTo>
                  <a:pt x="101" y="272"/>
                  <a:pt x="102" y="272"/>
                  <a:pt x="102" y="272"/>
                </a:cubicBezTo>
                <a:cubicBezTo>
                  <a:pt x="102" y="272"/>
                  <a:pt x="103" y="272"/>
                  <a:pt x="103" y="272"/>
                </a:cubicBezTo>
                <a:cubicBezTo>
                  <a:pt x="103" y="272"/>
                  <a:pt x="104" y="272"/>
                  <a:pt x="104" y="272"/>
                </a:cubicBezTo>
                <a:cubicBezTo>
                  <a:pt x="104" y="271"/>
                  <a:pt x="105" y="272"/>
                  <a:pt x="105" y="272"/>
                </a:cubicBezTo>
                <a:cubicBezTo>
                  <a:pt x="106" y="272"/>
                  <a:pt x="106" y="271"/>
                  <a:pt x="107" y="271"/>
                </a:cubicBezTo>
                <a:cubicBezTo>
                  <a:pt x="107" y="271"/>
                  <a:pt x="107" y="271"/>
                  <a:pt x="107" y="271"/>
                </a:cubicBezTo>
                <a:cubicBezTo>
                  <a:pt x="108" y="271"/>
                  <a:pt x="108" y="271"/>
                  <a:pt x="109" y="270"/>
                </a:cubicBezTo>
                <a:cubicBezTo>
                  <a:pt x="109" y="270"/>
                  <a:pt x="109" y="271"/>
                  <a:pt x="109" y="271"/>
                </a:cubicBezTo>
                <a:cubicBezTo>
                  <a:pt x="110" y="271"/>
                  <a:pt x="109" y="270"/>
                  <a:pt x="110" y="270"/>
                </a:cubicBezTo>
                <a:cubicBezTo>
                  <a:pt x="111" y="270"/>
                  <a:pt x="111" y="270"/>
                  <a:pt x="112" y="270"/>
                </a:cubicBezTo>
                <a:cubicBezTo>
                  <a:pt x="113" y="270"/>
                  <a:pt x="114" y="269"/>
                  <a:pt x="115" y="269"/>
                </a:cubicBezTo>
                <a:cubicBezTo>
                  <a:pt x="115" y="269"/>
                  <a:pt x="115" y="269"/>
                  <a:pt x="115" y="269"/>
                </a:cubicBezTo>
                <a:cubicBezTo>
                  <a:pt x="116" y="269"/>
                  <a:pt x="117" y="269"/>
                  <a:pt x="117" y="269"/>
                </a:cubicBezTo>
                <a:cubicBezTo>
                  <a:pt x="118" y="269"/>
                  <a:pt x="118" y="268"/>
                  <a:pt x="119" y="268"/>
                </a:cubicBezTo>
                <a:cubicBezTo>
                  <a:pt x="119" y="268"/>
                  <a:pt x="119" y="268"/>
                  <a:pt x="119" y="268"/>
                </a:cubicBezTo>
                <a:cubicBezTo>
                  <a:pt x="119" y="268"/>
                  <a:pt x="119" y="268"/>
                  <a:pt x="120" y="268"/>
                </a:cubicBezTo>
                <a:cubicBezTo>
                  <a:pt x="121" y="268"/>
                  <a:pt x="122" y="268"/>
                  <a:pt x="123" y="267"/>
                </a:cubicBezTo>
                <a:cubicBezTo>
                  <a:pt x="123" y="267"/>
                  <a:pt x="124" y="268"/>
                  <a:pt x="124" y="268"/>
                </a:cubicBezTo>
                <a:cubicBezTo>
                  <a:pt x="124" y="268"/>
                  <a:pt x="125" y="267"/>
                  <a:pt x="125" y="267"/>
                </a:cubicBezTo>
                <a:cubicBezTo>
                  <a:pt x="126" y="267"/>
                  <a:pt x="126" y="267"/>
                  <a:pt x="126" y="266"/>
                </a:cubicBezTo>
                <a:cubicBezTo>
                  <a:pt x="126" y="266"/>
                  <a:pt x="127" y="267"/>
                  <a:pt x="127" y="267"/>
                </a:cubicBezTo>
                <a:cubicBezTo>
                  <a:pt x="128" y="267"/>
                  <a:pt x="128" y="266"/>
                  <a:pt x="129" y="266"/>
                </a:cubicBezTo>
                <a:cubicBezTo>
                  <a:pt x="129" y="266"/>
                  <a:pt x="130" y="266"/>
                  <a:pt x="130" y="266"/>
                </a:cubicBezTo>
                <a:cubicBezTo>
                  <a:pt x="131" y="266"/>
                  <a:pt x="131" y="265"/>
                  <a:pt x="132" y="265"/>
                </a:cubicBezTo>
                <a:cubicBezTo>
                  <a:pt x="132" y="265"/>
                  <a:pt x="133" y="265"/>
                  <a:pt x="134" y="265"/>
                </a:cubicBezTo>
                <a:cubicBezTo>
                  <a:pt x="134" y="265"/>
                  <a:pt x="135" y="264"/>
                  <a:pt x="135" y="264"/>
                </a:cubicBezTo>
                <a:cubicBezTo>
                  <a:pt x="136" y="265"/>
                  <a:pt x="138" y="263"/>
                  <a:pt x="138" y="263"/>
                </a:cubicBezTo>
                <a:cubicBezTo>
                  <a:pt x="140" y="263"/>
                  <a:pt x="141" y="262"/>
                  <a:pt x="143" y="261"/>
                </a:cubicBezTo>
                <a:cubicBezTo>
                  <a:pt x="144" y="261"/>
                  <a:pt x="145" y="260"/>
                  <a:pt x="146" y="259"/>
                </a:cubicBezTo>
                <a:cubicBezTo>
                  <a:pt x="146" y="259"/>
                  <a:pt x="146" y="259"/>
                  <a:pt x="146" y="259"/>
                </a:cubicBezTo>
                <a:cubicBezTo>
                  <a:pt x="146" y="258"/>
                  <a:pt x="146" y="258"/>
                  <a:pt x="146" y="258"/>
                </a:cubicBezTo>
                <a:cubicBezTo>
                  <a:pt x="146" y="258"/>
                  <a:pt x="146" y="257"/>
                  <a:pt x="147" y="257"/>
                </a:cubicBezTo>
                <a:cubicBezTo>
                  <a:pt x="147" y="257"/>
                  <a:pt x="147" y="258"/>
                  <a:pt x="147" y="258"/>
                </a:cubicBezTo>
                <a:cubicBezTo>
                  <a:pt x="148" y="258"/>
                  <a:pt x="148" y="257"/>
                  <a:pt x="148" y="258"/>
                </a:cubicBezTo>
                <a:cubicBezTo>
                  <a:pt x="149" y="257"/>
                  <a:pt x="149" y="256"/>
                  <a:pt x="149" y="256"/>
                </a:cubicBezTo>
                <a:cubicBezTo>
                  <a:pt x="149" y="255"/>
                  <a:pt x="149" y="255"/>
                  <a:pt x="149" y="255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49" y="253"/>
                  <a:pt x="148" y="252"/>
                  <a:pt x="148" y="252"/>
                </a:cubicBezTo>
                <a:cubicBezTo>
                  <a:pt x="148" y="251"/>
                  <a:pt x="147" y="250"/>
                  <a:pt x="147" y="250"/>
                </a:cubicBezTo>
                <a:cubicBezTo>
                  <a:pt x="147" y="249"/>
                  <a:pt x="146" y="249"/>
                  <a:pt x="146" y="249"/>
                </a:cubicBezTo>
                <a:cubicBezTo>
                  <a:pt x="146" y="249"/>
                  <a:pt x="146" y="248"/>
                  <a:pt x="145" y="248"/>
                </a:cubicBezTo>
                <a:cubicBezTo>
                  <a:pt x="145" y="248"/>
                  <a:pt x="144" y="246"/>
                  <a:pt x="143" y="246"/>
                </a:cubicBezTo>
                <a:cubicBezTo>
                  <a:pt x="142" y="245"/>
                  <a:pt x="140" y="244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3"/>
                  <a:pt x="139" y="243"/>
                  <a:pt x="139" y="243"/>
                </a:cubicBezTo>
                <a:cubicBezTo>
                  <a:pt x="139" y="242"/>
                  <a:pt x="138" y="242"/>
                  <a:pt x="138" y="241"/>
                </a:cubicBezTo>
                <a:cubicBezTo>
                  <a:pt x="137" y="241"/>
                  <a:pt x="136" y="240"/>
                  <a:pt x="135" y="239"/>
                </a:cubicBezTo>
                <a:cubicBezTo>
                  <a:pt x="134" y="239"/>
                  <a:pt x="133" y="238"/>
                  <a:pt x="132" y="237"/>
                </a:cubicBezTo>
                <a:cubicBezTo>
                  <a:pt x="132" y="237"/>
                  <a:pt x="131" y="236"/>
                  <a:pt x="130" y="236"/>
                </a:cubicBezTo>
                <a:cubicBezTo>
                  <a:pt x="130" y="235"/>
                  <a:pt x="129" y="234"/>
                  <a:pt x="128" y="234"/>
                </a:cubicBezTo>
                <a:cubicBezTo>
                  <a:pt x="128" y="234"/>
                  <a:pt x="128" y="234"/>
                  <a:pt x="128" y="234"/>
                </a:cubicBezTo>
                <a:cubicBezTo>
                  <a:pt x="127" y="233"/>
                  <a:pt x="126" y="232"/>
                  <a:pt x="124" y="232"/>
                </a:cubicBezTo>
                <a:cubicBezTo>
                  <a:pt x="122" y="231"/>
                  <a:pt x="119" y="229"/>
                  <a:pt x="117" y="228"/>
                </a:cubicBezTo>
                <a:cubicBezTo>
                  <a:pt x="116" y="228"/>
                  <a:pt x="115" y="227"/>
                  <a:pt x="114" y="226"/>
                </a:cubicBezTo>
                <a:cubicBezTo>
                  <a:pt x="113" y="226"/>
                  <a:pt x="111" y="226"/>
                  <a:pt x="110" y="224"/>
                </a:cubicBezTo>
                <a:cubicBezTo>
                  <a:pt x="110" y="223"/>
                  <a:pt x="111" y="223"/>
                  <a:pt x="111" y="222"/>
                </a:cubicBezTo>
                <a:cubicBezTo>
                  <a:pt x="112" y="222"/>
                  <a:pt x="114" y="222"/>
                  <a:pt x="114" y="222"/>
                </a:cubicBezTo>
                <a:cubicBezTo>
                  <a:pt x="115" y="221"/>
                  <a:pt x="116" y="221"/>
                  <a:pt x="117" y="221"/>
                </a:cubicBezTo>
                <a:cubicBezTo>
                  <a:pt x="118" y="221"/>
                  <a:pt x="118" y="221"/>
                  <a:pt x="119" y="221"/>
                </a:cubicBezTo>
                <a:cubicBezTo>
                  <a:pt x="119" y="221"/>
                  <a:pt x="120" y="220"/>
                  <a:pt x="120" y="220"/>
                </a:cubicBezTo>
                <a:cubicBezTo>
                  <a:pt x="120" y="220"/>
                  <a:pt x="121" y="220"/>
                  <a:pt x="121" y="220"/>
                </a:cubicBezTo>
                <a:cubicBezTo>
                  <a:pt x="121" y="220"/>
                  <a:pt x="122" y="220"/>
                  <a:pt x="122" y="220"/>
                </a:cubicBezTo>
                <a:cubicBezTo>
                  <a:pt x="123" y="220"/>
                  <a:pt x="123" y="220"/>
                  <a:pt x="123" y="220"/>
                </a:cubicBezTo>
                <a:cubicBezTo>
                  <a:pt x="124" y="220"/>
                  <a:pt x="124" y="219"/>
                  <a:pt x="124" y="219"/>
                </a:cubicBezTo>
                <a:cubicBezTo>
                  <a:pt x="125" y="219"/>
                  <a:pt x="125" y="219"/>
                  <a:pt x="125" y="219"/>
                </a:cubicBezTo>
                <a:cubicBezTo>
                  <a:pt x="126" y="219"/>
                  <a:pt x="126" y="219"/>
                  <a:pt x="127" y="219"/>
                </a:cubicBezTo>
                <a:cubicBezTo>
                  <a:pt x="127" y="219"/>
                  <a:pt x="127" y="218"/>
                  <a:pt x="127" y="218"/>
                </a:cubicBezTo>
                <a:cubicBezTo>
                  <a:pt x="128" y="218"/>
                  <a:pt x="128" y="218"/>
                  <a:pt x="128" y="218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0" y="218"/>
                  <a:pt x="131" y="218"/>
                  <a:pt x="132" y="217"/>
                </a:cubicBezTo>
                <a:cubicBezTo>
                  <a:pt x="132" y="217"/>
                  <a:pt x="132" y="218"/>
                  <a:pt x="133" y="218"/>
                </a:cubicBezTo>
                <a:cubicBezTo>
                  <a:pt x="133" y="217"/>
                  <a:pt x="134" y="217"/>
                  <a:pt x="134" y="217"/>
                </a:cubicBezTo>
                <a:cubicBezTo>
                  <a:pt x="134" y="217"/>
                  <a:pt x="135" y="217"/>
                  <a:pt x="135" y="217"/>
                </a:cubicBezTo>
                <a:cubicBezTo>
                  <a:pt x="135" y="217"/>
                  <a:pt x="135" y="217"/>
                  <a:pt x="135" y="217"/>
                </a:cubicBezTo>
                <a:cubicBezTo>
                  <a:pt x="136" y="216"/>
                  <a:pt x="137" y="217"/>
                  <a:pt x="137" y="217"/>
                </a:cubicBezTo>
                <a:cubicBezTo>
                  <a:pt x="138" y="217"/>
                  <a:pt x="138" y="216"/>
                  <a:pt x="138" y="216"/>
                </a:cubicBezTo>
                <a:cubicBezTo>
                  <a:pt x="139" y="216"/>
                  <a:pt x="139" y="216"/>
                  <a:pt x="139" y="216"/>
                </a:cubicBezTo>
                <a:cubicBezTo>
                  <a:pt x="140" y="216"/>
                  <a:pt x="140" y="216"/>
                  <a:pt x="141" y="216"/>
                </a:cubicBezTo>
                <a:cubicBezTo>
                  <a:pt x="141" y="216"/>
                  <a:pt x="141" y="215"/>
                  <a:pt x="142" y="215"/>
                </a:cubicBezTo>
                <a:cubicBezTo>
                  <a:pt x="142" y="215"/>
                  <a:pt x="142" y="215"/>
                  <a:pt x="143" y="215"/>
                </a:cubicBezTo>
                <a:cubicBezTo>
                  <a:pt x="143" y="215"/>
                  <a:pt x="144" y="215"/>
                  <a:pt x="144" y="215"/>
                </a:cubicBezTo>
                <a:cubicBezTo>
                  <a:pt x="144" y="215"/>
                  <a:pt x="145" y="215"/>
                  <a:pt x="146" y="215"/>
                </a:cubicBezTo>
                <a:cubicBezTo>
                  <a:pt x="146" y="215"/>
                  <a:pt x="147" y="214"/>
                  <a:pt x="147" y="214"/>
                </a:cubicBezTo>
                <a:cubicBezTo>
                  <a:pt x="147" y="214"/>
                  <a:pt x="148" y="214"/>
                  <a:pt x="148" y="214"/>
                </a:cubicBezTo>
                <a:cubicBezTo>
                  <a:pt x="148" y="214"/>
                  <a:pt x="149" y="214"/>
                  <a:pt x="149" y="214"/>
                </a:cubicBezTo>
                <a:cubicBezTo>
                  <a:pt x="150" y="214"/>
                  <a:pt x="150" y="214"/>
                  <a:pt x="150" y="214"/>
                </a:cubicBezTo>
                <a:cubicBezTo>
                  <a:pt x="151" y="214"/>
                  <a:pt x="151" y="213"/>
                  <a:pt x="151" y="213"/>
                </a:cubicBezTo>
                <a:cubicBezTo>
                  <a:pt x="152" y="213"/>
                  <a:pt x="152" y="214"/>
                  <a:pt x="153" y="213"/>
                </a:cubicBezTo>
                <a:cubicBezTo>
                  <a:pt x="156" y="213"/>
                  <a:pt x="159" y="212"/>
                  <a:pt x="162" y="212"/>
                </a:cubicBezTo>
                <a:cubicBezTo>
                  <a:pt x="162" y="212"/>
                  <a:pt x="162" y="212"/>
                  <a:pt x="162" y="212"/>
                </a:cubicBezTo>
                <a:cubicBezTo>
                  <a:pt x="163" y="212"/>
                  <a:pt x="163" y="211"/>
                  <a:pt x="163" y="211"/>
                </a:cubicBezTo>
                <a:cubicBezTo>
                  <a:pt x="164" y="211"/>
                  <a:pt x="165" y="211"/>
                  <a:pt x="166" y="211"/>
                </a:cubicBezTo>
                <a:cubicBezTo>
                  <a:pt x="166" y="211"/>
                  <a:pt x="167" y="211"/>
                  <a:pt x="167" y="211"/>
                </a:cubicBezTo>
                <a:cubicBezTo>
                  <a:pt x="167" y="211"/>
                  <a:pt x="168" y="211"/>
                  <a:pt x="168" y="211"/>
                </a:cubicBezTo>
                <a:cubicBezTo>
                  <a:pt x="168" y="211"/>
                  <a:pt x="169" y="210"/>
                  <a:pt x="169" y="210"/>
                </a:cubicBezTo>
                <a:cubicBezTo>
                  <a:pt x="170" y="210"/>
                  <a:pt x="171" y="210"/>
                  <a:pt x="171" y="210"/>
                </a:cubicBezTo>
                <a:cubicBezTo>
                  <a:pt x="172" y="210"/>
                  <a:pt x="173" y="210"/>
                  <a:pt x="174" y="209"/>
                </a:cubicBezTo>
                <a:cubicBezTo>
                  <a:pt x="174" y="209"/>
                  <a:pt x="174" y="209"/>
                  <a:pt x="175" y="209"/>
                </a:cubicBezTo>
                <a:cubicBezTo>
                  <a:pt x="175" y="209"/>
                  <a:pt x="175" y="209"/>
                  <a:pt x="176" y="209"/>
                </a:cubicBezTo>
                <a:cubicBezTo>
                  <a:pt x="177" y="209"/>
                  <a:pt x="177" y="209"/>
                  <a:pt x="178" y="209"/>
                </a:cubicBezTo>
                <a:cubicBezTo>
                  <a:pt x="178" y="209"/>
                  <a:pt x="179" y="208"/>
                  <a:pt x="179" y="208"/>
                </a:cubicBezTo>
                <a:cubicBezTo>
                  <a:pt x="180" y="209"/>
                  <a:pt x="180" y="208"/>
                  <a:pt x="181" y="208"/>
                </a:cubicBezTo>
                <a:cubicBezTo>
                  <a:pt x="181" y="207"/>
                  <a:pt x="182" y="208"/>
                  <a:pt x="182" y="208"/>
                </a:cubicBezTo>
                <a:cubicBezTo>
                  <a:pt x="182" y="208"/>
                  <a:pt x="183" y="207"/>
                  <a:pt x="183" y="207"/>
                </a:cubicBezTo>
                <a:cubicBezTo>
                  <a:pt x="184" y="207"/>
                  <a:pt x="184" y="207"/>
                  <a:pt x="184" y="207"/>
                </a:cubicBezTo>
                <a:cubicBezTo>
                  <a:pt x="185" y="207"/>
                  <a:pt x="185" y="207"/>
                  <a:pt x="185" y="207"/>
                </a:cubicBezTo>
                <a:cubicBezTo>
                  <a:pt x="186" y="207"/>
                  <a:pt x="186" y="207"/>
                  <a:pt x="187" y="207"/>
                </a:cubicBezTo>
                <a:cubicBezTo>
                  <a:pt x="187" y="207"/>
                  <a:pt x="187" y="206"/>
                  <a:pt x="188" y="206"/>
                </a:cubicBezTo>
                <a:cubicBezTo>
                  <a:pt x="189" y="206"/>
                  <a:pt x="191" y="206"/>
                  <a:pt x="192" y="206"/>
                </a:cubicBezTo>
                <a:cubicBezTo>
                  <a:pt x="192" y="206"/>
                  <a:pt x="192" y="205"/>
                  <a:pt x="192" y="205"/>
                </a:cubicBezTo>
                <a:cubicBezTo>
                  <a:pt x="192" y="205"/>
                  <a:pt x="193" y="206"/>
                  <a:pt x="193" y="205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6" y="205"/>
                  <a:pt x="196" y="205"/>
                  <a:pt x="196" y="205"/>
                </a:cubicBezTo>
                <a:cubicBezTo>
                  <a:pt x="198" y="204"/>
                  <a:pt x="199" y="204"/>
                  <a:pt x="200" y="204"/>
                </a:cubicBezTo>
                <a:cubicBezTo>
                  <a:pt x="201" y="204"/>
                  <a:pt x="201" y="204"/>
                  <a:pt x="202" y="204"/>
                </a:cubicBezTo>
                <a:cubicBezTo>
                  <a:pt x="203" y="203"/>
                  <a:pt x="203" y="203"/>
                  <a:pt x="204" y="203"/>
                </a:cubicBezTo>
                <a:cubicBezTo>
                  <a:pt x="205" y="203"/>
                  <a:pt x="206" y="203"/>
                  <a:pt x="206" y="203"/>
                </a:cubicBezTo>
                <a:cubicBezTo>
                  <a:pt x="207" y="203"/>
                  <a:pt x="207" y="202"/>
                  <a:pt x="207" y="202"/>
                </a:cubicBezTo>
                <a:cubicBezTo>
                  <a:pt x="208" y="202"/>
                  <a:pt x="208" y="202"/>
                  <a:pt x="208" y="202"/>
                </a:cubicBezTo>
                <a:cubicBezTo>
                  <a:pt x="209" y="202"/>
                  <a:pt x="209" y="202"/>
                  <a:pt x="209" y="202"/>
                </a:cubicBezTo>
                <a:cubicBezTo>
                  <a:pt x="210" y="202"/>
                  <a:pt x="210" y="202"/>
                  <a:pt x="211" y="202"/>
                </a:cubicBezTo>
                <a:cubicBezTo>
                  <a:pt x="211" y="202"/>
                  <a:pt x="211" y="201"/>
                  <a:pt x="212" y="201"/>
                </a:cubicBezTo>
                <a:cubicBezTo>
                  <a:pt x="213" y="201"/>
                  <a:pt x="213" y="202"/>
                  <a:pt x="214" y="201"/>
                </a:cubicBezTo>
                <a:cubicBezTo>
                  <a:pt x="214" y="201"/>
                  <a:pt x="214" y="201"/>
                  <a:pt x="214" y="201"/>
                </a:cubicBezTo>
                <a:cubicBezTo>
                  <a:pt x="214" y="201"/>
                  <a:pt x="215" y="201"/>
                  <a:pt x="215" y="201"/>
                </a:cubicBezTo>
                <a:cubicBezTo>
                  <a:pt x="215" y="201"/>
                  <a:pt x="216" y="201"/>
                  <a:pt x="216" y="201"/>
                </a:cubicBezTo>
                <a:cubicBezTo>
                  <a:pt x="217" y="201"/>
                  <a:pt x="217" y="201"/>
                  <a:pt x="217" y="201"/>
                </a:cubicBezTo>
                <a:cubicBezTo>
                  <a:pt x="218" y="201"/>
                  <a:pt x="218" y="201"/>
                  <a:pt x="218" y="200"/>
                </a:cubicBezTo>
                <a:cubicBezTo>
                  <a:pt x="221" y="200"/>
                  <a:pt x="225" y="199"/>
                  <a:pt x="228" y="198"/>
                </a:cubicBezTo>
                <a:cubicBezTo>
                  <a:pt x="228" y="198"/>
                  <a:pt x="228" y="198"/>
                  <a:pt x="229" y="199"/>
                </a:cubicBezTo>
                <a:cubicBezTo>
                  <a:pt x="229" y="199"/>
                  <a:pt x="229" y="198"/>
                  <a:pt x="229" y="198"/>
                </a:cubicBezTo>
                <a:cubicBezTo>
                  <a:pt x="230" y="198"/>
                  <a:pt x="230" y="198"/>
                  <a:pt x="231" y="198"/>
                </a:cubicBezTo>
                <a:cubicBezTo>
                  <a:pt x="231" y="198"/>
                  <a:pt x="231" y="198"/>
                  <a:pt x="232" y="198"/>
                </a:cubicBezTo>
                <a:cubicBezTo>
                  <a:pt x="233" y="198"/>
                  <a:pt x="235" y="198"/>
                  <a:pt x="236" y="197"/>
                </a:cubicBezTo>
                <a:cubicBezTo>
                  <a:pt x="237" y="197"/>
                  <a:pt x="239" y="197"/>
                  <a:pt x="240" y="197"/>
                </a:cubicBezTo>
                <a:cubicBezTo>
                  <a:pt x="241" y="197"/>
                  <a:pt x="241" y="197"/>
                  <a:pt x="242" y="197"/>
                </a:cubicBezTo>
                <a:cubicBezTo>
                  <a:pt x="243" y="196"/>
                  <a:pt x="243" y="196"/>
                  <a:pt x="244" y="196"/>
                </a:cubicBezTo>
                <a:cubicBezTo>
                  <a:pt x="244" y="196"/>
                  <a:pt x="244" y="196"/>
                  <a:pt x="244" y="196"/>
                </a:cubicBezTo>
                <a:cubicBezTo>
                  <a:pt x="245" y="196"/>
                  <a:pt x="245" y="196"/>
                  <a:pt x="246" y="196"/>
                </a:cubicBezTo>
                <a:cubicBezTo>
                  <a:pt x="247" y="195"/>
                  <a:pt x="248" y="195"/>
                  <a:pt x="248" y="195"/>
                </a:cubicBezTo>
                <a:cubicBezTo>
                  <a:pt x="249" y="195"/>
                  <a:pt x="249" y="195"/>
                  <a:pt x="250" y="195"/>
                </a:cubicBezTo>
                <a:cubicBezTo>
                  <a:pt x="250" y="196"/>
                  <a:pt x="251" y="197"/>
                  <a:pt x="251" y="197"/>
                </a:cubicBezTo>
                <a:cubicBezTo>
                  <a:pt x="251" y="198"/>
                  <a:pt x="251" y="199"/>
                  <a:pt x="251" y="199"/>
                </a:cubicBezTo>
                <a:cubicBezTo>
                  <a:pt x="252" y="199"/>
                  <a:pt x="251" y="199"/>
                  <a:pt x="251" y="199"/>
                </a:cubicBezTo>
                <a:cubicBezTo>
                  <a:pt x="252" y="200"/>
                  <a:pt x="252" y="201"/>
                  <a:pt x="252" y="202"/>
                </a:cubicBezTo>
                <a:cubicBezTo>
                  <a:pt x="253" y="204"/>
                  <a:pt x="252" y="206"/>
                  <a:pt x="254" y="207"/>
                </a:cubicBezTo>
                <a:cubicBezTo>
                  <a:pt x="256" y="208"/>
                  <a:pt x="256" y="204"/>
                  <a:pt x="258" y="206"/>
                </a:cubicBezTo>
                <a:cubicBezTo>
                  <a:pt x="258" y="208"/>
                  <a:pt x="256" y="210"/>
                  <a:pt x="258" y="211"/>
                </a:cubicBezTo>
                <a:cubicBezTo>
                  <a:pt x="259" y="211"/>
                  <a:pt x="260" y="211"/>
                  <a:pt x="261" y="210"/>
                </a:cubicBezTo>
                <a:cubicBezTo>
                  <a:pt x="263" y="209"/>
                  <a:pt x="264" y="209"/>
                  <a:pt x="265" y="207"/>
                </a:cubicBezTo>
                <a:cubicBezTo>
                  <a:pt x="266" y="208"/>
                  <a:pt x="267" y="207"/>
                  <a:pt x="268" y="207"/>
                </a:cubicBezTo>
                <a:cubicBezTo>
                  <a:pt x="270" y="205"/>
                  <a:pt x="272" y="203"/>
                  <a:pt x="275" y="203"/>
                </a:cubicBezTo>
                <a:cubicBezTo>
                  <a:pt x="275" y="202"/>
                  <a:pt x="275" y="202"/>
                  <a:pt x="276" y="201"/>
                </a:cubicBezTo>
                <a:cubicBezTo>
                  <a:pt x="276" y="201"/>
                  <a:pt x="277" y="201"/>
                  <a:pt x="277" y="201"/>
                </a:cubicBezTo>
                <a:cubicBezTo>
                  <a:pt x="278" y="200"/>
                  <a:pt x="279" y="199"/>
                  <a:pt x="280" y="199"/>
                </a:cubicBezTo>
                <a:cubicBezTo>
                  <a:pt x="280" y="199"/>
                  <a:pt x="280" y="199"/>
                  <a:pt x="281" y="198"/>
                </a:cubicBezTo>
                <a:cubicBezTo>
                  <a:pt x="281" y="198"/>
                  <a:pt x="282" y="197"/>
                  <a:pt x="283" y="197"/>
                </a:cubicBezTo>
                <a:cubicBezTo>
                  <a:pt x="283" y="196"/>
                  <a:pt x="284" y="196"/>
                  <a:pt x="284" y="196"/>
                </a:cubicBezTo>
                <a:cubicBezTo>
                  <a:pt x="284" y="195"/>
                  <a:pt x="284" y="196"/>
                  <a:pt x="284" y="195"/>
                </a:cubicBezTo>
                <a:cubicBezTo>
                  <a:pt x="285" y="195"/>
                  <a:pt x="286" y="193"/>
                  <a:pt x="287" y="193"/>
                </a:cubicBezTo>
                <a:cubicBezTo>
                  <a:pt x="288" y="193"/>
                  <a:pt x="291" y="195"/>
                  <a:pt x="292" y="195"/>
                </a:cubicBezTo>
                <a:cubicBezTo>
                  <a:pt x="292" y="194"/>
                  <a:pt x="294" y="195"/>
                  <a:pt x="294" y="194"/>
                </a:cubicBezTo>
                <a:cubicBezTo>
                  <a:pt x="295" y="194"/>
                  <a:pt x="295" y="193"/>
                  <a:pt x="294" y="193"/>
                </a:cubicBezTo>
                <a:cubicBezTo>
                  <a:pt x="295" y="192"/>
                  <a:pt x="292" y="192"/>
                  <a:pt x="293" y="191"/>
                </a:cubicBezTo>
                <a:cubicBezTo>
                  <a:pt x="293" y="191"/>
                  <a:pt x="293" y="191"/>
                  <a:pt x="294" y="191"/>
                </a:cubicBezTo>
                <a:cubicBezTo>
                  <a:pt x="294" y="191"/>
                  <a:pt x="294" y="191"/>
                  <a:pt x="294" y="191"/>
                </a:cubicBezTo>
                <a:cubicBezTo>
                  <a:pt x="296" y="191"/>
                  <a:pt x="299" y="191"/>
                  <a:pt x="300" y="190"/>
                </a:cubicBezTo>
                <a:cubicBezTo>
                  <a:pt x="300" y="190"/>
                  <a:pt x="301" y="190"/>
                  <a:pt x="301" y="190"/>
                </a:cubicBezTo>
                <a:cubicBezTo>
                  <a:pt x="301" y="190"/>
                  <a:pt x="301" y="190"/>
                  <a:pt x="301" y="190"/>
                </a:cubicBezTo>
                <a:cubicBezTo>
                  <a:pt x="301" y="190"/>
                  <a:pt x="302" y="190"/>
                  <a:pt x="302" y="190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2" y="190"/>
                  <a:pt x="303" y="190"/>
                  <a:pt x="303" y="190"/>
                </a:cubicBezTo>
                <a:cubicBezTo>
                  <a:pt x="303" y="190"/>
                  <a:pt x="304" y="190"/>
                  <a:pt x="304" y="190"/>
                </a:cubicBezTo>
                <a:cubicBezTo>
                  <a:pt x="304" y="190"/>
                  <a:pt x="305" y="190"/>
                  <a:pt x="305" y="190"/>
                </a:cubicBezTo>
                <a:cubicBezTo>
                  <a:pt x="305" y="190"/>
                  <a:pt x="305" y="190"/>
                  <a:pt x="305" y="190"/>
                </a:cubicBezTo>
                <a:cubicBezTo>
                  <a:pt x="305" y="190"/>
                  <a:pt x="306" y="190"/>
                  <a:pt x="306" y="190"/>
                </a:cubicBezTo>
                <a:cubicBezTo>
                  <a:pt x="307" y="190"/>
                  <a:pt x="309" y="190"/>
                  <a:pt x="310" y="190"/>
                </a:cubicBezTo>
                <a:cubicBezTo>
                  <a:pt x="311" y="190"/>
                  <a:pt x="312" y="190"/>
                  <a:pt x="312" y="190"/>
                </a:cubicBezTo>
                <a:cubicBezTo>
                  <a:pt x="312" y="190"/>
                  <a:pt x="313" y="190"/>
                  <a:pt x="313" y="190"/>
                </a:cubicBezTo>
                <a:cubicBezTo>
                  <a:pt x="313" y="190"/>
                  <a:pt x="313" y="190"/>
                  <a:pt x="314" y="190"/>
                </a:cubicBezTo>
                <a:cubicBezTo>
                  <a:pt x="314" y="190"/>
                  <a:pt x="314" y="190"/>
                  <a:pt x="315" y="190"/>
                </a:cubicBezTo>
                <a:cubicBezTo>
                  <a:pt x="318" y="190"/>
                  <a:pt x="321" y="189"/>
                  <a:pt x="324" y="190"/>
                </a:cubicBezTo>
                <a:cubicBezTo>
                  <a:pt x="325" y="189"/>
                  <a:pt x="326" y="190"/>
                  <a:pt x="327" y="189"/>
                </a:cubicBezTo>
                <a:cubicBezTo>
                  <a:pt x="328" y="189"/>
                  <a:pt x="329" y="189"/>
                  <a:pt x="329" y="189"/>
                </a:cubicBezTo>
                <a:cubicBezTo>
                  <a:pt x="330" y="189"/>
                  <a:pt x="330" y="189"/>
                  <a:pt x="330" y="189"/>
                </a:cubicBezTo>
                <a:cubicBezTo>
                  <a:pt x="330" y="189"/>
                  <a:pt x="331" y="189"/>
                  <a:pt x="331" y="189"/>
                </a:cubicBezTo>
                <a:cubicBezTo>
                  <a:pt x="332" y="189"/>
                  <a:pt x="333" y="189"/>
                  <a:pt x="335" y="189"/>
                </a:cubicBezTo>
                <a:cubicBezTo>
                  <a:pt x="335" y="189"/>
                  <a:pt x="336" y="189"/>
                  <a:pt x="336" y="188"/>
                </a:cubicBezTo>
                <a:cubicBezTo>
                  <a:pt x="337" y="188"/>
                  <a:pt x="339" y="189"/>
                  <a:pt x="340" y="189"/>
                </a:cubicBezTo>
                <a:cubicBezTo>
                  <a:pt x="341" y="189"/>
                  <a:pt x="341" y="189"/>
                  <a:pt x="341" y="188"/>
                </a:cubicBezTo>
                <a:cubicBezTo>
                  <a:pt x="341" y="188"/>
                  <a:pt x="342" y="189"/>
                  <a:pt x="342" y="189"/>
                </a:cubicBezTo>
                <a:cubicBezTo>
                  <a:pt x="342" y="189"/>
                  <a:pt x="342" y="188"/>
                  <a:pt x="342" y="188"/>
                </a:cubicBezTo>
                <a:cubicBezTo>
                  <a:pt x="342" y="188"/>
                  <a:pt x="343" y="188"/>
                  <a:pt x="343" y="188"/>
                </a:cubicBezTo>
                <a:cubicBezTo>
                  <a:pt x="344" y="188"/>
                  <a:pt x="344" y="188"/>
                  <a:pt x="344" y="188"/>
                </a:cubicBezTo>
                <a:cubicBezTo>
                  <a:pt x="344" y="188"/>
                  <a:pt x="345" y="188"/>
                  <a:pt x="345" y="188"/>
                </a:cubicBezTo>
                <a:cubicBezTo>
                  <a:pt x="345" y="188"/>
                  <a:pt x="345" y="188"/>
                  <a:pt x="345" y="188"/>
                </a:cubicBezTo>
                <a:cubicBezTo>
                  <a:pt x="345" y="188"/>
                  <a:pt x="346" y="188"/>
                  <a:pt x="346" y="188"/>
                </a:cubicBezTo>
                <a:cubicBezTo>
                  <a:pt x="347" y="188"/>
                  <a:pt x="347" y="188"/>
                  <a:pt x="348" y="188"/>
                </a:cubicBezTo>
                <a:cubicBezTo>
                  <a:pt x="348" y="188"/>
                  <a:pt x="349" y="188"/>
                  <a:pt x="349" y="188"/>
                </a:cubicBezTo>
                <a:cubicBezTo>
                  <a:pt x="349" y="188"/>
                  <a:pt x="349" y="188"/>
                  <a:pt x="349" y="188"/>
                </a:cubicBezTo>
                <a:cubicBezTo>
                  <a:pt x="349" y="188"/>
                  <a:pt x="349" y="188"/>
                  <a:pt x="350" y="188"/>
                </a:cubicBezTo>
                <a:cubicBezTo>
                  <a:pt x="350" y="188"/>
                  <a:pt x="350" y="188"/>
                  <a:pt x="350" y="188"/>
                </a:cubicBezTo>
                <a:cubicBezTo>
                  <a:pt x="351" y="187"/>
                  <a:pt x="351" y="188"/>
                  <a:pt x="351" y="188"/>
                </a:cubicBezTo>
                <a:cubicBezTo>
                  <a:pt x="352" y="187"/>
                  <a:pt x="352" y="187"/>
                  <a:pt x="353" y="187"/>
                </a:cubicBezTo>
                <a:cubicBezTo>
                  <a:pt x="353" y="187"/>
                  <a:pt x="353" y="187"/>
                  <a:pt x="354" y="187"/>
                </a:cubicBezTo>
                <a:cubicBezTo>
                  <a:pt x="354" y="187"/>
                  <a:pt x="354" y="186"/>
                  <a:pt x="355" y="186"/>
                </a:cubicBezTo>
                <a:cubicBezTo>
                  <a:pt x="356" y="186"/>
                  <a:pt x="357" y="186"/>
                  <a:pt x="359" y="186"/>
                </a:cubicBezTo>
                <a:cubicBezTo>
                  <a:pt x="359" y="185"/>
                  <a:pt x="360" y="186"/>
                  <a:pt x="360" y="185"/>
                </a:cubicBezTo>
                <a:cubicBezTo>
                  <a:pt x="361" y="185"/>
                  <a:pt x="361" y="185"/>
                  <a:pt x="361" y="184"/>
                </a:cubicBezTo>
                <a:cubicBezTo>
                  <a:pt x="361" y="184"/>
                  <a:pt x="362" y="184"/>
                  <a:pt x="362" y="184"/>
                </a:cubicBezTo>
                <a:cubicBezTo>
                  <a:pt x="364" y="183"/>
                  <a:pt x="367" y="182"/>
                  <a:pt x="369" y="181"/>
                </a:cubicBezTo>
                <a:cubicBezTo>
                  <a:pt x="370" y="180"/>
                  <a:pt x="371" y="180"/>
                  <a:pt x="372" y="180"/>
                </a:cubicBezTo>
                <a:cubicBezTo>
                  <a:pt x="372" y="180"/>
                  <a:pt x="372" y="179"/>
                  <a:pt x="372" y="179"/>
                </a:cubicBezTo>
                <a:cubicBezTo>
                  <a:pt x="373" y="179"/>
                  <a:pt x="374" y="179"/>
                  <a:pt x="374" y="178"/>
                </a:cubicBezTo>
                <a:cubicBezTo>
                  <a:pt x="375" y="178"/>
                  <a:pt x="375" y="178"/>
                  <a:pt x="375" y="177"/>
                </a:cubicBezTo>
                <a:cubicBezTo>
                  <a:pt x="376" y="177"/>
                  <a:pt x="376" y="177"/>
                  <a:pt x="376" y="177"/>
                </a:cubicBezTo>
                <a:cubicBezTo>
                  <a:pt x="377" y="177"/>
                  <a:pt x="377" y="176"/>
                  <a:pt x="377" y="176"/>
                </a:cubicBezTo>
                <a:cubicBezTo>
                  <a:pt x="378" y="177"/>
                  <a:pt x="379" y="175"/>
                  <a:pt x="379" y="175"/>
                </a:cubicBezTo>
                <a:cubicBezTo>
                  <a:pt x="380" y="175"/>
                  <a:pt x="380" y="176"/>
                  <a:pt x="381" y="175"/>
                </a:cubicBezTo>
                <a:cubicBezTo>
                  <a:pt x="382" y="175"/>
                  <a:pt x="384" y="175"/>
                  <a:pt x="384" y="173"/>
                </a:cubicBezTo>
                <a:cubicBezTo>
                  <a:pt x="383" y="173"/>
                  <a:pt x="384" y="172"/>
                  <a:pt x="383" y="172"/>
                </a:cubicBezTo>
                <a:close/>
                <a:moveTo>
                  <a:pt x="61" y="101"/>
                </a:moveTo>
                <a:cubicBezTo>
                  <a:pt x="62" y="102"/>
                  <a:pt x="62" y="102"/>
                  <a:pt x="61" y="103"/>
                </a:cubicBezTo>
                <a:cubicBezTo>
                  <a:pt x="60" y="104"/>
                  <a:pt x="59" y="104"/>
                  <a:pt x="59" y="104"/>
                </a:cubicBezTo>
                <a:cubicBezTo>
                  <a:pt x="58" y="105"/>
                  <a:pt x="57" y="105"/>
                  <a:pt x="56" y="105"/>
                </a:cubicBezTo>
                <a:cubicBezTo>
                  <a:pt x="56" y="103"/>
                  <a:pt x="57" y="103"/>
                  <a:pt x="58" y="103"/>
                </a:cubicBezTo>
                <a:cubicBezTo>
                  <a:pt x="59" y="101"/>
                  <a:pt x="60" y="101"/>
                  <a:pt x="61" y="101"/>
                </a:cubicBezTo>
                <a:close/>
                <a:moveTo>
                  <a:pt x="55" y="102"/>
                </a:moveTo>
                <a:cubicBezTo>
                  <a:pt x="55" y="102"/>
                  <a:pt x="54" y="103"/>
                  <a:pt x="54" y="104"/>
                </a:cubicBezTo>
                <a:cubicBezTo>
                  <a:pt x="52" y="104"/>
                  <a:pt x="52" y="103"/>
                  <a:pt x="51" y="102"/>
                </a:cubicBezTo>
                <a:cubicBezTo>
                  <a:pt x="51" y="102"/>
                  <a:pt x="52" y="101"/>
                  <a:pt x="52" y="101"/>
                </a:cubicBezTo>
                <a:cubicBezTo>
                  <a:pt x="52" y="100"/>
                  <a:pt x="51" y="100"/>
                  <a:pt x="51" y="99"/>
                </a:cubicBezTo>
                <a:cubicBezTo>
                  <a:pt x="52" y="96"/>
                  <a:pt x="56" y="97"/>
                  <a:pt x="58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59" y="98"/>
                  <a:pt x="58" y="99"/>
                  <a:pt x="58" y="100"/>
                </a:cubicBezTo>
                <a:cubicBezTo>
                  <a:pt x="57" y="100"/>
                  <a:pt x="57" y="101"/>
                  <a:pt x="56" y="102"/>
                </a:cubicBezTo>
                <a:cubicBezTo>
                  <a:pt x="56" y="102"/>
                  <a:pt x="55" y="101"/>
                  <a:pt x="55" y="102"/>
                </a:cubicBezTo>
                <a:close/>
                <a:moveTo>
                  <a:pt x="60" y="111"/>
                </a:moveTo>
                <a:cubicBezTo>
                  <a:pt x="58" y="110"/>
                  <a:pt x="57" y="109"/>
                  <a:pt x="55" y="108"/>
                </a:cubicBezTo>
                <a:cubicBezTo>
                  <a:pt x="56" y="108"/>
                  <a:pt x="56" y="107"/>
                  <a:pt x="55" y="107"/>
                </a:cubicBezTo>
                <a:cubicBezTo>
                  <a:pt x="56" y="106"/>
                  <a:pt x="57" y="107"/>
                  <a:pt x="57" y="106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59" y="107"/>
                  <a:pt x="59" y="108"/>
                  <a:pt x="59" y="109"/>
                </a:cubicBezTo>
                <a:cubicBezTo>
                  <a:pt x="60" y="109"/>
                  <a:pt x="61" y="110"/>
                  <a:pt x="61" y="109"/>
                </a:cubicBezTo>
                <a:cubicBezTo>
                  <a:pt x="62" y="109"/>
                  <a:pt x="60" y="110"/>
                  <a:pt x="60" y="111"/>
                </a:cubicBezTo>
                <a:close/>
                <a:moveTo>
                  <a:pt x="63" y="112"/>
                </a:moveTo>
                <a:cubicBezTo>
                  <a:pt x="64" y="111"/>
                  <a:pt x="64" y="110"/>
                  <a:pt x="66" y="111"/>
                </a:cubicBezTo>
                <a:cubicBezTo>
                  <a:pt x="65" y="112"/>
                  <a:pt x="65" y="112"/>
                  <a:pt x="65" y="112"/>
                </a:cubicBezTo>
                <a:cubicBezTo>
                  <a:pt x="65" y="113"/>
                  <a:pt x="64" y="113"/>
                  <a:pt x="63" y="112"/>
                </a:cubicBezTo>
                <a:close/>
                <a:moveTo>
                  <a:pt x="64" y="115"/>
                </a:moveTo>
                <a:cubicBezTo>
                  <a:pt x="64" y="114"/>
                  <a:pt x="64" y="114"/>
                  <a:pt x="65" y="114"/>
                </a:cubicBezTo>
                <a:cubicBezTo>
                  <a:pt x="65" y="114"/>
                  <a:pt x="65" y="114"/>
                  <a:pt x="66" y="114"/>
                </a:cubicBezTo>
                <a:cubicBezTo>
                  <a:pt x="65" y="115"/>
                  <a:pt x="65" y="116"/>
                  <a:pt x="64" y="115"/>
                </a:cubicBezTo>
                <a:close/>
                <a:moveTo>
                  <a:pt x="66" y="102"/>
                </a:moveTo>
                <a:cubicBezTo>
                  <a:pt x="64" y="101"/>
                  <a:pt x="65" y="100"/>
                  <a:pt x="64" y="99"/>
                </a:cubicBezTo>
                <a:cubicBezTo>
                  <a:pt x="64" y="98"/>
                  <a:pt x="65" y="97"/>
                  <a:pt x="65" y="96"/>
                </a:cubicBezTo>
                <a:cubicBezTo>
                  <a:pt x="65" y="94"/>
                  <a:pt x="62" y="96"/>
                  <a:pt x="62" y="94"/>
                </a:cubicBezTo>
                <a:cubicBezTo>
                  <a:pt x="62" y="94"/>
                  <a:pt x="63" y="93"/>
                  <a:pt x="63" y="93"/>
                </a:cubicBezTo>
                <a:cubicBezTo>
                  <a:pt x="64" y="93"/>
                  <a:pt x="64" y="93"/>
                  <a:pt x="65" y="93"/>
                </a:cubicBezTo>
                <a:cubicBezTo>
                  <a:pt x="65" y="93"/>
                  <a:pt x="65" y="93"/>
                  <a:pt x="65" y="93"/>
                </a:cubicBezTo>
                <a:cubicBezTo>
                  <a:pt x="66" y="93"/>
                  <a:pt x="66" y="93"/>
                  <a:pt x="66" y="93"/>
                </a:cubicBezTo>
                <a:cubicBezTo>
                  <a:pt x="67" y="93"/>
                  <a:pt x="67" y="93"/>
                  <a:pt x="67" y="94"/>
                </a:cubicBezTo>
                <a:cubicBezTo>
                  <a:pt x="67" y="94"/>
                  <a:pt x="67" y="95"/>
                  <a:pt x="67" y="96"/>
                </a:cubicBezTo>
                <a:cubicBezTo>
                  <a:pt x="67" y="97"/>
                  <a:pt x="68" y="100"/>
                  <a:pt x="66" y="102"/>
                </a:cubicBezTo>
                <a:close/>
                <a:moveTo>
                  <a:pt x="256" y="189"/>
                </a:moveTo>
                <a:cubicBezTo>
                  <a:pt x="257" y="188"/>
                  <a:pt x="257" y="188"/>
                  <a:pt x="257" y="188"/>
                </a:cubicBezTo>
                <a:cubicBezTo>
                  <a:pt x="258" y="188"/>
                  <a:pt x="257" y="190"/>
                  <a:pt x="256" y="189"/>
                </a:cubicBezTo>
                <a:close/>
                <a:moveTo>
                  <a:pt x="257" y="188"/>
                </a:moveTo>
                <a:cubicBezTo>
                  <a:pt x="256" y="187"/>
                  <a:pt x="257" y="185"/>
                  <a:pt x="257" y="184"/>
                </a:cubicBezTo>
                <a:cubicBezTo>
                  <a:pt x="257" y="184"/>
                  <a:pt x="256" y="183"/>
                  <a:pt x="256" y="183"/>
                </a:cubicBezTo>
                <a:cubicBezTo>
                  <a:pt x="256" y="182"/>
                  <a:pt x="257" y="182"/>
                  <a:pt x="257" y="181"/>
                </a:cubicBezTo>
                <a:cubicBezTo>
                  <a:pt x="258" y="181"/>
                  <a:pt x="258" y="180"/>
                  <a:pt x="258" y="180"/>
                </a:cubicBezTo>
                <a:cubicBezTo>
                  <a:pt x="259" y="178"/>
                  <a:pt x="259" y="181"/>
                  <a:pt x="258" y="180"/>
                </a:cubicBezTo>
                <a:cubicBezTo>
                  <a:pt x="258" y="181"/>
                  <a:pt x="258" y="181"/>
                  <a:pt x="258" y="181"/>
                </a:cubicBezTo>
                <a:cubicBezTo>
                  <a:pt x="258" y="182"/>
                  <a:pt x="258" y="183"/>
                  <a:pt x="258" y="182"/>
                </a:cubicBezTo>
                <a:cubicBezTo>
                  <a:pt x="259" y="183"/>
                  <a:pt x="258" y="183"/>
                  <a:pt x="258" y="184"/>
                </a:cubicBezTo>
                <a:cubicBezTo>
                  <a:pt x="257" y="185"/>
                  <a:pt x="257" y="186"/>
                  <a:pt x="257" y="188"/>
                </a:cubicBezTo>
                <a:close/>
                <a:moveTo>
                  <a:pt x="262" y="197"/>
                </a:moveTo>
                <a:cubicBezTo>
                  <a:pt x="262" y="198"/>
                  <a:pt x="261" y="199"/>
                  <a:pt x="261" y="201"/>
                </a:cubicBezTo>
                <a:cubicBezTo>
                  <a:pt x="261" y="202"/>
                  <a:pt x="261" y="205"/>
                  <a:pt x="259" y="206"/>
                </a:cubicBezTo>
                <a:cubicBezTo>
                  <a:pt x="259" y="206"/>
                  <a:pt x="259" y="206"/>
                  <a:pt x="259" y="206"/>
                </a:cubicBezTo>
                <a:cubicBezTo>
                  <a:pt x="259" y="206"/>
                  <a:pt x="258" y="206"/>
                  <a:pt x="258" y="206"/>
                </a:cubicBezTo>
                <a:cubicBezTo>
                  <a:pt x="258" y="206"/>
                  <a:pt x="258" y="205"/>
                  <a:pt x="258" y="205"/>
                </a:cubicBezTo>
                <a:cubicBezTo>
                  <a:pt x="258" y="205"/>
                  <a:pt x="258" y="205"/>
                  <a:pt x="258" y="204"/>
                </a:cubicBezTo>
                <a:cubicBezTo>
                  <a:pt x="258" y="204"/>
                  <a:pt x="258" y="204"/>
                  <a:pt x="258" y="204"/>
                </a:cubicBezTo>
                <a:cubicBezTo>
                  <a:pt x="258" y="203"/>
                  <a:pt x="258" y="203"/>
                  <a:pt x="258" y="202"/>
                </a:cubicBezTo>
                <a:cubicBezTo>
                  <a:pt x="258" y="202"/>
                  <a:pt x="258" y="201"/>
                  <a:pt x="258" y="200"/>
                </a:cubicBezTo>
                <a:cubicBezTo>
                  <a:pt x="259" y="199"/>
                  <a:pt x="258" y="199"/>
                  <a:pt x="258" y="198"/>
                </a:cubicBezTo>
                <a:cubicBezTo>
                  <a:pt x="258" y="197"/>
                  <a:pt x="259" y="197"/>
                  <a:pt x="260" y="197"/>
                </a:cubicBezTo>
                <a:cubicBezTo>
                  <a:pt x="260" y="196"/>
                  <a:pt x="261" y="196"/>
                  <a:pt x="262" y="194"/>
                </a:cubicBezTo>
                <a:cubicBezTo>
                  <a:pt x="263" y="194"/>
                  <a:pt x="262" y="195"/>
                  <a:pt x="262" y="196"/>
                </a:cubicBezTo>
                <a:cubicBezTo>
                  <a:pt x="262" y="196"/>
                  <a:pt x="262" y="197"/>
                  <a:pt x="262" y="197"/>
                </a:cubicBezTo>
                <a:close/>
                <a:moveTo>
                  <a:pt x="260" y="190"/>
                </a:moveTo>
                <a:cubicBezTo>
                  <a:pt x="260" y="188"/>
                  <a:pt x="261" y="187"/>
                  <a:pt x="262" y="185"/>
                </a:cubicBezTo>
                <a:cubicBezTo>
                  <a:pt x="263" y="186"/>
                  <a:pt x="263" y="187"/>
                  <a:pt x="264" y="188"/>
                </a:cubicBezTo>
                <a:cubicBezTo>
                  <a:pt x="262" y="189"/>
                  <a:pt x="262" y="191"/>
                  <a:pt x="260" y="190"/>
                </a:cubicBezTo>
                <a:close/>
                <a:moveTo>
                  <a:pt x="265" y="201"/>
                </a:moveTo>
                <a:cubicBezTo>
                  <a:pt x="266" y="203"/>
                  <a:pt x="264" y="202"/>
                  <a:pt x="265" y="201"/>
                </a:cubicBezTo>
                <a:close/>
                <a:moveTo>
                  <a:pt x="267" y="196"/>
                </a:moveTo>
                <a:cubicBezTo>
                  <a:pt x="266" y="196"/>
                  <a:pt x="266" y="195"/>
                  <a:pt x="266" y="194"/>
                </a:cubicBezTo>
                <a:cubicBezTo>
                  <a:pt x="266" y="194"/>
                  <a:pt x="266" y="194"/>
                  <a:pt x="266" y="193"/>
                </a:cubicBezTo>
                <a:cubicBezTo>
                  <a:pt x="268" y="194"/>
                  <a:pt x="268" y="194"/>
                  <a:pt x="268" y="194"/>
                </a:cubicBezTo>
                <a:lnTo>
                  <a:pt x="267" y="196"/>
                </a:lnTo>
                <a:close/>
                <a:moveTo>
                  <a:pt x="271" y="189"/>
                </a:moveTo>
                <a:cubicBezTo>
                  <a:pt x="269" y="190"/>
                  <a:pt x="267" y="187"/>
                  <a:pt x="266" y="186"/>
                </a:cubicBezTo>
                <a:cubicBezTo>
                  <a:pt x="267" y="186"/>
                  <a:pt x="268" y="187"/>
                  <a:pt x="269" y="187"/>
                </a:cubicBezTo>
                <a:cubicBezTo>
                  <a:pt x="270" y="188"/>
                  <a:pt x="271" y="188"/>
                  <a:pt x="271" y="189"/>
                </a:cubicBezTo>
                <a:close/>
                <a:moveTo>
                  <a:pt x="273" y="193"/>
                </a:moveTo>
                <a:cubicBezTo>
                  <a:pt x="274" y="194"/>
                  <a:pt x="272" y="195"/>
                  <a:pt x="273" y="193"/>
                </a:cubicBezTo>
                <a:close/>
                <a:moveTo>
                  <a:pt x="279" y="195"/>
                </a:moveTo>
                <a:cubicBezTo>
                  <a:pt x="278" y="195"/>
                  <a:pt x="278" y="193"/>
                  <a:pt x="278" y="192"/>
                </a:cubicBezTo>
                <a:cubicBezTo>
                  <a:pt x="281" y="193"/>
                  <a:pt x="281" y="193"/>
                  <a:pt x="281" y="193"/>
                </a:cubicBezTo>
                <a:cubicBezTo>
                  <a:pt x="280" y="195"/>
                  <a:pt x="279" y="195"/>
                  <a:pt x="279" y="195"/>
                </a:cubicBezTo>
                <a:close/>
                <a:moveTo>
                  <a:pt x="6" y="729"/>
                </a:moveTo>
                <a:cubicBezTo>
                  <a:pt x="7" y="729"/>
                  <a:pt x="8" y="729"/>
                  <a:pt x="8" y="729"/>
                </a:cubicBezTo>
                <a:cubicBezTo>
                  <a:pt x="10" y="730"/>
                  <a:pt x="12" y="730"/>
                  <a:pt x="15" y="731"/>
                </a:cubicBezTo>
                <a:cubicBezTo>
                  <a:pt x="16" y="731"/>
                  <a:pt x="18" y="731"/>
                  <a:pt x="18" y="731"/>
                </a:cubicBezTo>
                <a:cubicBezTo>
                  <a:pt x="19" y="730"/>
                  <a:pt x="21" y="731"/>
                  <a:pt x="22" y="731"/>
                </a:cubicBezTo>
                <a:cubicBezTo>
                  <a:pt x="22" y="731"/>
                  <a:pt x="22" y="732"/>
                  <a:pt x="22" y="731"/>
                </a:cubicBezTo>
                <a:cubicBezTo>
                  <a:pt x="22" y="732"/>
                  <a:pt x="23" y="731"/>
                  <a:pt x="23" y="732"/>
                </a:cubicBezTo>
                <a:cubicBezTo>
                  <a:pt x="24" y="732"/>
                  <a:pt x="24" y="733"/>
                  <a:pt x="25" y="732"/>
                </a:cubicBezTo>
                <a:cubicBezTo>
                  <a:pt x="24" y="732"/>
                  <a:pt x="24" y="731"/>
                  <a:pt x="23" y="730"/>
                </a:cubicBezTo>
                <a:cubicBezTo>
                  <a:pt x="21" y="729"/>
                  <a:pt x="20" y="730"/>
                  <a:pt x="19" y="729"/>
                </a:cubicBezTo>
                <a:cubicBezTo>
                  <a:pt x="18" y="729"/>
                  <a:pt x="18" y="729"/>
                  <a:pt x="17" y="729"/>
                </a:cubicBezTo>
                <a:cubicBezTo>
                  <a:pt x="17" y="729"/>
                  <a:pt x="17" y="729"/>
                  <a:pt x="17" y="729"/>
                </a:cubicBezTo>
                <a:cubicBezTo>
                  <a:pt x="15" y="729"/>
                  <a:pt x="13" y="728"/>
                  <a:pt x="12" y="728"/>
                </a:cubicBezTo>
                <a:cubicBezTo>
                  <a:pt x="10" y="728"/>
                  <a:pt x="9" y="728"/>
                  <a:pt x="8" y="728"/>
                </a:cubicBezTo>
                <a:cubicBezTo>
                  <a:pt x="7" y="727"/>
                  <a:pt x="6" y="727"/>
                  <a:pt x="5" y="727"/>
                </a:cubicBezTo>
                <a:cubicBezTo>
                  <a:pt x="5" y="727"/>
                  <a:pt x="5" y="727"/>
                  <a:pt x="5" y="727"/>
                </a:cubicBezTo>
                <a:cubicBezTo>
                  <a:pt x="4" y="727"/>
                  <a:pt x="4" y="727"/>
                  <a:pt x="3" y="727"/>
                </a:cubicBezTo>
                <a:cubicBezTo>
                  <a:pt x="2" y="727"/>
                  <a:pt x="1" y="727"/>
                  <a:pt x="0" y="726"/>
                </a:cubicBezTo>
                <a:cubicBezTo>
                  <a:pt x="0" y="728"/>
                  <a:pt x="0" y="728"/>
                  <a:pt x="0" y="728"/>
                </a:cubicBezTo>
                <a:cubicBezTo>
                  <a:pt x="0" y="728"/>
                  <a:pt x="1" y="728"/>
                  <a:pt x="1" y="728"/>
                </a:cubicBezTo>
                <a:cubicBezTo>
                  <a:pt x="3" y="729"/>
                  <a:pt x="5" y="729"/>
                  <a:pt x="6" y="729"/>
                </a:cubicBezTo>
                <a:close/>
                <a:moveTo>
                  <a:pt x="82" y="70"/>
                </a:moveTo>
                <a:cubicBezTo>
                  <a:pt x="82" y="71"/>
                  <a:pt x="81" y="71"/>
                  <a:pt x="81" y="71"/>
                </a:cubicBezTo>
                <a:cubicBezTo>
                  <a:pt x="81" y="71"/>
                  <a:pt x="82" y="72"/>
                  <a:pt x="82" y="72"/>
                </a:cubicBezTo>
                <a:cubicBezTo>
                  <a:pt x="83" y="73"/>
                  <a:pt x="83" y="75"/>
                  <a:pt x="84" y="76"/>
                </a:cubicBezTo>
                <a:cubicBezTo>
                  <a:pt x="85" y="77"/>
                  <a:pt x="86" y="79"/>
                  <a:pt x="87" y="80"/>
                </a:cubicBezTo>
                <a:cubicBezTo>
                  <a:pt x="89" y="82"/>
                  <a:pt x="94" y="83"/>
                  <a:pt x="96" y="83"/>
                </a:cubicBezTo>
                <a:cubicBezTo>
                  <a:pt x="97" y="83"/>
                  <a:pt x="98" y="83"/>
                  <a:pt x="99" y="83"/>
                </a:cubicBezTo>
                <a:cubicBezTo>
                  <a:pt x="101" y="83"/>
                  <a:pt x="102" y="83"/>
                  <a:pt x="104" y="83"/>
                </a:cubicBezTo>
                <a:cubicBezTo>
                  <a:pt x="104" y="83"/>
                  <a:pt x="105" y="84"/>
                  <a:pt x="106" y="84"/>
                </a:cubicBezTo>
                <a:cubicBezTo>
                  <a:pt x="106" y="84"/>
                  <a:pt x="107" y="83"/>
                  <a:pt x="107" y="83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08" y="83"/>
                  <a:pt x="108" y="83"/>
                  <a:pt x="109" y="83"/>
                </a:cubicBezTo>
                <a:cubicBezTo>
                  <a:pt x="110" y="84"/>
                  <a:pt x="112" y="81"/>
                  <a:pt x="111" y="80"/>
                </a:cubicBezTo>
                <a:cubicBezTo>
                  <a:pt x="110" y="78"/>
                  <a:pt x="108" y="80"/>
                  <a:pt x="106" y="81"/>
                </a:cubicBezTo>
                <a:cubicBezTo>
                  <a:pt x="105" y="80"/>
                  <a:pt x="105" y="81"/>
                  <a:pt x="104" y="81"/>
                </a:cubicBezTo>
                <a:cubicBezTo>
                  <a:pt x="103" y="82"/>
                  <a:pt x="102" y="82"/>
                  <a:pt x="101" y="82"/>
                </a:cubicBezTo>
                <a:cubicBezTo>
                  <a:pt x="100" y="81"/>
                  <a:pt x="99" y="80"/>
                  <a:pt x="98" y="80"/>
                </a:cubicBezTo>
                <a:cubicBezTo>
                  <a:pt x="97" y="80"/>
                  <a:pt x="96" y="80"/>
                  <a:pt x="95" y="80"/>
                </a:cubicBezTo>
                <a:cubicBezTo>
                  <a:pt x="93" y="79"/>
                  <a:pt x="91" y="78"/>
                  <a:pt x="90" y="78"/>
                </a:cubicBezTo>
                <a:cubicBezTo>
                  <a:pt x="90" y="77"/>
                  <a:pt x="88" y="76"/>
                  <a:pt x="88" y="76"/>
                </a:cubicBezTo>
                <a:cubicBezTo>
                  <a:pt x="88" y="76"/>
                  <a:pt x="88" y="75"/>
                  <a:pt x="87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5" y="71"/>
                  <a:pt x="84" y="68"/>
                  <a:pt x="86" y="63"/>
                </a:cubicBezTo>
                <a:cubicBezTo>
                  <a:pt x="86" y="63"/>
                  <a:pt x="87" y="64"/>
                  <a:pt x="87" y="64"/>
                </a:cubicBezTo>
                <a:cubicBezTo>
                  <a:pt x="87" y="63"/>
                  <a:pt x="87" y="63"/>
                  <a:pt x="87" y="63"/>
                </a:cubicBezTo>
                <a:cubicBezTo>
                  <a:pt x="88" y="62"/>
                  <a:pt x="88" y="61"/>
                  <a:pt x="89" y="61"/>
                </a:cubicBezTo>
                <a:cubicBezTo>
                  <a:pt x="90" y="60"/>
                  <a:pt x="91" y="59"/>
                  <a:pt x="92" y="58"/>
                </a:cubicBezTo>
                <a:cubicBezTo>
                  <a:pt x="93" y="59"/>
                  <a:pt x="93" y="57"/>
                  <a:pt x="93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5" y="57"/>
                  <a:pt x="95" y="57"/>
                </a:cubicBezTo>
                <a:cubicBezTo>
                  <a:pt x="96" y="57"/>
                  <a:pt x="96" y="56"/>
                  <a:pt x="96" y="56"/>
                </a:cubicBezTo>
                <a:cubicBezTo>
                  <a:pt x="98" y="55"/>
                  <a:pt x="99" y="55"/>
                  <a:pt x="101" y="55"/>
                </a:cubicBezTo>
                <a:cubicBezTo>
                  <a:pt x="101" y="55"/>
                  <a:pt x="102" y="54"/>
                  <a:pt x="103" y="54"/>
                </a:cubicBezTo>
                <a:cubicBezTo>
                  <a:pt x="104" y="55"/>
                  <a:pt x="106" y="55"/>
                  <a:pt x="108" y="56"/>
                </a:cubicBezTo>
                <a:cubicBezTo>
                  <a:pt x="108" y="56"/>
                  <a:pt x="109" y="57"/>
                  <a:pt x="110" y="57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9"/>
                  <a:pt x="111" y="59"/>
                  <a:pt x="111" y="59"/>
                </a:cubicBezTo>
                <a:cubicBezTo>
                  <a:pt x="112" y="60"/>
                  <a:pt x="111" y="62"/>
                  <a:pt x="112" y="63"/>
                </a:cubicBezTo>
                <a:cubicBezTo>
                  <a:pt x="112" y="64"/>
                  <a:pt x="111" y="66"/>
                  <a:pt x="113" y="66"/>
                </a:cubicBezTo>
                <a:cubicBezTo>
                  <a:pt x="114" y="65"/>
                  <a:pt x="114" y="64"/>
                  <a:pt x="115" y="62"/>
                </a:cubicBezTo>
                <a:cubicBezTo>
                  <a:pt x="114" y="58"/>
                  <a:pt x="113" y="55"/>
                  <a:pt x="109" y="53"/>
                </a:cubicBezTo>
                <a:cubicBezTo>
                  <a:pt x="108" y="52"/>
                  <a:pt x="108" y="53"/>
                  <a:pt x="107" y="52"/>
                </a:cubicBezTo>
                <a:cubicBezTo>
                  <a:pt x="106" y="52"/>
                  <a:pt x="104" y="51"/>
                  <a:pt x="103" y="51"/>
                </a:cubicBezTo>
                <a:cubicBezTo>
                  <a:pt x="103" y="51"/>
                  <a:pt x="102" y="51"/>
                  <a:pt x="102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1" y="51"/>
                  <a:pt x="102" y="51"/>
                  <a:pt x="101" y="51"/>
                </a:cubicBezTo>
                <a:cubicBezTo>
                  <a:pt x="101" y="51"/>
                  <a:pt x="100" y="51"/>
                  <a:pt x="100" y="51"/>
                </a:cubicBezTo>
                <a:cubicBezTo>
                  <a:pt x="100" y="51"/>
                  <a:pt x="99" y="52"/>
                  <a:pt x="99" y="52"/>
                </a:cubicBezTo>
                <a:cubicBezTo>
                  <a:pt x="97" y="52"/>
                  <a:pt x="96" y="52"/>
                  <a:pt x="95" y="53"/>
                </a:cubicBezTo>
                <a:cubicBezTo>
                  <a:pt x="94" y="53"/>
                  <a:pt x="90" y="55"/>
                  <a:pt x="89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56"/>
                  <a:pt x="89" y="57"/>
                  <a:pt x="88" y="57"/>
                </a:cubicBezTo>
                <a:cubicBezTo>
                  <a:pt x="88" y="57"/>
                  <a:pt x="88" y="57"/>
                  <a:pt x="87" y="58"/>
                </a:cubicBezTo>
                <a:cubicBezTo>
                  <a:pt x="87" y="58"/>
                  <a:pt x="87" y="58"/>
                  <a:pt x="87" y="58"/>
                </a:cubicBezTo>
                <a:cubicBezTo>
                  <a:pt x="87" y="58"/>
                  <a:pt x="87" y="58"/>
                  <a:pt x="87" y="58"/>
                </a:cubicBezTo>
                <a:cubicBezTo>
                  <a:pt x="86" y="59"/>
                  <a:pt x="86" y="59"/>
                  <a:pt x="85" y="60"/>
                </a:cubicBezTo>
                <a:cubicBezTo>
                  <a:pt x="85" y="60"/>
                  <a:pt x="85" y="60"/>
                  <a:pt x="84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3" y="63"/>
                  <a:pt x="81" y="66"/>
                  <a:pt x="81" y="67"/>
                </a:cubicBezTo>
                <a:cubicBezTo>
                  <a:pt x="81" y="68"/>
                  <a:pt x="81" y="70"/>
                  <a:pt x="81" y="70"/>
                </a:cubicBezTo>
                <a:cubicBezTo>
                  <a:pt x="81" y="70"/>
                  <a:pt x="82" y="70"/>
                  <a:pt x="82" y="70"/>
                </a:cubicBezTo>
                <a:close/>
              </a:path>
            </a:pathLst>
          </a:custGeom>
          <a:solidFill>
            <a:srgbClr val="9CE2CE">
              <a:alpha val="10000"/>
            </a:srgbClr>
          </a:solidFill>
          <a:ln w="25400">
            <a:solidFill>
              <a:srgbClr val="9CE2CE">
                <a:alpha val="10000"/>
              </a:srgb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1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4642338" y="0"/>
            <a:ext cx="754966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3000" r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4137094" y="0"/>
            <a:ext cx="8054906" cy="6858000"/>
          </a:xfrm>
          <a:prstGeom prst="rect">
            <a:avLst/>
          </a:prstGeom>
          <a:gradFill flip="none" rotWithShape="1">
            <a:gsLst>
              <a:gs pos="29000">
                <a:sysClr val="windowText" lastClr="000000"/>
              </a:gs>
              <a:gs pos="100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01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4642338" y="0"/>
            <a:ext cx="754966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3000" r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4137094" y="0"/>
            <a:ext cx="8054906" cy="6858000"/>
          </a:xfrm>
          <a:prstGeom prst="rect">
            <a:avLst/>
          </a:prstGeom>
          <a:gradFill flip="none" rotWithShape="1">
            <a:gsLst>
              <a:gs pos="4000">
                <a:sysClr val="windowText" lastClr="000000"/>
              </a:gs>
              <a:gs pos="100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63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5041900" y="0"/>
            <a:ext cx="71501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4850980" y="0"/>
            <a:ext cx="7341020" cy="68580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45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좌측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 flipH="1">
            <a:off x="0" y="0"/>
            <a:ext cx="6070600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r="-2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 flipH="1">
            <a:off x="197408" y="0"/>
            <a:ext cx="5873192" cy="6858000"/>
          </a:xfrm>
          <a:prstGeom prst="rect">
            <a:avLst/>
          </a:prstGeom>
          <a:gradFill flip="none" rotWithShape="1">
            <a:gsLst>
              <a:gs pos="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3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6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대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8000">
                <a:srgbClr val="000000"/>
              </a:gs>
              <a:gs pos="37000">
                <a:sysClr val="windowText" lastClr="000000"/>
              </a:gs>
              <a:gs pos="0">
                <a:srgbClr val="000000">
                  <a:alpha val="50000"/>
                </a:srgbClr>
              </a:gs>
              <a:gs pos="100000">
                <a:sysClr val="windowText" lastClr="000000">
                  <a:alpha val="5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987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3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5" r:id="rId2"/>
    <p:sldLayoutId id="2147483652" r:id="rId3"/>
    <p:sldLayoutId id="2147483653" r:id="rId4"/>
    <p:sldLayoutId id="2147483654" r:id="rId5"/>
    <p:sldLayoutId id="2147483651" r:id="rId6"/>
    <p:sldLayoutId id="2147483670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이등변 삼각형 28"/>
          <p:cNvSpPr/>
          <p:nvPr/>
        </p:nvSpPr>
        <p:spPr>
          <a:xfrm>
            <a:off x="5638800" y="1073777"/>
            <a:ext cx="6011635" cy="4746451"/>
          </a:xfrm>
          <a:prstGeom prst="triangle">
            <a:avLst/>
          </a:prstGeom>
          <a:gradFill flip="none" rotWithShape="1">
            <a:gsLst>
              <a:gs pos="0">
                <a:srgbClr val="D39B8E">
                  <a:alpha val="0"/>
                </a:srgbClr>
              </a:gs>
              <a:gs pos="99000">
                <a:schemeClr val="tx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226519" y="4415745"/>
            <a:ext cx="4954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j-cs"/>
              </a:rPr>
              <a:t>제목을 입력하세요</a:t>
            </a:r>
            <a:r>
              <a:rPr lang="en-US" altLang="ko-KR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j-cs"/>
              </a:rPr>
              <a:t>.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ctrTitle" idx="4294967295"/>
          </p:nvPr>
        </p:nvSpPr>
        <p:spPr>
          <a:xfrm>
            <a:off x="6006068" y="5155975"/>
            <a:ext cx="5249862" cy="5191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2200" b="1" dirty="0" smtClean="0">
                <a:solidFill>
                  <a:srgbClr val="E4E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부제목을 입력하세요</a:t>
            </a:r>
            <a:r>
              <a:rPr lang="en-US" altLang="ko-KR" sz="2200" b="1" dirty="0" smtClean="0">
                <a:solidFill>
                  <a:srgbClr val="E4E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lang="ko-KR" altLang="en-US" sz="2200" b="1" dirty="0">
              <a:solidFill>
                <a:srgbClr val="E4E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07651" y="362416"/>
            <a:ext cx="2103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XEMI</a:t>
            </a:r>
          </a:p>
          <a:p>
            <a:pPr algn="r">
              <a:lnSpc>
                <a:spcPct val="100000"/>
              </a:lnSpc>
            </a:pP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블랙스튜디오 템플릿</a:t>
            </a:r>
            <a:endParaRPr lang="en-US" altLang="ko-KR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8015367" y="0"/>
            <a:ext cx="1245714" cy="1970172"/>
            <a:chOff x="8003575" y="0"/>
            <a:chExt cx="1245714" cy="1970172"/>
          </a:xfrm>
        </p:grpSpPr>
        <p:sp>
          <p:nvSpPr>
            <p:cNvPr id="31" name="직사각형 30"/>
            <p:cNvSpPr/>
            <p:nvPr/>
          </p:nvSpPr>
          <p:spPr>
            <a:xfrm>
              <a:off x="8606971" y="0"/>
              <a:ext cx="53056" cy="1073777"/>
            </a:xfrm>
            <a:prstGeom prst="rect">
              <a:avLst/>
            </a:prstGeom>
            <a:solidFill>
              <a:srgbClr val="277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29"/>
            <p:cNvGrpSpPr/>
            <p:nvPr/>
          </p:nvGrpSpPr>
          <p:grpSpPr>
            <a:xfrm rot="18856048">
              <a:off x="8003575" y="724458"/>
              <a:ext cx="1245714" cy="1245714"/>
              <a:chOff x="2298700" y="2043113"/>
              <a:chExt cx="2443163" cy="2443163"/>
            </a:xfrm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195638" y="2265363"/>
                <a:ext cx="1323975" cy="1323975"/>
              </a:xfrm>
              <a:custGeom>
                <a:avLst/>
                <a:gdLst>
                  <a:gd name="T0" fmla="*/ 0 w 351"/>
                  <a:gd name="T1" fmla="*/ 164 h 351"/>
                  <a:gd name="T2" fmla="*/ 133 w 351"/>
                  <a:gd name="T3" fmla="*/ 33 h 351"/>
                  <a:gd name="T4" fmla="*/ 251 w 351"/>
                  <a:gd name="T5" fmla="*/ 33 h 351"/>
                  <a:gd name="T6" fmla="*/ 319 w 351"/>
                  <a:gd name="T7" fmla="*/ 101 h 351"/>
                  <a:gd name="T8" fmla="*/ 318 w 351"/>
                  <a:gd name="T9" fmla="*/ 219 h 351"/>
                  <a:gd name="T10" fmla="*/ 186 w 351"/>
                  <a:gd name="T11" fmla="*/ 351 h 351"/>
                  <a:gd name="T12" fmla="*/ 0 w 351"/>
                  <a:gd name="T13" fmla="*/ 164 h 351"/>
                  <a:gd name="T14" fmla="*/ 0 w 351"/>
                  <a:gd name="T15" fmla="*/ 164 h 351"/>
                  <a:gd name="T16" fmla="*/ 0 w 351"/>
                  <a:gd name="T17" fmla="*/ 1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1" h="351">
                    <a:moveTo>
                      <a:pt x="0" y="164"/>
                    </a:moveTo>
                    <a:cubicBezTo>
                      <a:pt x="133" y="33"/>
                      <a:pt x="133" y="33"/>
                      <a:pt x="133" y="33"/>
                    </a:cubicBezTo>
                    <a:cubicBezTo>
                      <a:pt x="165" y="0"/>
                      <a:pt x="219" y="0"/>
                      <a:pt x="251" y="33"/>
                    </a:cubicBezTo>
                    <a:cubicBezTo>
                      <a:pt x="319" y="101"/>
                      <a:pt x="319" y="101"/>
                      <a:pt x="319" y="101"/>
                    </a:cubicBezTo>
                    <a:cubicBezTo>
                      <a:pt x="351" y="133"/>
                      <a:pt x="351" y="187"/>
                      <a:pt x="318" y="219"/>
                    </a:cubicBezTo>
                    <a:cubicBezTo>
                      <a:pt x="186" y="351"/>
                      <a:pt x="186" y="351"/>
                      <a:pt x="186" y="351"/>
                    </a:cubicBezTo>
                    <a:lnTo>
                      <a:pt x="0" y="164"/>
                    </a:ln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</a:path>
                </a:pathLst>
              </a:custGeom>
              <a:solidFill>
                <a:srgbClr val="277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2528888" y="3082925"/>
                <a:ext cx="1152525" cy="1165225"/>
              </a:xfrm>
              <a:custGeom>
                <a:avLst/>
                <a:gdLst>
                  <a:gd name="T0" fmla="*/ 49 w 306"/>
                  <a:gd name="T1" fmla="*/ 260 h 309"/>
                  <a:gd name="T2" fmla="*/ 52 w 306"/>
                  <a:gd name="T3" fmla="*/ 80 h 309"/>
                  <a:gd name="T4" fmla="*/ 177 w 306"/>
                  <a:gd name="T5" fmla="*/ 46 h 309"/>
                  <a:gd name="T6" fmla="*/ 218 w 306"/>
                  <a:gd name="T7" fmla="*/ 5 h 309"/>
                  <a:gd name="T8" fmla="*/ 236 w 306"/>
                  <a:gd name="T9" fmla="*/ 4 h 309"/>
                  <a:gd name="T10" fmla="*/ 301 w 306"/>
                  <a:gd name="T11" fmla="*/ 70 h 309"/>
                  <a:gd name="T12" fmla="*/ 301 w 306"/>
                  <a:gd name="T13" fmla="*/ 88 h 309"/>
                  <a:gd name="T14" fmla="*/ 262 w 306"/>
                  <a:gd name="T15" fmla="*/ 127 h 309"/>
                  <a:gd name="T16" fmla="*/ 230 w 306"/>
                  <a:gd name="T17" fmla="*/ 259 h 309"/>
                  <a:gd name="T18" fmla="*/ 49 w 306"/>
                  <a:gd name="T19" fmla="*/ 260 h 309"/>
                  <a:gd name="T20" fmla="*/ 49 w 306"/>
                  <a:gd name="T21" fmla="*/ 260 h 309"/>
                  <a:gd name="T22" fmla="*/ 49 w 306"/>
                  <a:gd name="T23" fmla="*/ 260 h 309"/>
                  <a:gd name="T24" fmla="*/ 49 w 306"/>
                  <a:gd name="T25" fmla="*/ 26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6" h="309">
                    <a:moveTo>
                      <a:pt x="49" y="260"/>
                    </a:moveTo>
                    <a:cubicBezTo>
                      <a:pt x="0" y="211"/>
                      <a:pt x="1" y="130"/>
                      <a:pt x="52" y="80"/>
                    </a:cubicBezTo>
                    <a:cubicBezTo>
                      <a:pt x="86" y="46"/>
                      <a:pt x="134" y="35"/>
                      <a:pt x="177" y="46"/>
                    </a:cubicBezTo>
                    <a:cubicBezTo>
                      <a:pt x="218" y="5"/>
                      <a:pt x="218" y="5"/>
                      <a:pt x="218" y="5"/>
                    </a:cubicBezTo>
                    <a:cubicBezTo>
                      <a:pt x="223" y="0"/>
                      <a:pt x="231" y="0"/>
                      <a:pt x="236" y="4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306" y="75"/>
                      <a:pt x="306" y="83"/>
                      <a:pt x="301" y="88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76" y="172"/>
                      <a:pt x="266" y="223"/>
                      <a:pt x="230" y="259"/>
                    </a:cubicBezTo>
                    <a:cubicBezTo>
                      <a:pt x="179" y="309"/>
                      <a:pt x="98" y="309"/>
                      <a:pt x="49" y="260"/>
                    </a:cubicBezTo>
                    <a:cubicBezTo>
                      <a:pt x="49" y="260"/>
                      <a:pt x="49" y="260"/>
                      <a:pt x="49" y="260"/>
                    </a:cubicBezTo>
                    <a:close/>
                    <a:moveTo>
                      <a:pt x="49" y="260"/>
                    </a:moveTo>
                    <a:cubicBezTo>
                      <a:pt x="49" y="260"/>
                      <a:pt x="49" y="260"/>
                      <a:pt x="49" y="26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7"/>
              <p:cNvSpPr>
                <a:spLocks noEditPoints="1"/>
              </p:cNvSpPr>
              <p:nvPr/>
            </p:nvSpPr>
            <p:spPr bwMode="auto">
              <a:xfrm>
                <a:off x="2298700" y="2043113"/>
                <a:ext cx="2443163" cy="2443163"/>
              </a:xfrm>
              <a:custGeom>
                <a:avLst/>
                <a:gdLst>
                  <a:gd name="T0" fmla="*/ 0 w 648"/>
                  <a:gd name="T1" fmla="*/ 276 h 648"/>
                  <a:gd name="T2" fmla="*/ 370 w 648"/>
                  <a:gd name="T3" fmla="*/ 648 h 648"/>
                  <a:gd name="T4" fmla="*/ 0 w 648"/>
                  <a:gd name="T5" fmla="*/ 276 h 648"/>
                  <a:gd name="T6" fmla="*/ 0 w 648"/>
                  <a:gd name="T7" fmla="*/ 276 h 648"/>
                  <a:gd name="T8" fmla="*/ 0 w 648"/>
                  <a:gd name="T9" fmla="*/ 276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648">
                    <a:moveTo>
                      <a:pt x="0" y="276"/>
                    </a:moveTo>
                    <a:cubicBezTo>
                      <a:pt x="278" y="0"/>
                      <a:pt x="648" y="372"/>
                      <a:pt x="370" y="648"/>
                    </a:cubicBezTo>
                    <a:lnTo>
                      <a:pt x="0" y="276"/>
                    </a:lnTo>
                    <a:close/>
                    <a:moveTo>
                      <a:pt x="0" y="276"/>
                    </a:moveTo>
                    <a:cubicBezTo>
                      <a:pt x="0" y="276"/>
                      <a:pt x="0" y="276"/>
                      <a:pt x="0" y="276"/>
                    </a:cubicBezTo>
                  </a:path>
                </a:pathLst>
              </a:custGeom>
              <a:solidFill>
                <a:srgbClr val="277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cxnSp>
        <p:nvCxnSpPr>
          <p:cNvPr id="32" name="직선 연결선 31"/>
          <p:cNvCxnSpPr/>
          <p:nvPr/>
        </p:nvCxnSpPr>
        <p:spPr>
          <a:xfrm flipH="1">
            <a:off x="6006068" y="5820228"/>
            <a:ext cx="5663052" cy="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092526"/>
                </a:gs>
                <a:gs pos="0">
                  <a:schemeClr val="bg1">
                    <a:alpha val="0"/>
                  </a:schemeClr>
                </a:gs>
                <a:gs pos="63000">
                  <a:srgbClr val="39DDE5"/>
                </a:gs>
                <a:gs pos="34000">
                  <a:srgbClr val="39DDE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/>
          <p:cNvGrpSpPr/>
          <p:nvPr/>
        </p:nvGrpSpPr>
        <p:grpSpPr>
          <a:xfrm>
            <a:off x="10205944" y="5558975"/>
            <a:ext cx="1748343" cy="991961"/>
            <a:chOff x="1720850" y="2919413"/>
            <a:chExt cx="3074988" cy="1744662"/>
          </a:xfrm>
        </p:grpSpPr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1720850" y="3452813"/>
              <a:ext cx="2498725" cy="531812"/>
            </a:xfrm>
            <a:custGeom>
              <a:avLst/>
              <a:gdLst>
                <a:gd name="T0" fmla="*/ 89 w 664"/>
                <a:gd name="T1" fmla="*/ 0 h 141"/>
                <a:gd name="T2" fmla="*/ 664 w 664"/>
                <a:gd name="T3" fmla="*/ 0 h 141"/>
                <a:gd name="T4" fmla="*/ 664 w 664"/>
                <a:gd name="T5" fmla="*/ 20 h 141"/>
                <a:gd name="T6" fmla="*/ 664 w 664"/>
                <a:gd name="T7" fmla="*/ 122 h 141"/>
                <a:gd name="T8" fmla="*/ 664 w 664"/>
                <a:gd name="T9" fmla="*/ 141 h 141"/>
                <a:gd name="T10" fmla="*/ 89 w 664"/>
                <a:gd name="T11" fmla="*/ 141 h 141"/>
                <a:gd name="T12" fmla="*/ 89 w 664"/>
                <a:gd name="T13" fmla="*/ 0 h 141"/>
                <a:gd name="T14" fmla="*/ 89 w 664"/>
                <a:gd name="T15" fmla="*/ 0 h 141"/>
                <a:gd name="T16" fmla="*/ 89 w 664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141">
                  <a:moveTo>
                    <a:pt x="89" y="0"/>
                  </a:moveTo>
                  <a:cubicBezTo>
                    <a:pt x="664" y="0"/>
                    <a:pt x="664" y="0"/>
                    <a:pt x="664" y="0"/>
                  </a:cubicBezTo>
                  <a:cubicBezTo>
                    <a:pt x="664" y="20"/>
                    <a:pt x="664" y="20"/>
                    <a:pt x="664" y="20"/>
                  </a:cubicBezTo>
                  <a:cubicBezTo>
                    <a:pt x="637" y="55"/>
                    <a:pt x="641" y="93"/>
                    <a:pt x="664" y="122"/>
                  </a:cubicBezTo>
                  <a:cubicBezTo>
                    <a:pt x="664" y="141"/>
                    <a:pt x="664" y="141"/>
                    <a:pt x="664" y="141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0" y="141"/>
                    <a:pt x="0" y="0"/>
                    <a:pt x="89" y="0"/>
                  </a:cubicBezTo>
                  <a:close/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20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1871663" y="3527425"/>
              <a:ext cx="2347913" cy="385762"/>
            </a:xfrm>
            <a:custGeom>
              <a:avLst/>
              <a:gdLst>
                <a:gd name="T0" fmla="*/ 624 w 624"/>
                <a:gd name="T1" fmla="*/ 102 h 102"/>
                <a:gd name="T2" fmla="*/ 624 w 624"/>
                <a:gd name="T3" fmla="*/ 0 h 102"/>
                <a:gd name="T4" fmla="*/ 49 w 624"/>
                <a:gd name="T5" fmla="*/ 0 h 102"/>
                <a:gd name="T6" fmla="*/ 0 w 624"/>
                <a:gd name="T7" fmla="*/ 51 h 102"/>
                <a:gd name="T8" fmla="*/ 49 w 624"/>
                <a:gd name="T9" fmla="*/ 102 h 102"/>
                <a:gd name="T10" fmla="*/ 624 w 624"/>
                <a:gd name="T11" fmla="*/ 102 h 102"/>
                <a:gd name="T12" fmla="*/ 624 w 624"/>
                <a:gd name="T13" fmla="*/ 102 h 102"/>
                <a:gd name="T14" fmla="*/ 624 w 62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4" h="102">
                  <a:moveTo>
                    <a:pt x="624" y="102"/>
                  </a:moveTo>
                  <a:cubicBezTo>
                    <a:pt x="601" y="68"/>
                    <a:pt x="599" y="34"/>
                    <a:pt x="62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79"/>
                    <a:pt x="22" y="102"/>
                    <a:pt x="49" y="102"/>
                  </a:cubicBezTo>
                  <a:lnTo>
                    <a:pt x="624" y="102"/>
                  </a:lnTo>
                  <a:close/>
                  <a:moveTo>
                    <a:pt x="624" y="102"/>
                  </a:moveTo>
                  <a:cubicBezTo>
                    <a:pt x="624" y="102"/>
                    <a:pt x="624" y="102"/>
                    <a:pt x="624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1792288" y="3527425"/>
              <a:ext cx="2427288" cy="377825"/>
            </a:xfrm>
            <a:custGeom>
              <a:avLst/>
              <a:gdLst>
                <a:gd name="T0" fmla="*/ 639 w 645"/>
                <a:gd name="T1" fmla="*/ 8 h 100"/>
                <a:gd name="T2" fmla="*/ 645 w 645"/>
                <a:gd name="T3" fmla="*/ 0 h 100"/>
                <a:gd name="T4" fmla="*/ 70 w 645"/>
                <a:gd name="T5" fmla="*/ 0 h 100"/>
                <a:gd name="T6" fmla="*/ 55 w 645"/>
                <a:gd name="T7" fmla="*/ 100 h 100"/>
                <a:gd name="T8" fmla="*/ 71 w 645"/>
                <a:gd name="T9" fmla="*/ 8 h 100"/>
                <a:gd name="T10" fmla="*/ 639 w 645"/>
                <a:gd name="T11" fmla="*/ 8 h 100"/>
                <a:gd name="T12" fmla="*/ 639 w 645"/>
                <a:gd name="T13" fmla="*/ 8 h 100"/>
                <a:gd name="T14" fmla="*/ 639 w 645"/>
                <a:gd name="T15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" h="100">
                  <a:moveTo>
                    <a:pt x="639" y="8"/>
                  </a:moveTo>
                  <a:cubicBezTo>
                    <a:pt x="641" y="5"/>
                    <a:pt x="643" y="3"/>
                    <a:pt x="64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5" y="0"/>
                    <a:pt x="0" y="79"/>
                    <a:pt x="55" y="100"/>
                  </a:cubicBezTo>
                  <a:cubicBezTo>
                    <a:pt x="18" y="81"/>
                    <a:pt x="32" y="18"/>
                    <a:pt x="71" y="8"/>
                  </a:cubicBezTo>
                  <a:cubicBezTo>
                    <a:pt x="639" y="8"/>
                    <a:pt x="639" y="8"/>
                    <a:pt x="639" y="8"/>
                  </a:cubicBezTo>
                  <a:close/>
                  <a:moveTo>
                    <a:pt x="639" y="8"/>
                  </a:moveTo>
                  <a:cubicBezTo>
                    <a:pt x="639" y="8"/>
                    <a:pt x="639" y="8"/>
                    <a:pt x="639" y="8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1871663" y="3579813"/>
              <a:ext cx="2330450" cy="309562"/>
            </a:xfrm>
            <a:custGeom>
              <a:avLst/>
              <a:gdLst>
                <a:gd name="T0" fmla="*/ 613 w 619"/>
                <a:gd name="T1" fmla="*/ 4 h 82"/>
                <a:gd name="T2" fmla="*/ 12 w 619"/>
                <a:gd name="T3" fmla="*/ 4 h 82"/>
                <a:gd name="T4" fmla="*/ 15 w 619"/>
                <a:gd name="T5" fmla="*/ 0 h 82"/>
                <a:gd name="T6" fmla="*/ 615 w 619"/>
                <a:gd name="T7" fmla="*/ 0 h 82"/>
                <a:gd name="T8" fmla="*/ 613 w 619"/>
                <a:gd name="T9" fmla="*/ 4 h 82"/>
                <a:gd name="T10" fmla="*/ 7 w 619"/>
                <a:gd name="T11" fmla="*/ 11 h 82"/>
                <a:gd name="T12" fmla="*/ 5 w 619"/>
                <a:gd name="T13" fmla="*/ 15 h 82"/>
                <a:gd name="T14" fmla="*/ 608 w 619"/>
                <a:gd name="T15" fmla="*/ 15 h 82"/>
                <a:gd name="T16" fmla="*/ 610 w 619"/>
                <a:gd name="T17" fmla="*/ 11 h 82"/>
                <a:gd name="T18" fmla="*/ 7 w 619"/>
                <a:gd name="T19" fmla="*/ 11 h 82"/>
                <a:gd name="T20" fmla="*/ 2 w 619"/>
                <a:gd name="T21" fmla="*/ 22 h 82"/>
                <a:gd name="T22" fmla="*/ 1 w 619"/>
                <a:gd name="T23" fmla="*/ 26 h 82"/>
                <a:gd name="T24" fmla="*/ 606 w 619"/>
                <a:gd name="T25" fmla="*/ 26 h 82"/>
                <a:gd name="T26" fmla="*/ 607 w 619"/>
                <a:gd name="T27" fmla="*/ 22 h 82"/>
                <a:gd name="T28" fmla="*/ 2 w 619"/>
                <a:gd name="T29" fmla="*/ 22 h 82"/>
                <a:gd name="T30" fmla="*/ 0 w 619"/>
                <a:gd name="T31" fmla="*/ 33 h 82"/>
                <a:gd name="T32" fmla="*/ 0 w 619"/>
                <a:gd name="T33" fmla="*/ 37 h 82"/>
                <a:gd name="T34" fmla="*/ 0 w 619"/>
                <a:gd name="T35" fmla="*/ 37 h 82"/>
                <a:gd name="T36" fmla="*/ 605 w 619"/>
                <a:gd name="T37" fmla="*/ 37 h 82"/>
                <a:gd name="T38" fmla="*/ 605 w 619"/>
                <a:gd name="T39" fmla="*/ 33 h 82"/>
                <a:gd name="T40" fmla="*/ 0 w 619"/>
                <a:gd name="T41" fmla="*/ 33 h 82"/>
                <a:gd name="T42" fmla="*/ 1 w 619"/>
                <a:gd name="T43" fmla="*/ 44 h 82"/>
                <a:gd name="T44" fmla="*/ 1 w 619"/>
                <a:gd name="T45" fmla="*/ 48 h 82"/>
                <a:gd name="T46" fmla="*/ 606 w 619"/>
                <a:gd name="T47" fmla="*/ 48 h 82"/>
                <a:gd name="T48" fmla="*/ 606 w 619"/>
                <a:gd name="T49" fmla="*/ 44 h 82"/>
                <a:gd name="T50" fmla="*/ 1 w 619"/>
                <a:gd name="T51" fmla="*/ 44 h 82"/>
                <a:gd name="T52" fmla="*/ 4 w 619"/>
                <a:gd name="T53" fmla="*/ 56 h 82"/>
                <a:gd name="T54" fmla="*/ 5 w 619"/>
                <a:gd name="T55" fmla="*/ 59 h 82"/>
                <a:gd name="T56" fmla="*/ 609 w 619"/>
                <a:gd name="T57" fmla="*/ 59 h 82"/>
                <a:gd name="T58" fmla="*/ 608 w 619"/>
                <a:gd name="T59" fmla="*/ 56 h 82"/>
                <a:gd name="T60" fmla="*/ 4 w 619"/>
                <a:gd name="T61" fmla="*/ 56 h 82"/>
                <a:gd name="T62" fmla="*/ 9 w 619"/>
                <a:gd name="T63" fmla="*/ 67 h 82"/>
                <a:gd name="T64" fmla="*/ 12 w 619"/>
                <a:gd name="T65" fmla="*/ 71 h 82"/>
                <a:gd name="T66" fmla="*/ 613 w 619"/>
                <a:gd name="T67" fmla="*/ 71 h 82"/>
                <a:gd name="T68" fmla="*/ 611 w 619"/>
                <a:gd name="T69" fmla="*/ 67 h 82"/>
                <a:gd name="T70" fmla="*/ 9 w 619"/>
                <a:gd name="T71" fmla="*/ 67 h 82"/>
                <a:gd name="T72" fmla="*/ 20 w 619"/>
                <a:gd name="T73" fmla="*/ 78 h 82"/>
                <a:gd name="T74" fmla="*/ 26 w 619"/>
                <a:gd name="T75" fmla="*/ 82 h 82"/>
                <a:gd name="T76" fmla="*/ 619 w 619"/>
                <a:gd name="T77" fmla="*/ 82 h 82"/>
                <a:gd name="T78" fmla="*/ 617 w 619"/>
                <a:gd name="T79" fmla="*/ 78 h 82"/>
                <a:gd name="T80" fmla="*/ 20 w 619"/>
                <a:gd name="T81" fmla="*/ 78 h 82"/>
                <a:gd name="T82" fmla="*/ 20 w 619"/>
                <a:gd name="T83" fmla="*/ 78 h 82"/>
                <a:gd name="T84" fmla="*/ 20 w 619"/>
                <a:gd name="T85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9" h="82">
                  <a:moveTo>
                    <a:pt x="6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2"/>
                    <a:pt x="14" y="1"/>
                    <a:pt x="15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4" y="1"/>
                    <a:pt x="613" y="3"/>
                    <a:pt x="613" y="4"/>
                  </a:cubicBezTo>
                  <a:close/>
                  <a:moveTo>
                    <a:pt x="7" y="11"/>
                  </a:moveTo>
                  <a:cubicBezTo>
                    <a:pt x="6" y="12"/>
                    <a:pt x="6" y="14"/>
                    <a:pt x="5" y="15"/>
                  </a:cubicBezTo>
                  <a:cubicBezTo>
                    <a:pt x="608" y="15"/>
                    <a:pt x="608" y="15"/>
                    <a:pt x="608" y="15"/>
                  </a:cubicBezTo>
                  <a:cubicBezTo>
                    <a:pt x="609" y="14"/>
                    <a:pt x="609" y="12"/>
                    <a:pt x="610" y="11"/>
                  </a:cubicBezTo>
                  <a:lnTo>
                    <a:pt x="7" y="11"/>
                  </a:lnTo>
                  <a:close/>
                  <a:moveTo>
                    <a:pt x="2" y="22"/>
                  </a:moveTo>
                  <a:cubicBezTo>
                    <a:pt x="2" y="23"/>
                    <a:pt x="2" y="25"/>
                    <a:pt x="1" y="26"/>
                  </a:cubicBezTo>
                  <a:cubicBezTo>
                    <a:pt x="606" y="26"/>
                    <a:pt x="606" y="26"/>
                    <a:pt x="606" y="26"/>
                  </a:cubicBezTo>
                  <a:cubicBezTo>
                    <a:pt x="606" y="25"/>
                    <a:pt x="606" y="24"/>
                    <a:pt x="607" y="22"/>
                  </a:cubicBezTo>
                  <a:lnTo>
                    <a:pt x="2" y="22"/>
                  </a:lnTo>
                  <a:close/>
                  <a:moveTo>
                    <a:pt x="0" y="33"/>
                  </a:moveTo>
                  <a:cubicBezTo>
                    <a:pt x="0" y="35"/>
                    <a:pt x="0" y="36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05" y="37"/>
                    <a:pt x="605" y="37"/>
                    <a:pt x="605" y="37"/>
                  </a:cubicBezTo>
                  <a:cubicBezTo>
                    <a:pt x="605" y="36"/>
                    <a:pt x="605" y="35"/>
                    <a:pt x="605" y="33"/>
                  </a:cubicBezTo>
                  <a:lnTo>
                    <a:pt x="0" y="33"/>
                  </a:lnTo>
                  <a:close/>
                  <a:moveTo>
                    <a:pt x="1" y="44"/>
                  </a:moveTo>
                  <a:cubicBezTo>
                    <a:pt x="1" y="46"/>
                    <a:pt x="1" y="47"/>
                    <a:pt x="1" y="48"/>
                  </a:cubicBezTo>
                  <a:cubicBezTo>
                    <a:pt x="606" y="48"/>
                    <a:pt x="606" y="48"/>
                    <a:pt x="606" y="48"/>
                  </a:cubicBezTo>
                  <a:cubicBezTo>
                    <a:pt x="606" y="47"/>
                    <a:pt x="606" y="46"/>
                    <a:pt x="606" y="44"/>
                  </a:cubicBezTo>
                  <a:lnTo>
                    <a:pt x="1" y="44"/>
                  </a:lnTo>
                  <a:close/>
                  <a:moveTo>
                    <a:pt x="4" y="56"/>
                  </a:moveTo>
                  <a:cubicBezTo>
                    <a:pt x="4" y="57"/>
                    <a:pt x="5" y="58"/>
                    <a:pt x="5" y="59"/>
                  </a:cubicBezTo>
                  <a:cubicBezTo>
                    <a:pt x="609" y="59"/>
                    <a:pt x="609" y="59"/>
                    <a:pt x="609" y="59"/>
                  </a:cubicBezTo>
                  <a:cubicBezTo>
                    <a:pt x="608" y="58"/>
                    <a:pt x="608" y="57"/>
                    <a:pt x="608" y="56"/>
                  </a:cubicBezTo>
                  <a:lnTo>
                    <a:pt x="4" y="56"/>
                  </a:lnTo>
                  <a:close/>
                  <a:moveTo>
                    <a:pt x="9" y="67"/>
                  </a:moveTo>
                  <a:cubicBezTo>
                    <a:pt x="10" y="68"/>
                    <a:pt x="11" y="69"/>
                    <a:pt x="12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69"/>
                    <a:pt x="612" y="68"/>
                    <a:pt x="611" y="67"/>
                  </a:cubicBezTo>
                  <a:lnTo>
                    <a:pt x="9" y="67"/>
                  </a:lnTo>
                  <a:close/>
                  <a:moveTo>
                    <a:pt x="20" y="78"/>
                  </a:moveTo>
                  <a:cubicBezTo>
                    <a:pt x="22" y="79"/>
                    <a:pt x="24" y="81"/>
                    <a:pt x="26" y="82"/>
                  </a:cubicBezTo>
                  <a:cubicBezTo>
                    <a:pt x="619" y="82"/>
                    <a:pt x="619" y="82"/>
                    <a:pt x="619" y="82"/>
                  </a:cubicBezTo>
                  <a:cubicBezTo>
                    <a:pt x="619" y="80"/>
                    <a:pt x="618" y="79"/>
                    <a:pt x="617" y="78"/>
                  </a:cubicBezTo>
                  <a:lnTo>
                    <a:pt x="20" y="78"/>
                  </a:lnTo>
                  <a:close/>
                  <a:moveTo>
                    <a:pt x="20" y="78"/>
                  </a:moveTo>
                  <a:cubicBezTo>
                    <a:pt x="20" y="78"/>
                    <a:pt x="20" y="78"/>
                    <a:pt x="20" y="78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1898650" y="3984625"/>
              <a:ext cx="2897188" cy="679450"/>
            </a:xfrm>
            <a:custGeom>
              <a:avLst/>
              <a:gdLst>
                <a:gd name="T0" fmla="*/ 666 w 770"/>
                <a:gd name="T1" fmla="*/ 0 h 180"/>
                <a:gd name="T2" fmla="*/ 0 w 770"/>
                <a:gd name="T3" fmla="*/ 0 h 180"/>
                <a:gd name="T4" fmla="*/ 0 w 770"/>
                <a:gd name="T5" fmla="*/ 25 h 180"/>
                <a:gd name="T6" fmla="*/ 0 w 770"/>
                <a:gd name="T7" fmla="*/ 156 h 180"/>
                <a:gd name="T8" fmla="*/ 0 w 770"/>
                <a:gd name="T9" fmla="*/ 180 h 180"/>
                <a:gd name="T10" fmla="*/ 666 w 770"/>
                <a:gd name="T11" fmla="*/ 180 h 180"/>
                <a:gd name="T12" fmla="*/ 666 w 770"/>
                <a:gd name="T13" fmla="*/ 0 h 180"/>
                <a:gd name="T14" fmla="*/ 666 w 770"/>
                <a:gd name="T15" fmla="*/ 0 h 180"/>
                <a:gd name="T16" fmla="*/ 666 w 770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0" h="180">
                  <a:moveTo>
                    <a:pt x="6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1" y="69"/>
                    <a:pt x="26" y="119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66" y="180"/>
                    <a:pt x="666" y="180"/>
                    <a:pt x="666" y="180"/>
                  </a:cubicBezTo>
                  <a:cubicBezTo>
                    <a:pt x="770" y="180"/>
                    <a:pt x="770" y="0"/>
                    <a:pt x="666" y="0"/>
                  </a:cubicBezTo>
                  <a:close/>
                  <a:moveTo>
                    <a:pt x="666" y="0"/>
                  </a:moveTo>
                  <a:cubicBezTo>
                    <a:pt x="666" y="0"/>
                    <a:pt x="666" y="0"/>
                    <a:pt x="666" y="0"/>
                  </a:cubicBezTo>
                </a:path>
              </a:pathLst>
            </a:custGeom>
            <a:solidFill>
              <a:srgbClr val="FF5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1898650" y="4078288"/>
              <a:ext cx="2720975" cy="495300"/>
            </a:xfrm>
            <a:custGeom>
              <a:avLst/>
              <a:gdLst>
                <a:gd name="T0" fmla="*/ 0 w 723"/>
                <a:gd name="T1" fmla="*/ 131 h 131"/>
                <a:gd name="T2" fmla="*/ 0 w 723"/>
                <a:gd name="T3" fmla="*/ 0 h 131"/>
                <a:gd name="T4" fmla="*/ 666 w 723"/>
                <a:gd name="T5" fmla="*/ 0 h 131"/>
                <a:gd name="T6" fmla="*/ 723 w 723"/>
                <a:gd name="T7" fmla="*/ 65 h 131"/>
                <a:gd name="T8" fmla="*/ 666 w 723"/>
                <a:gd name="T9" fmla="*/ 131 h 131"/>
                <a:gd name="T10" fmla="*/ 0 w 723"/>
                <a:gd name="T11" fmla="*/ 131 h 131"/>
                <a:gd name="T12" fmla="*/ 0 w 723"/>
                <a:gd name="T13" fmla="*/ 131 h 131"/>
                <a:gd name="T14" fmla="*/ 0 w 723"/>
                <a:gd name="T1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131">
                  <a:moveTo>
                    <a:pt x="0" y="131"/>
                  </a:moveTo>
                  <a:cubicBezTo>
                    <a:pt x="27" y="87"/>
                    <a:pt x="29" y="44"/>
                    <a:pt x="0" y="0"/>
                  </a:cubicBezTo>
                  <a:cubicBezTo>
                    <a:pt x="666" y="0"/>
                    <a:pt x="666" y="0"/>
                    <a:pt x="666" y="0"/>
                  </a:cubicBezTo>
                  <a:cubicBezTo>
                    <a:pt x="698" y="0"/>
                    <a:pt x="723" y="30"/>
                    <a:pt x="723" y="65"/>
                  </a:cubicBezTo>
                  <a:cubicBezTo>
                    <a:pt x="723" y="101"/>
                    <a:pt x="698" y="131"/>
                    <a:pt x="666" y="131"/>
                  </a:cubicBezTo>
                  <a:lnTo>
                    <a:pt x="0" y="131"/>
                  </a:lnTo>
                  <a:close/>
                  <a:moveTo>
                    <a:pt x="0" y="131"/>
                  </a:moveTo>
                  <a:cubicBezTo>
                    <a:pt x="0" y="131"/>
                    <a:pt x="0" y="131"/>
                    <a:pt x="0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7"/>
            <p:cNvSpPr>
              <a:spLocks noEditPoints="1"/>
            </p:cNvSpPr>
            <p:nvPr/>
          </p:nvSpPr>
          <p:spPr bwMode="auto">
            <a:xfrm>
              <a:off x="1898650" y="4078288"/>
              <a:ext cx="2814638" cy="484187"/>
            </a:xfrm>
            <a:custGeom>
              <a:avLst/>
              <a:gdLst>
                <a:gd name="T0" fmla="*/ 6 w 748"/>
                <a:gd name="T1" fmla="*/ 11 h 128"/>
                <a:gd name="T2" fmla="*/ 0 w 748"/>
                <a:gd name="T3" fmla="*/ 0 h 128"/>
                <a:gd name="T4" fmla="*/ 666 w 748"/>
                <a:gd name="T5" fmla="*/ 0 h 128"/>
                <a:gd name="T6" fmla="*/ 684 w 748"/>
                <a:gd name="T7" fmla="*/ 128 h 128"/>
                <a:gd name="T8" fmla="*/ 665 w 748"/>
                <a:gd name="T9" fmla="*/ 11 h 128"/>
                <a:gd name="T10" fmla="*/ 6 w 748"/>
                <a:gd name="T11" fmla="*/ 11 h 128"/>
                <a:gd name="T12" fmla="*/ 6 w 748"/>
                <a:gd name="T13" fmla="*/ 11 h 128"/>
                <a:gd name="T14" fmla="*/ 6 w 748"/>
                <a:gd name="T15" fmla="*/ 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8" h="128">
                  <a:moveTo>
                    <a:pt x="6" y="11"/>
                  </a:moveTo>
                  <a:cubicBezTo>
                    <a:pt x="4" y="7"/>
                    <a:pt x="2" y="4"/>
                    <a:pt x="0" y="0"/>
                  </a:cubicBezTo>
                  <a:cubicBezTo>
                    <a:pt x="666" y="0"/>
                    <a:pt x="666" y="0"/>
                    <a:pt x="666" y="0"/>
                  </a:cubicBezTo>
                  <a:cubicBezTo>
                    <a:pt x="730" y="0"/>
                    <a:pt x="748" y="101"/>
                    <a:pt x="684" y="128"/>
                  </a:cubicBezTo>
                  <a:cubicBezTo>
                    <a:pt x="727" y="104"/>
                    <a:pt x="711" y="24"/>
                    <a:pt x="665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1917700" y="4146550"/>
              <a:ext cx="2701925" cy="396875"/>
            </a:xfrm>
            <a:custGeom>
              <a:avLst/>
              <a:gdLst>
                <a:gd name="T0" fmla="*/ 8 w 718"/>
                <a:gd name="T1" fmla="*/ 5 h 105"/>
                <a:gd name="T2" fmla="*/ 705 w 718"/>
                <a:gd name="T3" fmla="*/ 5 h 105"/>
                <a:gd name="T4" fmla="*/ 700 w 718"/>
                <a:gd name="T5" fmla="*/ 0 h 105"/>
                <a:gd name="T6" fmla="*/ 5 w 718"/>
                <a:gd name="T7" fmla="*/ 0 h 105"/>
                <a:gd name="T8" fmla="*/ 8 w 718"/>
                <a:gd name="T9" fmla="*/ 5 h 105"/>
                <a:gd name="T10" fmla="*/ 710 w 718"/>
                <a:gd name="T11" fmla="*/ 14 h 105"/>
                <a:gd name="T12" fmla="*/ 713 w 718"/>
                <a:gd name="T13" fmla="*/ 19 h 105"/>
                <a:gd name="T14" fmla="*/ 13 w 718"/>
                <a:gd name="T15" fmla="*/ 19 h 105"/>
                <a:gd name="T16" fmla="*/ 11 w 718"/>
                <a:gd name="T17" fmla="*/ 14 h 105"/>
                <a:gd name="T18" fmla="*/ 710 w 718"/>
                <a:gd name="T19" fmla="*/ 14 h 105"/>
                <a:gd name="T20" fmla="*/ 716 w 718"/>
                <a:gd name="T21" fmla="*/ 29 h 105"/>
                <a:gd name="T22" fmla="*/ 717 w 718"/>
                <a:gd name="T23" fmla="*/ 34 h 105"/>
                <a:gd name="T24" fmla="*/ 15 w 718"/>
                <a:gd name="T25" fmla="*/ 34 h 105"/>
                <a:gd name="T26" fmla="*/ 15 w 718"/>
                <a:gd name="T27" fmla="*/ 29 h 105"/>
                <a:gd name="T28" fmla="*/ 716 w 718"/>
                <a:gd name="T29" fmla="*/ 29 h 105"/>
                <a:gd name="T30" fmla="*/ 718 w 718"/>
                <a:gd name="T31" fmla="*/ 43 h 105"/>
                <a:gd name="T32" fmla="*/ 718 w 718"/>
                <a:gd name="T33" fmla="*/ 47 h 105"/>
                <a:gd name="T34" fmla="*/ 718 w 718"/>
                <a:gd name="T35" fmla="*/ 48 h 105"/>
                <a:gd name="T36" fmla="*/ 16 w 718"/>
                <a:gd name="T37" fmla="*/ 48 h 105"/>
                <a:gd name="T38" fmla="*/ 16 w 718"/>
                <a:gd name="T39" fmla="*/ 43 h 105"/>
                <a:gd name="T40" fmla="*/ 718 w 718"/>
                <a:gd name="T41" fmla="*/ 43 h 105"/>
                <a:gd name="T42" fmla="*/ 718 w 718"/>
                <a:gd name="T43" fmla="*/ 57 h 105"/>
                <a:gd name="T44" fmla="*/ 717 w 718"/>
                <a:gd name="T45" fmla="*/ 62 h 105"/>
                <a:gd name="T46" fmla="*/ 15 w 718"/>
                <a:gd name="T47" fmla="*/ 62 h 105"/>
                <a:gd name="T48" fmla="*/ 16 w 718"/>
                <a:gd name="T49" fmla="*/ 57 h 105"/>
                <a:gd name="T50" fmla="*/ 718 w 718"/>
                <a:gd name="T51" fmla="*/ 57 h 105"/>
                <a:gd name="T52" fmla="*/ 714 w 718"/>
                <a:gd name="T53" fmla="*/ 71 h 105"/>
                <a:gd name="T54" fmla="*/ 712 w 718"/>
                <a:gd name="T55" fmla="*/ 76 h 105"/>
                <a:gd name="T56" fmla="*/ 12 w 718"/>
                <a:gd name="T57" fmla="*/ 76 h 105"/>
                <a:gd name="T58" fmla="*/ 14 w 718"/>
                <a:gd name="T59" fmla="*/ 71 h 105"/>
                <a:gd name="T60" fmla="*/ 714 w 718"/>
                <a:gd name="T61" fmla="*/ 71 h 105"/>
                <a:gd name="T62" fmla="*/ 707 w 718"/>
                <a:gd name="T63" fmla="*/ 85 h 105"/>
                <a:gd name="T64" fmla="*/ 704 w 718"/>
                <a:gd name="T65" fmla="*/ 90 h 105"/>
                <a:gd name="T66" fmla="*/ 7 w 718"/>
                <a:gd name="T67" fmla="*/ 90 h 105"/>
                <a:gd name="T68" fmla="*/ 9 w 718"/>
                <a:gd name="T69" fmla="*/ 85 h 105"/>
                <a:gd name="T70" fmla="*/ 707 w 718"/>
                <a:gd name="T71" fmla="*/ 85 h 105"/>
                <a:gd name="T72" fmla="*/ 695 w 718"/>
                <a:gd name="T73" fmla="*/ 100 h 105"/>
                <a:gd name="T74" fmla="*/ 689 w 718"/>
                <a:gd name="T75" fmla="*/ 105 h 105"/>
                <a:gd name="T76" fmla="*/ 0 w 718"/>
                <a:gd name="T77" fmla="*/ 105 h 105"/>
                <a:gd name="T78" fmla="*/ 3 w 718"/>
                <a:gd name="T79" fmla="*/ 100 h 105"/>
                <a:gd name="T80" fmla="*/ 695 w 718"/>
                <a:gd name="T81" fmla="*/ 100 h 105"/>
                <a:gd name="T82" fmla="*/ 695 w 718"/>
                <a:gd name="T83" fmla="*/ 100 h 105"/>
                <a:gd name="T84" fmla="*/ 695 w 718"/>
                <a:gd name="T85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8" h="105">
                  <a:moveTo>
                    <a:pt x="8" y="5"/>
                  </a:moveTo>
                  <a:cubicBezTo>
                    <a:pt x="705" y="5"/>
                    <a:pt x="705" y="5"/>
                    <a:pt x="705" y="5"/>
                  </a:cubicBezTo>
                  <a:cubicBezTo>
                    <a:pt x="703" y="3"/>
                    <a:pt x="702" y="2"/>
                    <a:pt x="70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7" y="3"/>
                    <a:pt x="8" y="5"/>
                  </a:cubicBezTo>
                  <a:close/>
                  <a:moveTo>
                    <a:pt x="710" y="14"/>
                  </a:moveTo>
                  <a:cubicBezTo>
                    <a:pt x="711" y="16"/>
                    <a:pt x="712" y="18"/>
                    <a:pt x="7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2" y="16"/>
                    <a:pt x="11" y="14"/>
                  </a:cubicBezTo>
                  <a:lnTo>
                    <a:pt x="710" y="14"/>
                  </a:lnTo>
                  <a:close/>
                  <a:moveTo>
                    <a:pt x="716" y="29"/>
                  </a:moveTo>
                  <a:cubicBezTo>
                    <a:pt x="716" y="30"/>
                    <a:pt x="717" y="32"/>
                    <a:pt x="717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5" y="30"/>
                    <a:pt x="15" y="29"/>
                  </a:cubicBezTo>
                  <a:lnTo>
                    <a:pt x="716" y="29"/>
                  </a:lnTo>
                  <a:close/>
                  <a:moveTo>
                    <a:pt x="718" y="43"/>
                  </a:moveTo>
                  <a:cubicBezTo>
                    <a:pt x="718" y="44"/>
                    <a:pt x="718" y="46"/>
                    <a:pt x="718" y="47"/>
                  </a:cubicBezTo>
                  <a:cubicBezTo>
                    <a:pt x="718" y="48"/>
                    <a:pt x="718" y="48"/>
                    <a:pt x="718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6"/>
                    <a:pt x="16" y="44"/>
                    <a:pt x="16" y="43"/>
                  </a:cubicBezTo>
                  <a:cubicBezTo>
                    <a:pt x="718" y="43"/>
                    <a:pt x="718" y="43"/>
                    <a:pt x="718" y="43"/>
                  </a:cubicBezTo>
                  <a:close/>
                  <a:moveTo>
                    <a:pt x="718" y="57"/>
                  </a:moveTo>
                  <a:cubicBezTo>
                    <a:pt x="717" y="59"/>
                    <a:pt x="717" y="60"/>
                    <a:pt x="717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0"/>
                    <a:pt x="16" y="59"/>
                    <a:pt x="16" y="57"/>
                  </a:cubicBezTo>
                  <a:lnTo>
                    <a:pt x="718" y="57"/>
                  </a:lnTo>
                  <a:close/>
                  <a:moveTo>
                    <a:pt x="714" y="71"/>
                  </a:moveTo>
                  <a:cubicBezTo>
                    <a:pt x="714" y="73"/>
                    <a:pt x="713" y="75"/>
                    <a:pt x="7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5"/>
                    <a:pt x="13" y="73"/>
                    <a:pt x="14" y="71"/>
                  </a:cubicBezTo>
                  <a:lnTo>
                    <a:pt x="714" y="71"/>
                  </a:lnTo>
                  <a:close/>
                  <a:moveTo>
                    <a:pt x="707" y="85"/>
                  </a:moveTo>
                  <a:cubicBezTo>
                    <a:pt x="706" y="87"/>
                    <a:pt x="705" y="89"/>
                    <a:pt x="704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8" y="89"/>
                    <a:pt x="9" y="87"/>
                    <a:pt x="9" y="85"/>
                  </a:cubicBezTo>
                  <a:lnTo>
                    <a:pt x="707" y="85"/>
                  </a:lnTo>
                  <a:close/>
                  <a:moveTo>
                    <a:pt x="695" y="100"/>
                  </a:moveTo>
                  <a:cubicBezTo>
                    <a:pt x="693" y="102"/>
                    <a:pt x="691" y="103"/>
                    <a:pt x="689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3"/>
                    <a:pt x="2" y="101"/>
                    <a:pt x="3" y="100"/>
                  </a:cubicBezTo>
                  <a:lnTo>
                    <a:pt x="695" y="100"/>
                  </a:lnTo>
                  <a:close/>
                  <a:moveTo>
                    <a:pt x="695" y="100"/>
                  </a:moveTo>
                  <a:cubicBezTo>
                    <a:pt x="695" y="100"/>
                    <a:pt x="695" y="100"/>
                    <a:pt x="695" y="100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2354263" y="2919413"/>
              <a:ext cx="1930400" cy="533400"/>
            </a:xfrm>
            <a:custGeom>
              <a:avLst/>
              <a:gdLst>
                <a:gd name="T0" fmla="*/ 444 w 513"/>
                <a:gd name="T1" fmla="*/ 0 h 141"/>
                <a:gd name="T2" fmla="*/ 0 w 513"/>
                <a:gd name="T3" fmla="*/ 0 h 141"/>
                <a:gd name="T4" fmla="*/ 0 w 513"/>
                <a:gd name="T5" fmla="*/ 20 h 141"/>
                <a:gd name="T6" fmla="*/ 0 w 513"/>
                <a:gd name="T7" fmla="*/ 122 h 141"/>
                <a:gd name="T8" fmla="*/ 0 w 513"/>
                <a:gd name="T9" fmla="*/ 141 h 141"/>
                <a:gd name="T10" fmla="*/ 444 w 513"/>
                <a:gd name="T11" fmla="*/ 141 h 141"/>
                <a:gd name="T12" fmla="*/ 444 w 513"/>
                <a:gd name="T13" fmla="*/ 0 h 141"/>
                <a:gd name="T14" fmla="*/ 444 w 513"/>
                <a:gd name="T15" fmla="*/ 0 h 141"/>
                <a:gd name="T16" fmla="*/ 444 w 513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3" h="141">
                  <a:moveTo>
                    <a:pt x="4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1" y="54"/>
                    <a:pt x="18" y="93"/>
                    <a:pt x="0" y="12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444" y="141"/>
                    <a:pt x="444" y="141"/>
                    <a:pt x="444" y="141"/>
                  </a:cubicBezTo>
                  <a:cubicBezTo>
                    <a:pt x="513" y="141"/>
                    <a:pt x="513" y="0"/>
                    <a:pt x="444" y="0"/>
                  </a:cubicBezTo>
                  <a:close/>
                  <a:moveTo>
                    <a:pt x="444" y="0"/>
                  </a:moveTo>
                  <a:cubicBezTo>
                    <a:pt x="444" y="0"/>
                    <a:pt x="444" y="0"/>
                    <a:pt x="444" y="0"/>
                  </a:cubicBezTo>
                </a:path>
              </a:pathLst>
            </a:custGeom>
            <a:solidFill>
              <a:srgbClr val="FBB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2354263" y="2995613"/>
              <a:ext cx="1812925" cy="384175"/>
            </a:xfrm>
            <a:custGeom>
              <a:avLst/>
              <a:gdLst>
                <a:gd name="T0" fmla="*/ 0 w 482"/>
                <a:gd name="T1" fmla="*/ 102 h 102"/>
                <a:gd name="T2" fmla="*/ 0 w 482"/>
                <a:gd name="T3" fmla="*/ 0 h 102"/>
                <a:gd name="T4" fmla="*/ 444 w 482"/>
                <a:gd name="T5" fmla="*/ 0 h 102"/>
                <a:gd name="T6" fmla="*/ 482 w 482"/>
                <a:gd name="T7" fmla="*/ 51 h 102"/>
                <a:gd name="T8" fmla="*/ 444 w 482"/>
                <a:gd name="T9" fmla="*/ 102 h 102"/>
                <a:gd name="T10" fmla="*/ 0 w 482"/>
                <a:gd name="T11" fmla="*/ 102 h 102"/>
                <a:gd name="T12" fmla="*/ 0 w 482"/>
                <a:gd name="T13" fmla="*/ 102 h 102"/>
                <a:gd name="T14" fmla="*/ 0 w 48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102">
                  <a:moveTo>
                    <a:pt x="0" y="102"/>
                  </a:moveTo>
                  <a:cubicBezTo>
                    <a:pt x="18" y="68"/>
                    <a:pt x="20" y="34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65" y="0"/>
                    <a:pt x="482" y="23"/>
                    <a:pt x="482" y="51"/>
                  </a:cubicBezTo>
                  <a:cubicBezTo>
                    <a:pt x="482" y="79"/>
                    <a:pt x="465" y="102"/>
                    <a:pt x="444" y="102"/>
                  </a:cubicBezTo>
                  <a:lnTo>
                    <a:pt x="0" y="102"/>
                  </a:lnTo>
                  <a:close/>
                  <a:moveTo>
                    <a:pt x="0" y="102"/>
                  </a:moveTo>
                  <a:cubicBezTo>
                    <a:pt x="0" y="102"/>
                    <a:pt x="0" y="102"/>
                    <a:pt x="0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21"/>
            <p:cNvSpPr>
              <a:spLocks noEditPoints="1"/>
            </p:cNvSpPr>
            <p:nvPr/>
          </p:nvSpPr>
          <p:spPr bwMode="auto">
            <a:xfrm>
              <a:off x="2354263" y="2995613"/>
              <a:ext cx="1873250" cy="373062"/>
            </a:xfrm>
            <a:custGeom>
              <a:avLst/>
              <a:gdLst>
                <a:gd name="T0" fmla="*/ 4 w 498"/>
                <a:gd name="T1" fmla="*/ 8 h 99"/>
                <a:gd name="T2" fmla="*/ 0 w 498"/>
                <a:gd name="T3" fmla="*/ 0 h 99"/>
                <a:gd name="T4" fmla="*/ 444 w 498"/>
                <a:gd name="T5" fmla="*/ 0 h 99"/>
                <a:gd name="T6" fmla="*/ 455 w 498"/>
                <a:gd name="T7" fmla="*/ 99 h 99"/>
                <a:gd name="T8" fmla="*/ 443 w 498"/>
                <a:gd name="T9" fmla="*/ 8 h 99"/>
                <a:gd name="T10" fmla="*/ 4 w 498"/>
                <a:gd name="T11" fmla="*/ 8 h 99"/>
                <a:gd name="T12" fmla="*/ 4 w 498"/>
                <a:gd name="T13" fmla="*/ 8 h 99"/>
                <a:gd name="T14" fmla="*/ 4 w 498"/>
                <a:gd name="T15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99">
                  <a:moveTo>
                    <a:pt x="4" y="8"/>
                  </a:moveTo>
                  <a:cubicBezTo>
                    <a:pt x="3" y="5"/>
                    <a:pt x="2" y="2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86" y="0"/>
                    <a:pt x="498" y="78"/>
                    <a:pt x="455" y="99"/>
                  </a:cubicBezTo>
                  <a:cubicBezTo>
                    <a:pt x="485" y="81"/>
                    <a:pt x="474" y="18"/>
                    <a:pt x="443" y="8"/>
                  </a:cubicBezTo>
                  <a:lnTo>
                    <a:pt x="4" y="8"/>
                  </a:ln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2368550" y="3048000"/>
              <a:ext cx="1798638" cy="309562"/>
            </a:xfrm>
            <a:custGeom>
              <a:avLst/>
              <a:gdLst>
                <a:gd name="T0" fmla="*/ 5 w 478"/>
                <a:gd name="T1" fmla="*/ 4 h 82"/>
                <a:gd name="T2" fmla="*/ 469 w 478"/>
                <a:gd name="T3" fmla="*/ 4 h 82"/>
                <a:gd name="T4" fmla="*/ 466 w 478"/>
                <a:gd name="T5" fmla="*/ 0 h 82"/>
                <a:gd name="T6" fmla="*/ 3 w 478"/>
                <a:gd name="T7" fmla="*/ 0 h 82"/>
                <a:gd name="T8" fmla="*/ 5 w 478"/>
                <a:gd name="T9" fmla="*/ 4 h 82"/>
                <a:gd name="T10" fmla="*/ 473 w 478"/>
                <a:gd name="T11" fmla="*/ 11 h 82"/>
                <a:gd name="T12" fmla="*/ 474 w 478"/>
                <a:gd name="T13" fmla="*/ 15 h 82"/>
                <a:gd name="T14" fmla="*/ 8 w 478"/>
                <a:gd name="T15" fmla="*/ 15 h 82"/>
                <a:gd name="T16" fmla="*/ 7 w 478"/>
                <a:gd name="T17" fmla="*/ 11 h 82"/>
                <a:gd name="T18" fmla="*/ 473 w 478"/>
                <a:gd name="T19" fmla="*/ 11 h 82"/>
                <a:gd name="T20" fmla="*/ 476 w 478"/>
                <a:gd name="T21" fmla="*/ 22 h 82"/>
                <a:gd name="T22" fmla="*/ 477 w 478"/>
                <a:gd name="T23" fmla="*/ 26 h 82"/>
                <a:gd name="T24" fmla="*/ 10 w 478"/>
                <a:gd name="T25" fmla="*/ 26 h 82"/>
                <a:gd name="T26" fmla="*/ 10 w 478"/>
                <a:gd name="T27" fmla="*/ 22 h 82"/>
                <a:gd name="T28" fmla="*/ 476 w 478"/>
                <a:gd name="T29" fmla="*/ 22 h 82"/>
                <a:gd name="T30" fmla="*/ 478 w 478"/>
                <a:gd name="T31" fmla="*/ 33 h 82"/>
                <a:gd name="T32" fmla="*/ 478 w 478"/>
                <a:gd name="T33" fmla="*/ 37 h 82"/>
                <a:gd name="T34" fmla="*/ 478 w 478"/>
                <a:gd name="T35" fmla="*/ 37 h 82"/>
                <a:gd name="T36" fmla="*/ 11 w 478"/>
                <a:gd name="T37" fmla="*/ 37 h 82"/>
                <a:gd name="T38" fmla="*/ 11 w 478"/>
                <a:gd name="T39" fmla="*/ 33 h 82"/>
                <a:gd name="T40" fmla="*/ 478 w 478"/>
                <a:gd name="T41" fmla="*/ 33 h 82"/>
                <a:gd name="T42" fmla="*/ 478 w 478"/>
                <a:gd name="T43" fmla="*/ 44 h 82"/>
                <a:gd name="T44" fmla="*/ 477 w 478"/>
                <a:gd name="T45" fmla="*/ 48 h 82"/>
                <a:gd name="T46" fmla="*/ 10 w 478"/>
                <a:gd name="T47" fmla="*/ 48 h 82"/>
                <a:gd name="T48" fmla="*/ 10 w 478"/>
                <a:gd name="T49" fmla="*/ 44 h 82"/>
                <a:gd name="T50" fmla="*/ 478 w 478"/>
                <a:gd name="T51" fmla="*/ 44 h 82"/>
                <a:gd name="T52" fmla="*/ 475 w 478"/>
                <a:gd name="T53" fmla="*/ 55 h 82"/>
                <a:gd name="T54" fmla="*/ 474 w 478"/>
                <a:gd name="T55" fmla="*/ 59 h 82"/>
                <a:gd name="T56" fmla="*/ 8 w 478"/>
                <a:gd name="T57" fmla="*/ 59 h 82"/>
                <a:gd name="T58" fmla="*/ 9 w 478"/>
                <a:gd name="T59" fmla="*/ 55 h 82"/>
                <a:gd name="T60" fmla="*/ 475 w 478"/>
                <a:gd name="T61" fmla="*/ 55 h 82"/>
                <a:gd name="T62" fmla="*/ 471 w 478"/>
                <a:gd name="T63" fmla="*/ 67 h 82"/>
                <a:gd name="T64" fmla="*/ 468 w 478"/>
                <a:gd name="T65" fmla="*/ 70 h 82"/>
                <a:gd name="T66" fmla="*/ 5 w 478"/>
                <a:gd name="T67" fmla="*/ 70 h 82"/>
                <a:gd name="T68" fmla="*/ 6 w 478"/>
                <a:gd name="T69" fmla="*/ 67 h 82"/>
                <a:gd name="T70" fmla="*/ 471 w 478"/>
                <a:gd name="T71" fmla="*/ 67 h 82"/>
                <a:gd name="T72" fmla="*/ 463 w 478"/>
                <a:gd name="T73" fmla="*/ 78 h 82"/>
                <a:gd name="T74" fmla="*/ 458 w 478"/>
                <a:gd name="T75" fmla="*/ 82 h 82"/>
                <a:gd name="T76" fmla="*/ 0 w 478"/>
                <a:gd name="T77" fmla="*/ 82 h 82"/>
                <a:gd name="T78" fmla="*/ 2 w 478"/>
                <a:gd name="T79" fmla="*/ 78 h 82"/>
                <a:gd name="T80" fmla="*/ 463 w 478"/>
                <a:gd name="T81" fmla="*/ 78 h 82"/>
                <a:gd name="T82" fmla="*/ 463 w 478"/>
                <a:gd name="T83" fmla="*/ 78 h 82"/>
                <a:gd name="T84" fmla="*/ 463 w 478"/>
                <a:gd name="T85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8" h="82">
                  <a:moveTo>
                    <a:pt x="5" y="4"/>
                  </a:moveTo>
                  <a:cubicBezTo>
                    <a:pt x="469" y="4"/>
                    <a:pt x="469" y="4"/>
                    <a:pt x="469" y="4"/>
                  </a:cubicBezTo>
                  <a:cubicBezTo>
                    <a:pt x="468" y="2"/>
                    <a:pt x="467" y="1"/>
                    <a:pt x="46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2"/>
                    <a:pt x="5" y="4"/>
                  </a:cubicBezTo>
                  <a:close/>
                  <a:moveTo>
                    <a:pt x="473" y="11"/>
                  </a:moveTo>
                  <a:cubicBezTo>
                    <a:pt x="473" y="12"/>
                    <a:pt x="474" y="13"/>
                    <a:pt x="47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2"/>
                    <a:pt x="7" y="11"/>
                  </a:cubicBezTo>
                  <a:lnTo>
                    <a:pt x="473" y="11"/>
                  </a:lnTo>
                  <a:close/>
                  <a:moveTo>
                    <a:pt x="476" y="22"/>
                  </a:moveTo>
                  <a:cubicBezTo>
                    <a:pt x="477" y="23"/>
                    <a:pt x="477" y="25"/>
                    <a:pt x="477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5"/>
                    <a:pt x="10" y="23"/>
                    <a:pt x="10" y="22"/>
                  </a:cubicBezTo>
                  <a:lnTo>
                    <a:pt x="476" y="22"/>
                  </a:lnTo>
                  <a:close/>
                  <a:moveTo>
                    <a:pt x="478" y="33"/>
                  </a:moveTo>
                  <a:cubicBezTo>
                    <a:pt x="478" y="34"/>
                    <a:pt x="478" y="36"/>
                    <a:pt x="478" y="37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4"/>
                    <a:pt x="11" y="33"/>
                  </a:cubicBezTo>
                  <a:lnTo>
                    <a:pt x="478" y="33"/>
                  </a:lnTo>
                  <a:close/>
                  <a:moveTo>
                    <a:pt x="478" y="44"/>
                  </a:moveTo>
                  <a:cubicBezTo>
                    <a:pt x="477" y="46"/>
                    <a:pt x="477" y="47"/>
                    <a:pt x="47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7"/>
                    <a:pt x="10" y="46"/>
                    <a:pt x="10" y="44"/>
                  </a:cubicBezTo>
                  <a:lnTo>
                    <a:pt x="478" y="44"/>
                  </a:lnTo>
                  <a:close/>
                  <a:moveTo>
                    <a:pt x="475" y="55"/>
                  </a:moveTo>
                  <a:cubicBezTo>
                    <a:pt x="475" y="57"/>
                    <a:pt x="474" y="58"/>
                    <a:pt x="474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8"/>
                    <a:pt x="9" y="57"/>
                    <a:pt x="9" y="55"/>
                  </a:cubicBezTo>
                  <a:lnTo>
                    <a:pt x="475" y="55"/>
                  </a:lnTo>
                  <a:close/>
                  <a:moveTo>
                    <a:pt x="471" y="67"/>
                  </a:moveTo>
                  <a:cubicBezTo>
                    <a:pt x="470" y="68"/>
                    <a:pt x="469" y="69"/>
                    <a:pt x="468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69"/>
                    <a:pt x="6" y="68"/>
                    <a:pt x="6" y="67"/>
                  </a:cubicBezTo>
                  <a:lnTo>
                    <a:pt x="471" y="67"/>
                  </a:lnTo>
                  <a:close/>
                  <a:moveTo>
                    <a:pt x="463" y="78"/>
                  </a:moveTo>
                  <a:cubicBezTo>
                    <a:pt x="461" y="79"/>
                    <a:pt x="460" y="80"/>
                    <a:pt x="45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0"/>
                    <a:pt x="1" y="79"/>
                    <a:pt x="2" y="78"/>
                  </a:cubicBezTo>
                  <a:lnTo>
                    <a:pt x="463" y="78"/>
                  </a:lnTo>
                  <a:close/>
                  <a:moveTo>
                    <a:pt x="463" y="78"/>
                  </a:moveTo>
                  <a:cubicBezTo>
                    <a:pt x="463" y="78"/>
                    <a:pt x="463" y="78"/>
                    <a:pt x="463" y="78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4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  <p:bldP spid="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자유형 34"/>
          <p:cNvSpPr/>
          <p:nvPr/>
        </p:nvSpPr>
        <p:spPr>
          <a:xfrm>
            <a:off x="5988049" y="1870783"/>
            <a:ext cx="6186657" cy="1737838"/>
          </a:xfrm>
          <a:custGeom>
            <a:avLst/>
            <a:gdLst>
              <a:gd name="connsiteX0" fmla="*/ 386644 w 6812841"/>
              <a:gd name="connsiteY0" fmla="*/ 0 h 2425406"/>
              <a:gd name="connsiteX1" fmla="*/ 5652933 w 6812841"/>
              <a:gd name="connsiteY1" fmla="*/ 0 h 2425406"/>
              <a:gd name="connsiteX2" fmla="*/ 6812841 w 6812841"/>
              <a:gd name="connsiteY2" fmla="*/ 1159909 h 2425406"/>
              <a:gd name="connsiteX3" fmla="*/ 6812841 w 6812841"/>
              <a:gd name="connsiteY3" fmla="*/ 2180424 h 2425406"/>
              <a:gd name="connsiteX4" fmla="*/ 6812841 w 6812841"/>
              <a:gd name="connsiteY4" fmla="*/ 2319817 h 2425406"/>
              <a:gd name="connsiteX5" fmla="*/ 6812841 w 6812841"/>
              <a:gd name="connsiteY5" fmla="*/ 2376409 h 2425406"/>
              <a:gd name="connsiteX6" fmla="*/ 6763844 w 6812841"/>
              <a:gd name="connsiteY6" fmla="*/ 2425406 h 2425406"/>
              <a:gd name="connsiteX7" fmla="*/ 48997 w 6812841"/>
              <a:gd name="connsiteY7" fmla="*/ 2425406 h 2425406"/>
              <a:gd name="connsiteX8" fmla="*/ 0 w 6812841"/>
              <a:gd name="connsiteY8" fmla="*/ 2376409 h 2425406"/>
              <a:gd name="connsiteX9" fmla="*/ 0 w 6812841"/>
              <a:gd name="connsiteY9" fmla="*/ 2319817 h 2425406"/>
              <a:gd name="connsiteX10" fmla="*/ 0 w 6812841"/>
              <a:gd name="connsiteY10" fmla="*/ 2180424 h 2425406"/>
              <a:gd name="connsiteX11" fmla="*/ 0 w 6812841"/>
              <a:gd name="connsiteY11" fmla="*/ 386644 h 2425406"/>
              <a:gd name="connsiteX12" fmla="*/ 386644 w 6812841"/>
              <a:gd name="connsiteY12" fmla="*/ 0 h 242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12841" h="2425406">
                <a:moveTo>
                  <a:pt x="386644" y="0"/>
                </a:moveTo>
                <a:lnTo>
                  <a:pt x="5652933" y="0"/>
                </a:lnTo>
                <a:lnTo>
                  <a:pt x="6812841" y="1159909"/>
                </a:lnTo>
                <a:lnTo>
                  <a:pt x="6812841" y="2180424"/>
                </a:lnTo>
                <a:lnTo>
                  <a:pt x="6812841" y="2319817"/>
                </a:lnTo>
                <a:lnTo>
                  <a:pt x="6812841" y="2376409"/>
                </a:lnTo>
                <a:cubicBezTo>
                  <a:pt x="6812841" y="2403469"/>
                  <a:pt x="6790904" y="2425406"/>
                  <a:pt x="6763844" y="2425406"/>
                </a:cubicBezTo>
                <a:lnTo>
                  <a:pt x="48997" y="2425406"/>
                </a:lnTo>
                <a:cubicBezTo>
                  <a:pt x="21937" y="2425406"/>
                  <a:pt x="0" y="2403469"/>
                  <a:pt x="0" y="2376409"/>
                </a:cubicBezTo>
                <a:lnTo>
                  <a:pt x="0" y="2319817"/>
                </a:lnTo>
                <a:lnTo>
                  <a:pt x="0" y="2180424"/>
                </a:lnTo>
                <a:lnTo>
                  <a:pt x="0" y="386644"/>
                </a:lnTo>
                <a:cubicBezTo>
                  <a:pt x="0" y="173106"/>
                  <a:pt x="173106" y="0"/>
                  <a:pt x="386644" y="0"/>
                </a:cubicBezTo>
                <a:close/>
              </a:path>
            </a:pathLst>
          </a:custGeom>
          <a:solidFill>
            <a:sysClr val="window" lastClr="FFFFFF">
              <a:alpha val="17000"/>
            </a:sysClr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6210589" y="1285031"/>
            <a:ext cx="5893976" cy="2243355"/>
            <a:chOff x="5607746" y="1473772"/>
            <a:chExt cx="6602107" cy="2243355"/>
          </a:xfrm>
        </p:grpSpPr>
        <p:sp>
          <p:nvSpPr>
            <p:cNvPr id="37" name="직사각형 36"/>
            <p:cNvSpPr/>
            <p:nvPr/>
          </p:nvSpPr>
          <p:spPr>
            <a:xfrm>
              <a:off x="5609027" y="1473772"/>
              <a:ext cx="6600826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학습목표</a:t>
              </a:r>
              <a:endPara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607746" y="2147467"/>
              <a:ext cx="619321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목표를 적어 주십시오</a:t>
              </a:r>
              <a:r>
                <a:rPr lang="en-US" altLang="ko-KR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목표를 적어 주십시오</a:t>
              </a:r>
              <a:r>
                <a:rPr lang="en-US" altLang="ko-KR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목표를 적어 </a:t>
              </a:r>
              <a:r>
                <a:rPr lang="ko-KR" altLang="en-US" sz="160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주십시오</a:t>
              </a:r>
              <a:r>
                <a:rPr lang="en-US" altLang="ko-KR" sz="160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목표를 적어 주십시오</a:t>
              </a:r>
              <a:r>
                <a:rPr lang="en-US" altLang="ko-KR" sz="160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en-US" altLang="ko-KR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39" name="직선 연결선 38"/>
          <p:cNvCxnSpPr/>
          <p:nvPr/>
        </p:nvCxnSpPr>
        <p:spPr>
          <a:xfrm flipH="1">
            <a:off x="6090798" y="1852267"/>
            <a:ext cx="5663052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63000">
                  <a:srgbClr val="39DDE5"/>
                </a:gs>
                <a:gs pos="34000">
                  <a:srgbClr val="39DDE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자유형 41"/>
          <p:cNvSpPr/>
          <p:nvPr/>
        </p:nvSpPr>
        <p:spPr>
          <a:xfrm>
            <a:off x="5988049" y="4531433"/>
            <a:ext cx="6186657" cy="1737838"/>
          </a:xfrm>
          <a:custGeom>
            <a:avLst/>
            <a:gdLst>
              <a:gd name="connsiteX0" fmla="*/ 386644 w 6812841"/>
              <a:gd name="connsiteY0" fmla="*/ 0 h 2425406"/>
              <a:gd name="connsiteX1" fmla="*/ 5652933 w 6812841"/>
              <a:gd name="connsiteY1" fmla="*/ 0 h 2425406"/>
              <a:gd name="connsiteX2" fmla="*/ 6812841 w 6812841"/>
              <a:gd name="connsiteY2" fmla="*/ 1159909 h 2425406"/>
              <a:gd name="connsiteX3" fmla="*/ 6812841 w 6812841"/>
              <a:gd name="connsiteY3" fmla="*/ 2180424 h 2425406"/>
              <a:gd name="connsiteX4" fmla="*/ 6812841 w 6812841"/>
              <a:gd name="connsiteY4" fmla="*/ 2319817 h 2425406"/>
              <a:gd name="connsiteX5" fmla="*/ 6812841 w 6812841"/>
              <a:gd name="connsiteY5" fmla="*/ 2376409 h 2425406"/>
              <a:gd name="connsiteX6" fmla="*/ 6763844 w 6812841"/>
              <a:gd name="connsiteY6" fmla="*/ 2425406 h 2425406"/>
              <a:gd name="connsiteX7" fmla="*/ 48997 w 6812841"/>
              <a:gd name="connsiteY7" fmla="*/ 2425406 h 2425406"/>
              <a:gd name="connsiteX8" fmla="*/ 0 w 6812841"/>
              <a:gd name="connsiteY8" fmla="*/ 2376409 h 2425406"/>
              <a:gd name="connsiteX9" fmla="*/ 0 w 6812841"/>
              <a:gd name="connsiteY9" fmla="*/ 2319817 h 2425406"/>
              <a:gd name="connsiteX10" fmla="*/ 0 w 6812841"/>
              <a:gd name="connsiteY10" fmla="*/ 2180424 h 2425406"/>
              <a:gd name="connsiteX11" fmla="*/ 0 w 6812841"/>
              <a:gd name="connsiteY11" fmla="*/ 386644 h 2425406"/>
              <a:gd name="connsiteX12" fmla="*/ 386644 w 6812841"/>
              <a:gd name="connsiteY12" fmla="*/ 0 h 242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12841" h="2425406">
                <a:moveTo>
                  <a:pt x="386644" y="0"/>
                </a:moveTo>
                <a:lnTo>
                  <a:pt x="5652933" y="0"/>
                </a:lnTo>
                <a:lnTo>
                  <a:pt x="6812841" y="1159909"/>
                </a:lnTo>
                <a:lnTo>
                  <a:pt x="6812841" y="2180424"/>
                </a:lnTo>
                <a:lnTo>
                  <a:pt x="6812841" y="2319817"/>
                </a:lnTo>
                <a:lnTo>
                  <a:pt x="6812841" y="2376409"/>
                </a:lnTo>
                <a:cubicBezTo>
                  <a:pt x="6812841" y="2403469"/>
                  <a:pt x="6790904" y="2425406"/>
                  <a:pt x="6763844" y="2425406"/>
                </a:cubicBezTo>
                <a:lnTo>
                  <a:pt x="48997" y="2425406"/>
                </a:lnTo>
                <a:cubicBezTo>
                  <a:pt x="21937" y="2425406"/>
                  <a:pt x="0" y="2403469"/>
                  <a:pt x="0" y="2376409"/>
                </a:cubicBezTo>
                <a:lnTo>
                  <a:pt x="0" y="2319817"/>
                </a:lnTo>
                <a:lnTo>
                  <a:pt x="0" y="2180424"/>
                </a:lnTo>
                <a:lnTo>
                  <a:pt x="0" y="386644"/>
                </a:lnTo>
                <a:cubicBezTo>
                  <a:pt x="0" y="173106"/>
                  <a:pt x="173106" y="0"/>
                  <a:pt x="386644" y="0"/>
                </a:cubicBezTo>
                <a:close/>
              </a:path>
            </a:pathLst>
          </a:custGeom>
          <a:solidFill>
            <a:sysClr val="window" lastClr="FFFFFF">
              <a:alpha val="17000"/>
            </a:sysClr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6210589" y="3945681"/>
            <a:ext cx="5893976" cy="2243355"/>
            <a:chOff x="5607746" y="1473772"/>
            <a:chExt cx="6602107" cy="2243355"/>
          </a:xfrm>
        </p:grpSpPr>
        <p:sp>
          <p:nvSpPr>
            <p:cNvPr id="44" name="직사각형 43"/>
            <p:cNvSpPr/>
            <p:nvPr/>
          </p:nvSpPr>
          <p:spPr>
            <a:xfrm>
              <a:off x="5609027" y="1473772"/>
              <a:ext cx="6600826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학습내용</a:t>
              </a:r>
              <a:endPara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607746" y="2147467"/>
              <a:ext cx="619321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내용을 적어 주십시오</a:t>
              </a:r>
              <a:r>
                <a:rPr lang="en-US" altLang="ko-KR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내용을 적어 주십시오</a:t>
              </a:r>
              <a:r>
                <a:rPr lang="en-US" altLang="ko-KR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내용을 적어 </a:t>
              </a:r>
              <a:r>
                <a:rPr lang="ko-KR" altLang="en-US" sz="160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주십시오</a:t>
              </a:r>
              <a:r>
                <a:rPr lang="en-US" altLang="ko-KR" sz="160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내용을 적어 주십시오</a:t>
              </a:r>
              <a:r>
                <a:rPr lang="en-US" altLang="ko-KR" sz="160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en-US" altLang="ko-KR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51" name="직선 연결선 50"/>
          <p:cNvCxnSpPr/>
          <p:nvPr/>
        </p:nvCxnSpPr>
        <p:spPr>
          <a:xfrm flipH="1">
            <a:off x="6109848" y="4512917"/>
            <a:ext cx="5663052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63000">
                  <a:srgbClr val="39DDE5"/>
                </a:gs>
                <a:gs pos="34000">
                  <a:srgbClr val="39DDE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부제목 2"/>
          <p:cNvSpPr txBox="1">
            <a:spLocks/>
          </p:cNvSpPr>
          <p:nvPr/>
        </p:nvSpPr>
        <p:spPr>
          <a:xfrm>
            <a:off x="9257617" y="323827"/>
            <a:ext cx="2549628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학습목표 및 내용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23" name="그룹 22"/>
          <p:cNvGrpSpPr/>
          <p:nvPr/>
        </p:nvGrpSpPr>
        <p:grpSpPr>
          <a:xfrm rot="18696953">
            <a:off x="8489329" y="-215148"/>
            <a:ext cx="690610" cy="1214524"/>
            <a:chOff x="4782593" y="1154310"/>
            <a:chExt cx="690610" cy="1214524"/>
          </a:xfrm>
        </p:grpSpPr>
        <p:sp>
          <p:nvSpPr>
            <p:cNvPr id="24" name="이등변 삼각형 23"/>
            <p:cNvSpPr/>
            <p:nvPr/>
          </p:nvSpPr>
          <p:spPr>
            <a:xfrm>
              <a:off x="4782593" y="1524658"/>
              <a:ext cx="690610" cy="844176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4838581" y="1154310"/>
              <a:ext cx="567206" cy="897072"/>
              <a:chOff x="8003575" y="0"/>
              <a:chExt cx="1245714" cy="1970172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8606971" y="0"/>
                <a:ext cx="53056" cy="1073777"/>
              </a:xfrm>
              <a:prstGeom prst="rect">
                <a:avLst/>
              </a:prstGeom>
              <a:solidFill>
                <a:srgbClr val="277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7" name="그룹 26"/>
              <p:cNvGrpSpPr/>
              <p:nvPr/>
            </p:nvGrpSpPr>
            <p:grpSpPr>
              <a:xfrm rot="18856048">
                <a:off x="8003575" y="724458"/>
                <a:ext cx="1245714" cy="1245714"/>
                <a:chOff x="2298700" y="2043113"/>
                <a:chExt cx="2443163" cy="2443163"/>
              </a:xfrm>
            </p:grpSpPr>
            <p:sp>
              <p:nvSpPr>
                <p:cNvPr id="28" name="Freeform 5"/>
                <p:cNvSpPr>
                  <a:spLocks noEditPoints="1"/>
                </p:cNvSpPr>
                <p:nvPr/>
              </p:nvSpPr>
              <p:spPr bwMode="auto">
                <a:xfrm>
                  <a:off x="3195638" y="2265363"/>
                  <a:ext cx="1323975" cy="1323975"/>
                </a:xfrm>
                <a:custGeom>
                  <a:avLst/>
                  <a:gdLst>
                    <a:gd name="T0" fmla="*/ 0 w 351"/>
                    <a:gd name="T1" fmla="*/ 164 h 351"/>
                    <a:gd name="T2" fmla="*/ 133 w 351"/>
                    <a:gd name="T3" fmla="*/ 33 h 351"/>
                    <a:gd name="T4" fmla="*/ 251 w 351"/>
                    <a:gd name="T5" fmla="*/ 33 h 351"/>
                    <a:gd name="T6" fmla="*/ 319 w 351"/>
                    <a:gd name="T7" fmla="*/ 101 h 351"/>
                    <a:gd name="T8" fmla="*/ 318 w 351"/>
                    <a:gd name="T9" fmla="*/ 219 h 351"/>
                    <a:gd name="T10" fmla="*/ 186 w 351"/>
                    <a:gd name="T11" fmla="*/ 351 h 351"/>
                    <a:gd name="T12" fmla="*/ 0 w 351"/>
                    <a:gd name="T13" fmla="*/ 164 h 351"/>
                    <a:gd name="T14" fmla="*/ 0 w 351"/>
                    <a:gd name="T15" fmla="*/ 164 h 351"/>
                    <a:gd name="T16" fmla="*/ 0 w 351"/>
                    <a:gd name="T17" fmla="*/ 164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1" h="351">
                      <a:moveTo>
                        <a:pt x="0" y="164"/>
                      </a:moveTo>
                      <a:cubicBezTo>
                        <a:pt x="133" y="33"/>
                        <a:pt x="133" y="33"/>
                        <a:pt x="133" y="33"/>
                      </a:cubicBezTo>
                      <a:cubicBezTo>
                        <a:pt x="165" y="0"/>
                        <a:pt x="219" y="0"/>
                        <a:pt x="251" y="33"/>
                      </a:cubicBezTo>
                      <a:cubicBezTo>
                        <a:pt x="319" y="101"/>
                        <a:pt x="319" y="101"/>
                        <a:pt x="319" y="101"/>
                      </a:cubicBezTo>
                      <a:cubicBezTo>
                        <a:pt x="351" y="133"/>
                        <a:pt x="351" y="187"/>
                        <a:pt x="318" y="219"/>
                      </a:cubicBezTo>
                      <a:cubicBezTo>
                        <a:pt x="186" y="351"/>
                        <a:pt x="186" y="351"/>
                        <a:pt x="186" y="351"/>
                      </a:cubicBezTo>
                      <a:lnTo>
                        <a:pt x="0" y="164"/>
                      </a:lnTo>
                      <a:close/>
                      <a:moveTo>
                        <a:pt x="0" y="164"/>
                      </a:moveTo>
                      <a:cubicBezTo>
                        <a:pt x="0" y="164"/>
                        <a:pt x="0" y="164"/>
                        <a:pt x="0" y="164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" name="Freeform 6"/>
                <p:cNvSpPr>
                  <a:spLocks noEditPoints="1"/>
                </p:cNvSpPr>
                <p:nvPr/>
              </p:nvSpPr>
              <p:spPr bwMode="auto">
                <a:xfrm>
                  <a:off x="2528888" y="3082925"/>
                  <a:ext cx="1152525" cy="1165225"/>
                </a:xfrm>
                <a:custGeom>
                  <a:avLst/>
                  <a:gdLst>
                    <a:gd name="T0" fmla="*/ 49 w 306"/>
                    <a:gd name="T1" fmla="*/ 260 h 309"/>
                    <a:gd name="T2" fmla="*/ 52 w 306"/>
                    <a:gd name="T3" fmla="*/ 80 h 309"/>
                    <a:gd name="T4" fmla="*/ 177 w 306"/>
                    <a:gd name="T5" fmla="*/ 46 h 309"/>
                    <a:gd name="T6" fmla="*/ 218 w 306"/>
                    <a:gd name="T7" fmla="*/ 5 h 309"/>
                    <a:gd name="T8" fmla="*/ 236 w 306"/>
                    <a:gd name="T9" fmla="*/ 4 h 309"/>
                    <a:gd name="T10" fmla="*/ 301 w 306"/>
                    <a:gd name="T11" fmla="*/ 70 h 309"/>
                    <a:gd name="T12" fmla="*/ 301 w 306"/>
                    <a:gd name="T13" fmla="*/ 88 h 309"/>
                    <a:gd name="T14" fmla="*/ 262 w 306"/>
                    <a:gd name="T15" fmla="*/ 127 h 309"/>
                    <a:gd name="T16" fmla="*/ 230 w 306"/>
                    <a:gd name="T17" fmla="*/ 259 h 309"/>
                    <a:gd name="T18" fmla="*/ 49 w 306"/>
                    <a:gd name="T19" fmla="*/ 260 h 309"/>
                    <a:gd name="T20" fmla="*/ 49 w 306"/>
                    <a:gd name="T21" fmla="*/ 260 h 309"/>
                    <a:gd name="T22" fmla="*/ 49 w 306"/>
                    <a:gd name="T23" fmla="*/ 260 h 309"/>
                    <a:gd name="T24" fmla="*/ 49 w 306"/>
                    <a:gd name="T25" fmla="*/ 26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6" h="309">
                      <a:moveTo>
                        <a:pt x="49" y="260"/>
                      </a:moveTo>
                      <a:cubicBezTo>
                        <a:pt x="0" y="211"/>
                        <a:pt x="1" y="130"/>
                        <a:pt x="52" y="80"/>
                      </a:cubicBezTo>
                      <a:cubicBezTo>
                        <a:pt x="86" y="46"/>
                        <a:pt x="134" y="35"/>
                        <a:pt x="177" y="46"/>
                      </a:cubicBezTo>
                      <a:cubicBezTo>
                        <a:pt x="218" y="5"/>
                        <a:pt x="218" y="5"/>
                        <a:pt x="218" y="5"/>
                      </a:cubicBezTo>
                      <a:cubicBezTo>
                        <a:pt x="223" y="0"/>
                        <a:pt x="231" y="0"/>
                        <a:pt x="236" y="4"/>
                      </a:cubicBezTo>
                      <a:cubicBezTo>
                        <a:pt x="301" y="70"/>
                        <a:pt x="301" y="70"/>
                        <a:pt x="301" y="70"/>
                      </a:cubicBezTo>
                      <a:cubicBezTo>
                        <a:pt x="306" y="75"/>
                        <a:pt x="306" y="83"/>
                        <a:pt x="301" y="88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76" y="172"/>
                        <a:pt x="266" y="223"/>
                        <a:pt x="230" y="259"/>
                      </a:cubicBezTo>
                      <a:cubicBezTo>
                        <a:pt x="179" y="309"/>
                        <a:pt x="98" y="309"/>
                        <a:pt x="49" y="260"/>
                      </a:cubicBezTo>
                      <a:cubicBezTo>
                        <a:pt x="49" y="260"/>
                        <a:pt x="49" y="260"/>
                        <a:pt x="49" y="260"/>
                      </a:cubicBezTo>
                      <a:close/>
                      <a:moveTo>
                        <a:pt x="49" y="260"/>
                      </a:moveTo>
                      <a:cubicBezTo>
                        <a:pt x="49" y="260"/>
                        <a:pt x="49" y="260"/>
                        <a:pt x="49" y="2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1" name="Freeform 7"/>
                <p:cNvSpPr>
                  <a:spLocks noEditPoints="1"/>
                </p:cNvSpPr>
                <p:nvPr/>
              </p:nvSpPr>
              <p:spPr bwMode="auto">
                <a:xfrm>
                  <a:off x="2298700" y="2043113"/>
                  <a:ext cx="2443163" cy="2443163"/>
                </a:xfrm>
                <a:custGeom>
                  <a:avLst/>
                  <a:gdLst>
                    <a:gd name="T0" fmla="*/ 0 w 648"/>
                    <a:gd name="T1" fmla="*/ 276 h 648"/>
                    <a:gd name="T2" fmla="*/ 370 w 648"/>
                    <a:gd name="T3" fmla="*/ 648 h 648"/>
                    <a:gd name="T4" fmla="*/ 0 w 648"/>
                    <a:gd name="T5" fmla="*/ 276 h 648"/>
                    <a:gd name="T6" fmla="*/ 0 w 648"/>
                    <a:gd name="T7" fmla="*/ 276 h 648"/>
                    <a:gd name="T8" fmla="*/ 0 w 648"/>
                    <a:gd name="T9" fmla="*/ 276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648">
                      <a:moveTo>
                        <a:pt x="0" y="276"/>
                      </a:moveTo>
                      <a:cubicBezTo>
                        <a:pt x="278" y="0"/>
                        <a:pt x="648" y="372"/>
                        <a:pt x="370" y="648"/>
                      </a:cubicBezTo>
                      <a:lnTo>
                        <a:pt x="0" y="276"/>
                      </a:lnTo>
                      <a:close/>
                      <a:moveTo>
                        <a:pt x="0" y="276"/>
                      </a:moveTo>
                      <a:cubicBezTo>
                        <a:pt x="0" y="276"/>
                        <a:pt x="0" y="276"/>
                        <a:pt x="0" y="276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cxnSp>
        <p:nvCxnSpPr>
          <p:cNvPr id="32" name="직선 연결선 31"/>
          <p:cNvCxnSpPr/>
          <p:nvPr/>
        </p:nvCxnSpPr>
        <p:spPr>
          <a:xfrm flipH="1">
            <a:off x="9219517" y="860159"/>
            <a:ext cx="2393392" cy="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092526"/>
                </a:gs>
                <a:gs pos="0">
                  <a:schemeClr val="bg1">
                    <a:alpha val="0"/>
                  </a:schemeClr>
                </a:gs>
                <a:gs pos="63000">
                  <a:srgbClr val="39DDE5"/>
                </a:gs>
                <a:gs pos="34000">
                  <a:srgbClr val="39DDE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49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5232400" y="1871436"/>
            <a:ext cx="6578599" cy="4381500"/>
          </a:xfrm>
          <a:prstGeom prst="roundRect">
            <a:avLst>
              <a:gd name="adj" fmla="val 6482"/>
            </a:avLst>
          </a:prstGeom>
          <a:noFill/>
          <a:ln w="38100">
            <a:solidFill>
              <a:schemeClr val="tx1">
                <a:alpha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5683100" y="1327782"/>
            <a:ext cx="1178226" cy="1087308"/>
            <a:chOff x="-1695450" y="1770434"/>
            <a:chExt cx="1549534" cy="1429965"/>
          </a:xfrm>
          <a:effectLst>
            <a:outerShdw blurRad="76200" dist="177800" dir="8640000" sx="109000" sy="109000" kx="800400" algn="br" rotWithShape="0">
              <a:schemeClr val="tx1">
                <a:alpha val="20000"/>
              </a:schemeClr>
            </a:outerShdw>
          </a:effectLst>
        </p:grpSpPr>
        <p:sp>
          <p:nvSpPr>
            <p:cNvPr id="3" name="직사각형 2"/>
            <p:cNvSpPr/>
            <p:nvPr/>
          </p:nvSpPr>
          <p:spPr>
            <a:xfrm>
              <a:off x="-1695450" y="1770434"/>
              <a:ext cx="703228" cy="1429965"/>
            </a:xfrm>
            <a:custGeom>
              <a:avLst/>
              <a:gdLst>
                <a:gd name="connsiteX0" fmla="*/ 0 w 552450"/>
                <a:gd name="connsiteY0" fmla="*/ 0 h 417546"/>
                <a:gd name="connsiteX1" fmla="*/ 552450 w 552450"/>
                <a:gd name="connsiteY1" fmla="*/ 0 h 417546"/>
                <a:gd name="connsiteX2" fmla="*/ 552450 w 552450"/>
                <a:gd name="connsiteY2" fmla="*/ 417546 h 417546"/>
                <a:gd name="connsiteX3" fmla="*/ 0 w 552450"/>
                <a:gd name="connsiteY3" fmla="*/ 417546 h 417546"/>
                <a:gd name="connsiteX4" fmla="*/ 0 w 552450"/>
                <a:gd name="connsiteY4" fmla="*/ 0 h 417546"/>
                <a:gd name="connsiteX0" fmla="*/ 0 w 552450"/>
                <a:gd name="connsiteY0" fmla="*/ 0 h 417546"/>
                <a:gd name="connsiteX1" fmla="*/ 32020 w 552450"/>
                <a:gd name="connsiteY1" fmla="*/ 28440 h 417546"/>
                <a:gd name="connsiteX2" fmla="*/ 552450 w 552450"/>
                <a:gd name="connsiteY2" fmla="*/ 0 h 417546"/>
                <a:gd name="connsiteX3" fmla="*/ 552450 w 552450"/>
                <a:gd name="connsiteY3" fmla="*/ 417546 h 417546"/>
                <a:gd name="connsiteX4" fmla="*/ 0 w 552450"/>
                <a:gd name="connsiteY4" fmla="*/ 417546 h 417546"/>
                <a:gd name="connsiteX5" fmla="*/ 0 w 552450"/>
                <a:gd name="connsiteY5" fmla="*/ 0 h 417546"/>
                <a:gd name="connsiteX0" fmla="*/ 0 w 552450"/>
                <a:gd name="connsiteY0" fmla="*/ 1012419 h 1429965"/>
                <a:gd name="connsiteX1" fmla="*/ 450310 w 552450"/>
                <a:gd name="connsiteY1" fmla="*/ 0 h 1429965"/>
                <a:gd name="connsiteX2" fmla="*/ 552450 w 552450"/>
                <a:gd name="connsiteY2" fmla="*/ 1012419 h 1429965"/>
                <a:gd name="connsiteX3" fmla="*/ 552450 w 552450"/>
                <a:gd name="connsiteY3" fmla="*/ 1429965 h 1429965"/>
                <a:gd name="connsiteX4" fmla="*/ 0 w 552450"/>
                <a:gd name="connsiteY4" fmla="*/ 1429965 h 1429965"/>
                <a:gd name="connsiteX5" fmla="*/ 0 w 552450"/>
                <a:gd name="connsiteY5" fmla="*/ 1012419 h 1429965"/>
                <a:gd name="connsiteX0" fmla="*/ 0 w 552450"/>
                <a:gd name="connsiteY0" fmla="*/ 1012419 h 1429965"/>
                <a:gd name="connsiteX1" fmla="*/ 450310 w 552450"/>
                <a:gd name="connsiteY1" fmla="*/ 0 h 1429965"/>
                <a:gd name="connsiteX2" fmla="*/ 469765 w 552450"/>
                <a:gd name="connsiteY2" fmla="*/ 145915 h 1429965"/>
                <a:gd name="connsiteX3" fmla="*/ 552450 w 552450"/>
                <a:gd name="connsiteY3" fmla="*/ 1012419 h 1429965"/>
                <a:gd name="connsiteX4" fmla="*/ 552450 w 552450"/>
                <a:gd name="connsiteY4" fmla="*/ 1429965 h 1429965"/>
                <a:gd name="connsiteX5" fmla="*/ 0 w 552450"/>
                <a:gd name="connsiteY5" fmla="*/ 1429965 h 1429965"/>
                <a:gd name="connsiteX6" fmla="*/ 0 w 552450"/>
                <a:gd name="connsiteY6" fmla="*/ 1012419 h 1429965"/>
                <a:gd name="connsiteX0" fmla="*/ 0 w 703228"/>
                <a:gd name="connsiteY0" fmla="*/ 1012419 h 1429965"/>
                <a:gd name="connsiteX1" fmla="*/ 450310 w 703228"/>
                <a:gd name="connsiteY1" fmla="*/ 0 h 1429965"/>
                <a:gd name="connsiteX2" fmla="*/ 703228 w 703228"/>
                <a:gd name="connsiteY2" fmla="*/ 9727 h 1429965"/>
                <a:gd name="connsiteX3" fmla="*/ 552450 w 703228"/>
                <a:gd name="connsiteY3" fmla="*/ 1012419 h 1429965"/>
                <a:gd name="connsiteX4" fmla="*/ 552450 w 703228"/>
                <a:gd name="connsiteY4" fmla="*/ 1429965 h 1429965"/>
                <a:gd name="connsiteX5" fmla="*/ 0 w 703228"/>
                <a:gd name="connsiteY5" fmla="*/ 1429965 h 1429965"/>
                <a:gd name="connsiteX6" fmla="*/ 0 w 703228"/>
                <a:gd name="connsiteY6" fmla="*/ 1012419 h 142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228" h="1429965">
                  <a:moveTo>
                    <a:pt x="0" y="1012419"/>
                  </a:moveTo>
                  <a:lnTo>
                    <a:pt x="450310" y="0"/>
                  </a:lnTo>
                  <a:lnTo>
                    <a:pt x="703228" y="9727"/>
                  </a:lnTo>
                  <a:lnTo>
                    <a:pt x="552450" y="1012419"/>
                  </a:lnTo>
                  <a:lnTo>
                    <a:pt x="552450" y="1429965"/>
                  </a:lnTo>
                  <a:lnTo>
                    <a:pt x="0" y="1429965"/>
                  </a:lnTo>
                  <a:lnTo>
                    <a:pt x="0" y="10124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직사각형 2"/>
            <p:cNvSpPr/>
            <p:nvPr/>
          </p:nvSpPr>
          <p:spPr>
            <a:xfrm>
              <a:off x="-849144" y="1770434"/>
              <a:ext cx="703228" cy="1429965"/>
            </a:xfrm>
            <a:custGeom>
              <a:avLst/>
              <a:gdLst>
                <a:gd name="connsiteX0" fmla="*/ 0 w 552450"/>
                <a:gd name="connsiteY0" fmla="*/ 0 h 417546"/>
                <a:gd name="connsiteX1" fmla="*/ 552450 w 552450"/>
                <a:gd name="connsiteY1" fmla="*/ 0 h 417546"/>
                <a:gd name="connsiteX2" fmla="*/ 552450 w 552450"/>
                <a:gd name="connsiteY2" fmla="*/ 417546 h 417546"/>
                <a:gd name="connsiteX3" fmla="*/ 0 w 552450"/>
                <a:gd name="connsiteY3" fmla="*/ 417546 h 417546"/>
                <a:gd name="connsiteX4" fmla="*/ 0 w 552450"/>
                <a:gd name="connsiteY4" fmla="*/ 0 h 417546"/>
                <a:gd name="connsiteX0" fmla="*/ 0 w 552450"/>
                <a:gd name="connsiteY0" fmla="*/ 0 h 417546"/>
                <a:gd name="connsiteX1" fmla="*/ 32020 w 552450"/>
                <a:gd name="connsiteY1" fmla="*/ 28440 h 417546"/>
                <a:gd name="connsiteX2" fmla="*/ 552450 w 552450"/>
                <a:gd name="connsiteY2" fmla="*/ 0 h 417546"/>
                <a:gd name="connsiteX3" fmla="*/ 552450 w 552450"/>
                <a:gd name="connsiteY3" fmla="*/ 417546 h 417546"/>
                <a:gd name="connsiteX4" fmla="*/ 0 w 552450"/>
                <a:gd name="connsiteY4" fmla="*/ 417546 h 417546"/>
                <a:gd name="connsiteX5" fmla="*/ 0 w 552450"/>
                <a:gd name="connsiteY5" fmla="*/ 0 h 417546"/>
                <a:gd name="connsiteX0" fmla="*/ 0 w 552450"/>
                <a:gd name="connsiteY0" fmla="*/ 1012419 h 1429965"/>
                <a:gd name="connsiteX1" fmla="*/ 450310 w 552450"/>
                <a:gd name="connsiteY1" fmla="*/ 0 h 1429965"/>
                <a:gd name="connsiteX2" fmla="*/ 552450 w 552450"/>
                <a:gd name="connsiteY2" fmla="*/ 1012419 h 1429965"/>
                <a:gd name="connsiteX3" fmla="*/ 552450 w 552450"/>
                <a:gd name="connsiteY3" fmla="*/ 1429965 h 1429965"/>
                <a:gd name="connsiteX4" fmla="*/ 0 w 552450"/>
                <a:gd name="connsiteY4" fmla="*/ 1429965 h 1429965"/>
                <a:gd name="connsiteX5" fmla="*/ 0 w 552450"/>
                <a:gd name="connsiteY5" fmla="*/ 1012419 h 1429965"/>
                <a:gd name="connsiteX0" fmla="*/ 0 w 552450"/>
                <a:gd name="connsiteY0" fmla="*/ 1012419 h 1429965"/>
                <a:gd name="connsiteX1" fmla="*/ 450310 w 552450"/>
                <a:gd name="connsiteY1" fmla="*/ 0 h 1429965"/>
                <a:gd name="connsiteX2" fmla="*/ 469765 w 552450"/>
                <a:gd name="connsiteY2" fmla="*/ 145915 h 1429965"/>
                <a:gd name="connsiteX3" fmla="*/ 552450 w 552450"/>
                <a:gd name="connsiteY3" fmla="*/ 1012419 h 1429965"/>
                <a:gd name="connsiteX4" fmla="*/ 552450 w 552450"/>
                <a:gd name="connsiteY4" fmla="*/ 1429965 h 1429965"/>
                <a:gd name="connsiteX5" fmla="*/ 0 w 552450"/>
                <a:gd name="connsiteY5" fmla="*/ 1429965 h 1429965"/>
                <a:gd name="connsiteX6" fmla="*/ 0 w 552450"/>
                <a:gd name="connsiteY6" fmla="*/ 1012419 h 1429965"/>
                <a:gd name="connsiteX0" fmla="*/ 0 w 703228"/>
                <a:gd name="connsiteY0" fmla="*/ 1012419 h 1429965"/>
                <a:gd name="connsiteX1" fmla="*/ 450310 w 703228"/>
                <a:gd name="connsiteY1" fmla="*/ 0 h 1429965"/>
                <a:gd name="connsiteX2" fmla="*/ 703228 w 703228"/>
                <a:gd name="connsiteY2" fmla="*/ 9727 h 1429965"/>
                <a:gd name="connsiteX3" fmla="*/ 552450 w 703228"/>
                <a:gd name="connsiteY3" fmla="*/ 1012419 h 1429965"/>
                <a:gd name="connsiteX4" fmla="*/ 552450 w 703228"/>
                <a:gd name="connsiteY4" fmla="*/ 1429965 h 1429965"/>
                <a:gd name="connsiteX5" fmla="*/ 0 w 703228"/>
                <a:gd name="connsiteY5" fmla="*/ 1429965 h 1429965"/>
                <a:gd name="connsiteX6" fmla="*/ 0 w 703228"/>
                <a:gd name="connsiteY6" fmla="*/ 1012419 h 142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228" h="1429965">
                  <a:moveTo>
                    <a:pt x="0" y="1012419"/>
                  </a:moveTo>
                  <a:lnTo>
                    <a:pt x="450310" y="0"/>
                  </a:lnTo>
                  <a:lnTo>
                    <a:pt x="703228" y="9727"/>
                  </a:lnTo>
                  <a:lnTo>
                    <a:pt x="552450" y="1012419"/>
                  </a:lnTo>
                  <a:lnTo>
                    <a:pt x="552450" y="1429965"/>
                  </a:lnTo>
                  <a:lnTo>
                    <a:pt x="0" y="1429965"/>
                  </a:lnTo>
                  <a:lnTo>
                    <a:pt x="0" y="10124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5" name="TextBox 5"/>
          <p:cNvSpPr txBox="1"/>
          <p:nvPr/>
        </p:nvSpPr>
        <p:spPr>
          <a:xfrm>
            <a:off x="7261365" y="2761215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600" b="1" dirty="0" smtClean="0">
                <a:solidFill>
                  <a:srgbClr val="5AD0D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</a:t>
            </a:r>
            <a:r>
              <a:rPr lang="ko-KR" altLang="en-US" sz="2800" dirty="0" smtClean="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입력하세요</a:t>
            </a:r>
            <a:r>
              <a:rPr lang="en-US" altLang="ko-KR" sz="2800" dirty="0" smtClean="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800" dirty="0">
              <a:solidFill>
                <a:sysClr val="window" lastClr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자유형 49"/>
          <p:cNvSpPr/>
          <p:nvPr/>
        </p:nvSpPr>
        <p:spPr>
          <a:xfrm>
            <a:off x="10993459" y="2784304"/>
            <a:ext cx="371239" cy="342900"/>
          </a:xfrm>
          <a:custGeom>
            <a:avLst/>
            <a:gdLst>
              <a:gd name="connsiteX0" fmla="*/ 379512 w 487412"/>
              <a:gd name="connsiteY0" fmla="*/ 0 h 450205"/>
              <a:gd name="connsiteX1" fmla="*/ 453926 w 487412"/>
              <a:gd name="connsiteY1" fmla="*/ 27905 h 450205"/>
              <a:gd name="connsiteX2" fmla="*/ 487412 w 487412"/>
              <a:gd name="connsiteY2" fmla="*/ 126504 h 450205"/>
              <a:gd name="connsiteX3" fmla="*/ 426020 w 487412"/>
              <a:gd name="connsiteY3" fmla="*/ 312539 h 450205"/>
              <a:gd name="connsiteX4" fmla="*/ 286494 w 487412"/>
              <a:gd name="connsiteY4" fmla="*/ 450205 h 450205"/>
              <a:gd name="connsiteX5" fmla="*/ 264170 w 487412"/>
              <a:gd name="connsiteY5" fmla="*/ 426020 h 450205"/>
              <a:gd name="connsiteX6" fmla="*/ 342305 w 487412"/>
              <a:gd name="connsiteY6" fmla="*/ 349746 h 450205"/>
              <a:gd name="connsiteX7" fmla="*/ 388813 w 487412"/>
              <a:gd name="connsiteY7" fmla="*/ 277192 h 450205"/>
              <a:gd name="connsiteX8" fmla="*/ 392534 w 487412"/>
              <a:gd name="connsiteY8" fmla="*/ 213940 h 450205"/>
              <a:gd name="connsiteX9" fmla="*/ 357187 w 487412"/>
              <a:gd name="connsiteY9" fmla="*/ 187895 h 450205"/>
              <a:gd name="connsiteX10" fmla="*/ 310679 w 487412"/>
              <a:gd name="connsiteY10" fmla="*/ 161850 h 450205"/>
              <a:gd name="connsiteX11" fmla="*/ 286494 w 487412"/>
              <a:gd name="connsiteY11" fmla="*/ 96738 h 450205"/>
              <a:gd name="connsiteX12" fmla="*/ 314399 w 487412"/>
              <a:gd name="connsiteY12" fmla="*/ 27905 h 450205"/>
              <a:gd name="connsiteX13" fmla="*/ 379512 w 487412"/>
              <a:gd name="connsiteY13" fmla="*/ 0 h 450205"/>
              <a:gd name="connsiteX14" fmla="*/ 115342 w 487412"/>
              <a:gd name="connsiteY14" fmla="*/ 0 h 450205"/>
              <a:gd name="connsiteX15" fmla="*/ 189756 w 487412"/>
              <a:gd name="connsiteY15" fmla="*/ 27905 h 450205"/>
              <a:gd name="connsiteX16" fmla="*/ 221382 w 487412"/>
              <a:gd name="connsiteY16" fmla="*/ 126504 h 450205"/>
              <a:gd name="connsiteX17" fmla="*/ 159990 w 487412"/>
              <a:gd name="connsiteY17" fmla="*/ 312539 h 450205"/>
              <a:gd name="connsiteX18" fmla="*/ 20464 w 487412"/>
              <a:gd name="connsiteY18" fmla="*/ 450205 h 450205"/>
              <a:gd name="connsiteX19" fmla="*/ 0 w 487412"/>
              <a:gd name="connsiteY19" fmla="*/ 426020 h 450205"/>
              <a:gd name="connsiteX20" fmla="*/ 76274 w 487412"/>
              <a:gd name="connsiteY20" fmla="*/ 349746 h 450205"/>
              <a:gd name="connsiteX21" fmla="*/ 124644 w 487412"/>
              <a:gd name="connsiteY21" fmla="*/ 277192 h 450205"/>
              <a:gd name="connsiteX22" fmla="*/ 126504 w 487412"/>
              <a:gd name="connsiteY22" fmla="*/ 213940 h 450205"/>
              <a:gd name="connsiteX23" fmla="*/ 91157 w 487412"/>
              <a:gd name="connsiteY23" fmla="*/ 187895 h 450205"/>
              <a:gd name="connsiteX24" fmla="*/ 44648 w 487412"/>
              <a:gd name="connsiteY24" fmla="*/ 161850 h 450205"/>
              <a:gd name="connsiteX25" fmla="*/ 20464 w 487412"/>
              <a:gd name="connsiteY25" fmla="*/ 96738 h 450205"/>
              <a:gd name="connsiteX26" fmla="*/ 48369 w 487412"/>
              <a:gd name="connsiteY26" fmla="*/ 27905 h 450205"/>
              <a:gd name="connsiteX27" fmla="*/ 115342 w 487412"/>
              <a:gd name="connsiteY27" fmla="*/ 0 h 4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7412" h="450205">
                <a:moveTo>
                  <a:pt x="379512" y="0"/>
                </a:moveTo>
                <a:cubicBezTo>
                  <a:pt x="410518" y="0"/>
                  <a:pt x="435322" y="9302"/>
                  <a:pt x="453926" y="27905"/>
                </a:cubicBezTo>
                <a:cubicBezTo>
                  <a:pt x="476250" y="50229"/>
                  <a:pt x="487412" y="83096"/>
                  <a:pt x="487412" y="126504"/>
                </a:cubicBezTo>
                <a:cubicBezTo>
                  <a:pt x="487412" y="193476"/>
                  <a:pt x="466948" y="255488"/>
                  <a:pt x="426020" y="312539"/>
                </a:cubicBezTo>
                <a:cubicBezTo>
                  <a:pt x="397495" y="352226"/>
                  <a:pt x="350986" y="398115"/>
                  <a:pt x="286494" y="450205"/>
                </a:cubicBezTo>
                <a:lnTo>
                  <a:pt x="264170" y="426020"/>
                </a:lnTo>
                <a:cubicBezTo>
                  <a:pt x="297656" y="397495"/>
                  <a:pt x="323701" y="372070"/>
                  <a:pt x="342305" y="349746"/>
                </a:cubicBezTo>
                <a:cubicBezTo>
                  <a:pt x="365869" y="323701"/>
                  <a:pt x="381372" y="299516"/>
                  <a:pt x="388813" y="277192"/>
                </a:cubicBezTo>
                <a:cubicBezTo>
                  <a:pt x="395015" y="251147"/>
                  <a:pt x="396255" y="230063"/>
                  <a:pt x="392534" y="213940"/>
                </a:cubicBezTo>
                <a:cubicBezTo>
                  <a:pt x="386333" y="196577"/>
                  <a:pt x="374551" y="187895"/>
                  <a:pt x="357187" y="187895"/>
                </a:cubicBezTo>
                <a:cubicBezTo>
                  <a:pt x="339824" y="187895"/>
                  <a:pt x="324321" y="179214"/>
                  <a:pt x="310679" y="161850"/>
                </a:cubicBezTo>
                <a:cubicBezTo>
                  <a:pt x="294556" y="143247"/>
                  <a:pt x="286494" y="121543"/>
                  <a:pt x="286494" y="96738"/>
                </a:cubicBezTo>
                <a:cubicBezTo>
                  <a:pt x="286494" y="69453"/>
                  <a:pt x="295796" y="46509"/>
                  <a:pt x="314399" y="27905"/>
                </a:cubicBezTo>
                <a:cubicBezTo>
                  <a:pt x="333003" y="9302"/>
                  <a:pt x="354707" y="0"/>
                  <a:pt x="379512" y="0"/>
                </a:cubicBezTo>
                <a:close/>
                <a:moveTo>
                  <a:pt x="115342" y="0"/>
                </a:moveTo>
                <a:cubicBezTo>
                  <a:pt x="146348" y="0"/>
                  <a:pt x="171152" y="9302"/>
                  <a:pt x="189756" y="27905"/>
                </a:cubicBezTo>
                <a:cubicBezTo>
                  <a:pt x="210840" y="50229"/>
                  <a:pt x="221382" y="83096"/>
                  <a:pt x="221382" y="126504"/>
                </a:cubicBezTo>
                <a:cubicBezTo>
                  <a:pt x="221382" y="194717"/>
                  <a:pt x="200918" y="256728"/>
                  <a:pt x="159990" y="312539"/>
                </a:cubicBezTo>
                <a:cubicBezTo>
                  <a:pt x="131465" y="353467"/>
                  <a:pt x="84956" y="399355"/>
                  <a:pt x="20464" y="450205"/>
                </a:cubicBezTo>
                <a:lnTo>
                  <a:pt x="0" y="426020"/>
                </a:lnTo>
                <a:cubicBezTo>
                  <a:pt x="32246" y="396255"/>
                  <a:pt x="57671" y="370830"/>
                  <a:pt x="76274" y="349746"/>
                </a:cubicBezTo>
                <a:cubicBezTo>
                  <a:pt x="99839" y="322461"/>
                  <a:pt x="115962" y="298276"/>
                  <a:pt x="124644" y="277192"/>
                </a:cubicBezTo>
                <a:cubicBezTo>
                  <a:pt x="130845" y="251147"/>
                  <a:pt x="131465" y="230063"/>
                  <a:pt x="126504" y="213940"/>
                </a:cubicBezTo>
                <a:cubicBezTo>
                  <a:pt x="121543" y="196577"/>
                  <a:pt x="109761" y="187895"/>
                  <a:pt x="91157" y="187895"/>
                </a:cubicBezTo>
                <a:cubicBezTo>
                  <a:pt x="75034" y="187895"/>
                  <a:pt x="59531" y="179214"/>
                  <a:pt x="44648" y="161850"/>
                </a:cubicBezTo>
                <a:cubicBezTo>
                  <a:pt x="28525" y="143247"/>
                  <a:pt x="20464" y="121543"/>
                  <a:pt x="20464" y="96738"/>
                </a:cubicBezTo>
                <a:cubicBezTo>
                  <a:pt x="20464" y="69453"/>
                  <a:pt x="29766" y="46509"/>
                  <a:pt x="48369" y="27905"/>
                </a:cubicBezTo>
                <a:cubicBezTo>
                  <a:pt x="68213" y="9302"/>
                  <a:pt x="90537" y="0"/>
                  <a:pt x="115342" y="0"/>
                </a:cubicBezTo>
                <a:close/>
              </a:path>
            </a:pathLst>
          </a:custGeom>
          <a:solidFill>
            <a:sysClr val="window" lastClr="FFFFFF">
              <a:alpha val="29000"/>
            </a:sys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solidFill>
                <a:sysClr val="window" lastClr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자유형 50"/>
          <p:cNvSpPr/>
          <p:nvPr/>
        </p:nvSpPr>
        <p:spPr>
          <a:xfrm>
            <a:off x="6982883" y="2788036"/>
            <a:ext cx="372656" cy="341483"/>
          </a:xfrm>
          <a:custGeom>
            <a:avLst/>
            <a:gdLst>
              <a:gd name="connsiteX0" fmla="*/ 466949 w 489273"/>
              <a:gd name="connsiteY0" fmla="*/ 0 h 448345"/>
              <a:gd name="connsiteX1" fmla="*/ 489273 w 489273"/>
              <a:gd name="connsiteY1" fmla="*/ 24184 h 448345"/>
              <a:gd name="connsiteX2" fmla="*/ 409278 w 489273"/>
              <a:gd name="connsiteY2" fmla="*/ 98598 h 448345"/>
              <a:gd name="connsiteX3" fmla="*/ 362769 w 489273"/>
              <a:gd name="connsiteY3" fmla="*/ 173013 h 448345"/>
              <a:gd name="connsiteX4" fmla="*/ 359048 w 489273"/>
              <a:gd name="connsiteY4" fmla="*/ 234404 h 448345"/>
              <a:gd name="connsiteX5" fmla="*/ 396255 w 489273"/>
              <a:gd name="connsiteY5" fmla="*/ 262309 h 448345"/>
              <a:gd name="connsiteX6" fmla="*/ 442764 w 489273"/>
              <a:gd name="connsiteY6" fmla="*/ 286494 h 448345"/>
              <a:gd name="connsiteX7" fmla="*/ 466949 w 489273"/>
              <a:gd name="connsiteY7" fmla="*/ 351606 h 448345"/>
              <a:gd name="connsiteX8" fmla="*/ 437183 w 489273"/>
              <a:gd name="connsiteY8" fmla="*/ 418579 h 448345"/>
              <a:gd name="connsiteX9" fmla="*/ 373931 w 489273"/>
              <a:gd name="connsiteY9" fmla="*/ 448345 h 448345"/>
              <a:gd name="connsiteX10" fmla="*/ 297657 w 489273"/>
              <a:gd name="connsiteY10" fmla="*/ 418579 h 448345"/>
              <a:gd name="connsiteX11" fmla="*/ 266031 w 489273"/>
              <a:gd name="connsiteY11" fmla="*/ 323701 h 448345"/>
              <a:gd name="connsiteX12" fmla="*/ 325562 w 489273"/>
              <a:gd name="connsiteY12" fmla="*/ 135806 h 448345"/>
              <a:gd name="connsiteX13" fmla="*/ 466949 w 489273"/>
              <a:gd name="connsiteY13" fmla="*/ 0 h 448345"/>
              <a:gd name="connsiteX14" fmla="*/ 200918 w 489273"/>
              <a:gd name="connsiteY14" fmla="*/ 0 h 448345"/>
              <a:gd name="connsiteX15" fmla="*/ 223243 w 489273"/>
              <a:gd name="connsiteY15" fmla="*/ 24184 h 448345"/>
              <a:gd name="connsiteX16" fmla="*/ 145108 w 489273"/>
              <a:gd name="connsiteY16" fmla="*/ 98598 h 448345"/>
              <a:gd name="connsiteX17" fmla="*/ 98599 w 489273"/>
              <a:gd name="connsiteY17" fmla="*/ 173013 h 448345"/>
              <a:gd name="connsiteX18" fmla="*/ 94878 w 489273"/>
              <a:gd name="connsiteY18" fmla="*/ 234404 h 448345"/>
              <a:gd name="connsiteX19" fmla="*/ 132085 w 489273"/>
              <a:gd name="connsiteY19" fmla="*/ 262309 h 448345"/>
              <a:gd name="connsiteX20" fmla="*/ 176734 w 489273"/>
              <a:gd name="connsiteY20" fmla="*/ 286494 h 448345"/>
              <a:gd name="connsiteX21" fmla="*/ 200918 w 489273"/>
              <a:gd name="connsiteY21" fmla="*/ 351606 h 448345"/>
              <a:gd name="connsiteX22" fmla="*/ 171153 w 489273"/>
              <a:gd name="connsiteY22" fmla="*/ 418579 h 448345"/>
              <a:gd name="connsiteX23" fmla="*/ 107901 w 489273"/>
              <a:gd name="connsiteY23" fmla="*/ 448345 h 448345"/>
              <a:gd name="connsiteX24" fmla="*/ 31626 w 489273"/>
              <a:gd name="connsiteY24" fmla="*/ 418579 h 448345"/>
              <a:gd name="connsiteX25" fmla="*/ 0 w 489273"/>
              <a:gd name="connsiteY25" fmla="*/ 323701 h 448345"/>
              <a:gd name="connsiteX26" fmla="*/ 59532 w 489273"/>
              <a:gd name="connsiteY26" fmla="*/ 135806 h 448345"/>
              <a:gd name="connsiteX27" fmla="*/ 200918 w 489273"/>
              <a:gd name="connsiteY27" fmla="*/ 0 h 44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9273" h="448345">
                <a:moveTo>
                  <a:pt x="466949" y="0"/>
                </a:moveTo>
                <a:lnTo>
                  <a:pt x="489273" y="24184"/>
                </a:lnTo>
                <a:cubicBezTo>
                  <a:pt x="454546" y="52710"/>
                  <a:pt x="427881" y="77515"/>
                  <a:pt x="409278" y="98598"/>
                </a:cubicBezTo>
                <a:cubicBezTo>
                  <a:pt x="385713" y="124643"/>
                  <a:pt x="370210" y="149448"/>
                  <a:pt x="362769" y="173013"/>
                </a:cubicBezTo>
                <a:cubicBezTo>
                  <a:pt x="356568" y="197817"/>
                  <a:pt x="355328" y="218281"/>
                  <a:pt x="359048" y="234404"/>
                </a:cubicBezTo>
                <a:cubicBezTo>
                  <a:pt x="365249" y="253008"/>
                  <a:pt x="377652" y="262309"/>
                  <a:pt x="396255" y="262309"/>
                </a:cubicBezTo>
                <a:cubicBezTo>
                  <a:pt x="412378" y="262309"/>
                  <a:pt x="427881" y="270371"/>
                  <a:pt x="442764" y="286494"/>
                </a:cubicBezTo>
                <a:cubicBezTo>
                  <a:pt x="458887" y="303857"/>
                  <a:pt x="466949" y="325561"/>
                  <a:pt x="466949" y="351606"/>
                </a:cubicBezTo>
                <a:cubicBezTo>
                  <a:pt x="466949" y="377651"/>
                  <a:pt x="457027" y="399975"/>
                  <a:pt x="437183" y="418579"/>
                </a:cubicBezTo>
                <a:cubicBezTo>
                  <a:pt x="418580" y="438423"/>
                  <a:pt x="397496" y="448345"/>
                  <a:pt x="373931" y="448345"/>
                </a:cubicBezTo>
                <a:cubicBezTo>
                  <a:pt x="341685" y="448345"/>
                  <a:pt x="316260" y="438423"/>
                  <a:pt x="297657" y="418579"/>
                </a:cubicBezTo>
                <a:cubicBezTo>
                  <a:pt x="276573" y="397495"/>
                  <a:pt x="266031" y="365869"/>
                  <a:pt x="266031" y="323701"/>
                </a:cubicBezTo>
                <a:cubicBezTo>
                  <a:pt x="266031" y="254248"/>
                  <a:pt x="285875" y="191616"/>
                  <a:pt x="325562" y="135806"/>
                </a:cubicBezTo>
                <a:cubicBezTo>
                  <a:pt x="355328" y="93637"/>
                  <a:pt x="402456" y="48369"/>
                  <a:pt x="466949" y="0"/>
                </a:cubicBezTo>
                <a:close/>
                <a:moveTo>
                  <a:pt x="200918" y="0"/>
                </a:moveTo>
                <a:lnTo>
                  <a:pt x="223243" y="24184"/>
                </a:lnTo>
                <a:cubicBezTo>
                  <a:pt x="188516" y="53950"/>
                  <a:pt x="162471" y="78755"/>
                  <a:pt x="145108" y="98598"/>
                </a:cubicBezTo>
                <a:cubicBezTo>
                  <a:pt x="121543" y="124643"/>
                  <a:pt x="106040" y="149448"/>
                  <a:pt x="98599" y="173013"/>
                </a:cubicBezTo>
                <a:cubicBezTo>
                  <a:pt x="91158" y="197817"/>
                  <a:pt x="89917" y="218281"/>
                  <a:pt x="94878" y="234404"/>
                </a:cubicBezTo>
                <a:cubicBezTo>
                  <a:pt x="101079" y="253008"/>
                  <a:pt x="113482" y="262309"/>
                  <a:pt x="132085" y="262309"/>
                </a:cubicBezTo>
                <a:cubicBezTo>
                  <a:pt x="146968" y="262309"/>
                  <a:pt x="161851" y="270371"/>
                  <a:pt x="176734" y="286494"/>
                </a:cubicBezTo>
                <a:cubicBezTo>
                  <a:pt x="192857" y="303857"/>
                  <a:pt x="200918" y="325561"/>
                  <a:pt x="200918" y="351606"/>
                </a:cubicBezTo>
                <a:cubicBezTo>
                  <a:pt x="200918" y="377651"/>
                  <a:pt x="190997" y="399975"/>
                  <a:pt x="171153" y="418579"/>
                </a:cubicBezTo>
                <a:cubicBezTo>
                  <a:pt x="152549" y="438423"/>
                  <a:pt x="131465" y="448345"/>
                  <a:pt x="107901" y="448345"/>
                </a:cubicBezTo>
                <a:cubicBezTo>
                  <a:pt x="75655" y="448345"/>
                  <a:pt x="50230" y="438423"/>
                  <a:pt x="31626" y="418579"/>
                </a:cubicBezTo>
                <a:cubicBezTo>
                  <a:pt x="10543" y="397495"/>
                  <a:pt x="0" y="365869"/>
                  <a:pt x="0" y="323701"/>
                </a:cubicBezTo>
                <a:cubicBezTo>
                  <a:pt x="0" y="254248"/>
                  <a:pt x="19844" y="191616"/>
                  <a:pt x="59532" y="135806"/>
                </a:cubicBezTo>
                <a:cubicBezTo>
                  <a:pt x="89297" y="93637"/>
                  <a:pt x="136426" y="48369"/>
                  <a:pt x="200918" y="0"/>
                </a:cubicBezTo>
                <a:close/>
              </a:path>
            </a:pathLst>
          </a:custGeom>
          <a:solidFill>
            <a:sysClr val="window" lastClr="FFFFFF">
              <a:alpha val="29000"/>
            </a:sys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solidFill>
                <a:sysClr val="window" lastClr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701997" y="3951246"/>
            <a:ext cx="6096000" cy="1704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white"/>
                </a:solidFill>
                <a:latin typeface="+mn-ea"/>
              </a:rPr>
              <a:t>판서 시 줄 간격은 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1.5</a:t>
            </a:r>
            <a:r>
              <a:rPr lang="ko-KR" altLang="en-US" sz="1600" dirty="0">
                <a:solidFill>
                  <a:prstClr val="white"/>
                </a:solidFill>
                <a:latin typeface="+mn-ea"/>
              </a:rPr>
              <a:t>로 설정하시는 것을 권장합니다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.</a:t>
            </a:r>
            <a:r>
              <a:rPr lang="ko-KR" altLang="en-US" sz="1600" dirty="0">
                <a:solidFill>
                  <a:prstClr val="white"/>
                </a:solidFill>
                <a:latin typeface="+mn-ea"/>
              </a:rPr>
              <a:t> </a:t>
            </a:r>
            <a:endParaRPr lang="en-US" altLang="ko-KR" sz="1600" dirty="0">
              <a:solidFill>
                <a:prstClr val="white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white"/>
                </a:solidFill>
                <a:latin typeface="+mn-ea"/>
              </a:rPr>
              <a:t>줄 간격은 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1.5</a:t>
            </a:r>
            <a:r>
              <a:rPr lang="ko-KR" altLang="en-US" sz="1600" dirty="0">
                <a:solidFill>
                  <a:prstClr val="white"/>
                </a:solidFill>
                <a:latin typeface="+mn-ea"/>
              </a:rPr>
              <a:t>로 설정되어 있습니다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white"/>
                </a:solidFill>
                <a:latin typeface="+mn-ea"/>
              </a:rPr>
              <a:t>홈의 단락에서 줄 간격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+mn-ea"/>
              </a:rPr>
              <a:t>글머리 기호 수정 가능합니다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white"/>
                </a:solidFill>
                <a:latin typeface="+mn-ea"/>
              </a:rPr>
              <a:t>사진 이미지는 그림서식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_</a:t>
            </a:r>
            <a:r>
              <a:rPr lang="ko-KR" altLang="en-US" sz="1600" dirty="0">
                <a:solidFill>
                  <a:prstClr val="white"/>
                </a:solidFill>
                <a:latin typeface="+mn-ea"/>
              </a:rPr>
              <a:t>채우기에서 변경 가능합니다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white"/>
                </a:solidFill>
                <a:latin typeface="+mn-ea"/>
              </a:rPr>
              <a:t>이곳에 텍스트를 입력하세요</a:t>
            </a:r>
            <a:r>
              <a:rPr lang="en-US" altLang="ko-KR" sz="1600" dirty="0">
                <a:solidFill>
                  <a:prstClr val="white"/>
                </a:solidFill>
                <a:latin typeface="+mn-ea"/>
              </a:rPr>
              <a:t>.</a:t>
            </a:r>
            <a:endParaRPr lang="ko-KR" altLang="en-US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부제목 2"/>
          <p:cNvSpPr txBox="1">
            <a:spLocks/>
          </p:cNvSpPr>
          <p:nvPr/>
        </p:nvSpPr>
        <p:spPr>
          <a:xfrm>
            <a:off x="9257617" y="323827"/>
            <a:ext cx="2549628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  <a:r>
              <a:rPr lang="en-US" altLang="ko-KR" sz="2000" b="1" dirty="0" smtClean="0">
                <a:solidFill>
                  <a:prstClr val="white"/>
                </a:solidFill>
                <a:latin typeface="맑은 고딕" panose="020F0502020204030204"/>
              </a:rPr>
              <a:t>.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21" name="그룹 20"/>
          <p:cNvGrpSpPr/>
          <p:nvPr/>
        </p:nvGrpSpPr>
        <p:grpSpPr>
          <a:xfrm rot="18696953">
            <a:off x="8489329" y="-215148"/>
            <a:ext cx="690610" cy="1214524"/>
            <a:chOff x="4782593" y="1154310"/>
            <a:chExt cx="690610" cy="1214524"/>
          </a:xfrm>
        </p:grpSpPr>
        <p:sp>
          <p:nvSpPr>
            <p:cNvPr id="22" name="이등변 삼각형 21"/>
            <p:cNvSpPr/>
            <p:nvPr/>
          </p:nvSpPr>
          <p:spPr>
            <a:xfrm>
              <a:off x="4782593" y="1524658"/>
              <a:ext cx="690610" cy="844176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4838581" y="1154310"/>
              <a:ext cx="567206" cy="897072"/>
              <a:chOff x="8003575" y="0"/>
              <a:chExt cx="1245714" cy="1970172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8606971" y="0"/>
                <a:ext cx="53056" cy="1073777"/>
              </a:xfrm>
              <a:prstGeom prst="rect">
                <a:avLst/>
              </a:prstGeom>
              <a:solidFill>
                <a:srgbClr val="277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6" name="그룹 25"/>
              <p:cNvGrpSpPr/>
              <p:nvPr/>
            </p:nvGrpSpPr>
            <p:grpSpPr>
              <a:xfrm rot="18856048">
                <a:off x="8003575" y="724458"/>
                <a:ext cx="1245714" cy="1245714"/>
                <a:chOff x="2298700" y="2043113"/>
                <a:chExt cx="2443163" cy="2443163"/>
              </a:xfrm>
            </p:grpSpPr>
            <p:sp>
              <p:nvSpPr>
                <p:cNvPr id="37" name="Freeform 5"/>
                <p:cNvSpPr>
                  <a:spLocks noEditPoints="1"/>
                </p:cNvSpPr>
                <p:nvPr/>
              </p:nvSpPr>
              <p:spPr bwMode="auto">
                <a:xfrm>
                  <a:off x="3195638" y="2265363"/>
                  <a:ext cx="1323975" cy="1323975"/>
                </a:xfrm>
                <a:custGeom>
                  <a:avLst/>
                  <a:gdLst>
                    <a:gd name="T0" fmla="*/ 0 w 351"/>
                    <a:gd name="T1" fmla="*/ 164 h 351"/>
                    <a:gd name="T2" fmla="*/ 133 w 351"/>
                    <a:gd name="T3" fmla="*/ 33 h 351"/>
                    <a:gd name="T4" fmla="*/ 251 w 351"/>
                    <a:gd name="T5" fmla="*/ 33 h 351"/>
                    <a:gd name="T6" fmla="*/ 319 w 351"/>
                    <a:gd name="T7" fmla="*/ 101 h 351"/>
                    <a:gd name="T8" fmla="*/ 318 w 351"/>
                    <a:gd name="T9" fmla="*/ 219 h 351"/>
                    <a:gd name="T10" fmla="*/ 186 w 351"/>
                    <a:gd name="T11" fmla="*/ 351 h 351"/>
                    <a:gd name="T12" fmla="*/ 0 w 351"/>
                    <a:gd name="T13" fmla="*/ 164 h 351"/>
                    <a:gd name="T14" fmla="*/ 0 w 351"/>
                    <a:gd name="T15" fmla="*/ 164 h 351"/>
                    <a:gd name="T16" fmla="*/ 0 w 351"/>
                    <a:gd name="T17" fmla="*/ 164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1" h="351">
                      <a:moveTo>
                        <a:pt x="0" y="164"/>
                      </a:moveTo>
                      <a:cubicBezTo>
                        <a:pt x="133" y="33"/>
                        <a:pt x="133" y="33"/>
                        <a:pt x="133" y="33"/>
                      </a:cubicBezTo>
                      <a:cubicBezTo>
                        <a:pt x="165" y="0"/>
                        <a:pt x="219" y="0"/>
                        <a:pt x="251" y="33"/>
                      </a:cubicBezTo>
                      <a:cubicBezTo>
                        <a:pt x="319" y="101"/>
                        <a:pt x="319" y="101"/>
                        <a:pt x="319" y="101"/>
                      </a:cubicBezTo>
                      <a:cubicBezTo>
                        <a:pt x="351" y="133"/>
                        <a:pt x="351" y="187"/>
                        <a:pt x="318" y="219"/>
                      </a:cubicBezTo>
                      <a:cubicBezTo>
                        <a:pt x="186" y="351"/>
                        <a:pt x="186" y="351"/>
                        <a:pt x="186" y="351"/>
                      </a:cubicBezTo>
                      <a:lnTo>
                        <a:pt x="0" y="164"/>
                      </a:lnTo>
                      <a:close/>
                      <a:moveTo>
                        <a:pt x="0" y="164"/>
                      </a:moveTo>
                      <a:cubicBezTo>
                        <a:pt x="0" y="164"/>
                        <a:pt x="0" y="164"/>
                        <a:pt x="0" y="164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8" name="Freeform 6"/>
                <p:cNvSpPr>
                  <a:spLocks noEditPoints="1"/>
                </p:cNvSpPr>
                <p:nvPr/>
              </p:nvSpPr>
              <p:spPr bwMode="auto">
                <a:xfrm>
                  <a:off x="2528888" y="3082925"/>
                  <a:ext cx="1152525" cy="1165225"/>
                </a:xfrm>
                <a:custGeom>
                  <a:avLst/>
                  <a:gdLst>
                    <a:gd name="T0" fmla="*/ 49 w 306"/>
                    <a:gd name="T1" fmla="*/ 260 h 309"/>
                    <a:gd name="T2" fmla="*/ 52 w 306"/>
                    <a:gd name="T3" fmla="*/ 80 h 309"/>
                    <a:gd name="T4" fmla="*/ 177 w 306"/>
                    <a:gd name="T5" fmla="*/ 46 h 309"/>
                    <a:gd name="T6" fmla="*/ 218 w 306"/>
                    <a:gd name="T7" fmla="*/ 5 h 309"/>
                    <a:gd name="T8" fmla="*/ 236 w 306"/>
                    <a:gd name="T9" fmla="*/ 4 h 309"/>
                    <a:gd name="T10" fmla="*/ 301 w 306"/>
                    <a:gd name="T11" fmla="*/ 70 h 309"/>
                    <a:gd name="T12" fmla="*/ 301 w 306"/>
                    <a:gd name="T13" fmla="*/ 88 h 309"/>
                    <a:gd name="T14" fmla="*/ 262 w 306"/>
                    <a:gd name="T15" fmla="*/ 127 h 309"/>
                    <a:gd name="T16" fmla="*/ 230 w 306"/>
                    <a:gd name="T17" fmla="*/ 259 h 309"/>
                    <a:gd name="T18" fmla="*/ 49 w 306"/>
                    <a:gd name="T19" fmla="*/ 260 h 309"/>
                    <a:gd name="T20" fmla="*/ 49 w 306"/>
                    <a:gd name="T21" fmla="*/ 260 h 309"/>
                    <a:gd name="T22" fmla="*/ 49 w 306"/>
                    <a:gd name="T23" fmla="*/ 260 h 309"/>
                    <a:gd name="T24" fmla="*/ 49 w 306"/>
                    <a:gd name="T25" fmla="*/ 26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6" h="309">
                      <a:moveTo>
                        <a:pt x="49" y="260"/>
                      </a:moveTo>
                      <a:cubicBezTo>
                        <a:pt x="0" y="211"/>
                        <a:pt x="1" y="130"/>
                        <a:pt x="52" y="80"/>
                      </a:cubicBezTo>
                      <a:cubicBezTo>
                        <a:pt x="86" y="46"/>
                        <a:pt x="134" y="35"/>
                        <a:pt x="177" y="46"/>
                      </a:cubicBezTo>
                      <a:cubicBezTo>
                        <a:pt x="218" y="5"/>
                        <a:pt x="218" y="5"/>
                        <a:pt x="218" y="5"/>
                      </a:cubicBezTo>
                      <a:cubicBezTo>
                        <a:pt x="223" y="0"/>
                        <a:pt x="231" y="0"/>
                        <a:pt x="236" y="4"/>
                      </a:cubicBezTo>
                      <a:cubicBezTo>
                        <a:pt x="301" y="70"/>
                        <a:pt x="301" y="70"/>
                        <a:pt x="301" y="70"/>
                      </a:cubicBezTo>
                      <a:cubicBezTo>
                        <a:pt x="306" y="75"/>
                        <a:pt x="306" y="83"/>
                        <a:pt x="301" y="88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76" y="172"/>
                        <a:pt x="266" y="223"/>
                        <a:pt x="230" y="259"/>
                      </a:cubicBezTo>
                      <a:cubicBezTo>
                        <a:pt x="179" y="309"/>
                        <a:pt x="98" y="309"/>
                        <a:pt x="49" y="260"/>
                      </a:cubicBezTo>
                      <a:cubicBezTo>
                        <a:pt x="49" y="260"/>
                        <a:pt x="49" y="260"/>
                        <a:pt x="49" y="260"/>
                      </a:cubicBezTo>
                      <a:close/>
                      <a:moveTo>
                        <a:pt x="49" y="260"/>
                      </a:moveTo>
                      <a:cubicBezTo>
                        <a:pt x="49" y="260"/>
                        <a:pt x="49" y="260"/>
                        <a:pt x="49" y="2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9" name="Freeform 7"/>
                <p:cNvSpPr>
                  <a:spLocks noEditPoints="1"/>
                </p:cNvSpPr>
                <p:nvPr/>
              </p:nvSpPr>
              <p:spPr bwMode="auto">
                <a:xfrm>
                  <a:off x="2298700" y="2043113"/>
                  <a:ext cx="2443163" cy="2443163"/>
                </a:xfrm>
                <a:custGeom>
                  <a:avLst/>
                  <a:gdLst>
                    <a:gd name="T0" fmla="*/ 0 w 648"/>
                    <a:gd name="T1" fmla="*/ 276 h 648"/>
                    <a:gd name="T2" fmla="*/ 370 w 648"/>
                    <a:gd name="T3" fmla="*/ 648 h 648"/>
                    <a:gd name="T4" fmla="*/ 0 w 648"/>
                    <a:gd name="T5" fmla="*/ 276 h 648"/>
                    <a:gd name="T6" fmla="*/ 0 w 648"/>
                    <a:gd name="T7" fmla="*/ 276 h 648"/>
                    <a:gd name="T8" fmla="*/ 0 w 648"/>
                    <a:gd name="T9" fmla="*/ 276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648">
                      <a:moveTo>
                        <a:pt x="0" y="276"/>
                      </a:moveTo>
                      <a:cubicBezTo>
                        <a:pt x="278" y="0"/>
                        <a:pt x="648" y="372"/>
                        <a:pt x="370" y="648"/>
                      </a:cubicBezTo>
                      <a:lnTo>
                        <a:pt x="0" y="276"/>
                      </a:lnTo>
                      <a:close/>
                      <a:moveTo>
                        <a:pt x="0" y="276"/>
                      </a:moveTo>
                      <a:cubicBezTo>
                        <a:pt x="0" y="276"/>
                        <a:pt x="0" y="276"/>
                        <a:pt x="0" y="276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cxnSp>
        <p:nvCxnSpPr>
          <p:cNvPr id="40" name="직선 연결선 39"/>
          <p:cNvCxnSpPr/>
          <p:nvPr/>
        </p:nvCxnSpPr>
        <p:spPr>
          <a:xfrm flipH="1">
            <a:off x="9219517" y="860159"/>
            <a:ext cx="2393392" cy="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092526"/>
                </a:gs>
                <a:gs pos="0">
                  <a:schemeClr val="bg1">
                    <a:alpha val="0"/>
                  </a:schemeClr>
                </a:gs>
                <a:gs pos="63000">
                  <a:srgbClr val="39DDE5"/>
                </a:gs>
                <a:gs pos="34000">
                  <a:srgbClr val="39DDE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3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50" grpId="0" animBg="1"/>
      <p:bldP spid="51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그룹 2072"/>
          <p:cNvGrpSpPr/>
          <p:nvPr/>
        </p:nvGrpSpPr>
        <p:grpSpPr>
          <a:xfrm>
            <a:off x="6105307" y="1851134"/>
            <a:ext cx="561947" cy="565796"/>
            <a:chOff x="6597168" y="2163309"/>
            <a:chExt cx="463550" cy="466725"/>
          </a:xfrm>
          <a:effectLst>
            <a:outerShdw blurRad="50800" dist="50800" dir="3180000" sx="101000" sy="101000" algn="tl" rotWithShape="0">
              <a:schemeClr val="bg1">
                <a:lumMod val="50000"/>
                <a:lumOff val="50000"/>
              </a:schemeClr>
            </a:outerShdw>
          </a:effectLst>
        </p:grpSpPr>
        <p:sp>
          <p:nvSpPr>
            <p:cNvPr id="2061" name="Freeform 26"/>
            <p:cNvSpPr>
              <a:spLocks/>
            </p:cNvSpPr>
            <p:nvPr/>
          </p:nvSpPr>
          <p:spPr bwMode="auto">
            <a:xfrm>
              <a:off x="6597168" y="2163309"/>
              <a:ext cx="463550" cy="466725"/>
            </a:xfrm>
            <a:custGeom>
              <a:avLst/>
              <a:gdLst>
                <a:gd name="T0" fmla="*/ 108 w 123"/>
                <a:gd name="T1" fmla="*/ 122 h 122"/>
                <a:gd name="T2" fmla="*/ 14 w 123"/>
                <a:gd name="T3" fmla="*/ 122 h 122"/>
                <a:gd name="T4" fmla="*/ 0 w 123"/>
                <a:gd name="T5" fmla="*/ 108 h 122"/>
                <a:gd name="T6" fmla="*/ 0 w 123"/>
                <a:gd name="T7" fmla="*/ 14 h 122"/>
                <a:gd name="T8" fmla="*/ 14 w 123"/>
                <a:gd name="T9" fmla="*/ 0 h 122"/>
                <a:gd name="T10" fmla="*/ 108 w 123"/>
                <a:gd name="T11" fmla="*/ 0 h 122"/>
                <a:gd name="T12" fmla="*/ 123 w 123"/>
                <a:gd name="T13" fmla="*/ 14 h 122"/>
                <a:gd name="T14" fmla="*/ 123 w 123"/>
                <a:gd name="T15" fmla="*/ 108 h 122"/>
                <a:gd name="T16" fmla="*/ 108 w 123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2">
                  <a:moveTo>
                    <a:pt x="108" y="122"/>
                  </a:moveTo>
                  <a:cubicBezTo>
                    <a:pt x="14" y="122"/>
                    <a:pt x="14" y="122"/>
                    <a:pt x="14" y="122"/>
                  </a:cubicBezTo>
                  <a:cubicBezTo>
                    <a:pt x="6" y="122"/>
                    <a:pt x="0" y="116"/>
                    <a:pt x="0" y="10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6" y="0"/>
                    <a:pt x="123" y="6"/>
                    <a:pt x="123" y="14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16"/>
                    <a:pt x="116" y="122"/>
                    <a:pt x="108" y="122"/>
                  </a:cubicBezTo>
                  <a:close/>
                </a:path>
              </a:pathLst>
            </a:custGeom>
            <a:solidFill>
              <a:srgbClr val="FF4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4000" b="1" dirty="0">
                <a:latin typeface="+mn-ea"/>
              </a:endParaRPr>
            </a:p>
          </p:txBody>
        </p:sp>
        <p:sp>
          <p:nvSpPr>
            <p:cNvPr id="2065" name="덧셈 기호 2064"/>
            <p:cNvSpPr/>
            <p:nvPr/>
          </p:nvSpPr>
          <p:spPr>
            <a:xfrm>
              <a:off x="6634702" y="2202430"/>
              <a:ext cx="388483" cy="38848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74" name="그룹 2073"/>
          <p:cNvGrpSpPr/>
          <p:nvPr/>
        </p:nvGrpSpPr>
        <p:grpSpPr>
          <a:xfrm>
            <a:off x="6102803" y="2889170"/>
            <a:ext cx="566209" cy="566209"/>
            <a:chOff x="6595410" y="3201346"/>
            <a:chExt cx="467066" cy="467066"/>
          </a:xfrm>
          <a:effectLst>
            <a:outerShdw blurRad="50800" dist="50800" dir="3180000" sx="101000" sy="101000" algn="tl" rotWithShape="0">
              <a:schemeClr val="bg1">
                <a:lumMod val="50000"/>
                <a:lumOff val="50000"/>
              </a:schemeClr>
            </a:outerShdw>
          </a:effectLst>
        </p:grpSpPr>
        <p:sp>
          <p:nvSpPr>
            <p:cNvPr id="2063" name="Freeform 28"/>
            <p:cNvSpPr>
              <a:spLocks/>
            </p:cNvSpPr>
            <p:nvPr/>
          </p:nvSpPr>
          <p:spPr bwMode="auto">
            <a:xfrm>
              <a:off x="6597168" y="3201517"/>
              <a:ext cx="463550" cy="466725"/>
            </a:xfrm>
            <a:custGeom>
              <a:avLst/>
              <a:gdLst>
                <a:gd name="T0" fmla="*/ 109 w 123"/>
                <a:gd name="T1" fmla="*/ 122 h 122"/>
                <a:gd name="T2" fmla="*/ 14 w 123"/>
                <a:gd name="T3" fmla="*/ 122 h 122"/>
                <a:gd name="T4" fmla="*/ 0 w 123"/>
                <a:gd name="T5" fmla="*/ 108 h 122"/>
                <a:gd name="T6" fmla="*/ 0 w 123"/>
                <a:gd name="T7" fmla="*/ 14 h 122"/>
                <a:gd name="T8" fmla="*/ 14 w 123"/>
                <a:gd name="T9" fmla="*/ 0 h 122"/>
                <a:gd name="T10" fmla="*/ 109 w 123"/>
                <a:gd name="T11" fmla="*/ 0 h 122"/>
                <a:gd name="T12" fmla="*/ 123 w 123"/>
                <a:gd name="T13" fmla="*/ 14 h 122"/>
                <a:gd name="T14" fmla="*/ 123 w 123"/>
                <a:gd name="T15" fmla="*/ 108 h 122"/>
                <a:gd name="T16" fmla="*/ 109 w 123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2">
                  <a:moveTo>
                    <a:pt x="109" y="122"/>
                  </a:moveTo>
                  <a:cubicBezTo>
                    <a:pt x="14" y="122"/>
                    <a:pt x="14" y="122"/>
                    <a:pt x="14" y="122"/>
                  </a:cubicBezTo>
                  <a:cubicBezTo>
                    <a:pt x="6" y="122"/>
                    <a:pt x="0" y="116"/>
                    <a:pt x="0" y="10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6" y="0"/>
                    <a:pt x="123" y="6"/>
                    <a:pt x="123" y="14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16"/>
                    <a:pt x="116" y="122"/>
                    <a:pt x="109" y="122"/>
                  </a:cubicBezTo>
                  <a:close/>
                </a:path>
              </a:pathLst>
            </a:custGeom>
            <a:solidFill>
              <a:srgbClr val="4DD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6" name="뺄셈 기호 2065"/>
            <p:cNvSpPr/>
            <p:nvPr/>
          </p:nvSpPr>
          <p:spPr>
            <a:xfrm>
              <a:off x="6595410" y="3201346"/>
              <a:ext cx="467066" cy="467066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75" name="그룹 2074"/>
          <p:cNvGrpSpPr/>
          <p:nvPr/>
        </p:nvGrpSpPr>
        <p:grpSpPr>
          <a:xfrm>
            <a:off x="6099654" y="3927549"/>
            <a:ext cx="571569" cy="571569"/>
            <a:chOff x="6593200" y="4239724"/>
            <a:chExt cx="471487" cy="471487"/>
          </a:xfrm>
          <a:effectLst>
            <a:outerShdw blurRad="50800" dist="50800" dir="3180000" sx="101000" sy="101000" algn="tl" rotWithShape="0">
              <a:schemeClr val="bg1">
                <a:lumMod val="50000"/>
                <a:lumOff val="50000"/>
              </a:schemeClr>
            </a:outerShdw>
          </a:effectLst>
        </p:grpSpPr>
        <p:sp>
          <p:nvSpPr>
            <p:cNvPr id="2064" name="Freeform 29"/>
            <p:cNvSpPr>
              <a:spLocks/>
            </p:cNvSpPr>
            <p:nvPr/>
          </p:nvSpPr>
          <p:spPr bwMode="auto">
            <a:xfrm>
              <a:off x="6597168" y="4240517"/>
              <a:ext cx="463550" cy="469900"/>
            </a:xfrm>
            <a:custGeom>
              <a:avLst/>
              <a:gdLst>
                <a:gd name="T0" fmla="*/ 109 w 123"/>
                <a:gd name="T1" fmla="*/ 123 h 123"/>
                <a:gd name="T2" fmla="*/ 14 w 123"/>
                <a:gd name="T3" fmla="*/ 123 h 123"/>
                <a:gd name="T4" fmla="*/ 0 w 123"/>
                <a:gd name="T5" fmla="*/ 109 h 123"/>
                <a:gd name="T6" fmla="*/ 0 w 123"/>
                <a:gd name="T7" fmla="*/ 15 h 123"/>
                <a:gd name="T8" fmla="*/ 14 w 123"/>
                <a:gd name="T9" fmla="*/ 0 h 123"/>
                <a:gd name="T10" fmla="*/ 109 w 123"/>
                <a:gd name="T11" fmla="*/ 0 h 123"/>
                <a:gd name="T12" fmla="*/ 123 w 123"/>
                <a:gd name="T13" fmla="*/ 15 h 123"/>
                <a:gd name="T14" fmla="*/ 123 w 123"/>
                <a:gd name="T15" fmla="*/ 109 h 123"/>
                <a:gd name="T16" fmla="*/ 109 w 123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3">
                  <a:moveTo>
                    <a:pt x="109" y="123"/>
                  </a:moveTo>
                  <a:cubicBezTo>
                    <a:pt x="14" y="123"/>
                    <a:pt x="14" y="123"/>
                    <a:pt x="14" y="123"/>
                  </a:cubicBezTo>
                  <a:cubicBezTo>
                    <a:pt x="6" y="123"/>
                    <a:pt x="0" y="117"/>
                    <a:pt x="0" y="1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6" y="0"/>
                    <a:pt x="123" y="7"/>
                    <a:pt x="123" y="15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3" y="117"/>
                    <a:pt x="116" y="123"/>
                    <a:pt x="109" y="123"/>
                  </a:cubicBezTo>
                  <a:close/>
                </a:path>
              </a:pathLst>
            </a:custGeom>
            <a:solidFill>
              <a:srgbClr val="C7E640"/>
            </a:solidFill>
            <a:ln w="14288" cap="flat">
              <a:solidFill>
                <a:srgbClr val="C7E64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7" name="나눗셈 기호 2066"/>
            <p:cNvSpPr/>
            <p:nvPr/>
          </p:nvSpPr>
          <p:spPr>
            <a:xfrm>
              <a:off x="6593200" y="4239724"/>
              <a:ext cx="471487" cy="471487"/>
            </a:xfrm>
            <a:prstGeom prst="mathDivide">
              <a:avLst>
                <a:gd name="adj1" fmla="val 10052"/>
                <a:gd name="adj2" fmla="val 5880"/>
                <a:gd name="adj3" fmla="val 1176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76" name="그룹 2075"/>
          <p:cNvGrpSpPr/>
          <p:nvPr/>
        </p:nvGrpSpPr>
        <p:grpSpPr>
          <a:xfrm>
            <a:off x="6105307" y="4970347"/>
            <a:ext cx="561947" cy="571570"/>
            <a:chOff x="6597168" y="5282522"/>
            <a:chExt cx="463550" cy="471488"/>
          </a:xfrm>
          <a:effectLst>
            <a:outerShdw blurRad="50800" dist="50800" dir="3180000" sx="101000" sy="101000" algn="tl" rotWithShape="0">
              <a:schemeClr val="bg1">
                <a:lumMod val="50000"/>
                <a:lumOff val="50000"/>
              </a:schemeClr>
            </a:outerShdw>
          </a:effectLst>
        </p:grpSpPr>
        <p:sp>
          <p:nvSpPr>
            <p:cNvPr id="2062" name="Freeform 27"/>
            <p:cNvSpPr>
              <a:spLocks/>
            </p:cNvSpPr>
            <p:nvPr/>
          </p:nvSpPr>
          <p:spPr bwMode="auto">
            <a:xfrm>
              <a:off x="6597168" y="5282522"/>
              <a:ext cx="463550" cy="471488"/>
            </a:xfrm>
            <a:custGeom>
              <a:avLst/>
              <a:gdLst>
                <a:gd name="T0" fmla="*/ 109 w 123"/>
                <a:gd name="T1" fmla="*/ 123 h 123"/>
                <a:gd name="T2" fmla="*/ 14 w 123"/>
                <a:gd name="T3" fmla="*/ 123 h 123"/>
                <a:gd name="T4" fmla="*/ 0 w 123"/>
                <a:gd name="T5" fmla="*/ 109 h 123"/>
                <a:gd name="T6" fmla="*/ 0 w 123"/>
                <a:gd name="T7" fmla="*/ 15 h 123"/>
                <a:gd name="T8" fmla="*/ 14 w 123"/>
                <a:gd name="T9" fmla="*/ 0 h 123"/>
                <a:gd name="T10" fmla="*/ 109 w 123"/>
                <a:gd name="T11" fmla="*/ 0 h 123"/>
                <a:gd name="T12" fmla="*/ 123 w 123"/>
                <a:gd name="T13" fmla="*/ 15 h 123"/>
                <a:gd name="T14" fmla="*/ 123 w 123"/>
                <a:gd name="T15" fmla="*/ 109 h 123"/>
                <a:gd name="T16" fmla="*/ 109 w 123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3">
                  <a:moveTo>
                    <a:pt x="109" y="123"/>
                  </a:moveTo>
                  <a:cubicBezTo>
                    <a:pt x="14" y="123"/>
                    <a:pt x="14" y="123"/>
                    <a:pt x="14" y="123"/>
                  </a:cubicBezTo>
                  <a:cubicBezTo>
                    <a:pt x="7" y="123"/>
                    <a:pt x="0" y="117"/>
                    <a:pt x="0" y="1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7" y="0"/>
                    <a:pt x="123" y="7"/>
                    <a:pt x="123" y="15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3" y="117"/>
                    <a:pt x="117" y="123"/>
                    <a:pt x="109" y="123"/>
                  </a:cubicBezTo>
                  <a:close/>
                </a:path>
              </a:pathLst>
            </a:custGeom>
            <a:solidFill>
              <a:srgbClr val="5AD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8" name="등호 2067"/>
            <p:cNvSpPr/>
            <p:nvPr/>
          </p:nvSpPr>
          <p:spPr>
            <a:xfrm>
              <a:off x="6634702" y="5324025"/>
              <a:ext cx="388483" cy="388483"/>
            </a:xfrm>
            <a:prstGeom prst="mathEqual">
              <a:avLst>
                <a:gd name="adj1" fmla="val 17799"/>
                <a:gd name="adj2" fmla="val 1176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6896217" y="2188910"/>
            <a:ext cx="469911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태룡고딕240" panose="02020603020101020101" pitchFamily="18" charset="-127"/>
                <a:ea typeface="태룡고딕240" panose="02020603020101020101" pitchFamily="18" charset="-127"/>
                <a:cs typeface="맑은 고딕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 smtClean="0">
                <a:solidFill>
                  <a:srgbClr val="FF4D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</a:t>
            </a:r>
            <a:r>
              <a:rPr lang="ko-KR" altLang="en-US" b="1" kern="0" dirty="0">
                <a:solidFill>
                  <a:srgbClr val="FF4D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FF4D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학습 내용 및 텍스트를 입력하세요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96217" y="3217542"/>
            <a:ext cx="469911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태룡고딕240" panose="02020603020101020101" pitchFamily="18" charset="-127"/>
                <a:ea typeface="태룡고딕240" panose="02020603020101020101" pitchFamily="18" charset="-127"/>
                <a:cs typeface="맑은 고딕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 smtClean="0">
                <a:solidFill>
                  <a:srgbClr val="4DD19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</a:t>
            </a:r>
            <a:r>
              <a:rPr lang="ko-KR" altLang="en-US" b="1" kern="0" dirty="0">
                <a:solidFill>
                  <a:srgbClr val="4DD19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4DD194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학습 내용 및 텍스트를 입력하세요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96217" y="4258130"/>
            <a:ext cx="469911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태룡고딕240" panose="02020603020101020101" pitchFamily="18" charset="-127"/>
                <a:ea typeface="태룡고딕240" panose="02020603020101020101" pitchFamily="18" charset="-127"/>
                <a:cs typeface="맑은 고딕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 smtClean="0">
                <a:solidFill>
                  <a:srgbClr val="C7E6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</a:t>
            </a:r>
            <a:r>
              <a:rPr lang="ko-KR" altLang="en-US" b="1" kern="0" dirty="0">
                <a:solidFill>
                  <a:srgbClr val="C7E6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C7E64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학습 내용 및 텍스트를 입력하세요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96217" y="5298718"/>
            <a:ext cx="469911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>
                <a:solidFill>
                  <a:schemeClr val="bg1"/>
                </a:solidFill>
                <a:latin typeface="태룡고딕240" panose="02020603020101020101" pitchFamily="18" charset="-127"/>
                <a:ea typeface="태룡고딕240" panose="02020603020101020101" pitchFamily="18" charset="-127"/>
                <a:cs typeface="맑은 고딕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 smtClean="0">
                <a:solidFill>
                  <a:srgbClr val="5AD0D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</a:t>
            </a:r>
            <a:r>
              <a:rPr lang="ko-KR" altLang="en-US" b="1" kern="0" dirty="0">
                <a:solidFill>
                  <a:srgbClr val="5AD0D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5AD0D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학습 내용 및 텍스트를 입력하세요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부제목 2"/>
          <p:cNvSpPr txBox="1">
            <a:spLocks/>
          </p:cNvSpPr>
          <p:nvPr/>
        </p:nvSpPr>
        <p:spPr>
          <a:xfrm>
            <a:off x="9257617" y="323827"/>
            <a:ext cx="2549628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  <a:r>
              <a:rPr lang="en-US" altLang="ko-KR" sz="2000" b="1" dirty="0" smtClean="0">
                <a:solidFill>
                  <a:prstClr val="white"/>
                </a:solidFill>
                <a:latin typeface="맑은 고딕" panose="020F0502020204030204"/>
              </a:rPr>
              <a:t>.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29" name="그룹 28"/>
          <p:cNvGrpSpPr/>
          <p:nvPr/>
        </p:nvGrpSpPr>
        <p:grpSpPr>
          <a:xfrm rot="18696953">
            <a:off x="8489329" y="-215148"/>
            <a:ext cx="690610" cy="1214524"/>
            <a:chOff x="4782593" y="1154310"/>
            <a:chExt cx="690610" cy="1214524"/>
          </a:xfrm>
        </p:grpSpPr>
        <p:sp>
          <p:nvSpPr>
            <p:cNvPr id="30" name="이등변 삼각형 29"/>
            <p:cNvSpPr/>
            <p:nvPr/>
          </p:nvSpPr>
          <p:spPr>
            <a:xfrm>
              <a:off x="4782593" y="1524658"/>
              <a:ext cx="690610" cy="844176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4838581" y="1154310"/>
              <a:ext cx="567206" cy="897072"/>
              <a:chOff x="8003575" y="0"/>
              <a:chExt cx="1245714" cy="1970172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8606971" y="0"/>
                <a:ext cx="53056" cy="1073777"/>
              </a:xfrm>
              <a:prstGeom prst="rect">
                <a:avLst/>
              </a:prstGeom>
              <a:solidFill>
                <a:srgbClr val="277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3" name="그룹 32"/>
              <p:cNvGrpSpPr/>
              <p:nvPr/>
            </p:nvGrpSpPr>
            <p:grpSpPr>
              <a:xfrm rot="18856048">
                <a:off x="8003575" y="724458"/>
                <a:ext cx="1245714" cy="1245714"/>
                <a:chOff x="2298700" y="2043113"/>
                <a:chExt cx="2443163" cy="2443163"/>
              </a:xfrm>
            </p:grpSpPr>
            <p:sp>
              <p:nvSpPr>
                <p:cNvPr id="34" name="Freeform 5"/>
                <p:cNvSpPr>
                  <a:spLocks noEditPoints="1"/>
                </p:cNvSpPr>
                <p:nvPr/>
              </p:nvSpPr>
              <p:spPr bwMode="auto">
                <a:xfrm>
                  <a:off x="3195638" y="2265363"/>
                  <a:ext cx="1323975" cy="1323975"/>
                </a:xfrm>
                <a:custGeom>
                  <a:avLst/>
                  <a:gdLst>
                    <a:gd name="T0" fmla="*/ 0 w 351"/>
                    <a:gd name="T1" fmla="*/ 164 h 351"/>
                    <a:gd name="T2" fmla="*/ 133 w 351"/>
                    <a:gd name="T3" fmla="*/ 33 h 351"/>
                    <a:gd name="T4" fmla="*/ 251 w 351"/>
                    <a:gd name="T5" fmla="*/ 33 h 351"/>
                    <a:gd name="T6" fmla="*/ 319 w 351"/>
                    <a:gd name="T7" fmla="*/ 101 h 351"/>
                    <a:gd name="T8" fmla="*/ 318 w 351"/>
                    <a:gd name="T9" fmla="*/ 219 h 351"/>
                    <a:gd name="T10" fmla="*/ 186 w 351"/>
                    <a:gd name="T11" fmla="*/ 351 h 351"/>
                    <a:gd name="T12" fmla="*/ 0 w 351"/>
                    <a:gd name="T13" fmla="*/ 164 h 351"/>
                    <a:gd name="T14" fmla="*/ 0 w 351"/>
                    <a:gd name="T15" fmla="*/ 164 h 351"/>
                    <a:gd name="T16" fmla="*/ 0 w 351"/>
                    <a:gd name="T17" fmla="*/ 164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1" h="351">
                      <a:moveTo>
                        <a:pt x="0" y="164"/>
                      </a:moveTo>
                      <a:cubicBezTo>
                        <a:pt x="133" y="33"/>
                        <a:pt x="133" y="33"/>
                        <a:pt x="133" y="33"/>
                      </a:cubicBezTo>
                      <a:cubicBezTo>
                        <a:pt x="165" y="0"/>
                        <a:pt x="219" y="0"/>
                        <a:pt x="251" y="33"/>
                      </a:cubicBezTo>
                      <a:cubicBezTo>
                        <a:pt x="319" y="101"/>
                        <a:pt x="319" y="101"/>
                        <a:pt x="319" y="101"/>
                      </a:cubicBezTo>
                      <a:cubicBezTo>
                        <a:pt x="351" y="133"/>
                        <a:pt x="351" y="187"/>
                        <a:pt x="318" y="219"/>
                      </a:cubicBezTo>
                      <a:cubicBezTo>
                        <a:pt x="186" y="351"/>
                        <a:pt x="186" y="351"/>
                        <a:pt x="186" y="351"/>
                      </a:cubicBezTo>
                      <a:lnTo>
                        <a:pt x="0" y="164"/>
                      </a:lnTo>
                      <a:close/>
                      <a:moveTo>
                        <a:pt x="0" y="164"/>
                      </a:moveTo>
                      <a:cubicBezTo>
                        <a:pt x="0" y="164"/>
                        <a:pt x="0" y="164"/>
                        <a:pt x="0" y="164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5" name="Freeform 6"/>
                <p:cNvSpPr>
                  <a:spLocks noEditPoints="1"/>
                </p:cNvSpPr>
                <p:nvPr/>
              </p:nvSpPr>
              <p:spPr bwMode="auto">
                <a:xfrm>
                  <a:off x="2528888" y="3082925"/>
                  <a:ext cx="1152525" cy="1165225"/>
                </a:xfrm>
                <a:custGeom>
                  <a:avLst/>
                  <a:gdLst>
                    <a:gd name="T0" fmla="*/ 49 w 306"/>
                    <a:gd name="T1" fmla="*/ 260 h 309"/>
                    <a:gd name="T2" fmla="*/ 52 w 306"/>
                    <a:gd name="T3" fmla="*/ 80 h 309"/>
                    <a:gd name="T4" fmla="*/ 177 w 306"/>
                    <a:gd name="T5" fmla="*/ 46 h 309"/>
                    <a:gd name="T6" fmla="*/ 218 w 306"/>
                    <a:gd name="T7" fmla="*/ 5 h 309"/>
                    <a:gd name="T8" fmla="*/ 236 w 306"/>
                    <a:gd name="T9" fmla="*/ 4 h 309"/>
                    <a:gd name="T10" fmla="*/ 301 w 306"/>
                    <a:gd name="T11" fmla="*/ 70 h 309"/>
                    <a:gd name="T12" fmla="*/ 301 w 306"/>
                    <a:gd name="T13" fmla="*/ 88 h 309"/>
                    <a:gd name="T14" fmla="*/ 262 w 306"/>
                    <a:gd name="T15" fmla="*/ 127 h 309"/>
                    <a:gd name="T16" fmla="*/ 230 w 306"/>
                    <a:gd name="T17" fmla="*/ 259 h 309"/>
                    <a:gd name="T18" fmla="*/ 49 w 306"/>
                    <a:gd name="T19" fmla="*/ 260 h 309"/>
                    <a:gd name="T20" fmla="*/ 49 w 306"/>
                    <a:gd name="T21" fmla="*/ 260 h 309"/>
                    <a:gd name="T22" fmla="*/ 49 w 306"/>
                    <a:gd name="T23" fmla="*/ 260 h 309"/>
                    <a:gd name="T24" fmla="*/ 49 w 306"/>
                    <a:gd name="T25" fmla="*/ 26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6" h="309">
                      <a:moveTo>
                        <a:pt x="49" y="260"/>
                      </a:moveTo>
                      <a:cubicBezTo>
                        <a:pt x="0" y="211"/>
                        <a:pt x="1" y="130"/>
                        <a:pt x="52" y="80"/>
                      </a:cubicBezTo>
                      <a:cubicBezTo>
                        <a:pt x="86" y="46"/>
                        <a:pt x="134" y="35"/>
                        <a:pt x="177" y="46"/>
                      </a:cubicBezTo>
                      <a:cubicBezTo>
                        <a:pt x="218" y="5"/>
                        <a:pt x="218" y="5"/>
                        <a:pt x="218" y="5"/>
                      </a:cubicBezTo>
                      <a:cubicBezTo>
                        <a:pt x="223" y="0"/>
                        <a:pt x="231" y="0"/>
                        <a:pt x="236" y="4"/>
                      </a:cubicBezTo>
                      <a:cubicBezTo>
                        <a:pt x="301" y="70"/>
                        <a:pt x="301" y="70"/>
                        <a:pt x="301" y="70"/>
                      </a:cubicBezTo>
                      <a:cubicBezTo>
                        <a:pt x="306" y="75"/>
                        <a:pt x="306" y="83"/>
                        <a:pt x="301" y="88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76" y="172"/>
                        <a:pt x="266" y="223"/>
                        <a:pt x="230" y="259"/>
                      </a:cubicBezTo>
                      <a:cubicBezTo>
                        <a:pt x="179" y="309"/>
                        <a:pt x="98" y="309"/>
                        <a:pt x="49" y="260"/>
                      </a:cubicBezTo>
                      <a:cubicBezTo>
                        <a:pt x="49" y="260"/>
                        <a:pt x="49" y="260"/>
                        <a:pt x="49" y="260"/>
                      </a:cubicBezTo>
                      <a:close/>
                      <a:moveTo>
                        <a:pt x="49" y="260"/>
                      </a:moveTo>
                      <a:cubicBezTo>
                        <a:pt x="49" y="260"/>
                        <a:pt x="49" y="260"/>
                        <a:pt x="49" y="2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6" name="Freeform 7"/>
                <p:cNvSpPr>
                  <a:spLocks noEditPoints="1"/>
                </p:cNvSpPr>
                <p:nvPr/>
              </p:nvSpPr>
              <p:spPr bwMode="auto">
                <a:xfrm>
                  <a:off x="2298700" y="2043113"/>
                  <a:ext cx="2443163" cy="2443163"/>
                </a:xfrm>
                <a:custGeom>
                  <a:avLst/>
                  <a:gdLst>
                    <a:gd name="T0" fmla="*/ 0 w 648"/>
                    <a:gd name="T1" fmla="*/ 276 h 648"/>
                    <a:gd name="T2" fmla="*/ 370 w 648"/>
                    <a:gd name="T3" fmla="*/ 648 h 648"/>
                    <a:gd name="T4" fmla="*/ 0 w 648"/>
                    <a:gd name="T5" fmla="*/ 276 h 648"/>
                    <a:gd name="T6" fmla="*/ 0 w 648"/>
                    <a:gd name="T7" fmla="*/ 276 h 648"/>
                    <a:gd name="T8" fmla="*/ 0 w 648"/>
                    <a:gd name="T9" fmla="*/ 276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648">
                      <a:moveTo>
                        <a:pt x="0" y="276"/>
                      </a:moveTo>
                      <a:cubicBezTo>
                        <a:pt x="278" y="0"/>
                        <a:pt x="648" y="372"/>
                        <a:pt x="370" y="648"/>
                      </a:cubicBezTo>
                      <a:lnTo>
                        <a:pt x="0" y="276"/>
                      </a:lnTo>
                      <a:close/>
                      <a:moveTo>
                        <a:pt x="0" y="276"/>
                      </a:moveTo>
                      <a:cubicBezTo>
                        <a:pt x="0" y="276"/>
                        <a:pt x="0" y="276"/>
                        <a:pt x="0" y="276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cxnSp>
        <p:nvCxnSpPr>
          <p:cNvPr id="47" name="직선 연결선 46"/>
          <p:cNvCxnSpPr/>
          <p:nvPr/>
        </p:nvCxnSpPr>
        <p:spPr>
          <a:xfrm flipH="1">
            <a:off x="9219517" y="860159"/>
            <a:ext cx="2393392" cy="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092526"/>
                </a:gs>
                <a:gs pos="0">
                  <a:schemeClr val="bg1">
                    <a:alpha val="0"/>
                  </a:schemeClr>
                </a:gs>
                <a:gs pos="63000">
                  <a:srgbClr val="39DDE5"/>
                </a:gs>
                <a:gs pos="34000">
                  <a:srgbClr val="39DDE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2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01" grpId="0" build="p"/>
      <p:bldP spid="102" grpId="0" build="p"/>
      <p:bldP spid="1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6357611" y="1672628"/>
            <a:ext cx="4996555" cy="4135565"/>
            <a:chOff x="6398531" y="1640878"/>
            <a:chExt cx="4996555" cy="4135565"/>
          </a:xfrm>
        </p:grpSpPr>
        <p:grpSp>
          <p:nvGrpSpPr>
            <p:cNvPr id="36" name="그룹 35"/>
            <p:cNvGrpSpPr/>
            <p:nvPr/>
          </p:nvGrpSpPr>
          <p:grpSpPr>
            <a:xfrm>
              <a:off x="6398531" y="1640878"/>
              <a:ext cx="4996555" cy="4135565"/>
              <a:chOff x="6398531" y="1640878"/>
              <a:chExt cx="4996555" cy="4135565"/>
            </a:xfrm>
          </p:grpSpPr>
          <p:sp>
            <p:nvSpPr>
              <p:cNvPr id="72" name="Freeform 12"/>
              <p:cNvSpPr>
                <a:spLocks/>
              </p:cNvSpPr>
              <p:nvPr/>
            </p:nvSpPr>
            <p:spPr bwMode="auto">
              <a:xfrm>
                <a:off x="6848060" y="3514952"/>
                <a:ext cx="1944090" cy="2261491"/>
              </a:xfrm>
              <a:custGeom>
                <a:avLst/>
                <a:gdLst>
                  <a:gd name="T0" fmla="*/ 0 w 147"/>
                  <a:gd name="T1" fmla="*/ 128 h 171"/>
                  <a:gd name="T2" fmla="*/ 0 w 147"/>
                  <a:gd name="T3" fmla="*/ 43 h 171"/>
                  <a:gd name="T4" fmla="*/ 73 w 147"/>
                  <a:gd name="T5" fmla="*/ 0 h 171"/>
                  <a:gd name="T6" fmla="*/ 147 w 147"/>
                  <a:gd name="T7" fmla="*/ 43 h 171"/>
                  <a:gd name="T8" fmla="*/ 147 w 147"/>
                  <a:gd name="T9" fmla="*/ 128 h 171"/>
                  <a:gd name="T10" fmla="*/ 73 w 147"/>
                  <a:gd name="T11" fmla="*/ 171 h 171"/>
                  <a:gd name="T12" fmla="*/ 0 w 147"/>
                  <a:gd name="T13" fmla="*/ 1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71">
                    <a:moveTo>
                      <a:pt x="0" y="128"/>
                    </a:moveTo>
                    <a:lnTo>
                      <a:pt x="0" y="43"/>
                    </a:lnTo>
                    <a:lnTo>
                      <a:pt x="73" y="0"/>
                    </a:lnTo>
                    <a:lnTo>
                      <a:pt x="147" y="43"/>
                    </a:lnTo>
                    <a:lnTo>
                      <a:pt x="147" y="128"/>
                    </a:lnTo>
                    <a:lnTo>
                      <a:pt x="73" y="17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4D7D">
                  <a:alpha val="60000"/>
                </a:srgbClr>
              </a:solidFill>
              <a:ln w="25400">
                <a:solidFill>
                  <a:srgbClr val="FF4D7D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" name="Freeform 13"/>
              <p:cNvSpPr>
                <a:spLocks/>
              </p:cNvSpPr>
              <p:nvPr/>
            </p:nvSpPr>
            <p:spPr bwMode="auto">
              <a:xfrm>
                <a:off x="7927067" y="1640878"/>
                <a:ext cx="1930860" cy="2221812"/>
              </a:xfrm>
              <a:custGeom>
                <a:avLst/>
                <a:gdLst>
                  <a:gd name="T0" fmla="*/ 0 w 146"/>
                  <a:gd name="T1" fmla="*/ 125 h 168"/>
                  <a:gd name="T2" fmla="*/ 0 w 146"/>
                  <a:gd name="T3" fmla="*/ 40 h 168"/>
                  <a:gd name="T4" fmla="*/ 73 w 146"/>
                  <a:gd name="T5" fmla="*/ 0 h 168"/>
                  <a:gd name="T6" fmla="*/ 146 w 146"/>
                  <a:gd name="T7" fmla="*/ 40 h 168"/>
                  <a:gd name="T8" fmla="*/ 146 w 146"/>
                  <a:gd name="T9" fmla="*/ 125 h 168"/>
                  <a:gd name="T10" fmla="*/ 73 w 146"/>
                  <a:gd name="T11" fmla="*/ 168 h 168"/>
                  <a:gd name="T12" fmla="*/ 0 w 146"/>
                  <a:gd name="T13" fmla="*/ 12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68">
                    <a:moveTo>
                      <a:pt x="0" y="125"/>
                    </a:moveTo>
                    <a:lnTo>
                      <a:pt x="0" y="40"/>
                    </a:lnTo>
                    <a:lnTo>
                      <a:pt x="73" y="0"/>
                    </a:lnTo>
                    <a:lnTo>
                      <a:pt x="146" y="40"/>
                    </a:lnTo>
                    <a:lnTo>
                      <a:pt x="146" y="125"/>
                    </a:lnTo>
                    <a:lnTo>
                      <a:pt x="73" y="168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5AD0D6">
                  <a:alpha val="60000"/>
                </a:srgbClr>
              </a:solidFill>
              <a:ln w="25400">
                <a:solidFill>
                  <a:srgbClr val="5AD0D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Rectangle 14"/>
              <p:cNvSpPr>
                <a:spLocks noChangeArrowheads="1"/>
              </p:cNvSpPr>
              <p:nvPr/>
            </p:nvSpPr>
            <p:spPr bwMode="auto">
              <a:xfrm>
                <a:off x="10259286" y="2240341"/>
                <a:ext cx="56794" cy="965434"/>
              </a:xfrm>
              <a:prstGeom prst="rect">
                <a:avLst/>
              </a:prstGeom>
              <a:solidFill>
                <a:srgbClr val="5AD0D6"/>
              </a:solidFill>
              <a:ln w="25400">
                <a:solidFill>
                  <a:srgbClr val="5AD0D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" name="Freeform 15"/>
              <p:cNvSpPr>
                <a:spLocks/>
              </p:cNvSpPr>
              <p:nvPr/>
            </p:nvSpPr>
            <p:spPr bwMode="auto">
              <a:xfrm>
                <a:off x="9823857" y="2095198"/>
                <a:ext cx="56794" cy="965434"/>
              </a:xfrm>
              <a:custGeom>
                <a:avLst/>
                <a:gdLst>
                  <a:gd name="T0" fmla="*/ 0 w 5"/>
                  <a:gd name="T1" fmla="*/ 0 h 85"/>
                  <a:gd name="T2" fmla="*/ 0 w 5"/>
                  <a:gd name="T3" fmla="*/ 85 h 85"/>
                  <a:gd name="T4" fmla="*/ 5 w 5"/>
                  <a:gd name="T5" fmla="*/ 85 h 85"/>
                  <a:gd name="T6" fmla="*/ 5 w 5"/>
                  <a:gd name="T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5">
                    <a:moveTo>
                      <a:pt x="0" y="0"/>
                    </a:moveTo>
                    <a:lnTo>
                      <a:pt x="0" y="85"/>
                    </a:lnTo>
                    <a:lnTo>
                      <a:pt x="5" y="8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Rectangle 16"/>
              <p:cNvSpPr>
                <a:spLocks noChangeArrowheads="1"/>
              </p:cNvSpPr>
              <p:nvPr/>
            </p:nvSpPr>
            <p:spPr bwMode="auto">
              <a:xfrm>
                <a:off x="11338292" y="4148485"/>
                <a:ext cx="56794" cy="965434"/>
              </a:xfrm>
              <a:prstGeom prst="rect">
                <a:avLst/>
              </a:prstGeom>
              <a:solidFill>
                <a:srgbClr val="C7E640"/>
              </a:solidFill>
              <a:ln w="25400">
                <a:solidFill>
                  <a:srgbClr val="C7E6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" name="Freeform 17"/>
              <p:cNvSpPr>
                <a:spLocks/>
              </p:cNvSpPr>
              <p:nvPr/>
            </p:nvSpPr>
            <p:spPr bwMode="auto">
              <a:xfrm>
                <a:off x="10902863" y="4003342"/>
                <a:ext cx="56794" cy="965434"/>
              </a:xfrm>
              <a:custGeom>
                <a:avLst/>
                <a:gdLst>
                  <a:gd name="T0" fmla="*/ 0 w 5"/>
                  <a:gd name="T1" fmla="*/ 0 h 85"/>
                  <a:gd name="T2" fmla="*/ 0 w 5"/>
                  <a:gd name="T3" fmla="*/ 85 h 85"/>
                  <a:gd name="T4" fmla="*/ 5 w 5"/>
                  <a:gd name="T5" fmla="*/ 85 h 85"/>
                  <a:gd name="T6" fmla="*/ 5 w 5"/>
                  <a:gd name="T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5">
                    <a:moveTo>
                      <a:pt x="0" y="0"/>
                    </a:moveTo>
                    <a:lnTo>
                      <a:pt x="0" y="85"/>
                    </a:lnTo>
                    <a:lnTo>
                      <a:pt x="5" y="8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" name="Rectangle 18"/>
              <p:cNvSpPr>
                <a:spLocks noChangeArrowheads="1"/>
              </p:cNvSpPr>
              <p:nvPr/>
            </p:nvSpPr>
            <p:spPr bwMode="auto">
              <a:xfrm>
                <a:off x="7466183" y="2240341"/>
                <a:ext cx="56794" cy="965434"/>
              </a:xfrm>
              <a:prstGeom prst="rect">
                <a:avLst/>
              </a:prstGeom>
              <a:solidFill>
                <a:srgbClr val="5AD0D6"/>
              </a:solidFill>
              <a:ln w="25400">
                <a:solidFill>
                  <a:srgbClr val="5AD0D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" name="Freeform 19"/>
              <p:cNvSpPr>
                <a:spLocks/>
              </p:cNvSpPr>
              <p:nvPr/>
            </p:nvSpPr>
            <p:spPr bwMode="auto">
              <a:xfrm>
                <a:off x="7597688" y="2095198"/>
                <a:ext cx="56794" cy="965434"/>
              </a:xfrm>
              <a:custGeom>
                <a:avLst/>
                <a:gdLst>
                  <a:gd name="T0" fmla="*/ 5 w 5"/>
                  <a:gd name="T1" fmla="*/ 85 h 85"/>
                  <a:gd name="T2" fmla="*/ 5 w 5"/>
                  <a:gd name="T3" fmla="*/ 0 h 85"/>
                  <a:gd name="T4" fmla="*/ 0 w 5"/>
                  <a:gd name="T5" fmla="*/ 0 h 85"/>
                  <a:gd name="T6" fmla="*/ 0 w 5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5">
                    <a:moveTo>
                      <a:pt x="5" y="8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/>
            </p:nvSpPr>
            <p:spPr bwMode="auto">
              <a:xfrm>
                <a:off x="6398531" y="4148485"/>
                <a:ext cx="45432" cy="965434"/>
              </a:xfrm>
              <a:prstGeom prst="rect">
                <a:avLst/>
              </a:prstGeom>
              <a:solidFill>
                <a:srgbClr val="FF4D7D"/>
              </a:solidFill>
              <a:ln w="25400">
                <a:solidFill>
                  <a:srgbClr val="FF4D7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Freeform 21"/>
              <p:cNvSpPr>
                <a:spLocks/>
              </p:cNvSpPr>
              <p:nvPr/>
            </p:nvSpPr>
            <p:spPr bwMode="auto">
              <a:xfrm>
                <a:off x="6530036" y="4003342"/>
                <a:ext cx="45432" cy="965434"/>
              </a:xfrm>
              <a:custGeom>
                <a:avLst/>
                <a:gdLst>
                  <a:gd name="T0" fmla="*/ 4 w 4"/>
                  <a:gd name="T1" fmla="*/ 85 h 85"/>
                  <a:gd name="T2" fmla="*/ 4 w 4"/>
                  <a:gd name="T3" fmla="*/ 0 h 85"/>
                  <a:gd name="T4" fmla="*/ 0 w 4"/>
                  <a:gd name="T5" fmla="*/ 0 h 85"/>
                  <a:gd name="T6" fmla="*/ 0 w 4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5">
                    <a:moveTo>
                      <a:pt x="4" y="85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22"/>
              <p:cNvSpPr>
                <a:spLocks/>
              </p:cNvSpPr>
              <p:nvPr/>
            </p:nvSpPr>
            <p:spPr bwMode="auto">
              <a:xfrm>
                <a:off x="8972003" y="3514952"/>
                <a:ext cx="1930860" cy="2261490"/>
              </a:xfrm>
              <a:custGeom>
                <a:avLst/>
                <a:gdLst>
                  <a:gd name="T0" fmla="*/ 0 w 146"/>
                  <a:gd name="T1" fmla="*/ 128 h 171"/>
                  <a:gd name="T2" fmla="*/ 0 w 146"/>
                  <a:gd name="T3" fmla="*/ 43 h 171"/>
                  <a:gd name="T4" fmla="*/ 73 w 146"/>
                  <a:gd name="T5" fmla="*/ 0 h 171"/>
                  <a:gd name="T6" fmla="*/ 146 w 146"/>
                  <a:gd name="T7" fmla="*/ 43 h 171"/>
                  <a:gd name="T8" fmla="*/ 146 w 146"/>
                  <a:gd name="T9" fmla="*/ 128 h 171"/>
                  <a:gd name="T10" fmla="*/ 73 w 146"/>
                  <a:gd name="T11" fmla="*/ 171 h 171"/>
                  <a:gd name="T12" fmla="*/ 0 w 146"/>
                  <a:gd name="T13" fmla="*/ 1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71">
                    <a:moveTo>
                      <a:pt x="0" y="128"/>
                    </a:moveTo>
                    <a:lnTo>
                      <a:pt x="0" y="43"/>
                    </a:lnTo>
                    <a:lnTo>
                      <a:pt x="73" y="0"/>
                    </a:lnTo>
                    <a:lnTo>
                      <a:pt x="146" y="43"/>
                    </a:lnTo>
                    <a:lnTo>
                      <a:pt x="146" y="128"/>
                    </a:lnTo>
                    <a:lnTo>
                      <a:pt x="73" y="17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7E640">
                  <a:alpha val="60000"/>
                </a:srgbClr>
              </a:solidFill>
              <a:ln w="25400">
                <a:solidFill>
                  <a:srgbClr val="C7E64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8271506" y="2078631"/>
              <a:ext cx="1311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조선일보명조" panose="02030304000000000000" pitchFamily="18" charset="-127"/>
                </a:rPr>
                <a:t>텍스트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(Text)</a:t>
              </a:r>
              <a:endPara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8172817" y="2430867"/>
              <a:ext cx="1443233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4" name="직사각형 3"/>
            <p:cNvSpPr/>
            <p:nvPr/>
          </p:nvSpPr>
          <p:spPr>
            <a:xfrm>
              <a:off x="7814933" y="2438649"/>
              <a:ext cx="2159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/>
                <a:t>텍스트를 입력하세요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/>
                <a:t>텍스트를 입력하세요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/>
                <a:t>텍스트를 입력하세요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79650" y="3953035"/>
              <a:ext cx="1311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조선일보명조" panose="02030304000000000000" pitchFamily="18" charset="-127"/>
                </a:rPr>
                <a:t>텍스트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(Text)</a:t>
              </a:r>
              <a:endPara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8" name="직선 연결선 37"/>
            <p:cNvCxnSpPr/>
            <p:nvPr/>
          </p:nvCxnSpPr>
          <p:spPr>
            <a:xfrm>
              <a:off x="7051944" y="4305271"/>
              <a:ext cx="150126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9" name="직사각형 38"/>
            <p:cNvSpPr/>
            <p:nvPr/>
          </p:nvSpPr>
          <p:spPr>
            <a:xfrm>
              <a:off x="6723077" y="4313053"/>
              <a:ext cx="2159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/>
                <a:t>텍스트를 입력하세요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/>
                <a:t>텍스트를 입력하세요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/>
                <a:t>텍스트를 입력하세요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02619" y="3953035"/>
              <a:ext cx="1311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조선일보명조" panose="02030304000000000000" pitchFamily="18" charset="-127"/>
                </a:rPr>
                <a:t>텍스트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(Text)</a:t>
              </a:r>
              <a:endPara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41" name="직선 연결선 40"/>
            <p:cNvCxnSpPr/>
            <p:nvPr/>
          </p:nvCxnSpPr>
          <p:spPr>
            <a:xfrm>
              <a:off x="9176053" y="4305271"/>
              <a:ext cx="149898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42" name="직사각형 41"/>
            <p:cNvSpPr/>
            <p:nvPr/>
          </p:nvSpPr>
          <p:spPr>
            <a:xfrm>
              <a:off x="8846046" y="4313053"/>
              <a:ext cx="2159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/>
                <a:t>텍스트를 입력하세요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/>
                <a:t>텍스트를 입력하세요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/>
                <a:t>텍스트를 입력하세요</a:t>
              </a:r>
            </a:p>
          </p:txBody>
        </p:sp>
      </p:grpSp>
      <p:sp>
        <p:nvSpPr>
          <p:cNvPr id="34" name="부제목 2"/>
          <p:cNvSpPr txBox="1">
            <a:spLocks/>
          </p:cNvSpPr>
          <p:nvPr/>
        </p:nvSpPr>
        <p:spPr>
          <a:xfrm>
            <a:off x="9257617" y="323827"/>
            <a:ext cx="2549628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  <a:r>
              <a:rPr lang="en-US" altLang="ko-KR" sz="2000" b="1" dirty="0" smtClean="0">
                <a:solidFill>
                  <a:prstClr val="white"/>
                </a:solidFill>
                <a:latin typeface="맑은 고딕" panose="020F0502020204030204"/>
              </a:rPr>
              <a:t>.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35" name="그룹 34"/>
          <p:cNvGrpSpPr/>
          <p:nvPr/>
        </p:nvGrpSpPr>
        <p:grpSpPr>
          <a:xfrm rot="18696953">
            <a:off x="8489329" y="-215148"/>
            <a:ext cx="690610" cy="1214524"/>
            <a:chOff x="4782593" y="1154310"/>
            <a:chExt cx="690610" cy="1214524"/>
          </a:xfrm>
        </p:grpSpPr>
        <p:sp>
          <p:nvSpPr>
            <p:cNvPr id="43" name="이등변 삼각형 42"/>
            <p:cNvSpPr/>
            <p:nvPr/>
          </p:nvSpPr>
          <p:spPr>
            <a:xfrm>
              <a:off x="4782593" y="1524658"/>
              <a:ext cx="690610" cy="844176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4838581" y="1154310"/>
              <a:ext cx="567206" cy="897072"/>
              <a:chOff x="8003575" y="0"/>
              <a:chExt cx="1245714" cy="1970172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8606971" y="0"/>
                <a:ext cx="53056" cy="1073777"/>
              </a:xfrm>
              <a:prstGeom prst="rect">
                <a:avLst/>
              </a:prstGeom>
              <a:solidFill>
                <a:srgbClr val="277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6" name="그룹 45"/>
              <p:cNvGrpSpPr/>
              <p:nvPr/>
            </p:nvGrpSpPr>
            <p:grpSpPr>
              <a:xfrm rot="18856048">
                <a:off x="8003575" y="724458"/>
                <a:ext cx="1245714" cy="1245714"/>
                <a:chOff x="2298700" y="2043113"/>
                <a:chExt cx="2443163" cy="2443163"/>
              </a:xfrm>
            </p:grpSpPr>
            <p:sp>
              <p:nvSpPr>
                <p:cNvPr id="47" name="Freeform 5"/>
                <p:cNvSpPr>
                  <a:spLocks noEditPoints="1"/>
                </p:cNvSpPr>
                <p:nvPr/>
              </p:nvSpPr>
              <p:spPr bwMode="auto">
                <a:xfrm>
                  <a:off x="3195638" y="2265363"/>
                  <a:ext cx="1323975" cy="1323975"/>
                </a:xfrm>
                <a:custGeom>
                  <a:avLst/>
                  <a:gdLst>
                    <a:gd name="T0" fmla="*/ 0 w 351"/>
                    <a:gd name="T1" fmla="*/ 164 h 351"/>
                    <a:gd name="T2" fmla="*/ 133 w 351"/>
                    <a:gd name="T3" fmla="*/ 33 h 351"/>
                    <a:gd name="T4" fmla="*/ 251 w 351"/>
                    <a:gd name="T5" fmla="*/ 33 h 351"/>
                    <a:gd name="T6" fmla="*/ 319 w 351"/>
                    <a:gd name="T7" fmla="*/ 101 h 351"/>
                    <a:gd name="T8" fmla="*/ 318 w 351"/>
                    <a:gd name="T9" fmla="*/ 219 h 351"/>
                    <a:gd name="T10" fmla="*/ 186 w 351"/>
                    <a:gd name="T11" fmla="*/ 351 h 351"/>
                    <a:gd name="T12" fmla="*/ 0 w 351"/>
                    <a:gd name="T13" fmla="*/ 164 h 351"/>
                    <a:gd name="T14" fmla="*/ 0 w 351"/>
                    <a:gd name="T15" fmla="*/ 164 h 351"/>
                    <a:gd name="T16" fmla="*/ 0 w 351"/>
                    <a:gd name="T17" fmla="*/ 164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1" h="351">
                      <a:moveTo>
                        <a:pt x="0" y="164"/>
                      </a:moveTo>
                      <a:cubicBezTo>
                        <a:pt x="133" y="33"/>
                        <a:pt x="133" y="33"/>
                        <a:pt x="133" y="33"/>
                      </a:cubicBezTo>
                      <a:cubicBezTo>
                        <a:pt x="165" y="0"/>
                        <a:pt x="219" y="0"/>
                        <a:pt x="251" y="33"/>
                      </a:cubicBezTo>
                      <a:cubicBezTo>
                        <a:pt x="319" y="101"/>
                        <a:pt x="319" y="101"/>
                        <a:pt x="319" y="101"/>
                      </a:cubicBezTo>
                      <a:cubicBezTo>
                        <a:pt x="351" y="133"/>
                        <a:pt x="351" y="187"/>
                        <a:pt x="318" y="219"/>
                      </a:cubicBezTo>
                      <a:cubicBezTo>
                        <a:pt x="186" y="351"/>
                        <a:pt x="186" y="351"/>
                        <a:pt x="186" y="351"/>
                      </a:cubicBezTo>
                      <a:lnTo>
                        <a:pt x="0" y="164"/>
                      </a:lnTo>
                      <a:close/>
                      <a:moveTo>
                        <a:pt x="0" y="164"/>
                      </a:moveTo>
                      <a:cubicBezTo>
                        <a:pt x="0" y="164"/>
                        <a:pt x="0" y="164"/>
                        <a:pt x="0" y="164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8" name="Freeform 6"/>
                <p:cNvSpPr>
                  <a:spLocks noEditPoints="1"/>
                </p:cNvSpPr>
                <p:nvPr/>
              </p:nvSpPr>
              <p:spPr bwMode="auto">
                <a:xfrm>
                  <a:off x="2528888" y="3082925"/>
                  <a:ext cx="1152525" cy="1165225"/>
                </a:xfrm>
                <a:custGeom>
                  <a:avLst/>
                  <a:gdLst>
                    <a:gd name="T0" fmla="*/ 49 w 306"/>
                    <a:gd name="T1" fmla="*/ 260 h 309"/>
                    <a:gd name="T2" fmla="*/ 52 w 306"/>
                    <a:gd name="T3" fmla="*/ 80 h 309"/>
                    <a:gd name="T4" fmla="*/ 177 w 306"/>
                    <a:gd name="T5" fmla="*/ 46 h 309"/>
                    <a:gd name="T6" fmla="*/ 218 w 306"/>
                    <a:gd name="T7" fmla="*/ 5 h 309"/>
                    <a:gd name="T8" fmla="*/ 236 w 306"/>
                    <a:gd name="T9" fmla="*/ 4 h 309"/>
                    <a:gd name="T10" fmla="*/ 301 w 306"/>
                    <a:gd name="T11" fmla="*/ 70 h 309"/>
                    <a:gd name="T12" fmla="*/ 301 w 306"/>
                    <a:gd name="T13" fmla="*/ 88 h 309"/>
                    <a:gd name="T14" fmla="*/ 262 w 306"/>
                    <a:gd name="T15" fmla="*/ 127 h 309"/>
                    <a:gd name="T16" fmla="*/ 230 w 306"/>
                    <a:gd name="T17" fmla="*/ 259 h 309"/>
                    <a:gd name="T18" fmla="*/ 49 w 306"/>
                    <a:gd name="T19" fmla="*/ 260 h 309"/>
                    <a:gd name="T20" fmla="*/ 49 w 306"/>
                    <a:gd name="T21" fmla="*/ 260 h 309"/>
                    <a:gd name="T22" fmla="*/ 49 w 306"/>
                    <a:gd name="T23" fmla="*/ 260 h 309"/>
                    <a:gd name="T24" fmla="*/ 49 w 306"/>
                    <a:gd name="T25" fmla="*/ 26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6" h="309">
                      <a:moveTo>
                        <a:pt x="49" y="260"/>
                      </a:moveTo>
                      <a:cubicBezTo>
                        <a:pt x="0" y="211"/>
                        <a:pt x="1" y="130"/>
                        <a:pt x="52" y="80"/>
                      </a:cubicBezTo>
                      <a:cubicBezTo>
                        <a:pt x="86" y="46"/>
                        <a:pt x="134" y="35"/>
                        <a:pt x="177" y="46"/>
                      </a:cubicBezTo>
                      <a:cubicBezTo>
                        <a:pt x="218" y="5"/>
                        <a:pt x="218" y="5"/>
                        <a:pt x="218" y="5"/>
                      </a:cubicBezTo>
                      <a:cubicBezTo>
                        <a:pt x="223" y="0"/>
                        <a:pt x="231" y="0"/>
                        <a:pt x="236" y="4"/>
                      </a:cubicBezTo>
                      <a:cubicBezTo>
                        <a:pt x="301" y="70"/>
                        <a:pt x="301" y="70"/>
                        <a:pt x="301" y="70"/>
                      </a:cubicBezTo>
                      <a:cubicBezTo>
                        <a:pt x="306" y="75"/>
                        <a:pt x="306" y="83"/>
                        <a:pt x="301" y="88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76" y="172"/>
                        <a:pt x="266" y="223"/>
                        <a:pt x="230" y="259"/>
                      </a:cubicBezTo>
                      <a:cubicBezTo>
                        <a:pt x="179" y="309"/>
                        <a:pt x="98" y="309"/>
                        <a:pt x="49" y="260"/>
                      </a:cubicBezTo>
                      <a:cubicBezTo>
                        <a:pt x="49" y="260"/>
                        <a:pt x="49" y="260"/>
                        <a:pt x="49" y="260"/>
                      </a:cubicBezTo>
                      <a:close/>
                      <a:moveTo>
                        <a:pt x="49" y="260"/>
                      </a:moveTo>
                      <a:cubicBezTo>
                        <a:pt x="49" y="260"/>
                        <a:pt x="49" y="260"/>
                        <a:pt x="49" y="2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9" name="Freeform 7"/>
                <p:cNvSpPr>
                  <a:spLocks noEditPoints="1"/>
                </p:cNvSpPr>
                <p:nvPr/>
              </p:nvSpPr>
              <p:spPr bwMode="auto">
                <a:xfrm>
                  <a:off x="2298700" y="2043113"/>
                  <a:ext cx="2443163" cy="2443163"/>
                </a:xfrm>
                <a:custGeom>
                  <a:avLst/>
                  <a:gdLst>
                    <a:gd name="T0" fmla="*/ 0 w 648"/>
                    <a:gd name="T1" fmla="*/ 276 h 648"/>
                    <a:gd name="T2" fmla="*/ 370 w 648"/>
                    <a:gd name="T3" fmla="*/ 648 h 648"/>
                    <a:gd name="T4" fmla="*/ 0 w 648"/>
                    <a:gd name="T5" fmla="*/ 276 h 648"/>
                    <a:gd name="T6" fmla="*/ 0 w 648"/>
                    <a:gd name="T7" fmla="*/ 276 h 648"/>
                    <a:gd name="T8" fmla="*/ 0 w 648"/>
                    <a:gd name="T9" fmla="*/ 276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648">
                      <a:moveTo>
                        <a:pt x="0" y="276"/>
                      </a:moveTo>
                      <a:cubicBezTo>
                        <a:pt x="278" y="0"/>
                        <a:pt x="648" y="372"/>
                        <a:pt x="370" y="648"/>
                      </a:cubicBezTo>
                      <a:lnTo>
                        <a:pt x="0" y="276"/>
                      </a:lnTo>
                      <a:close/>
                      <a:moveTo>
                        <a:pt x="0" y="276"/>
                      </a:moveTo>
                      <a:cubicBezTo>
                        <a:pt x="0" y="276"/>
                        <a:pt x="0" y="276"/>
                        <a:pt x="0" y="276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cxnSp>
        <p:nvCxnSpPr>
          <p:cNvPr id="50" name="직선 연결선 49"/>
          <p:cNvCxnSpPr/>
          <p:nvPr/>
        </p:nvCxnSpPr>
        <p:spPr>
          <a:xfrm flipH="1">
            <a:off x="9219517" y="860159"/>
            <a:ext cx="2393392" cy="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092526"/>
                </a:gs>
                <a:gs pos="0">
                  <a:schemeClr val="bg1">
                    <a:alpha val="0"/>
                  </a:schemeClr>
                </a:gs>
                <a:gs pos="63000">
                  <a:srgbClr val="39DDE5"/>
                </a:gs>
                <a:gs pos="34000">
                  <a:srgbClr val="39DDE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6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01693" y="1467666"/>
            <a:ext cx="5225225" cy="5225225"/>
            <a:chOff x="483978" y="1467666"/>
            <a:chExt cx="5225225" cy="5225225"/>
          </a:xfrm>
        </p:grpSpPr>
        <p:sp>
          <p:nvSpPr>
            <p:cNvPr id="142" name="TextBox 141"/>
            <p:cNvSpPr txBox="1"/>
            <p:nvPr/>
          </p:nvSpPr>
          <p:spPr>
            <a:xfrm rot="9507580">
              <a:off x="483978" y="1467666"/>
              <a:ext cx="5225225" cy="5225225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/>
              </a:prstTxWarp>
              <a:spAutoFit/>
            </a:bodyPr>
            <a:lstStyle/>
            <a:p>
              <a:pPr algn="r"/>
              <a:r>
                <a:rPr lang="en-US" altLang="ko-KR" sz="2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------------ </a:t>
              </a:r>
              <a:r>
                <a:rPr lang="ko-KR" altLang="en-US" sz="2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이곳에 </a:t>
              </a:r>
              <a:r>
                <a:rPr lang="ko-KR" altLang="en-US" sz="3200" b="1" dirty="0">
                  <a:solidFill>
                    <a:srgbClr val="5AD0D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텍스트</a:t>
              </a:r>
              <a:r>
                <a:rPr lang="ko-KR" altLang="en-U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를 </a:t>
              </a:r>
              <a:r>
                <a:rPr lang="ko-KR" altLang="en-US" sz="2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입력하세요</a:t>
              </a:r>
              <a:r>
                <a:rPr lang="en-US" altLang="ko-KR" sz="2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. ------------ </a:t>
              </a:r>
              <a:endParaRPr lang="ko-KR" alt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grpSp>
          <p:nvGrpSpPr>
            <p:cNvPr id="131" name="그룹 130"/>
            <p:cNvGrpSpPr/>
            <p:nvPr/>
          </p:nvGrpSpPr>
          <p:grpSpPr>
            <a:xfrm>
              <a:off x="832755" y="1989854"/>
              <a:ext cx="4527669" cy="3956449"/>
              <a:chOff x="7351092" y="1962699"/>
              <a:chExt cx="3405927" cy="2976228"/>
            </a:xfrm>
          </p:grpSpPr>
          <p:sp>
            <p:nvSpPr>
              <p:cNvPr id="132" name="Freeform 5"/>
              <p:cNvSpPr>
                <a:spLocks/>
              </p:cNvSpPr>
              <p:nvPr/>
            </p:nvSpPr>
            <p:spPr bwMode="auto">
              <a:xfrm>
                <a:off x="7351092" y="1962699"/>
                <a:ext cx="3405927" cy="2976228"/>
              </a:xfrm>
              <a:custGeom>
                <a:avLst/>
                <a:gdLst>
                  <a:gd name="T0" fmla="*/ 1199 w 1272"/>
                  <a:gd name="T1" fmla="*/ 585 h 1111"/>
                  <a:gd name="T2" fmla="*/ 1228 w 1272"/>
                  <a:gd name="T3" fmla="*/ 365 h 1111"/>
                  <a:gd name="T4" fmla="*/ 1070 w 1272"/>
                  <a:gd name="T5" fmla="*/ 234 h 1111"/>
                  <a:gd name="T6" fmla="*/ 845 w 1272"/>
                  <a:gd name="T7" fmla="*/ 20 h 1111"/>
                  <a:gd name="T8" fmla="*/ 603 w 1272"/>
                  <a:gd name="T9" fmla="*/ 59 h 1111"/>
                  <a:gd name="T10" fmla="*/ 469 w 1272"/>
                  <a:gd name="T11" fmla="*/ 46 h 1111"/>
                  <a:gd name="T12" fmla="*/ 381 w 1272"/>
                  <a:gd name="T13" fmla="*/ 111 h 1111"/>
                  <a:gd name="T14" fmla="*/ 198 w 1272"/>
                  <a:gd name="T15" fmla="*/ 161 h 1111"/>
                  <a:gd name="T16" fmla="*/ 108 w 1272"/>
                  <a:gd name="T17" fmla="*/ 317 h 1111"/>
                  <a:gd name="T18" fmla="*/ 5 w 1272"/>
                  <a:gd name="T19" fmla="*/ 433 h 1111"/>
                  <a:gd name="T20" fmla="*/ 33 w 1272"/>
                  <a:gd name="T21" fmla="*/ 534 h 1111"/>
                  <a:gd name="T22" fmla="*/ 38 w 1272"/>
                  <a:gd name="T23" fmla="*/ 670 h 1111"/>
                  <a:gd name="T24" fmla="*/ 319 w 1272"/>
                  <a:gd name="T25" fmla="*/ 771 h 1111"/>
                  <a:gd name="T26" fmla="*/ 344 w 1272"/>
                  <a:gd name="T27" fmla="*/ 759 h 1111"/>
                  <a:gd name="T28" fmla="*/ 349 w 1272"/>
                  <a:gd name="T29" fmla="*/ 773 h 1111"/>
                  <a:gd name="T30" fmla="*/ 630 w 1272"/>
                  <a:gd name="T31" fmla="*/ 874 h 1111"/>
                  <a:gd name="T32" fmla="*/ 641 w 1272"/>
                  <a:gd name="T33" fmla="*/ 869 h 1111"/>
                  <a:gd name="T34" fmla="*/ 768 w 1272"/>
                  <a:gd name="T35" fmla="*/ 901 h 1111"/>
                  <a:gd name="T36" fmla="*/ 790 w 1272"/>
                  <a:gd name="T37" fmla="*/ 955 h 1111"/>
                  <a:gd name="T38" fmla="*/ 1000 w 1272"/>
                  <a:gd name="T39" fmla="*/ 1111 h 1111"/>
                  <a:gd name="T40" fmla="*/ 1037 w 1272"/>
                  <a:gd name="T41" fmla="*/ 1077 h 1111"/>
                  <a:gd name="T42" fmla="*/ 1036 w 1272"/>
                  <a:gd name="T43" fmla="*/ 1076 h 1111"/>
                  <a:gd name="T44" fmla="*/ 906 w 1272"/>
                  <a:gd name="T45" fmla="*/ 901 h 1111"/>
                  <a:gd name="T46" fmla="*/ 907 w 1272"/>
                  <a:gd name="T47" fmla="*/ 893 h 1111"/>
                  <a:gd name="T48" fmla="*/ 1106 w 1272"/>
                  <a:gd name="T49" fmla="*/ 904 h 1111"/>
                  <a:gd name="T50" fmla="*/ 1228 w 1272"/>
                  <a:gd name="T51" fmla="*/ 632 h 1111"/>
                  <a:gd name="T52" fmla="*/ 1199 w 1272"/>
                  <a:gd name="T53" fmla="*/ 585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72" h="1111">
                    <a:moveTo>
                      <a:pt x="1199" y="585"/>
                    </a:moveTo>
                    <a:cubicBezTo>
                      <a:pt x="1249" y="533"/>
                      <a:pt x="1263" y="446"/>
                      <a:pt x="1228" y="365"/>
                    </a:cubicBezTo>
                    <a:cubicBezTo>
                      <a:pt x="1197" y="291"/>
                      <a:pt x="1135" y="243"/>
                      <a:pt x="1070" y="234"/>
                    </a:cubicBezTo>
                    <a:cubicBezTo>
                      <a:pt x="1083" y="144"/>
                      <a:pt x="985" y="49"/>
                      <a:pt x="845" y="20"/>
                    </a:cubicBezTo>
                    <a:cubicBezTo>
                      <a:pt x="749" y="0"/>
                      <a:pt x="657" y="17"/>
                      <a:pt x="603" y="59"/>
                    </a:cubicBezTo>
                    <a:cubicBezTo>
                      <a:pt x="563" y="37"/>
                      <a:pt x="515" y="31"/>
                      <a:pt x="469" y="46"/>
                    </a:cubicBezTo>
                    <a:cubicBezTo>
                      <a:pt x="432" y="58"/>
                      <a:pt x="401" y="82"/>
                      <a:pt x="381" y="111"/>
                    </a:cubicBezTo>
                    <a:cubicBezTo>
                      <a:pt x="323" y="99"/>
                      <a:pt x="255" y="116"/>
                      <a:pt x="198" y="161"/>
                    </a:cubicBezTo>
                    <a:cubicBezTo>
                      <a:pt x="144" y="203"/>
                      <a:pt x="113" y="261"/>
                      <a:pt x="108" y="317"/>
                    </a:cubicBezTo>
                    <a:cubicBezTo>
                      <a:pt x="54" y="331"/>
                      <a:pt x="12" y="375"/>
                      <a:pt x="5" y="433"/>
                    </a:cubicBezTo>
                    <a:cubicBezTo>
                      <a:pt x="0" y="470"/>
                      <a:pt x="11" y="506"/>
                      <a:pt x="33" y="534"/>
                    </a:cubicBezTo>
                    <a:cubicBezTo>
                      <a:pt x="19" y="578"/>
                      <a:pt x="20" y="625"/>
                      <a:pt x="38" y="670"/>
                    </a:cubicBezTo>
                    <a:cubicBezTo>
                      <a:pt x="82" y="773"/>
                      <a:pt x="208" y="818"/>
                      <a:pt x="319" y="771"/>
                    </a:cubicBezTo>
                    <a:cubicBezTo>
                      <a:pt x="327" y="767"/>
                      <a:pt x="336" y="763"/>
                      <a:pt x="344" y="759"/>
                    </a:cubicBezTo>
                    <a:cubicBezTo>
                      <a:pt x="346" y="763"/>
                      <a:pt x="347" y="768"/>
                      <a:pt x="349" y="773"/>
                    </a:cubicBezTo>
                    <a:cubicBezTo>
                      <a:pt x="393" y="876"/>
                      <a:pt x="519" y="921"/>
                      <a:pt x="630" y="874"/>
                    </a:cubicBezTo>
                    <a:cubicBezTo>
                      <a:pt x="633" y="873"/>
                      <a:pt x="637" y="871"/>
                      <a:pt x="641" y="869"/>
                    </a:cubicBezTo>
                    <a:cubicBezTo>
                      <a:pt x="671" y="902"/>
                      <a:pt x="721" y="916"/>
                      <a:pt x="768" y="901"/>
                    </a:cubicBezTo>
                    <a:cubicBezTo>
                      <a:pt x="774" y="920"/>
                      <a:pt x="781" y="938"/>
                      <a:pt x="790" y="955"/>
                    </a:cubicBezTo>
                    <a:cubicBezTo>
                      <a:pt x="837" y="1044"/>
                      <a:pt x="918" y="1100"/>
                      <a:pt x="1000" y="1111"/>
                    </a:cubicBezTo>
                    <a:cubicBezTo>
                      <a:pt x="1037" y="1077"/>
                      <a:pt x="1037" y="1077"/>
                      <a:pt x="1037" y="1077"/>
                    </a:cubicBezTo>
                    <a:cubicBezTo>
                      <a:pt x="1037" y="1077"/>
                      <a:pt x="1036" y="1076"/>
                      <a:pt x="1036" y="1076"/>
                    </a:cubicBezTo>
                    <a:cubicBezTo>
                      <a:pt x="961" y="1053"/>
                      <a:pt x="906" y="983"/>
                      <a:pt x="906" y="901"/>
                    </a:cubicBezTo>
                    <a:cubicBezTo>
                      <a:pt x="906" y="898"/>
                      <a:pt x="906" y="896"/>
                      <a:pt x="907" y="893"/>
                    </a:cubicBezTo>
                    <a:cubicBezTo>
                      <a:pt x="964" y="927"/>
                      <a:pt x="1038" y="933"/>
                      <a:pt x="1106" y="904"/>
                    </a:cubicBezTo>
                    <a:cubicBezTo>
                      <a:pt x="1217" y="857"/>
                      <a:pt x="1272" y="735"/>
                      <a:pt x="1228" y="632"/>
                    </a:cubicBezTo>
                    <a:cubicBezTo>
                      <a:pt x="1220" y="614"/>
                      <a:pt x="1211" y="599"/>
                      <a:pt x="1199" y="585"/>
                    </a:cubicBezTo>
                    <a:close/>
                  </a:path>
                </a:pathLst>
              </a:custGeom>
              <a:solidFill>
                <a:srgbClr val="277D96">
                  <a:alpha val="60000"/>
                </a:srgbClr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33" name="Line 6"/>
              <p:cNvSpPr>
                <a:spLocks noChangeShapeType="1"/>
              </p:cNvSpPr>
              <p:nvPr/>
            </p:nvSpPr>
            <p:spPr bwMode="auto">
              <a:xfrm>
                <a:off x="9878398" y="389181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34" name="Line 7"/>
              <p:cNvSpPr>
                <a:spLocks noChangeShapeType="1"/>
              </p:cNvSpPr>
              <p:nvPr/>
            </p:nvSpPr>
            <p:spPr bwMode="auto">
              <a:xfrm>
                <a:off x="9878398" y="389181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35" name="Line 8"/>
              <p:cNvSpPr>
                <a:spLocks noChangeShapeType="1"/>
              </p:cNvSpPr>
              <p:nvPr/>
            </p:nvSpPr>
            <p:spPr bwMode="auto">
              <a:xfrm>
                <a:off x="10641679" y="353222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36" name="Line 9"/>
              <p:cNvSpPr>
                <a:spLocks noChangeShapeType="1"/>
              </p:cNvSpPr>
              <p:nvPr/>
            </p:nvSpPr>
            <p:spPr bwMode="auto">
              <a:xfrm>
                <a:off x="10641679" y="353222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37" name="Freeform 10"/>
              <p:cNvSpPr>
                <a:spLocks/>
              </p:cNvSpPr>
              <p:nvPr/>
            </p:nvSpPr>
            <p:spPr bwMode="auto">
              <a:xfrm>
                <a:off x="8028433" y="2986060"/>
                <a:ext cx="2728586" cy="1952867"/>
              </a:xfrm>
              <a:custGeom>
                <a:avLst/>
                <a:gdLst>
                  <a:gd name="T0" fmla="*/ 853 w 1019"/>
                  <a:gd name="T1" fmla="*/ 522 h 729"/>
                  <a:gd name="T2" fmla="*/ 975 w 1019"/>
                  <a:gd name="T3" fmla="*/ 250 h 729"/>
                  <a:gd name="T4" fmla="*/ 946 w 1019"/>
                  <a:gd name="T5" fmla="*/ 203 h 729"/>
                  <a:gd name="T6" fmla="*/ 991 w 1019"/>
                  <a:gd name="T7" fmla="*/ 110 h 729"/>
                  <a:gd name="T8" fmla="*/ 580 w 1019"/>
                  <a:gd name="T9" fmla="*/ 105 h 729"/>
                  <a:gd name="T10" fmla="*/ 524 w 1019"/>
                  <a:gd name="T11" fmla="*/ 258 h 729"/>
                  <a:gd name="T12" fmla="*/ 505 w 1019"/>
                  <a:gd name="T13" fmla="*/ 253 h 729"/>
                  <a:gd name="T14" fmla="*/ 0 w 1019"/>
                  <a:gd name="T15" fmla="*/ 406 h 729"/>
                  <a:gd name="T16" fmla="*/ 66 w 1019"/>
                  <a:gd name="T17" fmla="*/ 389 h 729"/>
                  <a:gd name="T18" fmla="*/ 91 w 1019"/>
                  <a:gd name="T19" fmla="*/ 377 h 729"/>
                  <a:gd name="T20" fmla="*/ 96 w 1019"/>
                  <a:gd name="T21" fmla="*/ 391 h 729"/>
                  <a:gd name="T22" fmla="*/ 377 w 1019"/>
                  <a:gd name="T23" fmla="*/ 492 h 729"/>
                  <a:gd name="T24" fmla="*/ 388 w 1019"/>
                  <a:gd name="T25" fmla="*/ 487 h 729"/>
                  <a:gd name="T26" fmla="*/ 515 w 1019"/>
                  <a:gd name="T27" fmla="*/ 519 h 729"/>
                  <a:gd name="T28" fmla="*/ 537 w 1019"/>
                  <a:gd name="T29" fmla="*/ 573 h 729"/>
                  <a:gd name="T30" fmla="*/ 747 w 1019"/>
                  <a:gd name="T31" fmla="*/ 729 h 729"/>
                  <a:gd name="T32" fmla="*/ 784 w 1019"/>
                  <a:gd name="T33" fmla="*/ 695 h 729"/>
                  <a:gd name="T34" fmla="*/ 783 w 1019"/>
                  <a:gd name="T35" fmla="*/ 694 h 729"/>
                  <a:gd name="T36" fmla="*/ 653 w 1019"/>
                  <a:gd name="T37" fmla="*/ 519 h 729"/>
                  <a:gd name="T38" fmla="*/ 654 w 1019"/>
                  <a:gd name="T39" fmla="*/ 511 h 729"/>
                  <a:gd name="T40" fmla="*/ 853 w 1019"/>
                  <a:gd name="T41" fmla="*/ 522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9" h="729">
                    <a:moveTo>
                      <a:pt x="853" y="522"/>
                    </a:moveTo>
                    <a:cubicBezTo>
                      <a:pt x="964" y="475"/>
                      <a:pt x="1019" y="353"/>
                      <a:pt x="975" y="250"/>
                    </a:cubicBezTo>
                    <a:cubicBezTo>
                      <a:pt x="967" y="232"/>
                      <a:pt x="958" y="217"/>
                      <a:pt x="946" y="203"/>
                    </a:cubicBezTo>
                    <a:cubicBezTo>
                      <a:pt x="969" y="178"/>
                      <a:pt x="985" y="146"/>
                      <a:pt x="991" y="110"/>
                    </a:cubicBezTo>
                    <a:cubicBezTo>
                      <a:pt x="851" y="5"/>
                      <a:pt x="673" y="0"/>
                      <a:pt x="580" y="105"/>
                    </a:cubicBezTo>
                    <a:cubicBezTo>
                      <a:pt x="543" y="147"/>
                      <a:pt x="524" y="200"/>
                      <a:pt x="524" y="258"/>
                    </a:cubicBezTo>
                    <a:cubicBezTo>
                      <a:pt x="518" y="256"/>
                      <a:pt x="511" y="255"/>
                      <a:pt x="505" y="253"/>
                    </a:cubicBezTo>
                    <a:cubicBezTo>
                      <a:pt x="294" y="202"/>
                      <a:pt x="90" y="270"/>
                      <a:pt x="0" y="406"/>
                    </a:cubicBezTo>
                    <a:cubicBezTo>
                      <a:pt x="22" y="404"/>
                      <a:pt x="44" y="398"/>
                      <a:pt x="66" y="389"/>
                    </a:cubicBezTo>
                    <a:cubicBezTo>
                      <a:pt x="74" y="385"/>
                      <a:pt x="83" y="381"/>
                      <a:pt x="91" y="377"/>
                    </a:cubicBezTo>
                    <a:cubicBezTo>
                      <a:pt x="93" y="381"/>
                      <a:pt x="94" y="386"/>
                      <a:pt x="96" y="391"/>
                    </a:cubicBezTo>
                    <a:cubicBezTo>
                      <a:pt x="140" y="494"/>
                      <a:pt x="266" y="539"/>
                      <a:pt x="377" y="492"/>
                    </a:cubicBezTo>
                    <a:cubicBezTo>
                      <a:pt x="380" y="491"/>
                      <a:pt x="384" y="489"/>
                      <a:pt x="388" y="487"/>
                    </a:cubicBezTo>
                    <a:cubicBezTo>
                      <a:pt x="418" y="520"/>
                      <a:pt x="468" y="534"/>
                      <a:pt x="515" y="519"/>
                    </a:cubicBezTo>
                    <a:cubicBezTo>
                      <a:pt x="521" y="538"/>
                      <a:pt x="528" y="556"/>
                      <a:pt x="537" y="573"/>
                    </a:cubicBezTo>
                    <a:cubicBezTo>
                      <a:pt x="584" y="662"/>
                      <a:pt x="665" y="718"/>
                      <a:pt x="747" y="729"/>
                    </a:cubicBezTo>
                    <a:cubicBezTo>
                      <a:pt x="784" y="695"/>
                      <a:pt x="784" y="695"/>
                      <a:pt x="784" y="695"/>
                    </a:cubicBezTo>
                    <a:cubicBezTo>
                      <a:pt x="784" y="695"/>
                      <a:pt x="783" y="694"/>
                      <a:pt x="783" y="694"/>
                    </a:cubicBezTo>
                    <a:cubicBezTo>
                      <a:pt x="708" y="671"/>
                      <a:pt x="653" y="601"/>
                      <a:pt x="653" y="519"/>
                    </a:cubicBezTo>
                    <a:cubicBezTo>
                      <a:pt x="653" y="516"/>
                      <a:pt x="653" y="514"/>
                      <a:pt x="654" y="511"/>
                    </a:cubicBezTo>
                    <a:cubicBezTo>
                      <a:pt x="711" y="545"/>
                      <a:pt x="785" y="551"/>
                      <a:pt x="853" y="522"/>
                    </a:cubicBezTo>
                    <a:close/>
                  </a:path>
                </a:pathLst>
              </a:custGeom>
              <a:solidFill>
                <a:srgbClr val="4DD194">
                  <a:alpha val="70000"/>
                </a:srgbClr>
              </a:solidFill>
              <a:ln w="635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38" name="Freeform 11"/>
              <p:cNvSpPr>
                <a:spLocks/>
              </p:cNvSpPr>
              <p:nvPr/>
            </p:nvSpPr>
            <p:spPr bwMode="auto">
              <a:xfrm>
                <a:off x="8717081" y="1962699"/>
                <a:ext cx="2016191" cy="2094215"/>
              </a:xfrm>
              <a:custGeom>
                <a:avLst/>
                <a:gdLst>
                  <a:gd name="T0" fmla="*/ 718 w 753"/>
                  <a:gd name="T1" fmla="*/ 632 h 782"/>
                  <a:gd name="T2" fmla="*/ 689 w 753"/>
                  <a:gd name="T3" fmla="*/ 585 h 782"/>
                  <a:gd name="T4" fmla="*/ 718 w 753"/>
                  <a:gd name="T5" fmla="*/ 365 h 782"/>
                  <a:gd name="T6" fmla="*/ 560 w 753"/>
                  <a:gd name="T7" fmla="*/ 234 h 782"/>
                  <a:gd name="T8" fmla="*/ 335 w 753"/>
                  <a:gd name="T9" fmla="*/ 20 h 782"/>
                  <a:gd name="T10" fmla="*/ 93 w 753"/>
                  <a:gd name="T11" fmla="*/ 59 h 782"/>
                  <a:gd name="T12" fmla="*/ 36 w 753"/>
                  <a:gd name="T13" fmla="*/ 146 h 782"/>
                  <a:gd name="T14" fmla="*/ 233 w 753"/>
                  <a:gd name="T15" fmla="*/ 450 h 782"/>
                  <a:gd name="T16" fmla="*/ 362 w 753"/>
                  <a:gd name="T17" fmla="*/ 458 h 782"/>
                  <a:gd name="T18" fmla="*/ 406 w 753"/>
                  <a:gd name="T19" fmla="*/ 614 h 782"/>
                  <a:gd name="T20" fmla="*/ 489 w 753"/>
                  <a:gd name="T21" fmla="*/ 667 h 782"/>
                  <a:gd name="T22" fmla="*/ 590 w 753"/>
                  <a:gd name="T23" fmla="*/ 777 h 782"/>
                  <a:gd name="T24" fmla="*/ 732 w 753"/>
                  <a:gd name="T25" fmla="*/ 689 h 782"/>
                  <a:gd name="T26" fmla="*/ 718 w 753"/>
                  <a:gd name="T27" fmla="*/ 63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3" h="782">
                    <a:moveTo>
                      <a:pt x="718" y="632"/>
                    </a:moveTo>
                    <a:cubicBezTo>
                      <a:pt x="710" y="614"/>
                      <a:pt x="701" y="599"/>
                      <a:pt x="689" y="585"/>
                    </a:cubicBezTo>
                    <a:cubicBezTo>
                      <a:pt x="739" y="533"/>
                      <a:pt x="753" y="446"/>
                      <a:pt x="718" y="365"/>
                    </a:cubicBezTo>
                    <a:cubicBezTo>
                      <a:pt x="687" y="291"/>
                      <a:pt x="625" y="243"/>
                      <a:pt x="560" y="234"/>
                    </a:cubicBezTo>
                    <a:cubicBezTo>
                      <a:pt x="573" y="144"/>
                      <a:pt x="475" y="49"/>
                      <a:pt x="335" y="20"/>
                    </a:cubicBezTo>
                    <a:cubicBezTo>
                      <a:pt x="239" y="0"/>
                      <a:pt x="147" y="17"/>
                      <a:pt x="93" y="59"/>
                    </a:cubicBezTo>
                    <a:cubicBezTo>
                      <a:pt x="91" y="58"/>
                      <a:pt x="46" y="111"/>
                      <a:pt x="36" y="146"/>
                    </a:cubicBezTo>
                    <a:cubicBezTo>
                      <a:pt x="0" y="273"/>
                      <a:pt x="89" y="409"/>
                      <a:pt x="233" y="450"/>
                    </a:cubicBezTo>
                    <a:cubicBezTo>
                      <a:pt x="277" y="462"/>
                      <a:pt x="321" y="464"/>
                      <a:pt x="362" y="458"/>
                    </a:cubicBezTo>
                    <a:cubicBezTo>
                      <a:pt x="354" y="515"/>
                      <a:pt x="368" y="571"/>
                      <a:pt x="406" y="614"/>
                    </a:cubicBezTo>
                    <a:cubicBezTo>
                      <a:pt x="428" y="639"/>
                      <a:pt x="457" y="657"/>
                      <a:pt x="489" y="667"/>
                    </a:cubicBezTo>
                    <a:cubicBezTo>
                      <a:pt x="481" y="730"/>
                      <a:pt x="524" y="774"/>
                      <a:pt x="590" y="777"/>
                    </a:cubicBezTo>
                    <a:cubicBezTo>
                      <a:pt x="703" y="782"/>
                      <a:pt x="729" y="689"/>
                      <a:pt x="732" y="689"/>
                    </a:cubicBezTo>
                    <a:cubicBezTo>
                      <a:pt x="730" y="669"/>
                      <a:pt x="726" y="650"/>
                      <a:pt x="718" y="632"/>
                    </a:cubicBezTo>
                    <a:close/>
                  </a:path>
                </a:pathLst>
              </a:custGeom>
              <a:solidFill>
                <a:srgbClr val="FF4D7D"/>
              </a:solidFill>
              <a:ln w="635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39" name="Freeform 12"/>
              <p:cNvSpPr>
                <a:spLocks/>
              </p:cNvSpPr>
              <p:nvPr/>
            </p:nvSpPr>
            <p:spPr bwMode="auto">
              <a:xfrm>
                <a:off x="7351092" y="2800611"/>
                <a:ext cx="1108170" cy="1353551"/>
              </a:xfrm>
              <a:custGeom>
                <a:avLst/>
                <a:gdLst>
                  <a:gd name="T0" fmla="*/ 377 w 414"/>
                  <a:gd name="T1" fmla="*/ 215 h 505"/>
                  <a:gd name="T2" fmla="*/ 374 w 414"/>
                  <a:gd name="T3" fmla="*/ 70 h 505"/>
                  <a:gd name="T4" fmla="*/ 249 w 414"/>
                  <a:gd name="T5" fmla="*/ 49 h 505"/>
                  <a:gd name="T6" fmla="*/ 132 w 414"/>
                  <a:gd name="T7" fmla="*/ 0 h 505"/>
                  <a:gd name="T8" fmla="*/ 108 w 414"/>
                  <a:gd name="T9" fmla="*/ 4 h 505"/>
                  <a:gd name="T10" fmla="*/ 5 w 414"/>
                  <a:gd name="T11" fmla="*/ 120 h 505"/>
                  <a:gd name="T12" fmla="*/ 33 w 414"/>
                  <a:gd name="T13" fmla="*/ 221 h 505"/>
                  <a:gd name="T14" fmla="*/ 38 w 414"/>
                  <a:gd name="T15" fmla="*/ 357 h 505"/>
                  <a:gd name="T16" fmla="*/ 319 w 414"/>
                  <a:gd name="T17" fmla="*/ 458 h 505"/>
                  <a:gd name="T18" fmla="*/ 344 w 414"/>
                  <a:gd name="T19" fmla="*/ 446 h 505"/>
                  <a:gd name="T20" fmla="*/ 398 w 414"/>
                  <a:gd name="T21" fmla="*/ 307 h 505"/>
                  <a:gd name="T22" fmla="*/ 377 w 414"/>
                  <a:gd name="T23" fmla="*/ 21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4" h="505">
                    <a:moveTo>
                      <a:pt x="377" y="215"/>
                    </a:moveTo>
                    <a:cubicBezTo>
                      <a:pt x="414" y="174"/>
                      <a:pt x="413" y="110"/>
                      <a:pt x="374" y="70"/>
                    </a:cubicBezTo>
                    <a:cubicBezTo>
                      <a:pt x="340" y="35"/>
                      <a:pt x="289" y="28"/>
                      <a:pt x="249" y="49"/>
                    </a:cubicBezTo>
                    <a:cubicBezTo>
                      <a:pt x="219" y="19"/>
                      <a:pt x="178" y="0"/>
                      <a:pt x="132" y="0"/>
                    </a:cubicBezTo>
                    <a:cubicBezTo>
                      <a:pt x="124" y="0"/>
                      <a:pt x="108" y="3"/>
                      <a:pt x="108" y="4"/>
                    </a:cubicBezTo>
                    <a:cubicBezTo>
                      <a:pt x="54" y="18"/>
                      <a:pt x="12" y="62"/>
                      <a:pt x="5" y="120"/>
                    </a:cubicBezTo>
                    <a:cubicBezTo>
                      <a:pt x="0" y="157"/>
                      <a:pt x="11" y="193"/>
                      <a:pt x="33" y="221"/>
                    </a:cubicBezTo>
                    <a:cubicBezTo>
                      <a:pt x="19" y="265"/>
                      <a:pt x="20" y="312"/>
                      <a:pt x="38" y="357"/>
                    </a:cubicBezTo>
                    <a:cubicBezTo>
                      <a:pt x="82" y="460"/>
                      <a:pt x="208" y="505"/>
                      <a:pt x="319" y="458"/>
                    </a:cubicBezTo>
                    <a:cubicBezTo>
                      <a:pt x="327" y="454"/>
                      <a:pt x="336" y="450"/>
                      <a:pt x="344" y="446"/>
                    </a:cubicBezTo>
                    <a:cubicBezTo>
                      <a:pt x="344" y="446"/>
                      <a:pt x="404" y="391"/>
                      <a:pt x="398" y="307"/>
                    </a:cubicBezTo>
                    <a:cubicBezTo>
                      <a:pt x="396" y="274"/>
                      <a:pt x="391" y="242"/>
                      <a:pt x="377" y="215"/>
                    </a:cubicBezTo>
                    <a:close/>
                  </a:path>
                </a:pathLst>
              </a:custGeom>
              <a:solidFill>
                <a:srgbClr val="C7E640"/>
              </a:solidFill>
              <a:ln w="635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</p:grpSp>
      <p:sp>
        <p:nvSpPr>
          <p:cNvPr id="23" name="부제목 2"/>
          <p:cNvSpPr txBox="1">
            <a:spLocks/>
          </p:cNvSpPr>
          <p:nvPr/>
        </p:nvSpPr>
        <p:spPr>
          <a:xfrm>
            <a:off x="9257617" y="323827"/>
            <a:ext cx="2549628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  <a:r>
              <a:rPr lang="en-US" altLang="ko-KR" sz="2000" b="1" dirty="0" smtClean="0">
                <a:solidFill>
                  <a:prstClr val="white"/>
                </a:solidFill>
                <a:latin typeface="맑은 고딕" panose="020F0502020204030204"/>
              </a:rPr>
              <a:t>.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24" name="그룹 23"/>
          <p:cNvGrpSpPr/>
          <p:nvPr/>
        </p:nvGrpSpPr>
        <p:grpSpPr>
          <a:xfrm rot="18696953">
            <a:off x="8489329" y="-215148"/>
            <a:ext cx="690610" cy="1214524"/>
            <a:chOff x="4782593" y="1154310"/>
            <a:chExt cx="690610" cy="1214524"/>
          </a:xfrm>
        </p:grpSpPr>
        <p:sp>
          <p:nvSpPr>
            <p:cNvPr id="25" name="이등변 삼각형 24"/>
            <p:cNvSpPr/>
            <p:nvPr/>
          </p:nvSpPr>
          <p:spPr>
            <a:xfrm>
              <a:off x="4782593" y="1524658"/>
              <a:ext cx="690610" cy="844176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838581" y="1154310"/>
              <a:ext cx="567206" cy="897072"/>
              <a:chOff x="8003575" y="0"/>
              <a:chExt cx="1245714" cy="1970172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8606971" y="0"/>
                <a:ext cx="53056" cy="1073777"/>
              </a:xfrm>
              <a:prstGeom prst="rect">
                <a:avLst/>
              </a:prstGeom>
              <a:solidFill>
                <a:srgbClr val="277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8" name="그룹 27"/>
              <p:cNvGrpSpPr/>
              <p:nvPr/>
            </p:nvGrpSpPr>
            <p:grpSpPr>
              <a:xfrm rot="18856048">
                <a:off x="8003575" y="724458"/>
                <a:ext cx="1245714" cy="1245714"/>
                <a:chOff x="2298700" y="2043113"/>
                <a:chExt cx="2443163" cy="2443163"/>
              </a:xfrm>
            </p:grpSpPr>
            <p:sp>
              <p:nvSpPr>
                <p:cNvPr id="29" name="Freeform 5"/>
                <p:cNvSpPr>
                  <a:spLocks noEditPoints="1"/>
                </p:cNvSpPr>
                <p:nvPr/>
              </p:nvSpPr>
              <p:spPr bwMode="auto">
                <a:xfrm>
                  <a:off x="3195638" y="2265363"/>
                  <a:ext cx="1323975" cy="1323975"/>
                </a:xfrm>
                <a:custGeom>
                  <a:avLst/>
                  <a:gdLst>
                    <a:gd name="T0" fmla="*/ 0 w 351"/>
                    <a:gd name="T1" fmla="*/ 164 h 351"/>
                    <a:gd name="T2" fmla="*/ 133 w 351"/>
                    <a:gd name="T3" fmla="*/ 33 h 351"/>
                    <a:gd name="T4" fmla="*/ 251 w 351"/>
                    <a:gd name="T5" fmla="*/ 33 h 351"/>
                    <a:gd name="T6" fmla="*/ 319 w 351"/>
                    <a:gd name="T7" fmla="*/ 101 h 351"/>
                    <a:gd name="T8" fmla="*/ 318 w 351"/>
                    <a:gd name="T9" fmla="*/ 219 h 351"/>
                    <a:gd name="T10" fmla="*/ 186 w 351"/>
                    <a:gd name="T11" fmla="*/ 351 h 351"/>
                    <a:gd name="T12" fmla="*/ 0 w 351"/>
                    <a:gd name="T13" fmla="*/ 164 h 351"/>
                    <a:gd name="T14" fmla="*/ 0 w 351"/>
                    <a:gd name="T15" fmla="*/ 164 h 351"/>
                    <a:gd name="T16" fmla="*/ 0 w 351"/>
                    <a:gd name="T17" fmla="*/ 164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1" h="351">
                      <a:moveTo>
                        <a:pt x="0" y="164"/>
                      </a:moveTo>
                      <a:cubicBezTo>
                        <a:pt x="133" y="33"/>
                        <a:pt x="133" y="33"/>
                        <a:pt x="133" y="33"/>
                      </a:cubicBezTo>
                      <a:cubicBezTo>
                        <a:pt x="165" y="0"/>
                        <a:pt x="219" y="0"/>
                        <a:pt x="251" y="33"/>
                      </a:cubicBezTo>
                      <a:cubicBezTo>
                        <a:pt x="319" y="101"/>
                        <a:pt x="319" y="101"/>
                        <a:pt x="319" y="101"/>
                      </a:cubicBezTo>
                      <a:cubicBezTo>
                        <a:pt x="351" y="133"/>
                        <a:pt x="351" y="187"/>
                        <a:pt x="318" y="219"/>
                      </a:cubicBezTo>
                      <a:cubicBezTo>
                        <a:pt x="186" y="351"/>
                        <a:pt x="186" y="351"/>
                        <a:pt x="186" y="351"/>
                      </a:cubicBezTo>
                      <a:lnTo>
                        <a:pt x="0" y="164"/>
                      </a:lnTo>
                      <a:close/>
                      <a:moveTo>
                        <a:pt x="0" y="164"/>
                      </a:moveTo>
                      <a:cubicBezTo>
                        <a:pt x="0" y="164"/>
                        <a:pt x="0" y="164"/>
                        <a:pt x="0" y="164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0" name="Freeform 6"/>
                <p:cNvSpPr>
                  <a:spLocks noEditPoints="1"/>
                </p:cNvSpPr>
                <p:nvPr/>
              </p:nvSpPr>
              <p:spPr bwMode="auto">
                <a:xfrm>
                  <a:off x="2528888" y="3082925"/>
                  <a:ext cx="1152525" cy="1165225"/>
                </a:xfrm>
                <a:custGeom>
                  <a:avLst/>
                  <a:gdLst>
                    <a:gd name="T0" fmla="*/ 49 w 306"/>
                    <a:gd name="T1" fmla="*/ 260 h 309"/>
                    <a:gd name="T2" fmla="*/ 52 w 306"/>
                    <a:gd name="T3" fmla="*/ 80 h 309"/>
                    <a:gd name="T4" fmla="*/ 177 w 306"/>
                    <a:gd name="T5" fmla="*/ 46 h 309"/>
                    <a:gd name="T6" fmla="*/ 218 w 306"/>
                    <a:gd name="T7" fmla="*/ 5 h 309"/>
                    <a:gd name="T8" fmla="*/ 236 w 306"/>
                    <a:gd name="T9" fmla="*/ 4 h 309"/>
                    <a:gd name="T10" fmla="*/ 301 w 306"/>
                    <a:gd name="T11" fmla="*/ 70 h 309"/>
                    <a:gd name="T12" fmla="*/ 301 w 306"/>
                    <a:gd name="T13" fmla="*/ 88 h 309"/>
                    <a:gd name="T14" fmla="*/ 262 w 306"/>
                    <a:gd name="T15" fmla="*/ 127 h 309"/>
                    <a:gd name="T16" fmla="*/ 230 w 306"/>
                    <a:gd name="T17" fmla="*/ 259 h 309"/>
                    <a:gd name="T18" fmla="*/ 49 w 306"/>
                    <a:gd name="T19" fmla="*/ 260 h 309"/>
                    <a:gd name="T20" fmla="*/ 49 w 306"/>
                    <a:gd name="T21" fmla="*/ 260 h 309"/>
                    <a:gd name="T22" fmla="*/ 49 w 306"/>
                    <a:gd name="T23" fmla="*/ 260 h 309"/>
                    <a:gd name="T24" fmla="*/ 49 w 306"/>
                    <a:gd name="T25" fmla="*/ 26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6" h="309">
                      <a:moveTo>
                        <a:pt x="49" y="260"/>
                      </a:moveTo>
                      <a:cubicBezTo>
                        <a:pt x="0" y="211"/>
                        <a:pt x="1" y="130"/>
                        <a:pt x="52" y="80"/>
                      </a:cubicBezTo>
                      <a:cubicBezTo>
                        <a:pt x="86" y="46"/>
                        <a:pt x="134" y="35"/>
                        <a:pt x="177" y="46"/>
                      </a:cubicBezTo>
                      <a:cubicBezTo>
                        <a:pt x="218" y="5"/>
                        <a:pt x="218" y="5"/>
                        <a:pt x="218" y="5"/>
                      </a:cubicBezTo>
                      <a:cubicBezTo>
                        <a:pt x="223" y="0"/>
                        <a:pt x="231" y="0"/>
                        <a:pt x="236" y="4"/>
                      </a:cubicBezTo>
                      <a:cubicBezTo>
                        <a:pt x="301" y="70"/>
                        <a:pt x="301" y="70"/>
                        <a:pt x="301" y="70"/>
                      </a:cubicBezTo>
                      <a:cubicBezTo>
                        <a:pt x="306" y="75"/>
                        <a:pt x="306" y="83"/>
                        <a:pt x="301" y="88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76" y="172"/>
                        <a:pt x="266" y="223"/>
                        <a:pt x="230" y="259"/>
                      </a:cubicBezTo>
                      <a:cubicBezTo>
                        <a:pt x="179" y="309"/>
                        <a:pt x="98" y="309"/>
                        <a:pt x="49" y="260"/>
                      </a:cubicBezTo>
                      <a:cubicBezTo>
                        <a:pt x="49" y="260"/>
                        <a:pt x="49" y="260"/>
                        <a:pt x="49" y="260"/>
                      </a:cubicBezTo>
                      <a:close/>
                      <a:moveTo>
                        <a:pt x="49" y="260"/>
                      </a:moveTo>
                      <a:cubicBezTo>
                        <a:pt x="49" y="260"/>
                        <a:pt x="49" y="260"/>
                        <a:pt x="49" y="2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1" name="Freeform 7"/>
                <p:cNvSpPr>
                  <a:spLocks noEditPoints="1"/>
                </p:cNvSpPr>
                <p:nvPr/>
              </p:nvSpPr>
              <p:spPr bwMode="auto">
                <a:xfrm>
                  <a:off x="2298700" y="2043113"/>
                  <a:ext cx="2443163" cy="2443163"/>
                </a:xfrm>
                <a:custGeom>
                  <a:avLst/>
                  <a:gdLst>
                    <a:gd name="T0" fmla="*/ 0 w 648"/>
                    <a:gd name="T1" fmla="*/ 276 h 648"/>
                    <a:gd name="T2" fmla="*/ 370 w 648"/>
                    <a:gd name="T3" fmla="*/ 648 h 648"/>
                    <a:gd name="T4" fmla="*/ 0 w 648"/>
                    <a:gd name="T5" fmla="*/ 276 h 648"/>
                    <a:gd name="T6" fmla="*/ 0 w 648"/>
                    <a:gd name="T7" fmla="*/ 276 h 648"/>
                    <a:gd name="T8" fmla="*/ 0 w 648"/>
                    <a:gd name="T9" fmla="*/ 276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648">
                      <a:moveTo>
                        <a:pt x="0" y="276"/>
                      </a:moveTo>
                      <a:cubicBezTo>
                        <a:pt x="278" y="0"/>
                        <a:pt x="648" y="372"/>
                        <a:pt x="370" y="648"/>
                      </a:cubicBezTo>
                      <a:lnTo>
                        <a:pt x="0" y="276"/>
                      </a:lnTo>
                      <a:close/>
                      <a:moveTo>
                        <a:pt x="0" y="276"/>
                      </a:moveTo>
                      <a:cubicBezTo>
                        <a:pt x="0" y="276"/>
                        <a:pt x="0" y="276"/>
                        <a:pt x="0" y="276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cxnSp>
        <p:nvCxnSpPr>
          <p:cNvPr id="32" name="직선 연결선 31"/>
          <p:cNvCxnSpPr/>
          <p:nvPr/>
        </p:nvCxnSpPr>
        <p:spPr>
          <a:xfrm flipH="1">
            <a:off x="9219517" y="860159"/>
            <a:ext cx="2393392" cy="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092526"/>
                </a:gs>
                <a:gs pos="0">
                  <a:schemeClr val="bg1">
                    <a:alpha val="0"/>
                  </a:schemeClr>
                </a:gs>
                <a:gs pos="63000">
                  <a:srgbClr val="39DDE5"/>
                </a:gs>
                <a:gs pos="34000">
                  <a:srgbClr val="39DDE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4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"/>
          <p:cNvSpPr>
            <a:spLocks/>
          </p:cNvSpPr>
          <p:nvPr/>
        </p:nvSpPr>
        <p:spPr bwMode="auto">
          <a:xfrm>
            <a:off x="8069942" y="1726860"/>
            <a:ext cx="3331256" cy="3331256"/>
          </a:xfrm>
          <a:custGeom>
            <a:avLst/>
            <a:gdLst>
              <a:gd name="T0" fmla="*/ 604 w 1208"/>
              <a:gd name="T1" fmla="*/ 0 h 1208"/>
              <a:gd name="T2" fmla="*/ 214 w 1208"/>
              <a:gd name="T3" fmla="*/ 143 h 1208"/>
              <a:gd name="T4" fmla="*/ 165 w 1208"/>
              <a:gd name="T5" fmla="*/ 84 h 1208"/>
              <a:gd name="T6" fmla="*/ 131 w 1208"/>
              <a:gd name="T7" fmla="*/ 94 h 1208"/>
              <a:gd name="T8" fmla="*/ 105 w 1208"/>
              <a:gd name="T9" fmla="*/ 265 h 1208"/>
              <a:gd name="T10" fmla="*/ 140 w 1208"/>
              <a:gd name="T11" fmla="*/ 306 h 1208"/>
              <a:gd name="T12" fmla="*/ 313 w 1208"/>
              <a:gd name="T13" fmla="*/ 306 h 1208"/>
              <a:gd name="T14" fmla="*/ 327 w 1208"/>
              <a:gd name="T15" fmla="*/ 275 h 1208"/>
              <a:gd name="T16" fmla="*/ 276 w 1208"/>
              <a:gd name="T17" fmla="*/ 215 h 1208"/>
              <a:gd name="T18" fmla="*/ 604 w 1208"/>
              <a:gd name="T19" fmla="*/ 95 h 1208"/>
              <a:gd name="T20" fmla="*/ 1113 w 1208"/>
              <a:gd name="T21" fmla="*/ 604 h 1208"/>
              <a:gd name="T22" fmla="*/ 604 w 1208"/>
              <a:gd name="T23" fmla="*/ 1112 h 1208"/>
              <a:gd name="T24" fmla="*/ 96 w 1208"/>
              <a:gd name="T25" fmla="*/ 604 h 1208"/>
              <a:gd name="T26" fmla="*/ 0 w 1208"/>
              <a:gd name="T27" fmla="*/ 604 h 1208"/>
              <a:gd name="T28" fmla="*/ 604 w 1208"/>
              <a:gd name="T29" fmla="*/ 1208 h 1208"/>
              <a:gd name="T30" fmla="*/ 1208 w 1208"/>
              <a:gd name="T31" fmla="*/ 604 h 1208"/>
              <a:gd name="T32" fmla="*/ 604 w 1208"/>
              <a:gd name="T33" fmla="*/ 0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8" h="1208">
                <a:moveTo>
                  <a:pt x="604" y="0"/>
                </a:moveTo>
                <a:cubicBezTo>
                  <a:pt x="461" y="0"/>
                  <a:pt x="323" y="50"/>
                  <a:pt x="214" y="143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50" y="67"/>
                  <a:pt x="135" y="71"/>
                  <a:pt x="131" y="94"/>
                </a:cubicBezTo>
                <a:cubicBezTo>
                  <a:pt x="105" y="265"/>
                  <a:pt x="105" y="265"/>
                  <a:pt x="105" y="265"/>
                </a:cubicBezTo>
                <a:cubicBezTo>
                  <a:pt x="101" y="287"/>
                  <a:pt x="117" y="306"/>
                  <a:pt x="140" y="306"/>
                </a:cubicBezTo>
                <a:cubicBezTo>
                  <a:pt x="313" y="306"/>
                  <a:pt x="313" y="306"/>
                  <a:pt x="313" y="306"/>
                </a:cubicBezTo>
                <a:cubicBezTo>
                  <a:pt x="336" y="306"/>
                  <a:pt x="342" y="292"/>
                  <a:pt x="327" y="275"/>
                </a:cubicBezTo>
                <a:cubicBezTo>
                  <a:pt x="276" y="215"/>
                  <a:pt x="276" y="215"/>
                  <a:pt x="276" y="215"/>
                </a:cubicBezTo>
                <a:cubicBezTo>
                  <a:pt x="368" y="138"/>
                  <a:pt x="484" y="95"/>
                  <a:pt x="604" y="95"/>
                </a:cubicBezTo>
                <a:cubicBezTo>
                  <a:pt x="885" y="95"/>
                  <a:pt x="1113" y="323"/>
                  <a:pt x="1113" y="604"/>
                </a:cubicBezTo>
                <a:cubicBezTo>
                  <a:pt x="1113" y="884"/>
                  <a:pt x="885" y="1112"/>
                  <a:pt x="604" y="1112"/>
                </a:cubicBezTo>
                <a:cubicBezTo>
                  <a:pt x="324" y="1112"/>
                  <a:pt x="96" y="884"/>
                  <a:pt x="96" y="604"/>
                </a:cubicBezTo>
                <a:cubicBezTo>
                  <a:pt x="0" y="604"/>
                  <a:pt x="0" y="604"/>
                  <a:pt x="0" y="604"/>
                </a:cubicBezTo>
                <a:cubicBezTo>
                  <a:pt x="0" y="937"/>
                  <a:pt x="271" y="1208"/>
                  <a:pt x="604" y="1208"/>
                </a:cubicBezTo>
                <a:cubicBezTo>
                  <a:pt x="937" y="1208"/>
                  <a:pt x="1208" y="937"/>
                  <a:pt x="1208" y="604"/>
                </a:cubicBezTo>
                <a:cubicBezTo>
                  <a:pt x="1208" y="271"/>
                  <a:pt x="937" y="0"/>
                  <a:pt x="60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 rot="10800000">
            <a:off x="769259" y="1726860"/>
            <a:ext cx="3331256" cy="3331256"/>
          </a:xfrm>
          <a:custGeom>
            <a:avLst/>
            <a:gdLst>
              <a:gd name="T0" fmla="*/ 604 w 1208"/>
              <a:gd name="T1" fmla="*/ 0 h 1208"/>
              <a:gd name="T2" fmla="*/ 214 w 1208"/>
              <a:gd name="T3" fmla="*/ 143 h 1208"/>
              <a:gd name="T4" fmla="*/ 165 w 1208"/>
              <a:gd name="T5" fmla="*/ 84 h 1208"/>
              <a:gd name="T6" fmla="*/ 131 w 1208"/>
              <a:gd name="T7" fmla="*/ 94 h 1208"/>
              <a:gd name="T8" fmla="*/ 105 w 1208"/>
              <a:gd name="T9" fmla="*/ 265 h 1208"/>
              <a:gd name="T10" fmla="*/ 140 w 1208"/>
              <a:gd name="T11" fmla="*/ 306 h 1208"/>
              <a:gd name="T12" fmla="*/ 313 w 1208"/>
              <a:gd name="T13" fmla="*/ 306 h 1208"/>
              <a:gd name="T14" fmla="*/ 327 w 1208"/>
              <a:gd name="T15" fmla="*/ 275 h 1208"/>
              <a:gd name="T16" fmla="*/ 276 w 1208"/>
              <a:gd name="T17" fmla="*/ 215 h 1208"/>
              <a:gd name="T18" fmla="*/ 604 w 1208"/>
              <a:gd name="T19" fmla="*/ 95 h 1208"/>
              <a:gd name="T20" fmla="*/ 1113 w 1208"/>
              <a:gd name="T21" fmla="*/ 604 h 1208"/>
              <a:gd name="T22" fmla="*/ 604 w 1208"/>
              <a:gd name="T23" fmla="*/ 1112 h 1208"/>
              <a:gd name="T24" fmla="*/ 96 w 1208"/>
              <a:gd name="T25" fmla="*/ 604 h 1208"/>
              <a:gd name="T26" fmla="*/ 0 w 1208"/>
              <a:gd name="T27" fmla="*/ 604 h 1208"/>
              <a:gd name="T28" fmla="*/ 604 w 1208"/>
              <a:gd name="T29" fmla="*/ 1208 h 1208"/>
              <a:gd name="T30" fmla="*/ 1208 w 1208"/>
              <a:gd name="T31" fmla="*/ 604 h 1208"/>
              <a:gd name="T32" fmla="*/ 604 w 1208"/>
              <a:gd name="T33" fmla="*/ 0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8" h="1208">
                <a:moveTo>
                  <a:pt x="604" y="0"/>
                </a:moveTo>
                <a:cubicBezTo>
                  <a:pt x="461" y="0"/>
                  <a:pt x="323" y="50"/>
                  <a:pt x="214" y="143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50" y="67"/>
                  <a:pt x="135" y="71"/>
                  <a:pt x="131" y="94"/>
                </a:cubicBezTo>
                <a:cubicBezTo>
                  <a:pt x="105" y="265"/>
                  <a:pt x="105" y="265"/>
                  <a:pt x="105" y="265"/>
                </a:cubicBezTo>
                <a:cubicBezTo>
                  <a:pt x="101" y="287"/>
                  <a:pt x="117" y="306"/>
                  <a:pt x="140" y="306"/>
                </a:cubicBezTo>
                <a:cubicBezTo>
                  <a:pt x="313" y="306"/>
                  <a:pt x="313" y="306"/>
                  <a:pt x="313" y="306"/>
                </a:cubicBezTo>
                <a:cubicBezTo>
                  <a:pt x="336" y="306"/>
                  <a:pt x="342" y="292"/>
                  <a:pt x="327" y="275"/>
                </a:cubicBezTo>
                <a:cubicBezTo>
                  <a:pt x="276" y="215"/>
                  <a:pt x="276" y="215"/>
                  <a:pt x="276" y="215"/>
                </a:cubicBezTo>
                <a:cubicBezTo>
                  <a:pt x="368" y="138"/>
                  <a:pt x="484" y="95"/>
                  <a:pt x="604" y="95"/>
                </a:cubicBezTo>
                <a:cubicBezTo>
                  <a:pt x="885" y="95"/>
                  <a:pt x="1113" y="323"/>
                  <a:pt x="1113" y="604"/>
                </a:cubicBezTo>
                <a:cubicBezTo>
                  <a:pt x="1113" y="884"/>
                  <a:pt x="885" y="1112"/>
                  <a:pt x="604" y="1112"/>
                </a:cubicBezTo>
                <a:cubicBezTo>
                  <a:pt x="324" y="1112"/>
                  <a:pt x="96" y="884"/>
                  <a:pt x="96" y="604"/>
                </a:cubicBezTo>
                <a:cubicBezTo>
                  <a:pt x="0" y="604"/>
                  <a:pt x="0" y="604"/>
                  <a:pt x="0" y="604"/>
                </a:cubicBezTo>
                <a:cubicBezTo>
                  <a:pt x="0" y="937"/>
                  <a:pt x="271" y="1208"/>
                  <a:pt x="604" y="1208"/>
                </a:cubicBezTo>
                <a:cubicBezTo>
                  <a:pt x="937" y="1208"/>
                  <a:pt x="1208" y="937"/>
                  <a:pt x="1208" y="604"/>
                </a:cubicBezTo>
                <a:cubicBezTo>
                  <a:pt x="1208" y="271"/>
                  <a:pt x="937" y="0"/>
                  <a:pt x="60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1780553" y="2733390"/>
            <a:ext cx="1308667" cy="1318197"/>
            <a:chOff x="1507103" y="2545670"/>
            <a:chExt cx="1681391" cy="1693636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1992210" y="2545670"/>
              <a:ext cx="712118" cy="1693636"/>
            </a:xfrm>
            <a:prstGeom prst="ellipse">
              <a:avLst/>
            </a:prstGeom>
            <a:solidFill>
              <a:srgbClr val="277D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2206034" y="3252137"/>
              <a:ext cx="283529" cy="278819"/>
            </a:xfrm>
            <a:prstGeom prst="ellipse">
              <a:avLst/>
            </a:prstGeom>
            <a:solidFill>
              <a:srgbClr val="5AD0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1507103" y="2802824"/>
              <a:ext cx="1681391" cy="1177444"/>
            </a:xfrm>
            <a:custGeom>
              <a:avLst/>
              <a:gdLst>
                <a:gd name="T0" fmla="*/ 600 w 753"/>
                <a:gd name="T1" fmla="*/ 527 h 527"/>
                <a:gd name="T2" fmla="*/ 282 w 753"/>
                <a:gd name="T3" fmla="*/ 426 h 527"/>
                <a:gd name="T4" fmla="*/ 9 w 753"/>
                <a:gd name="T5" fmla="*/ 148 h 527"/>
                <a:gd name="T6" fmla="*/ 17 w 753"/>
                <a:gd name="T7" fmla="*/ 59 h 527"/>
                <a:gd name="T8" fmla="*/ 152 w 753"/>
                <a:gd name="T9" fmla="*/ 0 h 527"/>
                <a:gd name="T10" fmla="*/ 471 w 753"/>
                <a:gd name="T11" fmla="*/ 102 h 527"/>
                <a:gd name="T12" fmla="*/ 744 w 753"/>
                <a:gd name="T13" fmla="*/ 380 h 527"/>
                <a:gd name="T14" fmla="*/ 735 w 753"/>
                <a:gd name="T15" fmla="*/ 469 h 527"/>
                <a:gd name="T16" fmla="*/ 600 w 753"/>
                <a:gd name="T17" fmla="*/ 527 h 527"/>
                <a:gd name="T18" fmla="*/ 152 w 753"/>
                <a:gd name="T19" fmla="*/ 60 h 527"/>
                <a:gd name="T20" fmla="*/ 69 w 753"/>
                <a:gd name="T21" fmla="*/ 89 h 527"/>
                <a:gd name="T22" fmla="*/ 67 w 753"/>
                <a:gd name="T23" fmla="*/ 133 h 527"/>
                <a:gd name="T24" fmla="*/ 311 w 753"/>
                <a:gd name="T25" fmla="*/ 374 h 527"/>
                <a:gd name="T26" fmla="*/ 600 w 753"/>
                <a:gd name="T27" fmla="*/ 467 h 527"/>
                <a:gd name="T28" fmla="*/ 683 w 753"/>
                <a:gd name="T29" fmla="*/ 438 h 527"/>
                <a:gd name="T30" fmla="*/ 686 w 753"/>
                <a:gd name="T31" fmla="*/ 395 h 527"/>
                <a:gd name="T32" fmla="*/ 441 w 753"/>
                <a:gd name="T33" fmla="*/ 154 h 527"/>
                <a:gd name="T34" fmla="*/ 152 w 753"/>
                <a:gd name="T35" fmla="*/ 6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3" h="527">
                  <a:moveTo>
                    <a:pt x="600" y="527"/>
                  </a:moveTo>
                  <a:cubicBezTo>
                    <a:pt x="511" y="527"/>
                    <a:pt x="395" y="490"/>
                    <a:pt x="282" y="426"/>
                  </a:cubicBezTo>
                  <a:cubicBezTo>
                    <a:pt x="139" y="345"/>
                    <a:pt x="32" y="236"/>
                    <a:pt x="9" y="148"/>
                  </a:cubicBezTo>
                  <a:cubicBezTo>
                    <a:pt x="0" y="115"/>
                    <a:pt x="3" y="84"/>
                    <a:pt x="17" y="59"/>
                  </a:cubicBezTo>
                  <a:cubicBezTo>
                    <a:pt x="33" y="32"/>
                    <a:pt x="69" y="0"/>
                    <a:pt x="152" y="0"/>
                  </a:cubicBezTo>
                  <a:cubicBezTo>
                    <a:pt x="242" y="0"/>
                    <a:pt x="358" y="37"/>
                    <a:pt x="471" y="102"/>
                  </a:cubicBezTo>
                  <a:cubicBezTo>
                    <a:pt x="613" y="182"/>
                    <a:pt x="720" y="292"/>
                    <a:pt x="744" y="380"/>
                  </a:cubicBezTo>
                  <a:cubicBezTo>
                    <a:pt x="753" y="413"/>
                    <a:pt x="750" y="444"/>
                    <a:pt x="735" y="469"/>
                  </a:cubicBezTo>
                  <a:cubicBezTo>
                    <a:pt x="719" y="495"/>
                    <a:pt x="683" y="527"/>
                    <a:pt x="600" y="527"/>
                  </a:cubicBezTo>
                  <a:close/>
                  <a:moveTo>
                    <a:pt x="152" y="60"/>
                  </a:moveTo>
                  <a:cubicBezTo>
                    <a:pt x="109" y="60"/>
                    <a:pt x="80" y="71"/>
                    <a:pt x="69" y="89"/>
                  </a:cubicBezTo>
                  <a:cubicBezTo>
                    <a:pt x="63" y="100"/>
                    <a:pt x="62" y="115"/>
                    <a:pt x="67" y="133"/>
                  </a:cubicBezTo>
                  <a:cubicBezTo>
                    <a:pt x="83" y="193"/>
                    <a:pt x="165" y="291"/>
                    <a:pt x="311" y="374"/>
                  </a:cubicBezTo>
                  <a:cubicBezTo>
                    <a:pt x="414" y="432"/>
                    <a:pt x="522" y="467"/>
                    <a:pt x="600" y="467"/>
                  </a:cubicBezTo>
                  <a:cubicBezTo>
                    <a:pt x="643" y="467"/>
                    <a:pt x="672" y="457"/>
                    <a:pt x="683" y="438"/>
                  </a:cubicBezTo>
                  <a:cubicBezTo>
                    <a:pt x="690" y="427"/>
                    <a:pt x="690" y="413"/>
                    <a:pt x="686" y="395"/>
                  </a:cubicBezTo>
                  <a:cubicBezTo>
                    <a:pt x="670" y="335"/>
                    <a:pt x="588" y="237"/>
                    <a:pt x="441" y="154"/>
                  </a:cubicBezTo>
                  <a:cubicBezTo>
                    <a:pt x="338" y="95"/>
                    <a:pt x="230" y="60"/>
                    <a:pt x="152" y="60"/>
                  </a:cubicBezTo>
                  <a:close/>
                </a:path>
              </a:pathLst>
            </a:custGeom>
            <a:solidFill>
              <a:srgbClr val="5AD0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1507103" y="2802824"/>
              <a:ext cx="1681391" cy="1177444"/>
            </a:xfrm>
            <a:custGeom>
              <a:avLst/>
              <a:gdLst>
                <a:gd name="T0" fmla="*/ 152 w 753"/>
                <a:gd name="T1" fmla="*/ 527 h 527"/>
                <a:gd name="T2" fmla="*/ 152 w 753"/>
                <a:gd name="T3" fmla="*/ 527 h 527"/>
                <a:gd name="T4" fmla="*/ 17 w 753"/>
                <a:gd name="T5" fmla="*/ 469 h 527"/>
                <a:gd name="T6" fmla="*/ 9 w 753"/>
                <a:gd name="T7" fmla="*/ 380 h 527"/>
                <a:gd name="T8" fmla="*/ 282 w 753"/>
                <a:gd name="T9" fmla="*/ 102 h 527"/>
                <a:gd name="T10" fmla="*/ 600 w 753"/>
                <a:gd name="T11" fmla="*/ 0 h 527"/>
                <a:gd name="T12" fmla="*/ 735 w 753"/>
                <a:gd name="T13" fmla="*/ 59 h 527"/>
                <a:gd name="T14" fmla="*/ 744 w 753"/>
                <a:gd name="T15" fmla="*/ 148 h 527"/>
                <a:gd name="T16" fmla="*/ 471 w 753"/>
                <a:gd name="T17" fmla="*/ 426 h 527"/>
                <a:gd name="T18" fmla="*/ 152 w 753"/>
                <a:gd name="T19" fmla="*/ 527 h 527"/>
                <a:gd name="T20" fmla="*/ 600 w 753"/>
                <a:gd name="T21" fmla="*/ 60 h 527"/>
                <a:gd name="T22" fmla="*/ 311 w 753"/>
                <a:gd name="T23" fmla="*/ 154 h 527"/>
                <a:gd name="T24" fmla="*/ 67 w 753"/>
                <a:gd name="T25" fmla="*/ 395 h 527"/>
                <a:gd name="T26" fmla="*/ 69 w 753"/>
                <a:gd name="T27" fmla="*/ 438 h 527"/>
                <a:gd name="T28" fmla="*/ 152 w 753"/>
                <a:gd name="T29" fmla="*/ 467 h 527"/>
                <a:gd name="T30" fmla="*/ 152 w 753"/>
                <a:gd name="T31" fmla="*/ 467 h 527"/>
                <a:gd name="T32" fmla="*/ 441 w 753"/>
                <a:gd name="T33" fmla="*/ 374 h 527"/>
                <a:gd name="T34" fmla="*/ 686 w 753"/>
                <a:gd name="T35" fmla="*/ 133 h 527"/>
                <a:gd name="T36" fmla="*/ 683 w 753"/>
                <a:gd name="T37" fmla="*/ 89 h 527"/>
                <a:gd name="T38" fmla="*/ 600 w 753"/>
                <a:gd name="T39" fmla="*/ 6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3" h="527">
                  <a:moveTo>
                    <a:pt x="152" y="527"/>
                  </a:moveTo>
                  <a:cubicBezTo>
                    <a:pt x="152" y="527"/>
                    <a:pt x="152" y="527"/>
                    <a:pt x="152" y="527"/>
                  </a:cubicBezTo>
                  <a:cubicBezTo>
                    <a:pt x="69" y="527"/>
                    <a:pt x="33" y="495"/>
                    <a:pt x="17" y="469"/>
                  </a:cubicBezTo>
                  <a:cubicBezTo>
                    <a:pt x="3" y="444"/>
                    <a:pt x="0" y="413"/>
                    <a:pt x="9" y="380"/>
                  </a:cubicBezTo>
                  <a:cubicBezTo>
                    <a:pt x="32" y="292"/>
                    <a:pt x="139" y="182"/>
                    <a:pt x="282" y="102"/>
                  </a:cubicBezTo>
                  <a:cubicBezTo>
                    <a:pt x="395" y="37"/>
                    <a:pt x="511" y="0"/>
                    <a:pt x="600" y="0"/>
                  </a:cubicBezTo>
                  <a:cubicBezTo>
                    <a:pt x="683" y="0"/>
                    <a:pt x="719" y="32"/>
                    <a:pt x="735" y="59"/>
                  </a:cubicBezTo>
                  <a:cubicBezTo>
                    <a:pt x="750" y="84"/>
                    <a:pt x="753" y="115"/>
                    <a:pt x="744" y="148"/>
                  </a:cubicBezTo>
                  <a:cubicBezTo>
                    <a:pt x="720" y="236"/>
                    <a:pt x="613" y="345"/>
                    <a:pt x="471" y="426"/>
                  </a:cubicBezTo>
                  <a:cubicBezTo>
                    <a:pt x="358" y="490"/>
                    <a:pt x="242" y="527"/>
                    <a:pt x="152" y="527"/>
                  </a:cubicBezTo>
                  <a:close/>
                  <a:moveTo>
                    <a:pt x="600" y="60"/>
                  </a:moveTo>
                  <a:cubicBezTo>
                    <a:pt x="522" y="60"/>
                    <a:pt x="414" y="95"/>
                    <a:pt x="311" y="154"/>
                  </a:cubicBezTo>
                  <a:cubicBezTo>
                    <a:pt x="165" y="237"/>
                    <a:pt x="83" y="335"/>
                    <a:pt x="67" y="395"/>
                  </a:cubicBezTo>
                  <a:cubicBezTo>
                    <a:pt x="62" y="413"/>
                    <a:pt x="63" y="427"/>
                    <a:pt x="69" y="438"/>
                  </a:cubicBezTo>
                  <a:cubicBezTo>
                    <a:pt x="80" y="457"/>
                    <a:pt x="109" y="467"/>
                    <a:pt x="152" y="467"/>
                  </a:cubicBezTo>
                  <a:cubicBezTo>
                    <a:pt x="152" y="467"/>
                    <a:pt x="152" y="467"/>
                    <a:pt x="152" y="467"/>
                  </a:cubicBezTo>
                  <a:cubicBezTo>
                    <a:pt x="230" y="467"/>
                    <a:pt x="338" y="432"/>
                    <a:pt x="441" y="374"/>
                  </a:cubicBezTo>
                  <a:cubicBezTo>
                    <a:pt x="588" y="291"/>
                    <a:pt x="670" y="193"/>
                    <a:pt x="686" y="133"/>
                  </a:cubicBezTo>
                  <a:cubicBezTo>
                    <a:pt x="690" y="115"/>
                    <a:pt x="690" y="100"/>
                    <a:pt x="683" y="89"/>
                  </a:cubicBezTo>
                  <a:cubicBezTo>
                    <a:pt x="672" y="71"/>
                    <a:pt x="643" y="60"/>
                    <a:pt x="600" y="60"/>
                  </a:cubicBezTo>
                  <a:close/>
                </a:path>
              </a:pathLst>
            </a:custGeom>
            <a:solidFill>
              <a:srgbClr val="5AD0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9091515" y="2748432"/>
            <a:ext cx="1288111" cy="1288112"/>
            <a:chOff x="5246687" y="7779657"/>
            <a:chExt cx="1940955" cy="1940956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302270" y="9074739"/>
              <a:ext cx="1830901" cy="645874"/>
            </a:xfrm>
            <a:custGeom>
              <a:avLst/>
              <a:gdLst>
                <a:gd name="T0" fmla="*/ 0 w 694"/>
                <a:gd name="T1" fmla="*/ 0 h 245"/>
                <a:gd name="T2" fmla="*/ 347 w 694"/>
                <a:gd name="T3" fmla="*/ 245 h 245"/>
                <a:gd name="T4" fmla="*/ 694 w 694"/>
                <a:gd name="T5" fmla="*/ 0 h 245"/>
                <a:gd name="T6" fmla="*/ 0 w 694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4" h="245">
                  <a:moveTo>
                    <a:pt x="0" y="0"/>
                  </a:moveTo>
                  <a:cubicBezTo>
                    <a:pt x="51" y="143"/>
                    <a:pt x="187" y="245"/>
                    <a:pt x="347" y="245"/>
                  </a:cubicBezTo>
                  <a:cubicBezTo>
                    <a:pt x="508" y="245"/>
                    <a:pt x="644" y="143"/>
                    <a:pt x="6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9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246687" y="8427754"/>
              <a:ext cx="1940955" cy="646985"/>
            </a:xfrm>
            <a:custGeom>
              <a:avLst/>
              <a:gdLst>
                <a:gd name="T0" fmla="*/ 21 w 736"/>
                <a:gd name="T1" fmla="*/ 0 h 245"/>
                <a:gd name="T2" fmla="*/ 0 w 736"/>
                <a:gd name="T3" fmla="*/ 122 h 245"/>
                <a:gd name="T4" fmla="*/ 21 w 736"/>
                <a:gd name="T5" fmla="*/ 245 h 245"/>
                <a:gd name="T6" fmla="*/ 715 w 736"/>
                <a:gd name="T7" fmla="*/ 245 h 245"/>
                <a:gd name="T8" fmla="*/ 736 w 736"/>
                <a:gd name="T9" fmla="*/ 122 h 245"/>
                <a:gd name="T10" fmla="*/ 715 w 736"/>
                <a:gd name="T11" fmla="*/ 0 h 245"/>
                <a:gd name="T12" fmla="*/ 21 w 736"/>
                <a:gd name="T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6" h="245">
                  <a:moveTo>
                    <a:pt x="21" y="0"/>
                  </a:moveTo>
                  <a:cubicBezTo>
                    <a:pt x="8" y="38"/>
                    <a:pt x="0" y="79"/>
                    <a:pt x="0" y="122"/>
                  </a:cubicBezTo>
                  <a:cubicBezTo>
                    <a:pt x="0" y="165"/>
                    <a:pt x="8" y="207"/>
                    <a:pt x="21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29" y="207"/>
                    <a:pt x="736" y="165"/>
                    <a:pt x="736" y="122"/>
                  </a:cubicBezTo>
                  <a:cubicBezTo>
                    <a:pt x="736" y="79"/>
                    <a:pt x="729" y="38"/>
                    <a:pt x="715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4D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302270" y="7779657"/>
              <a:ext cx="1830901" cy="648097"/>
            </a:xfrm>
            <a:custGeom>
              <a:avLst/>
              <a:gdLst>
                <a:gd name="T0" fmla="*/ 347 w 694"/>
                <a:gd name="T1" fmla="*/ 0 h 246"/>
                <a:gd name="T2" fmla="*/ 0 w 694"/>
                <a:gd name="T3" fmla="*/ 246 h 246"/>
                <a:gd name="T4" fmla="*/ 694 w 694"/>
                <a:gd name="T5" fmla="*/ 246 h 246"/>
                <a:gd name="T6" fmla="*/ 347 w 694"/>
                <a:gd name="T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4" h="246">
                  <a:moveTo>
                    <a:pt x="347" y="0"/>
                  </a:moveTo>
                  <a:cubicBezTo>
                    <a:pt x="187" y="0"/>
                    <a:pt x="51" y="103"/>
                    <a:pt x="0" y="246"/>
                  </a:cubicBezTo>
                  <a:cubicBezTo>
                    <a:pt x="694" y="246"/>
                    <a:pt x="694" y="246"/>
                    <a:pt x="694" y="246"/>
                  </a:cubicBezTo>
                  <a:cubicBezTo>
                    <a:pt x="644" y="103"/>
                    <a:pt x="508" y="0"/>
                    <a:pt x="347" y="0"/>
                  </a:cubicBezTo>
                  <a:close/>
                </a:path>
              </a:pathLst>
            </a:custGeom>
            <a:solidFill>
              <a:srgbClr val="D39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765832" y="7789662"/>
              <a:ext cx="902666" cy="638092"/>
            </a:xfrm>
            <a:custGeom>
              <a:avLst/>
              <a:gdLst>
                <a:gd name="T0" fmla="*/ 171 w 342"/>
                <a:gd name="T1" fmla="*/ 0 h 242"/>
                <a:gd name="T2" fmla="*/ 0 w 342"/>
                <a:gd name="T3" fmla="*/ 242 h 242"/>
                <a:gd name="T4" fmla="*/ 342 w 342"/>
                <a:gd name="T5" fmla="*/ 242 h 242"/>
                <a:gd name="T6" fmla="*/ 171 w 342"/>
                <a:gd name="T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42">
                  <a:moveTo>
                    <a:pt x="171" y="0"/>
                  </a:moveTo>
                  <a:cubicBezTo>
                    <a:pt x="96" y="0"/>
                    <a:pt x="26" y="100"/>
                    <a:pt x="0" y="242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16" y="100"/>
                    <a:pt x="247" y="0"/>
                    <a:pt x="171" y="0"/>
                  </a:cubicBezTo>
                  <a:close/>
                </a:path>
              </a:pathLst>
            </a:custGeom>
            <a:solidFill>
              <a:srgbClr val="277D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765832" y="9074739"/>
              <a:ext cx="902666" cy="634757"/>
            </a:xfrm>
            <a:custGeom>
              <a:avLst/>
              <a:gdLst>
                <a:gd name="T0" fmla="*/ 171 w 342"/>
                <a:gd name="T1" fmla="*/ 241 h 241"/>
                <a:gd name="T2" fmla="*/ 342 w 342"/>
                <a:gd name="T3" fmla="*/ 0 h 241"/>
                <a:gd name="T4" fmla="*/ 0 w 342"/>
                <a:gd name="T5" fmla="*/ 0 h 241"/>
                <a:gd name="T6" fmla="*/ 171 w 342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41">
                  <a:moveTo>
                    <a:pt x="171" y="241"/>
                  </a:moveTo>
                  <a:cubicBezTo>
                    <a:pt x="247" y="241"/>
                    <a:pt x="316" y="142"/>
                    <a:pt x="3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142"/>
                    <a:pt x="96" y="241"/>
                    <a:pt x="171" y="241"/>
                  </a:cubicBezTo>
                  <a:close/>
                </a:path>
              </a:pathLst>
            </a:custGeom>
            <a:solidFill>
              <a:srgbClr val="277D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736929" y="8427754"/>
              <a:ext cx="960473" cy="646985"/>
            </a:xfrm>
            <a:custGeom>
              <a:avLst/>
              <a:gdLst>
                <a:gd name="T0" fmla="*/ 353 w 364"/>
                <a:gd name="T1" fmla="*/ 0 h 245"/>
                <a:gd name="T2" fmla="*/ 11 w 364"/>
                <a:gd name="T3" fmla="*/ 0 h 245"/>
                <a:gd name="T4" fmla="*/ 0 w 364"/>
                <a:gd name="T5" fmla="*/ 122 h 245"/>
                <a:gd name="T6" fmla="*/ 11 w 364"/>
                <a:gd name="T7" fmla="*/ 245 h 245"/>
                <a:gd name="T8" fmla="*/ 353 w 364"/>
                <a:gd name="T9" fmla="*/ 245 h 245"/>
                <a:gd name="T10" fmla="*/ 364 w 364"/>
                <a:gd name="T11" fmla="*/ 122 h 245"/>
                <a:gd name="T12" fmla="*/ 353 w 364"/>
                <a:gd name="T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245">
                  <a:moveTo>
                    <a:pt x="35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38"/>
                    <a:pt x="0" y="79"/>
                    <a:pt x="0" y="122"/>
                  </a:cubicBezTo>
                  <a:cubicBezTo>
                    <a:pt x="0" y="165"/>
                    <a:pt x="4" y="207"/>
                    <a:pt x="11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60" y="207"/>
                    <a:pt x="364" y="165"/>
                    <a:pt x="364" y="122"/>
                  </a:cubicBezTo>
                  <a:cubicBezTo>
                    <a:pt x="364" y="79"/>
                    <a:pt x="360" y="38"/>
                    <a:pt x="353" y="0"/>
                  </a:cubicBezTo>
                  <a:close/>
                </a:path>
              </a:pathLst>
            </a:custGeom>
            <a:solidFill>
              <a:srgbClr val="89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5913682" y="8671207"/>
              <a:ext cx="609189" cy="157855"/>
            </a:xfrm>
            <a:custGeom>
              <a:avLst/>
              <a:gdLst>
                <a:gd name="T0" fmla="*/ 548 w 548"/>
                <a:gd name="T1" fmla="*/ 142 h 142"/>
                <a:gd name="T2" fmla="*/ 351 w 548"/>
                <a:gd name="T3" fmla="*/ 142 h 142"/>
                <a:gd name="T4" fmla="*/ 351 w 548"/>
                <a:gd name="T5" fmla="*/ 0 h 142"/>
                <a:gd name="T6" fmla="*/ 548 w 548"/>
                <a:gd name="T7" fmla="*/ 0 h 142"/>
                <a:gd name="T8" fmla="*/ 548 w 548"/>
                <a:gd name="T9" fmla="*/ 142 h 142"/>
                <a:gd name="T10" fmla="*/ 209 w 548"/>
                <a:gd name="T11" fmla="*/ 142 h 142"/>
                <a:gd name="T12" fmla="*/ 0 w 548"/>
                <a:gd name="T13" fmla="*/ 142 h 142"/>
                <a:gd name="T14" fmla="*/ 0 w 548"/>
                <a:gd name="T15" fmla="*/ 0 h 142"/>
                <a:gd name="T16" fmla="*/ 209 w 548"/>
                <a:gd name="T17" fmla="*/ 0 h 142"/>
                <a:gd name="T18" fmla="*/ 209 w 548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142">
                  <a:moveTo>
                    <a:pt x="548" y="142"/>
                  </a:moveTo>
                  <a:lnTo>
                    <a:pt x="351" y="142"/>
                  </a:lnTo>
                  <a:lnTo>
                    <a:pt x="351" y="0"/>
                  </a:lnTo>
                  <a:lnTo>
                    <a:pt x="548" y="0"/>
                  </a:lnTo>
                  <a:lnTo>
                    <a:pt x="548" y="142"/>
                  </a:lnTo>
                  <a:close/>
                  <a:moveTo>
                    <a:pt x="209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09" y="142"/>
                  </a:lnTo>
                  <a:close/>
                </a:path>
              </a:pathLst>
            </a:custGeom>
            <a:solidFill>
              <a:srgbClr val="277D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638835" y="5229237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AD0D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anose="02030304000000000000" pitchFamily="18" charset="-127"/>
              </a:rPr>
              <a:t>텍스트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AD0D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(Text)</a:t>
            </a:r>
            <a:endParaRPr kumimoji="0" lang="ko-KR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5AD0D6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39519" y="5258265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4D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anose="02030304000000000000" pitchFamily="18" charset="-127"/>
              </a:rPr>
              <a:t>텍스트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4D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(Text)</a:t>
            </a:r>
            <a:endParaRPr kumimoji="0" lang="ko-KR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4D7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782593" y="5716431"/>
            <a:ext cx="3304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8026400" y="5716431"/>
            <a:ext cx="3304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41" name="부제목 2"/>
          <p:cNvSpPr txBox="1">
            <a:spLocks/>
          </p:cNvSpPr>
          <p:nvPr/>
        </p:nvSpPr>
        <p:spPr>
          <a:xfrm>
            <a:off x="9257617" y="323827"/>
            <a:ext cx="2549628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  <a:r>
              <a:rPr lang="en-US" altLang="ko-KR" sz="2000" b="1" dirty="0" smtClean="0">
                <a:solidFill>
                  <a:prstClr val="white"/>
                </a:solidFill>
                <a:latin typeface="맑은 고딕" panose="020F0502020204030204"/>
              </a:rPr>
              <a:t>.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42" name="그룹 41"/>
          <p:cNvGrpSpPr/>
          <p:nvPr/>
        </p:nvGrpSpPr>
        <p:grpSpPr>
          <a:xfrm rot="18696953">
            <a:off x="8489329" y="-215148"/>
            <a:ext cx="690610" cy="1214524"/>
            <a:chOff x="4782593" y="1154310"/>
            <a:chExt cx="690610" cy="1214524"/>
          </a:xfrm>
        </p:grpSpPr>
        <p:sp>
          <p:nvSpPr>
            <p:cNvPr id="43" name="이등변 삼각형 42"/>
            <p:cNvSpPr/>
            <p:nvPr/>
          </p:nvSpPr>
          <p:spPr>
            <a:xfrm>
              <a:off x="4782593" y="1524658"/>
              <a:ext cx="690610" cy="844176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4838581" y="1154310"/>
              <a:ext cx="567206" cy="897072"/>
              <a:chOff x="8003575" y="0"/>
              <a:chExt cx="1245714" cy="1970172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8606971" y="0"/>
                <a:ext cx="53056" cy="1073777"/>
              </a:xfrm>
              <a:prstGeom prst="rect">
                <a:avLst/>
              </a:prstGeom>
              <a:solidFill>
                <a:srgbClr val="277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6" name="그룹 45"/>
              <p:cNvGrpSpPr/>
              <p:nvPr/>
            </p:nvGrpSpPr>
            <p:grpSpPr>
              <a:xfrm rot="18856048">
                <a:off x="8003575" y="724458"/>
                <a:ext cx="1245714" cy="1245714"/>
                <a:chOff x="2298700" y="2043113"/>
                <a:chExt cx="2443163" cy="2443163"/>
              </a:xfrm>
            </p:grpSpPr>
            <p:sp>
              <p:nvSpPr>
                <p:cNvPr id="47" name="Freeform 5"/>
                <p:cNvSpPr>
                  <a:spLocks noEditPoints="1"/>
                </p:cNvSpPr>
                <p:nvPr/>
              </p:nvSpPr>
              <p:spPr bwMode="auto">
                <a:xfrm>
                  <a:off x="3195638" y="2265363"/>
                  <a:ext cx="1323975" cy="1323975"/>
                </a:xfrm>
                <a:custGeom>
                  <a:avLst/>
                  <a:gdLst>
                    <a:gd name="T0" fmla="*/ 0 w 351"/>
                    <a:gd name="T1" fmla="*/ 164 h 351"/>
                    <a:gd name="T2" fmla="*/ 133 w 351"/>
                    <a:gd name="T3" fmla="*/ 33 h 351"/>
                    <a:gd name="T4" fmla="*/ 251 w 351"/>
                    <a:gd name="T5" fmla="*/ 33 h 351"/>
                    <a:gd name="T6" fmla="*/ 319 w 351"/>
                    <a:gd name="T7" fmla="*/ 101 h 351"/>
                    <a:gd name="T8" fmla="*/ 318 w 351"/>
                    <a:gd name="T9" fmla="*/ 219 h 351"/>
                    <a:gd name="T10" fmla="*/ 186 w 351"/>
                    <a:gd name="T11" fmla="*/ 351 h 351"/>
                    <a:gd name="T12" fmla="*/ 0 w 351"/>
                    <a:gd name="T13" fmla="*/ 164 h 351"/>
                    <a:gd name="T14" fmla="*/ 0 w 351"/>
                    <a:gd name="T15" fmla="*/ 164 h 351"/>
                    <a:gd name="T16" fmla="*/ 0 w 351"/>
                    <a:gd name="T17" fmla="*/ 164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1" h="351">
                      <a:moveTo>
                        <a:pt x="0" y="164"/>
                      </a:moveTo>
                      <a:cubicBezTo>
                        <a:pt x="133" y="33"/>
                        <a:pt x="133" y="33"/>
                        <a:pt x="133" y="33"/>
                      </a:cubicBezTo>
                      <a:cubicBezTo>
                        <a:pt x="165" y="0"/>
                        <a:pt x="219" y="0"/>
                        <a:pt x="251" y="33"/>
                      </a:cubicBezTo>
                      <a:cubicBezTo>
                        <a:pt x="319" y="101"/>
                        <a:pt x="319" y="101"/>
                        <a:pt x="319" y="101"/>
                      </a:cubicBezTo>
                      <a:cubicBezTo>
                        <a:pt x="351" y="133"/>
                        <a:pt x="351" y="187"/>
                        <a:pt x="318" y="219"/>
                      </a:cubicBezTo>
                      <a:cubicBezTo>
                        <a:pt x="186" y="351"/>
                        <a:pt x="186" y="351"/>
                        <a:pt x="186" y="351"/>
                      </a:cubicBezTo>
                      <a:lnTo>
                        <a:pt x="0" y="164"/>
                      </a:lnTo>
                      <a:close/>
                      <a:moveTo>
                        <a:pt x="0" y="164"/>
                      </a:moveTo>
                      <a:cubicBezTo>
                        <a:pt x="0" y="164"/>
                        <a:pt x="0" y="164"/>
                        <a:pt x="0" y="164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8" name="Freeform 6"/>
                <p:cNvSpPr>
                  <a:spLocks noEditPoints="1"/>
                </p:cNvSpPr>
                <p:nvPr/>
              </p:nvSpPr>
              <p:spPr bwMode="auto">
                <a:xfrm>
                  <a:off x="2528888" y="3082925"/>
                  <a:ext cx="1152525" cy="1165225"/>
                </a:xfrm>
                <a:custGeom>
                  <a:avLst/>
                  <a:gdLst>
                    <a:gd name="T0" fmla="*/ 49 w 306"/>
                    <a:gd name="T1" fmla="*/ 260 h 309"/>
                    <a:gd name="T2" fmla="*/ 52 w 306"/>
                    <a:gd name="T3" fmla="*/ 80 h 309"/>
                    <a:gd name="T4" fmla="*/ 177 w 306"/>
                    <a:gd name="T5" fmla="*/ 46 h 309"/>
                    <a:gd name="T6" fmla="*/ 218 w 306"/>
                    <a:gd name="T7" fmla="*/ 5 h 309"/>
                    <a:gd name="T8" fmla="*/ 236 w 306"/>
                    <a:gd name="T9" fmla="*/ 4 h 309"/>
                    <a:gd name="T10" fmla="*/ 301 w 306"/>
                    <a:gd name="T11" fmla="*/ 70 h 309"/>
                    <a:gd name="T12" fmla="*/ 301 w 306"/>
                    <a:gd name="T13" fmla="*/ 88 h 309"/>
                    <a:gd name="T14" fmla="*/ 262 w 306"/>
                    <a:gd name="T15" fmla="*/ 127 h 309"/>
                    <a:gd name="T16" fmla="*/ 230 w 306"/>
                    <a:gd name="T17" fmla="*/ 259 h 309"/>
                    <a:gd name="T18" fmla="*/ 49 w 306"/>
                    <a:gd name="T19" fmla="*/ 260 h 309"/>
                    <a:gd name="T20" fmla="*/ 49 w 306"/>
                    <a:gd name="T21" fmla="*/ 260 h 309"/>
                    <a:gd name="T22" fmla="*/ 49 w 306"/>
                    <a:gd name="T23" fmla="*/ 260 h 309"/>
                    <a:gd name="T24" fmla="*/ 49 w 306"/>
                    <a:gd name="T25" fmla="*/ 26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6" h="309">
                      <a:moveTo>
                        <a:pt x="49" y="260"/>
                      </a:moveTo>
                      <a:cubicBezTo>
                        <a:pt x="0" y="211"/>
                        <a:pt x="1" y="130"/>
                        <a:pt x="52" y="80"/>
                      </a:cubicBezTo>
                      <a:cubicBezTo>
                        <a:pt x="86" y="46"/>
                        <a:pt x="134" y="35"/>
                        <a:pt x="177" y="46"/>
                      </a:cubicBezTo>
                      <a:cubicBezTo>
                        <a:pt x="218" y="5"/>
                        <a:pt x="218" y="5"/>
                        <a:pt x="218" y="5"/>
                      </a:cubicBezTo>
                      <a:cubicBezTo>
                        <a:pt x="223" y="0"/>
                        <a:pt x="231" y="0"/>
                        <a:pt x="236" y="4"/>
                      </a:cubicBezTo>
                      <a:cubicBezTo>
                        <a:pt x="301" y="70"/>
                        <a:pt x="301" y="70"/>
                        <a:pt x="301" y="70"/>
                      </a:cubicBezTo>
                      <a:cubicBezTo>
                        <a:pt x="306" y="75"/>
                        <a:pt x="306" y="83"/>
                        <a:pt x="301" y="88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76" y="172"/>
                        <a:pt x="266" y="223"/>
                        <a:pt x="230" y="259"/>
                      </a:cubicBezTo>
                      <a:cubicBezTo>
                        <a:pt x="179" y="309"/>
                        <a:pt x="98" y="309"/>
                        <a:pt x="49" y="260"/>
                      </a:cubicBezTo>
                      <a:cubicBezTo>
                        <a:pt x="49" y="260"/>
                        <a:pt x="49" y="260"/>
                        <a:pt x="49" y="260"/>
                      </a:cubicBezTo>
                      <a:close/>
                      <a:moveTo>
                        <a:pt x="49" y="260"/>
                      </a:moveTo>
                      <a:cubicBezTo>
                        <a:pt x="49" y="260"/>
                        <a:pt x="49" y="260"/>
                        <a:pt x="49" y="2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9" name="Freeform 7"/>
                <p:cNvSpPr>
                  <a:spLocks noEditPoints="1"/>
                </p:cNvSpPr>
                <p:nvPr/>
              </p:nvSpPr>
              <p:spPr bwMode="auto">
                <a:xfrm>
                  <a:off x="2298700" y="2043113"/>
                  <a:ext cx="2443163" cy="2443163"/>
                </a:xfrm>
                <a:custGeom>
                  <a:avLst/>
                  <a:gdLst>
                    <a:gd name="T0" fmla="*/ 0 w 648"/>
                    <a:gd name="T1" fmla="*/ 276 h 648"/>
                    <a:gd name="T2" fmla="*/ 370 w 648"/>
                    <a:gd name="T3" fmla="*/ 648 h 648"/>
                    <a:gd name="T4" fmla="*/ 0 w 648"/>
                    <a:gd name="T5" fmla="*/ 276 h 648"/>
                    <a:gd name="T6" fmla="*/ 0 w 648"/>
                    <a:gd name="T7" fmla="*/ 276 h 648"/>
                    <a:gd name="T8" fmla="*/ 0 w 648"/>
                    <a:gd name="T9" fmla="*/ 276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648">
                      <a:moveTo>
                        <a:pt x="0" y="276"/>
                      </a:moveTo>
                      <a:cubicBezTo>
                        <a:pt x="278" y="0"/>
                        <a:pt x="648" y="372"/>
                        <a:pt x="370" y="648"/>
                      </a:cubicBezTo>
                      <a:lnTo>
                        <a:pt x="0" y="276"/>
                      </a:lnTo>
                      <a:close/>
                      <a:moveTo>
                        <a:pt x="0" y="276"/>
                      </a:moveTo>
                      <a:cubicBezTo>
                        <a:pt x="0" y="276"/>
                        <a:pt x="0" y="276"/>
                        <a:pt x="0" y="276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cxnSp>
        <p:nvCxnSpPr>
          <p:cNvPr id="50" name="직선 연결선 49"/>
          <p:cNvCxnSpPr/>
          <p:nvPr/>
        </p:nvCxnSpPr>
        <p:spPr>
          <a:xfrm flipH="1">
            <a:off x="9219517" y="860159"/>
            <a:ext cx="2393392" cy="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092526"/>
                </a:gs>
                <a:gs pos="0">
                  <a:schemeClr val="bg1">
                    <a:alpha val="0"/>
                  </a:schemeClr>
                </a:gs>
                <a:gs pos="63000">
                  <a:srgbClr val="39DDE5"/>
                </a:gs>
                <a:gs pos="34000">
                  <a:srgbClr val="39DDE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자유형 36"/>
          <p:cNvSpPr/>
          <p:nvPr/>
        </p:nvSpPr>
        <p:spPr>
          <a:xfrm>
            <a:off x="5988049" y="1899811"/>
            <a:ext cx="6186657" cy="4065560"/>
          </a:xfrm>
          <a:custGeom>
            <a:avLst/>
            <a:gdLst>
              <a:gd name="connsiteX0" fmla="*/ 386644 w 6812841"/>
              <a:gd name="connsiteY0" fmla="*/ 0 h 2425406"/>
              <a:gd name="connsiteX1" fmla="*/ 5652933 w 6812841"/>
              <a:gd name="connsiteY1" fmla="*/ 0 h 2425406"/>
              <a:gd name="connsiteX2" fmla="*/ 6812841 w 6812841"/>
              <a:gd name="connsiteY2" fmla="*/ 1159909 h 2425406"/>
              <a:gd name="connsiteX3" fmla="*/ 6812841 w 6812841"/>
              <a:gd name="connsiteY3" fmla="*/ 2180424 h 2425406"/>
              <a:gd name="connsiteX4" fmla="*/ 6812841 w 6812841"/>
              <a:gd name="connsiteY4" fmla="*/ 2319817 h 2425406"/>
              <a:gd name="connsiteX5" fmla="*/ 6812841 w 6812841"/>
              <a:gd name="connsiteY5" fmla="*/ 2376409 h 2425406"/>
              <a:gd name="connsiteX6" fmla="*/ 6763844 w 6812841"/>
              <a:gd name="connsiteY6" fmla="*/ 2425406 h 2425406"/>
              <a:gd name="connsiteX7" fmla="*/ 48997 w 6812841"/>
              <a:gd name="connsiteY7" fmla="*/ 2425406 h 2425406"/>
              <a:gd name="connsiteX8" fmla="*/ 0 w 6812841"/>
              <a:gd name="connsiteY8" fmla="*/ 2376409 h 2425406"/>
              <a:gd name="connsiteX9" fmla="*/ 0 w 6812841"/>
              <a:gd name="connsiteY9" fmla="*/ 2319817 h 2425406"/>
              <a:gd name="connsiteX10" fmla="*/ 0 w 6812841"/>
              <a:gd name="connsiteY10" fmla="*/ 2180424 h 2425406"/>
              <a:gd name="connsiteX11" fmla="*/ 0 w 6812841"/>
              <a:gd name="connsiteY11" fmla="*/ 386644 h 2425406"/>
              <a:gd name="connsiteX12" fmla="*/ 386644 w 6812841"/>
              <a:gd name="connsiteY12" fmla="*/ 0 h 242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12841" h="2425406">
                <a:moveTo>
                  <a:pt x="386644" y="0"/>
                </a:moveTo>
                <a:lnTo>
                  <a:pt x="5652933" y="0"/>
                </a:lnTo>
                <a:lnTo>
                  <a:pt x="6812841" y="1159909"/>
                </a:lnTo>
                <a:lnTo>
                  <a:pt x="6812841" y="2180424"/>
                </a:lnTo>
                <a:lnTo>
                  <a:pt x="6812841" y="2319817"/>
                </a:lnTo>
                <a:lnTo>
                  <a:pt x="6812841" y="2376409"/>
                </a:lnTo>
                <a:cubicBezTo>
                  <a:pt x="6812841" y="2403469"/>
                  <a:pt x="6790904" y="2425406"/>
                  <a:pt x="6763844" y="2425406"/>
                </a:cubicBezTo>
                <a:lnTo>
                  <a:pt x="48997" y="2425406"/>
                </a:lnTo>
                <a:cubicBezTo>
                  <a:pt x="21937" y="2425406"/>
                  <a:pt x="0" y="2403469"/>
                  <a:pt x="0" y="2376409"/>
                </a:cubicBezTo>
                <a:lnTo>
                  <a:pt x="0" y="2319817"/>
                </a:lnTo>
                <a:lnTo>
                  <a:pt x="0" y="2180424"/>
                </a:lnTo>
                <a:lnTo>
                  <a:pt x="0" y="386644"/>
                </a:lnTo>
                <a:cubicBezTo>
                  <a:pt x="0" y="173106"/>
                  <a:pt x="173106" y="0"/>
                  <a:pt x="386644" y="0"/>
                </a:cubicBezTo>
                <a:close/>
              </a:path>
            </a:pathLst>
          </a:custGeom>
          <a:solidFill>
            <a:sysClr val="window" lastClr="FFFFFF">
              <a:alpha val="17000"/>
            </a:sysClr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6210589" y="1314059"/>
            <a:ext cx="5893976" cy="3837840"/>
            <a:chOff x="5607746" y="1473772"/>
            <a:chExt cx="6602107" cy="3837840"/>
          </a:xfrm>
        </p:grpSpPr>
        <p:sp>
          <p:nvSpPr>
            <p:cNvPr id="39" name="직사각형 38"/>
            <p:cNvSpPr/>
            <p:nvPr/>
          </p:nvSpPr>
          <p:spPr>
            <a:xfrm>
              <a:off x="5609027" y="1473772"/>
              <a:ext cx="6600826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학습목표</a:t>
              </a:r>
              <a:endPara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607746" y="2757067"/>
              <a:ext cx="6193212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20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정리를 적어 주십시오</a:t>
              </a:r>
              <a:r>
                <a:rPr lang="en-US" altLang="ko-KR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342900" indent="-342900">
                <a:lnSpc>
                  <a:spcPct val="20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정리를 적어 주십시오</a:t>
              </a:r>
              <a:r>
                <a:rPr lang="en-US" altLang="ko-KR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342900" indent="-342900">
                <a:lnSpc>
                  <a:spcPct val="20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정리를 적어 주십시오</a:t>
              </a:r>
              <a:r>
                <a:rPr lang="en-US" altLang="ko-KR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342900" indent="-342900">
                <a:lnSpc>
                  <a:spcPct val="20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정리를 적어 주십시오</a:t>
              </a:r>
              <a:r>
                <a:rPr lang="en-US" altLang="ko-KR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342900" indent="-342900">
                <a:lnSpc>
                  <a:spcPct val="200000"/>
                </a:lnSpc>
                <a:buFontTx/>
                <a:buAutoNum type="arabicPeriod"/>
              </a:pPr>
              <a:r>
                <a:rPr lang="ko-KR" altLang="en-US" sz="16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이곳에 학습 정리를 적어 주십시오</a:t>
              </a:r>
              <a:r>
                <a:rPr lang="en-US" altLang="ko-KR" sz="160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en-US" altLang="ko-KR" sz="16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41" name="직선 연결선 40"/>
          <p:cNvCxnSpPr/>
          <p:nvPr/>
        </p:nvCxnSpPr>
        <p:spPr>
          <a:xfrm flipH="1">
            <a:off x="6090798" y="1881295"/>
            <a:ext cx="5663052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63000">
                  <a:srgbClr val="39DDE5"/>
                </a:gs>
                <a:gs pos="34000">
                  <a:srgbClr val="39DDE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부제목 2"/>
          <p:cNvSpPr txBox="1">
            <a:spLocks/>
          </p:cNvSpPr>
          <p:nvPr/>
        </p:nvSpPr>
        <p:spPr>
          <a:xfrm>
            <a:off x="9257617" y="323827"/>
            <a:ext cx="2549628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학습정리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18" name="그룹 17"/>
          <p:cNvGrpSpPr/>
          <p:nvPr/>
        </p:nvGrpSpPr>
        <p:grpSpPr>
          <a:xfrm rot="18696953">
            <a:off x="8489329" y="-215148"/>
            <a:ext cx="690610" cy="1214524"/>
            <a:chOff x="4782593" y="1154310"/>
            <a:chExt cx="690610" cy="1214524"/>
          </a:xfrm>
        </p:grpSpPr>
        <p:sp>
          <p:nvSpPr>
            <p:cNvPr id="19" name="이등변 삼각형 18"/>
            <p:cNvSpPr/>
            <p:nvPr/>
          </p:nvSpPr>
          <p:spPr>
            <a:xfrm>
              <a:off x="4782593" y="1524658"/>
              <a:ext cx="690610" cy="844176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4838581" y="1154310"/>
              <a:ext cx="567206" cy="897072"/>
              <a:chOff x="8003575" y="0"/>
              <a:chExt cx="1245714" cy="1970172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8606971" y="0"/>
                <a:ext cx="53056" cy="1073777"/>
              </a:xfrm>
              <a:prstGeom prst="rect">
                <a:avLst/>
              </a:prstGeom>
              <a:solidFill>
                <a:srgbClr val="277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그룹 21"/>
              <p:cNvGrpSpPr/>
              <p:nvPr/>
            </p:nvGrpSpPr>
            <p:grpSpPr>
              <a:xfrm rot="18856048">
                <a:off x="8003575" y="724458"/>
                <a:ext cx="1245714" cy="1245714"/>
                <a:chOff x="2298700" y="2043113"/>
                <a:chExt cx="2443163" cy="2443163"/>
              </a:xfrm>
            </p:grpSpPr>
            <p:sp>
              <p:nvSpPr>
                <p:cNvPr id="23" name="Freeform 5"/>
                <p:cNvSpPr>
                  <a:spLocks noEditPoints="1"/>
                </p:cNvSpPr>
                <p:nvPr/>
              </p:nvSpPr>
              <p:spPr bwMode="auto">
                <a:xfrm>
                  <a:off x="3195638" y="2265363"/>
                  <a:ext cx="1323975" cy="1323975"/>
                </a:xfrm>
                <a:custGeom>
                  <a:avLst/>
                  <a:gdLst>
                    <a:gd name="T0" fmla="*/ 0 w 351"/>
                    <a:gd name="T1" fmla="*/ 164 h 351"/>
                    <a:gd name="T2" fmla="*/ 133 w 351"/>
                    <a:gd name="T3" fmla="*/ 33 h 351"/>
                    <a:gd name="T4" fmla="*/ 251 w 351"/>
                    <a:gd name="T5" fmla="*/ 33 h 351"/>
                    <a:gd name="T6" fmla="*/ 319 w 351"/>
                    <a:gd name="T7" fmla="*/ 101 h 351"/>
                    <a:gd name="T8" fmla="*/ 318 w 351"/>
                    <a:gd name="T9" fmla="*/ 219 h 351"/>
                    <a:gd name="T10" fmla="*/ 186 w 351"/>
                    <a:gd name="T11" fmla="*/ 351 h 351"/>
                    <a:gd name="T12" fmla="*/ 0 w 351"/>
                    <a:gd name="T13" fmla="*/ 164 h 351"/>
                    <a:gd name="T14" fmla="*/ 0 w 351"/>
                    <a:gd name="T15" fmla="*/ 164 h 351"/>
                    <a:gd name="T16" fmla="*/ 0 w 351"/>
                    <a:gd name="T17" fmla="*/ 164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1" h="351">
                      <a:moveTo>
                        <a:pt x="0" y="164"/>
                      </a:moveTo>
                      <a:cubicBezTo>
                        <a:pt x="133" y="33"/>
                        <a:pt x="133" y="33"/>
                        <a:pt x="133" y="33"/>
                      </a:cubicBezTo>
                      <a:cubicBezTo>
                        <a:pt x="165" y="0"/>
                        <a:pt x="219" y="0"/>
                        <a:pt x="251" y="33"/>
                      </a:cubicBezTo>
                      <a:cubicBezTo>
                        <a:pt x="319" y="101"/>
                        <a:pt x="319" y="101"/>
                        <a:pt x="319" y="101"/>
                      </a:cubicBezTo>
                      <a:cubicBezTo>
                        <a:pt x="351" y="133"/>
                        <a:pt x="351" y="187"/>
                        <a:pt x="318" y="219"/>
                      </a:cubicBezTo>
                      <a:cubicBezTo>
                        <a:pt x="186" y="351"/>
                        <a:pt x="186" y="351"/>
                        <a:pt x="186" y="351"/>
                      </a:cubicBezTo>
                      <a:lnTo>
                        <a:pt x="0" y="164"/>
                      </a:lnTo>
                      <a:close/>
                      <a:moveTo>
                        <a:pt x="0" y="164"/>
                      </a:moveTo>
                      <a:cubicBezTo>
                        <a:pt x="0" y="164"/>
                        <a:pt x="0" y="164"/>
                        <a:pt x="0" y="164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4" name="Freeform 6"/>
                <p:cNvSpPr>
                  <a:spLocks noEditPoints="1"/>
                </p:cNvSpPr>
                <p:nvPr/>
              </p:nvSpPr>
              <p:spPr bwMode="auto">
                <a:xfrm>
                  <a:off x="2528888" y="3082925"/>
                  <a:ext cx="1152525" cy="1165225"/>
                </a:xfrm>
                <a:custGeom>
                  <a:avLst/>
                  <a:gdLst>
                    <a:gd name="T0" fmla="*/ 49 w 306"/>
                    <a:gd name="T1" fmla="*/ 260 h 309"/>
                    <a:gd name="T2" fmla="*/ 52 w 306"/>
                    <a:gd name="T3" fmla="*/ 80 h 309"/>
                    <a:gd name="T4" fmla="*/ 177 w 306"/>
                    <a:gd name="T5" fmla="*/ 46 h 309"/>
                    <a:gd name="T6" fmla="*/ 218 w 306"/>
                    <a:gd name="T7" fmla="*/ 5 h 309"/>
                    <a:gd name="T8" fmla="*/ 236 w 306"/>
                    <a:gd name="T9" fmla="*/ 4 h 309"/>
                    <a:gd name="T10" fmla="*/ 301 w 306"/>
                    <a:gd name="T11" fmla="*/ 70 h 309"/>
                    <a:gd name="T12" fmla="*/ 301 w 306"/>
                    <a:gd name="T13" fmla="*/ 88 h 309"/>
                    <a:gd name="T14" fmla="*/ 262 w 306"/>
                    <a:gd name="T15" fmla="*/ 127 h 309"/>
                    <a:gd name="T16" fmla="*/ 230 w 306"/>
                    <a:gd name="T17" fmla="*/ 259 h 309"/>
                    <a:gd name="T18" fmla="*/ 49 w 306"/>
                    <a:gd name="T19" fmla="*/ 260 h 309"/>
                    <a:gd name="T20" fmla="*/ 49 w 306"/>
                    <a:gd name="T21" fmla="*/ 260 h 309"/>
                    <a:gd name="T22" fmla="*/ 49 w 306"/>
                    <a:gd name="T23" fmla="*/ 260 h 309"/>
                    <a:gd name="T24" fmla="*/ 49 w 306"/>
                    <a:gd name="T25" fmla="*/ 26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6" h="309">
                      <a:moveTo>
                        <a:pt x="49" y="260"/>
                      </a:moveTo>
                      <a:cubicBezTo>
                        <a:pt x="0" y="211"/>
                        <a:pt x="1" y="130"/>
                        <a:pt x="52" y="80"/>
                      </a:cubicBezTo>
                      <a:cubicBezTo>
                        <a:pt x="86" y="46"/>
                        <a:pt x="134" y="35"/>
                        <a:pt x="177" y="46"/>
                      </a:cubicBezTo>
                      <a:cubicBezTo>
                        <a:pt x="218" y="5"/>
                        <a:pt x="218" y="5"/>
                        <a:pt x="218" y="5"/>
                      </a:cubicBezTo>
                      <a:cubicBezTo>
                        <a:pt x="223" y="0"/>
                        <a:pt x="231" y="0"/>
                        <a:pt x="236" y="4"/>
                      </a:cubicBezTo>
                      <a:cubicBezTo>
                        <a:pt x="301" y="70"/>
                        <a:pt x="301" y="70"/>
                        <a:pt x="301" y="70"/>
                      </a:cubicBezTo>
                      <a:cubicBezTo>
                        <a:pt x="306" y="75"/>
                        <a:pt x="306" y="83"/>
                        <a:pt x="301" y="88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76" y="172"/>
                        <a:pt x="266" y="223"/>
                        <a:pt x="230" y="259"/>
                      </a:cubicBezTo>
                      <a:cubicBezTo>
                        <a:pt x="179" y="309"/>
                        <a:pt x="98" y="309"/>
                        <a:pt x="49" y="260"/>
                      </a:cubicBezTo>
                      <a:cubicBezTo>
                        <a:pt x="49" y="260"/>
                        <a:pt x="49" y="260"/>
                        <a:pt x="49" y="260"/>
                      </a:cubicBezTo>
                      <a:close/>
                      <a:moveTo>
                        <a:pt x="49" y="260"/>
                      </a:moveTo>
                      <a:cubicBezTo>
                        <a:pt x="49" y="260"/>
                        <a:pt x="49" y="260"/>
                        <a:pt x="49" y="2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5" name="Freeform 7"/>
                <p:cNvSpPr>
                  <a:spLocks noEditPoints="1"/>
                </p:cNvSpPr>
                <p:nvPr/>
              </p:nvSpPr>
              <p:spPr bwMode="auto">
                <a:xfrm>
                  <a:off x="2298700" y="2043113"/>
                  <a:ext cx="2443163" cy="2443163"/>
                </a:xfrm>
                <a:custGeom>
                  <a:avLst/>
                  <a:gdLst>
                    <a:gd name="T0" fmla="*/ 0 w 648"/>
                    <a:gd name="T1" fmla="*/ 276 h 648"/>
                    <a:gd name="T2" fmla="*/ 370 w 648"/>
                    <a:gd name="T3" fmla="*/ 648 h 648"/>
                    <a:gd name="T4" fmla="*/ 0 w 648"/>
                    <a:gd name="T5" fmla="*/ 276 h 648"/>
                    <a:gd name="T6" fmla="*/ 0 w 648"/>
                    <a:gd name="T7" fmla="*/ 276 h 648"/>
                    <a:gd name="T8" fmla="*/ 0 w 648"/>
                    <a:gd name="T9" fmla="*/ 276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648">
                      <a:moveTo>
                        <a:pt x="0" y="276"/>
                      </a:moveTo>
                      <a:cubicBezTo>
                        <a:pt x="278" y="0"/>
                        <a:pt x="648" y="372"/>
                        <a:pt x="370" y="648"/>
                      </a:cubicBezTo>
                      <a:lnTo>
                        <a:pt x="0" y="276"/>
                      </a:lnTo>
                      <a:close/>
                      <a:moveTo>
                        <a:pt x="0" y="276"/>
                      </a:moveTo>
                      <a:cubicBezTo>
                        <a:pt x="0" y="276"/>
                        <a:pt x="0" y="276"/>
                        <a:pt x="0" y="276"/>
                      </a:cubicBezTo>
                    </a:path>
                  </a:pathLst>
                </a:custGeom>
                <a:solidFill>
                  <a:srgbClr val="277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cxnSp>
        <p:nvCxnSpPr>
          <p:cNvPr id="26" name="직선 연결선 25"/>
          <p:cNvCxnSpPr/>
          <p:nvPr/>
        </p:nvCxnSpPr>
        <p:spPr>
          <a:xfrm flipH="1">
            <a:off x="9219517" y="860159"/>
            <a:ext cx="2393392" cy="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092526"/>
                </a:gs>
                <a:gs pos="0">
                  <a:schemeClr val="bg1">
                    <a:alpha val="0"/>
                  </a:schemeClr>
                </a:gs>
                <a:gs pos="63000">
                  <a:srgbClr val="39DDE5"/>
                </a:gs>
                <a:gs pos="34000">
                  <a:srgbClr val="39DDE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845" y="5865306"/>
            <a:ext cx="706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ea typeface="맑은 고딕" panose="020B0503020000020004" pitchFamily="50" charset="-127"/>
              </a:rPr>
              <a:t>본</a:t>
            </a:r>
            <a:r>
              <a:rPr lang="en-US" altLang="ko-KR" dirty="0" smtClean="0">
                <a:ea typeface="맑은 고딕" panose="020B0503020000020004" pitchFamily="50" charset="-127"/>
              </a:rPr>
              <a:t> PPT </a:t>
            </a:r>
            <a:r>
              <a:rPr lang="ko-KR" altLang="ko-KR" dirty="0" smtClean="0">
                <a:ea typeface="맑은 고딕" panose="020B0503020000020004" pitchFamily="50" charset="-127"/>
              </a:rPr>
              <a:t>템플릿은 </a:t>
            </a:r>
            <a:r>
              <a:rPr lang="ko-KR" altLang="ko-KR" dirty="0">
                <a:ea typeface="맑은 고딕" panose="020B0503020000020004" pitchFamily="50" charset="-127"/>
              </a:rPr>
              <a:t>㈜ 재미의 소유이며</a:t>
            </a:r>
            <a:r>
              <a:rPr lang="en-US" altLang="ko-KR" dirty="0">
                <a:ea typeface="맑은 고딕" panose="020B0503020000020004" pitchFamily="50" charset="-127"/>
              </a:rPr>
              <a:t> </a:t>
            </a:r>
            <a:r>
              <a:rPr lang="ko-KR" altLang="ko-KR" dirty="0">
                <a:ea typeface="맑은 고딕" panose="020B0503020000020004" pitchFamily="50" charset="-127"/>
              </a:rPr>
              <a:t>타 용도로 사용하실 수 없습니다</a:t>
            </a:r>
            <a:r>
              <a:rPr lang="en-US" altLang="ko-KR" dirty="0">
                <a:ea typeface="맑은 고딕" panose="020B0503020000020004" pitchFamily="50" charset="-127"/>
              </a:rPr>
              <a:t>.</a:t>
            </a:r>
            <a:endParaRPr lang="ko-KR" altLang="ko-KR" dirty="0">
              <a:ea typeface="맑은 고딕" panose="020B0503020000020004" pitchFamily="50" charset="-127"/>
            </a:endParaRPr>
          </a:p>
          <a:p>
            <a:pPr algn="ctr"/>
            <a:r>
              <a:rPr lang="ko-KR" altLang="ko-KR" dirty="0">
                <a:ea typeface="맑은 고딕" panose="020B0503020000020004" pitchFamily="50" charset="-127"/>
              </a:rPr>
              <a:t>ⓒ </a:t>
            </a:r>
            <a:r>
              <a:rPr lang="en-US" altLang="ko-KR" dirty="0" smtClean="0">
                <a:ea typeface="맑은 고딕" panose="020B0503020000020004" pitchFamily="50" charset="-127"/>
              </a:rPr>
              <a:t>Copyright 2016 </a:t>
            </a:r>
            <a:r>
              <a:rPr lang="en-US" altLang="ko-KR" dirty="0">
                <a:ea typeface="맑은 고딕" panose="020B0503020000020004" pitchFamily="50" charset="-127"/>
              </a:rPr>
              <a:t>XEMI all right reserved</a:t>
            </a:r>
            <a:endParaRPr lang="ko-KR" altLang="ko-KR" dirty="0">
              <a:ea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504" y="2702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ea typeface="맑은 고딕" panose="020B0503020000020004" pitchFamily="50" charset="-127"/>
              </a:rPr>
              <a:t>사용소스</a:t>
            </a:r>
            <a:endParaRPr lang="ko-KR" altLang="en-US" sz="2400" dirty="0">
              <a:ea typeface="맑은 고딕" panose="020B0503020000020004" pitchFamily="50" charset="-127"/>
            </a:endParaRPr>
          </a:p>
        </p:txBody>
      </p:sp>
      <p:grpSp>
        <p:nvGrpSpPr>
          <p:cNvPr id="137" name="그룹 136"/>
          <p:cNvGrpSpPr/>
          <p:nvPr/>
        </p:nvGrpSpPr>
        <p:grpSpPr>
          <a:xfrm>
            <a:off x="6408292" y="4577576"/>
            <a:ext cx="5448836" cy="728639"/>
            <a:chOff x="5604058" y="-1446954"/>
            <a:chExt cx="7141893" cy="955040"/>
          </a:xfrm>
        </p:grpSpPr>
        <p:sp>
          <p:nvSpPr>
            <p:cNvPr id="131" name="타원 130"/>
            <p:cNvSpPr/>
            <p:nvPr/>
          </p:nvSpPr>
          <p:spPr>
            <a:xfrm>
              <a:off x="5604058" y="-1446954"/>
              <a:ext cx="955040" cy="955040"/>
            </a:xfrm>
            <a:prstGeom prst="ellipse">
              <a:avLst/>
            </a:prstGeom>
            <a:solidFill>
              <a:srgbClr val="FF4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맑은 고딕" panose="020B0503020000020004" pitchFamily="50" charset="-127"/>
              </a:endParaRPr>
            </a:p>
          </p:txBody>
        </p:sp>
        <p:sp>
          <p:nvSpPr>
            <p:cNvPr id="132" name="타원 131"/>
            <p:cNvSpPr/>
            <p:nvPr/>
          </p:nvSpPr>
          <p:spPr>
            <a:xfrm>
              <a:off x="6841429" y="-1446954"/>
              <a:ext cx="955040" cy="955040"/>
            </a:xfrm>
            <a:prstGeom prst="ellipse">
              <a:avLst/>
            </a:prstGeom>
            <a:solidFill>
              <a:srgbClr val="5AD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맑은 고딕" panose="020B0503020000020004" pitchFamily="50" charset="-127"/>
              </a:endParaRPr>
            </a:p>
          </p:txBody>
        </p:sp>
        <p:sp>
          <p:nvSpPr>
            <p:cNvPr id="133" name="타원 132"/>
            <p:cNvSpPr/>
            <p:nvPr/>
          </p:nvSpPr>
          <p:spPr>
            <a:xfrm>
              <a:off x="8078800" y="-1446954"/>
              <a:ext cx="955040" cy="955040"/>
            </a:xfrm>
            <a:prstGeom prst="ellipse">
              <a:avLst/>
            </a:prstGeom>
            <a:solidFill>
              <a:srgbClr val="D3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맑은 고딕" panose="020B0503020000020004" pitchFamily="50" charset="-127"/>
              </a:endParaRPr>
            </a:p>
          </p:txBody>
        </p:sp>
        <p:sp>
          <p:nvSpPr>
            <p:cNvPr id="134" name="타원 133"/>
            <p:cNvSpPr/>
            <p:nvPr/>
          </p:nvSpPr>
          <p:spPr>
            <a:xfrm>
              <a:off x="11790911" y="-1446954"/>
              <a:ext cx="955040" cy="955040"/>
            </a:xfrm>
            <a:prstGeom prst="ellipse">
              <a:avLst/>
            </a:prstGeom>
            <a:solidFill>
              <a:srgbClr val="81A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맑은 고딕" panose="020B0503020000020004" pitchFamily="50" charset="-127"/>
              </a:endParaRPr>
            </a:p>
          </p:txBody>
        </p:sp>
        <p:sp>
          <p:nvSpPr>
            <p:cNvPr id="135" name="타원 134"/>
            <p:cNvSpPr/>
            <p:nvPr/>
          </p:nvSpPr>
          <p:spPr>
            <a:xfrm>
              <a:off x="10553542" y="-1446954"/>
              <a:ext cx="955040" cy="955040"/>
            </a:xfrm>
            <a:prstGeom prst="ellipse">
              <a:avLst/>
            </a:prstGeom>
            <a:solidFill>
              <a:srgbClr val="C7E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맑은 고딕" panose="020B0503020000020004" pitchFamily="50" charset="-127"/>
              </a:endParaRPr>
            </a:p>
          </p:txBody>
        </p:sp>
        <p:sp>
          <p:nvSpPr>
            <p:cNvPr id="136" name="타원 135"/>
            <p:cNvSpPr/>
            <p:nvPr/>
          </p:nvSpPr>
          <p:spPr>
            <a:xfrm>
              <a:off x="9316171" y="-1446954"/>
              <a:ext cx="955040" cy="955040"/>
            </a:xfrm>
            <a:prstGeom prst="ellipse">
              <a:avLst/>
            </a:prstGeom>
            <a:solidFill>
              <a:srgbClr val="4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맑은 고딕" panose="020B0503020000020004" pitchFamily="50" charset="-127"/>
              </a:endParaRPr>
            </a:p>
          </p:txBody>
        </p:sp>
      </p:grpSp>
      <p:sp>
        <p:nvSpPr>
          <p:cNvPr id="228" name="직사각형 227"/>
          <p:cNvSpPr/>
          <p:nvPr/>
        </p:nvSpPr>
        <p:spPr>
          <a:xfrm>
            <a:off x="6313470" y="411027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사용색상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 rot="10800000">
            <a:off x="719533" y="1038246"/>
            <a:ext cx="1775966" cy="1775966"/>
          </a:xfrm>
          <a:custGeom>
            <a:avLst/>
            <a:gdLst>
              <a:gd name="T0" fmla="*/ 604 w 1208"/>
              <a:gd name="T1" fmla="*/ 0 h 1208"/>
              <a:gd name="T2" fmla="*/ 214 w 1208"/>
              <a:gd name="T3" fmla="*/ 143 h 1208"/>
              <a:gd name="T4" fmla="*/ 165 w 1208"/>
              <a:gd name="T5" fmla="*/ 84 h 1208"/>
              <a:gd name="T6" fmla="*/ 131 w 1208"/>
              <a:gd name="T7" fmla="*/ 94 h 1208"/>
              <a:gd name="T8" fmla="*/ 105 w 1208"/>
              <a:gd name="T9" fmla="*/ 265 h 1208"/>
              <a:gd name="T10" fmla="*/ 140 w 1208"/>
              <a:gd name="T11" fmla="*/ 306 h 1208"/>
              <a:gd name="T12" fmla="*/ 313 w 1208"/>
              <a:gd name="T13" fmla="*/ 306 h 1208"/>
              <a:gd name="T14" fmla="*/ 327 w 1208"/>
              <a:gd name="T15" fmla="*/ 275 h 1208"/>
              <a:gd name="T16" fmla="*/ 276 w 1208"/>
              <a:gd name="T17" fmla="*/ 215 h 1208"/>
              <a:gd name="T18" fmla="*/ 604 w 1208"/>
              <a:gd name="T19" fmla="*/ 95 h 1208"/>
              <a:gd name="T20" fmla="*/ 1113 w 1208"/>
              <a:gd name="T21" fmla="*/ 604 h 1208"/>
              <a:gd name="T22" fmla="*/ 604 w 1208"/>
              <a:gd name="T23" fmla="*/ 1112 h 1208"/>
              <a:gd name="T24" fmla="*/ 96 w 1208"/>
              <a:gd name="T25" fmla="*/ 604 h 1208"/>
              <a:gd name="T26" fmla="*/ 0 w 1208"/>
              <a:gd name="T27" fmla="*/ 604 h 1208"/>
              <a:gd name="T28" fmla="*/ 604 w 1208"/>
              <a:gd name="T29" fmla="*/ 1208 h 1208"/>
              <a:gd name="T30" fmla="*/ 1208 w 1208"/>
              <a:gd name="T31" fmla="*/ 604 h 1208"/>
              <a:gd name="T32" fmla="*/ 604 w 1208"/>
              <a:gd name="T33" fmla="*/ 0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8" h="1208">
                <a:moveTo>
                  <a:pt x="604" y="0"/>
                </a:moveTo>
                <a:cubicBezTo>
                  <a:pt x="461" y="0"/>
                  <a:pt x="323" y="50"/>
                  <a:pt x="214" y="143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50" y="67"/>
                  <a:pt x="135" y="71"/>
                  <a:pt x="131" y="94"/>
                </a:cubicBezTo>
                <a:cubicBezTo>
                  <a:pt x="105" y="265"/>
                  <a:pt x="105" y="265"/>
                  <a:pt x="105" y="265"/>
                </a:cubicBezTo>
                <a:cubicBezTo>
                  <a:pt x="101" y="287"/>
                  <a:pt x="117" y="306"/>
                  <a:pt x="140" y="306"/>
                </a:cubicBezTo>
                <a:cubicBezTo>
                  <a:pt x="313" y="306"/>
                  <a:pt x="313" y="306"/>
                  <a:pt x="313" y="306"/>
                </a:cubicBezTo>
                <a:cubicBezTo>
                  <a:pt x="336" y="306"/>
                  <a:pt x="342" y="292"/>
                  <a:pt x="327" y="275"/>
                </a:cubicBezTo>
                <a:cubicBezTo>
                  <a:pt x="276" y="215"/>
                  <a:pt x="276" y="215"/>
                  <a:pt x="276" y="215"/>
                </a:cubicBezTo>
                <a:cubicBezTo>
                  <a:pt x="368" y="138"/>
                  <a:pt x="484" y="95"/>
                  <a:pt x="604" y="95"/>
                </a:cubicBezTo>
                <a:cubicBezTo>
                  <a:pt x="885" y="95"/>
                  <a:pt x="1113" y="323"/>
                  <a:pt x="1113" y="604"/>
                </a:cubicBezTo>
                <a:cubicBezTo>
                  <a:pt x="1113" y="884"/>
                  <a:pt x="885" y="1112"/>
                  <a:pt x="604" y="1112"/>
                </a:cubicBezTo>
                <a:cubicBezTo>
                  <a:pt x="324" y="1112"/>
                  <a:pt x="96" y="884"/>
                  <a:pt x="96" y="604"/>
                </a:cubicBezTo>
                <a:cubicBezTo>
                  <a:pt x="0" y="604"/>
                  <a:pt x="0" y="604"/>
                  <a:pt x="0" y="604"/>
                </a:cubicBezTo>
                <a:cubicBezTo>
                  <a:pt x="0" y="937"/>
                  <a:pt x="271" y="1208"/>
                  <a:pt x="604" y="1208"/>
                </a:cubicBezTo>
                <a:cubicBezTo>
                  <a:pt x="937" y="1208"/>
                  <a:pt x="1208" y="937"/>
                  <a:pt x="1208" y="604"/>
                </a:cubicBezTo>
                <a:cubicBezTo>
                  <a:pt x="1208" y="271"/>
                  <a:pt x="937" y="0"/>
                  <a:pt x="60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2806087" y="1479454"/>
            <a:ext cx="1042435" cy="1050026"/>
            <a:chOff x="1507103" y="2545670"/>
            <a:chExt cx="1681391" cy="16936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992210" y="2545670"/>
              <a:ext cx="712118" cy="1693636"/>
            </a:xfrm>
            <a:prstGeom prst="ellipse">
              <a:avLst/>
            </a:prstGeom>
            <a:solidFill>
              <a:srgbClr val="277D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206034" y="3252137"/>
              <a:ext cx="283529" cy="278819"/>
            </a:xfrm>
            <a:prstGeom prst="ellipse">
              <a:avLst/>
            </a:prstGeom>
            <a:solidFill>
              <a:srgbClr val="5AD0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507103" y="2802824"/>
              <a:ext cx="1681391" cy="1177444"/>
            </a:xfrm>
            <a:custGeom>
              <a:avLst/>
              <a:gdLst>
                <a:gd name="T0" fmla="*/ 600 w 753"/>
                <a:gd name="T1" fmla="*/ 527 h 527"/>
                <a:gd name="T2" fmla="*/ 282 w 753"/>
                <a:gd name="T3" fmla="*/ 426 h 527"/>
                <a:gd name="T4" fmla="*/ 9 w 753"/>
                <a:gd name="T5" fmla="*/ 148 h 527"/>
                <a:gd name="T6" fmla="*/ 17 w 753"/>
                <a:gd name="T7" fmla="*/ 59 h 527"/>
                <a:gd name="T8" fmla="*/ 152 w 753"/>
                <a:gd name="T9" fmla="*/ 0 h 527"/>
                <a:gd name="T10" fmla="*/ 471 w 753"/>
                <a:gd name="T11" fmla="*/ 102 h 527"/>
                <a:gd name="T12" fmla="*/ 744 w 753"/>
                <a:gd name="T13" fmla="*/ 380 h 527"/>
                <a:gd name="T14" fmla="*/ 735 w 753"/>
                <a:gd name="T15" fmla="*/ 469 h 527"/>
                <a:gd name="T16" fmla="*/ 600 w 753"/>
                <a:gd name="T17" fmla="*/ 527 h 527"/>
                <a:gd name="T18" fmla="*/ 152 w 753"/>
                <a:gd name="T19" fmla="*/ 60 h 527"/>
                <a:gd name="T20" fmla="*/ 69 w 753"/>
                <a:gd name="T21" fmla="*/ 89 h 527"/>
                <a:gd name="T22" fmla="*/ 67 w 753"/>
                <a:gd name="T23" fmla="*/ 133 h 527"/>
                <a:gd name="T24" fmla="*/ 311 w 753"/>
                <a:gd name="T25" fmla="*/ 374 h 527"/>
                <a:gd name="T26" fmla="*/ 600 w 753"/>
                <a:gd name="T27" fmla="*/ 467 h 527"/>
                <a:gd name="T28" fmla="*/ 683 w 753"/>
                <a:gd name="T29" fmla="*/ 438 h 527"/>
                <a:gd name="T30" fmla="*/ 686 w 753"/>
                <a:gd name="T31" fmla="*/ 395 h 527"/>
                <a:gd name="T32" fmla="*/ 441 w 753"/>
                <a:gd name="T33" fmla="*/ 154 h 527"/>
                <a:gd name="T34" fmla="*/ 152 w 753"/>
                <a:gd name="T35" fmla="*/ 6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3" h="527">
                  <a:moveTo>
                    <a:pt x="600" y="527"/>
                  </a:moveTo>
                  <a:cubicBezTo>
                    <a:pt x="511" y="527"/>
                    <a:pt x="395" y="490"/>
                    <a:pt x="282" y="426"/>
                  </a:cubicBezTo>
                  <a:cubicBezTo>
                    <a:pt x="139" y="345"/>
                    <a:pt x="32" y="236"/>
                    <a:pt x="9" y="148"/>
                  </a:cubicBezTo>
                  <a:cubicBezTo>
                    <a:pt x="0" y="115"/>
                    <a:pt x="3" y="84"/>
                    <a:pt x="17" y="59"/>
                  </a:cubicBezTo>
                  <a:cubicBezTo>
                    <a:pt x="33" y="32"/>
                    <a:pt x="69" y="0"/>
                    <a:pt x="152" y="0"/>
                  </a:cubicBezTo>
                  <a:cubicBezTo>
                    <a:pt x="242" y="0"/>
                    <a:pt x="358" y="37"/>
                    <a:pt x="471" y="102"/>
                  </a:cubicBezTo>
                  <a:cubicBezTo>
                    <a:pt x="613" y="182"/>
                    <a:pt x="720" y="292"/>
                    <a:pt x="744" y="380"/>
                  </a:cubicBezTo>
                  <a:cubicBezTo>
                    <a:pt x="753" y="413"/>
                    <a:pt x="750" y="444"/>
                    <a:pt x="735" y="469"/>
                  </a:cubicBezTo>
                  <a:cubicBezTo>
                    <a:pt x="719" y="495"/>
                    <a:pt x="683" y="527"/>
                    <a:pt x="600" y="527"/>
                  </a:cubicBezTo>
                  <a:close/>
                  <a:moveTo>
                    <a:pt x="152" y="60"/>
                  </a:moveTo>
                  <a:cubicBezTo>
                    <a:pt x="109" y="60"/>
                    <a:pt x="80" y="71"/>
                    <a:pt x="69" y="89"/>
                  </a:cubicBezTo>
                  <a:cubicBezTo>
                    <a:pt x="63" y="100"/>
                    <a:pt x="62" y="115"/>
                    <a:pt x="67" y="133"/>
                  </a:cubicBezTo>
                  <a:cubicBezTo>
                    <a:pt x="83" y="193"/>
                    <a:pt x="165" y="291"/>
                    <a:pt x="311" y="374"/>
                  </a:cubicBezTo>
                  <a:cubicBezTo>
                    <a:pt x="414" y="432"/>
                    <a:pt x="522" y="467"/>
                    <a:pt x="600" y="467"/>
                  </a:cubicBezTo>
                  <a:cubicBezTo>
                    <a:pt x="643" y="467"/>
                    <a:pt x="672" y="457"/>
                    <a:pt x="683" y="438"/>
                  </a:cubicBezTo>
                  <a:cubicBezTo>
                    <a:pt x="690" y="427"/>
                    <a:pt x="690" y="413"/>
                    <a:pt x="686" y="395"/>
                  </a:cubicBezTo>
                  <a:cubicBezTo>
                    <a:pt x="670" y="335"/>
                    <a:pt x="588" y="237"/>
                    <a:pt x="441" y="154"/>
                  </a:cubicBezTo>
                  <a:cubicBezTo>
                    <a:pt x="338" y="95"/>
                    <a:pt x="230" y="60"/>
                    <a:pt x="152" y="60"/>
                  </a:cubicBezTo>
                  <a:close/>
                </a:path>
              </a:pathLst>
            </a:custGeom>
            <a:solidFill>
              <a:srgbClr val="5AD0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1507103" y="2802824"/>
              <a:ext cx="1681391" cy="1177444"/>
            </a:xfrm>
            <a:custGeom>
              <a:avLst/>
              <a:gdLst>
                <a:gd name="T0" fmla="*/ 152 w 753"/>
                <a:gd name="T1" fmla="*/ 527 h 527"/>
                <a:gd name="T2" fmla="*/ 152 w 753"/>
                <a:gd name="T3" fmla="*/ 527 h 527"/>
                <a:gd name="T4" fmla="*/ 17 w 753"/>
                <a:gd name="T5" fmla="*/ 469 h 527"/>
                <a:gd name="T6" fmla="*/ 9 w 753"/>
                <a:gd name="T7" fmla="*/ 380 h 527"/>
                <a:gd name="T8" fmla="*/ 282 w 753"/>
                <a:gd name="T9" fmla="*/ 102 h 527"/>
                <a:gd name="T10" fmla="*/ 600 w 753"/>
                <a:gd name="T11" fmla="*/ 0 h 527"/>
                <a:gd name="T12" fmla="*/ 735 w 753"/>
                <a:gd name="T13" fmla="*/ 59 h 527"/>
                <a:gd name="T14" fmla="*/ 744 w 753"/>
                <a:gd name="T15" fmla="*/ 148 h 527"/>
                <a:gd name="T16" fmla="*/ 471 w 753"/>
                <a:gd name="T17" fmla="*/ 426 h 527"/>
                <a:gd name="T18" fmla="*/ 152 w 753"/>
                <a:gd name="T19" fmla="*/ 527 h 527"/>
                <a:gd name="T20" fmla="*/ 600 w 753"/>
                <a:gd name="T21" fmla="*/ 60 h 527"/>
                <a:gd name="T22" fmla="*/ 311 w 753"/>
                <a:gd name="T23" fmla="*/ 154 h 527"/>
                <a:gd name="T24" fmla="*/ 67 w 753"/>
                <a:gd name="T25" fmla="*/ 395 h 527"/>
                <a:gd name="T26" fmla="*/ 69 w 753"/>
                <a:gd name="T27" fmla="*/ 438 h 527"/>
                <a:gd name="T28" fmla="*/ 152 w 753"/>
                <a:gd name="T29" fmla="*/ 467 h 527"/>
                <a:gd name="T30" fmla="*/ 152 w 753"/>
                <a:gd name="T31" fmla="*/ 467 h 527"/>
                <a:gd name="T32" fmla="*/ 441 w 753"/>
                <a:gd name="T33" fmla="*/ 374 h 527"/>
                <a:gd name="T34" fmla="*/ 686 w 753"/>
                <a:gd name="T35" fmla="*/ 133 h 527"/>
                <a:gd name="T36" fmla="*/ 683 w 753"/>
                <a:gd name="T37" fmla="*/ 89 h 527"/>
                <a:gd name="T38" fmla="*/ 600 w 753"/>
                <a:gd name="T39" fmla="*/ 6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3" h="527">
                  <a:moveTo>
                    <a:pt x="152" y="527"/>
                  </a:moveTo>
                  <a:cubicBezTo>
                    <a:pt x="152" y="527"/>
                    <a:pt x="152" y="527"/>
                    <a:pt x="152" y="527"/>
                  </a:cubicBezTo>
                  <a:cubicBezTo>
                    <a:pt x="69" y="527"/>
                    <a:pt x="33" y="495"/>
                    <a:pt x="17" y="469"/>
                  </a:cubicBezTo>
                  <a:cubicBezTo>
                    <a:pt x="3" y="444"/>
                    <a:pt x="0" y="413"/>
                    <a:pt x="9" y="380"/>
                  </a:cubicBezTo>
                  <a:cubicBezTo>
                    <a:pt x="32" y="292"/>
                    <a:pt x="139" y="182"/>
                    <a:pt x="282" y="102"/>
                  </a:cubicBezTo>
                  <a:cubicBezTo>
                    <a:pt x="395" y="37"/>
                    <a:pt x="511" y="0"/>
                    <a:pt x="600" y="0"/>
                  </a:cubicBezTo>
                  <a:cubicBezTo>
                    <a:pt x="683" y="0"/>
                    <a:pt x="719" y="32"/>
                    <a:pt x="735" y="59"/>
                  </a:cubicBezTo>
                  <a:cubicBezTo>
                    <a:pt x="750" y="84"/>
                    <a:pt x="753" y="115"/>
                    <a:pt x="744" y="148"/>
                  </a:cubicBezTo>
                  <a:cubicBezTo>
                    <a:pt x="720" y="236"/>
                    <a:pt x="613" y="345"/>
                    <a:pt x="471" y="426"/>
                  </a:cubicBezTo>
                  <a:cubicBezTo>
                    <a:pt x="358" y="490"/>
                    <a:pt x="242" y="527"/>
                    <a:pt x="152" y="527"/>
                  </a:cubicBezTo>
                  <a:close/>
                  <a:moveTo>
                    <a:pt x="600" y="60"/>
                  </a:moveTo>
                  <a:cubicBezTo>
                    <a:pt x="522" y="60"/>
                    <a:pt x="414" y="95"/>
                    <a:pt x="311" y="154"/>
                  </a:cubicBezTo>
                  <a:cubicBezTo>
                    <a:pt x="165" y="237"/>
                    <a:pt x="83" y="335"/>
                    <a:pt x="67" y="395"/>
                  </a:cubicBezTo>
                  <a:cubicBezTo>
                    <a:pt x="62" y="413"/>
                    <a:pt x="63" y="427"/>
                    <a:pt x="69" y="438"/>
                  </a:cubicBezTo>
                  <a:cubicBezTo>
                    <a:pt x="80" y="457"/>
                    <a:pt x="109" y="467"/>
                    <a:pt x="152" y="467"/>
                  </a:cubicBezTo>
                  <a:cubicBezTo>
                    <a:pt x="152" y="467"/>
                    <a:pt x="152" y="467"/>
                    <a:pt x="152" y="467"/>
                  </a:cubicBezTo>
                  <a:cubicBezTo>
                    <a:pt x="230" y="467"/>
                    <a:pt x="338" y="432"/>
                    <a:pt x="441" y="374"/>
                  </a:cubicBezTo>
                  <a:cubicBezTo>
                    <a:pt x="588" y="291"/>
                    <a:pt x="670" y="193"/>
                    <a:pt x="686" y="133"/>
                  </a:cubicBezTo>
                  <a:cubicBezTo>
                    <a:pt x="690" y="115"/>
                    <a:pt x="690" y="100"/>
                    <a:pt x="683" y="89"/>
                  </a:cubicBezTo>
                  <a:cubicBezTo>
                    <a:pt x="672" y="71"/>
                    <a:pt x="643" y="60"/>
                    <a:pt x="600" y="60"/>
                  </a:cubicBezTo>
                  <a:close/>
                </a:path>
              </a:pathLst>
            </a:custGeom>
            <a:solidFill>
              <a:srgbClr val="5AD0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419231" y="1495474"/>
            <a:ext cx="995913" cy="995914"/>
            <a:chOff x="5246687" y="7779657"/>
            <a:chExt cx="1940955" cy="1940956"/>
          </a:xfrm>
        </p:grpSpPr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302270" y="9074739"/>
              <a:ext cx="1830901" cy="645874"/>
            </a:xfrm>
            <a:custGeom>
              <a:avLst/>
              <a:gdLst>
                <a:gd name="T0" fmla="*/ 0 w 694"/>
                <a:gd name="T1" fmla="*/ 0 h 245"/>
                <a:gd name="T2" fmla="*/ 347 w 694"/>
                <a:gd name="T3" fmla="*/ 245 h 245"/>
                <a:gd name="T4" fmla="*/ 694 w 694"/>
                <a:gd name="T5" fmla="*/ 0 h 245"/>
                <a:gd name="T6" fmla="*/ 0 w 694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4" h="245">
                  <a:moveTo>
                    <a:pt x="0" y="0"/>
                  </a:moveTo>
                  <a:cubicBezTo>
                    <a:pt x="51" y="143"/>
                    <a:pt x="187" y="245"/>
                    <a:pt x="347" y="245"/>
                  </a:cubicBezTo>
                  <a:cubicBezTo>
                    <a:pt x="508" y="245"/>
                    <a:pt x="644" y="143"/>
                    <a:pt x="6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9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246687" y="8427754"/>
              <a:ext cx="1940955" cy="646985"/>
            </a:xfrm>
            <a:custGeom>
              <a:avLst/>
              <a:gdLst>
                <a:gd name="T0" fmla="*/ 21 w 736"/>
                <a:gd name="T1" fmla="*/ 0 h 245"/>
                <a:gd name="T2" fmla="*/ 0 w 736"/>
                <a:gd name="T3" fmla="*/ 122 h 245"/>
                <a:gd name="T4" fmla="*/ 21 w 736"/>
                <a:gd name="T5" fmla="*/ 245 h 245"/>
                <a:gd name="T6" fmla="*/ 715 w 736"/>
                <a:gd name="T7" fmla="*/ 245 h 245"/>
                <a:gd name="T8" fmla="*/ 736 w 736"/>
                <a:gd name="T9" fmla="*/ 122 h 245"/>
                <a:gd name="T10" fmla="*/ 715 w 736"/>
                <a:gd name="T11" fmla="*/ 0 h 245"/>
                <a:gd name="T12" fmla="*/ 21 w 736"/>
                <a:gd name="T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6" h="245">
                  <a:moveTo>
                    <a:pt x="21" y="0"/>
                  </a:moveTo>
                  <a:cubicBezTo>
                    <a:pt x="8" y="38"/>
                    <a:pt x="0" y="79"/>
                    <a:pt x="0" y="122"/>
                  </a:cubicBezTo>
                  <a:cubicBezTo>
                    <a:pt x="0" y="165"/>
                    <a:pt x="8" y="207"/>
                    <a:pt x="21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29" y="207"/>
                    <a:pt x="736" y="165"/>
                    <a:pt x="736" y="122"/>
                  </a:cubicBezTo>
                  <a:cubicBezTo>
                    <a:pt x="736" y="79"/>
                    <a:pt x="729" y="38"/>
                    <a:pt x="715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4D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302270" y="7779657"/>
              <a:ext cx="1830901" cy="648097"/>
            </a:xfrm>
            <a:custGeom>
              <a:avLst/>
              <a:gdLst>
                <a:gd name="T0" fmla="*/ 347 w 694"/>
                <a:gd name="T1" fmla="*/ 0 h 246"/>
                <a:gd name="T2" fmla="*/ 0 w 694"/>
                <a:gd name="T3" fmla="*/ 246 h 246"/>
                <a:gd name="T4" fmla="*/ 694 w 694"/>
                <a:gd name="T5" fmla="*/ 246 h 246"/>
                <a:gd name="T6" fmla="*/ 347 w 694"/>
                <a:gd name="T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4" h="246">
                  <a:moveTo>
                    <a:pt x="347" y="0"/>
                  </a:moveTo>
                  <a:cubicBezTo>
                    <a:pt x="187" y="0"/>
                    <a:pt x="51" y="103"/>
                    <a:pt x="0" y="246"/>
                  </a:cubicBezTo>
                  <a:cubicBezTo>
                    <a:pt x="694" y="246"/>
                    <a:pt x="694" y="246"/>
                    <a:pt x="694" y="246"/>
                  </a:cubicBezTo>
                  <a:cubicBezTo>
                    <a:pt x="644" y="103"/>
                    <a:pt x="508" y="0"/>
                    <a:pt x="347" y="0"/>
                  </a:cubicBezTo>
                  <a:close/>
                </a:path>
              </a:pathLst>
            </a:custGeom>
            <a:solidFill>
              <a:srgbClr val="D39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765832" y="7789662"/>
              <a:ext cx="902666" cy="638092"/>
            </a:xfrm>
            <a:custGeom>
              <a:avLst/>
              <a:gdLst>
                <a:gd name="T0" fmla="*/ 171 w 342"/>
                <a:gd name="T1" fmla="*/ 0 h 242"/>
                <a:gd name="T2" fmla="*/ 0 w 342"/>
                <a:gd name="T3" fmla="*/ 242 h 242"/>
                <a:gd name="T4" fmla="*/ 342 w 342"/>
                <a:gd name="T5" fmla="*/ 242 h 242"/>
                <a:gd name="T6" fmla="*/ 171 w 342"/>
                <a:gd name="T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42">
                  <a:moveTo>
                    <a:pt x="171" y="0"/>
                  </a:moveTo>
                  <a:cubicBezTo>
                    <a:pt x="96" y="0"/>
                    <a:pt x="26" y="100"/>
                    <a:pt x="0" y="242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16" y="100"/>
                    <a:pt x="247" y="0"/>
                    <a:pt x="171" y="0"/>
                  </a:cubicBezTo>
                  <a:close/>
                </a:path>
              </a:pathLst>
            </a:custGeom>
            <a:solidFill>
              <a:srgbClr val="277D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765832" y="9074739"/>
              <a:ext cx="902666" cy="634757"/>
            </a:xfrm>
            <a:custGeom>
              <a:avLst/>
              <a:gdLst>
                <a:gd name="T0" fmla="*/ 171 w 342"/>
                <a:gd name="T1" fmla="*/ 241 h 241"/>
                <a:gd name="T2" fmla="*/ 342 w 342"/>
                <a:gd name="T3" fmla="*/ 0 h 241"/>
                <a:gd name="T4" fmla="*/ 0 w 342"/>
                <a:gd name="T5" fmla="*/ 0 h 241"/>
                <a:gd name="T6" fmla="*/ 171 w 342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41">
                  <a:moveTo>
                    <a:pt x="171" y="241"/>
                  </a:moveTo>
                  <a:cubicBezTo>
                    <a:pt x="247" y="241"/>
                    <a:pt x="316" y="142"/>
                    <a:pt x="3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142"/>
                    <a:pt x="96" y="241"/>
                    <a:pt x="171" y="241"/>
                  </a:cubicBezTo>
                  <a:close/>
                </a:path>
              </a:pathLst>
            </a:custGeom>
            <a:solidFill>
              <a:srgbClr val="277D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5736929" y="8427754"/>
              <a:ext cx="960473" cy="646985"/>
            </a:xfrm>
            <a:custGeom>
              <a:avLst/>
              <a:gdLst>
                <a:gd name="T0" fmla="*/ 353 w 364"/>
                <a:gd name="T1" fmla="*/ 0 h 245"/>
                <a:gd name="T2" fmla="*/ 11 w 364"/>
                <a:gd name="T3" fmla="*/ 0 h 245"/>
                <a:gd name="T4" fmla="*/ 0 w 364"/>
                <a:gd name="T5" fmla="*/ 122 h 245"/>
                <a:gd name="T6" fmla="*/ 11 w 364"/>
                <a:gd name="T7" fmla="*/ 245 h 245"/>
                <a:gd name="T8" fmla="*/ 353 w 364"/>
                <a:gd name="T9" fmla="*/ 245 h 245"/>
                <a:gd name="T10" fmla="*/ 364 w 364"/>
                <a:gd name="T11" fmla="*/ 122 h 245"/>
                <a:gd name="T12" fmla="*/ 353 w 364"/>
                <a:gd name="T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245">
                  <a:moveTo>
                    <a:pt x="35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38"/>
                    <a:pt x="0" y="79"/>
                    <a:pt x="0" y="122"/>
                  </a:cubicBezTo>
                  <a:cubicBezTo>
                    <a:pt x="0" y="165"/>
                    <a:pt x="4" y="207"/>
                    <a:pt x="11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60" y="207"/>
                    <a:pt x="364" y="165"/>
                    <a:pt x="364" y="122"/>
                  </a:cubicBezTo>
                  <a:cubicBezTo>
                    <a:pt x="364" y="79"/>
                    <a:pt x="360" y="38"/>
                    <a:pt x="353" y="0"/>
                  </a:cubicBezTo>
                  <a:close/>
                </a:path>
              </a:pathLst>
            </a:custGeom>
            <a:solidFill>
              <a:srgbClr val="89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5913682" y="8671207"/>
              <a:ext cx="609189" cy="157855"/>
            </a:xfrm>
            <a:custGeom>
              <a:avLst/>
              <a:gdLst>
                <a:gd name="T0" fmla="*/ 548 w 548"/>
                <a:gd name="T1" fmla="*/ 142 h 142"/>
                <a:gd name="T2" fmla="*/ 351 w 548"/>
                <a:gd name="T3" fmla="*/ 142 h 142"/>
                <a:gd name="T4" fmla="*/ 351 w 548"/>
                <a:gd name="T5" fmla="*/ 0 h 142"/>
                <a:gd name="T6" fmla="*/ 548 w 548"/>
                <a:gd name="T7" fmla="*/ 0 h 142"/>
                <a:gd name="T8" fmla="*/ 548 w 548"/>
                <a:gd name="T9" fmla="*/ 142 h 142"/>
                <a:gd name="T10" fmla="*/ 209 w 548"/>
                <a:gd name="T11" fmla="*/ 142 h 142"/>
                <a:gd name="T12" fmla="*/ 0 w 548"/>
                <a:gd name="T13" fmla="*/ 142 h 142"/>
                <a:gd name="T14" fmla="*/ 0 w 548"/>
                <a:gd name="T15" fmla="*/ 0 h 142"/>
                <a:gd name="T16" fmla="*/ 209 w 548"/>
                <a:gd name="T17" fmla="*/ 0 h 142"/>
                <a:gd name="T18" fmla="*/ 209 w 548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142">
                  <a:moveTo>
                    <a:pt x="548" y="142"/>
                  </a:moveTo>
                  <a:lnTo>
                    <a:pt x="351" y="142"/>
                  </a:lnTo>
                  <a:lnTo>
                    <a:pt x="351" y="0"/>
                  </a:lnTo>
                  <a:lnTo>
                    <a:pt x="548" y="0"/>
                  </a:lnTo>
                  <a:lnTo>
                    <a:pt x="548" y="142"/>
                  </a:lnTo>
                  <a:close/>
                  <a:moveTo>
                    <a:pt x="209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09" y="142"/>
                  </a:lnTo>
                  <a:close/>
                </a:path>
              </a:pathLst>
            </a:custGeom>
            <a:solidFill>
              <a:srgbClr val="277D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01984" y="3216288"/>
            <a:ext cx="2216398" cy="1936773"/>
            <a:chOff x="7351092" y="1962699"/>
            <a:chExt cx="3405927" cy="2976228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7351092" y="1962699"/>
              <a:ext cx="3405927" cy="2976228"/>
            </a:xfrm>
            <a:custGeom>
              <a:avLst/>
              <a:gdLst>
                <a:gd name="T0" fmla="*/ 1199 w 1272"/>
                <a:gd name="T1" fmla="*/ 585 h 1111"/>
                <a:gd name="T2" fmla="*/ 1228 w 1272"/>
                <a:gd name="T3" fmla="*/ 365 h 1111"/>
                <a:gd name="T4" fmla="*/ 1070 w 1272"/>
                <a:gd name="T5" fmla="*/ 234 h 1111"/>
                <a:gd name="T6" fmla="*/ 845 w 1272"/>
                <a:gd name="T7" fmla="*/ 20 h 1111"/>
                <a:gd name="T8" fmla="*/ 603 w 1272"/>
                <a:gd name="T9" fmla="*/ 59 h 1111"/>
                <a:gd name="T10" fmla="*/ 469 w 1272"/>
                <a:gd name="T11" fmla="*/ 46 h 1111"/>
                <a:gd name="T12" fmla="*/ 381 w 1272"/>
                <a:gd name="T13" fmla="*/ 111 h 1111"/>
                <a:gd name="T14" fmla="*/ 198 w 1272"/>
                <a:gd name="T15" fmla="*/ 161 h 1111"/>
                <a:gd name="T16" fmla="*/ 108 w 1272"/>
                <a:gd name="T17" fmla="*/ 317 h 1111"/>
                <a:gd name="T18" fmla="*/ 5 w 1272"/>
                <a:gd name="T19" fmla="*/ 433 h 1111"/>
                <a:gd name="T20" fmla="*/ 33 w 1272"/>
                <a:gd name="T21" fmla="*/ 534 h 1111"/>
                <a:gd name="T22" fmla="*/ 38 w 1272"/>
                <a:gd name="T23" fmla="*/ 670 h 1111"/>
                <a:gd name="T24" fmla="*/ 319 w 1272"/>
                <a:gd name="T25" fmla="*/ 771 h 1111"/>
                <a:gd name="T26" fmla="*/ 344 w 1272"/>
                <a:gd name="T27" fmla="*/ 759 h 1111"/>
                <a:gd name="T28" fmla="*/ 349 w 1272"/>
                <a:gd name="T29" fmla="*/ 773 h 1111"/>
                <a:gd name="T30" fmla="*/ 630 w 1272"/>
                <a:gd name="T31" fmla="*/ 874 h 1111"/>
                <a:gd name="T32" fmla="*/ 641 w 1272"/>
                <a:gd name="T33" fmla="*/ 869 h 1111"/>
                <a:gd name="T34" fmla="*/ 768 w 1272"/>
                <a:gd name="T35" fmla="*/ 901 h 1111"/>
                <a:gd name="T36" fmla="*/ 790 w 1272"/>
                <a:gd name="T37" fmla="*/ 955 h 1111"/>
                <a:gd name="T38" fmla="*/ 1000 w 1272"/>
                <a:gd name="T39" fmla="*/ 1111 h 1111"/>
                <a:gd name="T40" fmla="*/ 1037 w 1272"/>
                <a:gd name="T41" fmla="*/ 1077 h 1111"/>
                <a:gd name="T42" fmla="*/ 1036 w 1272"/>
                <a:gd name="T43" fmla="*/ 1076 h 1111"/>
                <a:gd name="T44" fmla="*/ 906 w 1272"/>
                <a:gd name="T45" fmla="*/ 901 h 1111"/>
                <a:gd name="T46" fmla="*/ 907 w 1272"/>
                <a:gd name="T47" fmla="*/ 893 h 1111"/>
                <a:gd name="T48" fmla="*/ 1106 w 1272"/>
                <a:gd name="T49" fmla="*/ 904 h 1111"/>
                <a:gd name="T50" fmla="*/ 1228 w 1272"/>
                <a:gd name="T51" fmla="*/ 632 h 1111"/>
                <a:gd name="T52" fmla="*/ 1199 w 1272"/>
                <a:gd name="T53" fmla="*/ 58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2" h="1111">
                  <a:moveTo>
                    <a:pt x="1199" y="585"/>
                  </a:moveTo>
                  <a:cubicBezTo>
                    <a:pt x="1249" y="533"/>
                    <a:pt x="1263" y="446"/>
                    <a:pt x="1228" y="365"/>
                  </a:cubicBezTo>
                  <a:cubicBezTo>
                    <a:pt x="1197" y="291"/>
                    <a:pt x="1135" y="243"/>
                    <a:pt x="1070" y="234"/>
                  </a:cubicBezTo>
                  <a:cubicBezTo>
                    <a:pt x="1083" y="144"/>
                    <a:pt x="985" y="49"/>
                    <a:pt x="845" y="20"/>
                  </a:cubicBezTo>
                  <a:cubicBezTo>
                    <a:pt x="749" y="0"/>
                    <a:pt x="657" y="17"/>
                    <a:pt x="603" y="59"/>
                  </a:cubicBezTo>
                  <a:cubicBezTo>
                    <a:pt x="563" y="37"/>
                    <a:pt x="515" y="31"/>
                    <a:pt x="469" y="46"/>
                  </a:cubicBezTo>
                  <a:cubicBezTo>
                    <a:pt x="432" y="58"/>
                    <a:pt x="401" y="82"/>
                    <a:pt x="381" y="111"/>
                  </a:cubicBezTo>
                  <a:cubicBezTo>
                    <a:pt x="323" y="99"/>
                    <a:pt x="255" y="116"/>
                    <a:pt x="198" y="161"/>
                  </a:cubicBezTo>
                  <a:cubicBezTo>
                    <a:pt x="144" y="203"/>
                    <a:pt x="113" y="261"/>
                    <a:pt x="108" y="317"/>
                  </a:cubicBezTo>
                  <a:cubicBezTo>
                    <a:pt x="54" y="331"/>
                    <a:pt x="12" y="375"/>
                    <a:pt x="5" y="433"/>
                  </a:cubicBezTo>
                  <a:cubicBezTo>
                    <a:pt x="0" y="470"/>
                    <a:pt x="11" y="506"/>
                    <a:pt x="33" y="534"/>
                  </a:cubicBezTo>
                  <a:cubicBezTo>
                    <a:pt x="19" y="578"/>
                    <a:pt x="20" y="625"/>
                    <a:pt x="38" y="670"/>
                  </a:cubicBezTo>
                  <a:cubicBezTo>
                    <a:pt x="82" y="773"/>
                    <a:pt x="208" y="818"/>
                    <a:pt x="319" y="771"/>
                  </a:cubicBezTo>
                  <a:cubicBezTo>
                    <a:pt x="327" y="767"/>
                    <a:pt x="336" y="763"/>
                    <a:pt x="344" y="759"/>
                  </a:cubicBezTo>
                  <a:cubicBezTo>
                    <a:pt x="346" y="763"/>
                    <a:pt x="347" y="768"/>
                    <a:pt x="349" y="773"/>
                  </a:cubicBezTo>
                  <a:cubicBezTo>
                    <a:pt x="393" y="876"/>
                    <a:pt x="519" y="921"/>
                    <a:pt x="630" y="874"/>
                  </a:cubicBezTo>
                  <a:cubicBezTo>
                    <a:pt x="633" y="873"/>
                    <a:pt x="637" y="871"/>
                    <a:pt x="641" y="869"/>
                  </a:cubicBezTo>
                  <a:cubicBezTo>
                    <a:pt x="671" y="902"/>
                    <a:pt x="721" y="916"/>
                    <a:pt x="768" y="901"/>
                  </a:cubicBezTo>
                  <a:cubicBezTo>
                    <a:pt x="774" y="920"/>
                    <a:pt x="781" y="938"/>
                    <a:pt x="790" y="955"/>
                  </a:cubicBezTo>
                  <a:cubicBezTo>
                    <a:pt x="837" y="1044"/>
                    <a:pt x="918" y="1100"/>
                    <a:pt x="1000" y="1111"/>
                  </a:cubicBezTo>
                  <a:cubicBezTo>
                    <a:pt x="1037" y="1077"/>
                    <a:pt x="1037" y="1077"/>
                    <a:pt x="1037" y="1077"/>
                  </a:cubicBezTo>
                  <a:cubicBezTo>
                    <a:pt x="1037" y="1077"/>
                    <a:pt x="1036" y="1076"/>
                    <a:pt x="1036" y="1076"/>
                  </a:cubicBezTo>
                  <a:cubicBezTo>
                    <a:pt x="961" y="1053"/>
                    <a:pt x="906" y="983"/>
                    <a:pt x="906" y="901"/>
                  </a:cubicBezTo>
                  <a:cubicBezTo>
                    <a:pt x="906" y="898"/>
                    <a:pt x="906" y="896"/>
                    <a:pt x="907" y="893"/>
                  </a:cubicBezTo>
                  <a:cubicBezTo>
                    <a:pt x="964" y="927"/>
                    <a:pt x="1038" y="933"/>
                    <a:pt x="1106" y="904"/>
                  </a:cubicBezTo>
                  <a:cubicBezTo>
                    <a:pt x="1217" y="857"/>
                    <a:pt x="1272" y="735"/>
                    <a:pt x="1228" y="632"/>
                  </a:cubicBezTo>
                  <a:cubicBezTo>
                    <a:pt x="1220" y="614"/>
                    <a:pt x="1211" y="599"/>
                    <a:pt x="1199" y="585"/>
                  </a:cubicBezTo>
                  <a:close/>
                </a:path>
              </a:pathLst>
            </a:custGeom>
            <a:solidFill>
              <a:srgbClr val="277D96">
                <a:alpha val="60000"/>
              </a:srgbClr>
            </a:solidFill>
            <a:ln w="635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9878398" y="389181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9878398" y="389181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10641679" y="353222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10641679" y="353222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028433" y="2986060"/>
              <a:ext cx="2728586" cy="1952867"/>
            </a:xfrm>
            <a:custGeom>
              <a:avLst/>
              <a:gdLst>
                <a:gd name="T0" fmla="*/ 853 w 1019"/>
                <a:gd name="T1" fmla="*/ 522 h 729"/>
                <a:gd name="T2" fmla="*/ 975 w 1019"/>
                <a:gd name="T3" fmla="*/ 250 h 729"/>
                <a:gd name="T4" fmla="*/ 946 w 1019"/>
                <a:gd name="T5" fmla="*/ 203 h 729"/>
                <a:gd name="T6" fmla="*/ 991 w 1019"/>
                <a:gd name="T7" fmla="*/ 110 h 729"/>
                <a:gd name="T8" fmla="*/ 580 w 1019"/>
                <a:gd name="T9" fmla="*/ 105 h 729"/>
                <a:gd name="T10" fmla="*/ 524 w 1019"/>
                <a:gd name="T11" fmla="*/ 258 h 729"/>
                <a:gd name="T12" fmla="*/ 505 w 1019"/>
                <a:gd name="T13" fmla="*/ 253 h 729"/>
                <a:gd name="T14" fmla="*/ 0 w 1019"/>
                <a:gd name="T15" fmla="*/ 406 h 729"/>
                <a:gd name="T16" fmla="*/ 66 w 1019"/>
                <a:gd name="T17" fmla="*/ 389 h 729"/>
                <a:gd name="T18" fmla="*/ 91 w 1019"/>
                <a:gd name="T19" fmla="*/ 377 h 729"/>
                <a:gd name="T20" fmla="*/ 96 w 1019"/>
                <a:gd name="T21" fmla="*/ 391 h 729"/>
                <a:gd name="T22" fmla="*/ 377 w 1019"/>
                <a:gd name="T23" fmla="*/ 492 h 729"/>
                <a:gd name="T24" fmla="*/ 388 w 1019"/>
                <a:gd name="T25" fmla="*/ 487 h 729"/>
                <a:gd name="T26" fmla="*/ 515 w 1019"/>
                <a:gd name="T27" fmla="*/ 519 h 729"/>
                <a:gd name="T28" fmla="*/ 537 w 1019"/>
                <a:gd name="T29" fmla="*/ 573 h 729"/>
                <a:gd name="T30" fmla="*/ 747 w 1019"/>
                <a:gd name="T31" fmla="*/ 729 h 729"/>
                <a:gd name="T32" fmla="*/ 784 w 1019"/>
                <a:gd name="T33" fmla="*/ 695 h 729"/>
                <a:gd name="T34" fmla="*/ 783 w 1019"/>
                <a:gd name="T35" fmla="*/ 694 h 729"/>
                <a:gd name="T36" fmla="*/ 653 w 1019"/>
                <a:gd name="T37" fmla="*/ 519 h 729"/>
                <a:gd name="T38" fmla="*/ 654 w 1019"/>
                <a:gd name="T39" fmla="*/ 511 h 729"/>
                <a:gd name="T40" fmla="*/ 853 w 1019"/>
                <a:gd name="T41" fmla="*/ 52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9" h="729">
                  <a:moveTo>
                    <a:pt x="853" y="522"/>
                  </a:moveTo>
                  <a:cubicBezTo>
                    <a:pt x="964" y="475"/>
                    <a:pt x="1019" y="353"/>
                    <a:pt x="975" y="250"/>
                  </a:cubicBezTo>
                  <a:cubicBezTo>
                    <a:pt x="967" y="232"/>
                    <a:pt x="958" y="217"/>
                    <a:pt x="946" y="203"/>
                  </a:cubicBezTo>
                  <a:cubicBezTo>
                    <a:pt x="969" y="178"/>
                    <a:pt x="985" y="146"/>
                    <a:pt x="991" y="110"/>
                  </a:cubicBezTo>
                  <a:cubicBezTo>
                    <a:pt x="851" y="5"/>
                    <a:pt x="673" y="0"/>
                    <a:pt x="580" y="105"/>
                  </a:cubicBezTo>
                  <a:cubicBezTo>
                    <a:pt x="543" y="147"/>
                    <a:pt x="524" y="200"/>
                    <a:pt x="524" y="258"/>
                  </a:cubicBezTo>
                  <a:cubicBezTo>
                    <a:pt x="518" y="256"/>
                    <a:pt x="511" y="255"/>
                    <a:pt x="505" y="253"/>
                  </a:cubicBezTo>
                  <a:cubicBezTo>
                    <a:pt x="294" y="202"/>
                    <a:pt x="90" y="270"/>
                    <a:pt x="0" y="406"/>
                  </a:cubicBezTo>
                  <a:cubicBezTo>
                    <a:pt x="22" y="404"/>
                    <a:pt x="44" y="398"/>
                    <a:pt x="66" y="389"/>
                  </a:cubicBezTo>
                  <a:cubicBezTo>
                    <a:pt x="74" y="385"/>
                    <a:pt x="83" y="381"/>
                    <a:pt x="91" y="377"/>
                  </a:cubicBezTo>
                  <a:cubicBezTo>
                    <a:pt x="93" y="381"/>
                    <a:pt x="94" y="386"/>
                    <a:pt x="96" y="391"/>
                  </a:cubicBezTo>
                  <a:cubicBezTo>
                    <a:pt x="140" y="494"/>
                    <a:pt x="266" y="539"/>
                    <a:pt x="377" y="492"/>
                  </a:cubicBezTo>
                  <a:cubicBezTo>
                    <a:pt x="380" y="491"/>
                    <a:pt x="384" y="489"/>
                    <a:pt x="388" y="487"/>
                  </a:cubicBezTo>
                  <a:cubicBezTo>
                    <a:pt x="418" y="520"/>
                    <a:pt x="468" y="534"/>
                    <a:pt x="515" y="519"/>
                  </a:cubicBezTo>
                  <a:cubicBezTo>
                    <a:pt x="521" y="538"/>
                    <a:pt x="528" y="556"/>
                    <a:pt x="537" y="573"/>
                  </a:cubicBezTo>
                  <a:cubicBezTo>
                    <a:pt x="584" y="662"/>
                    <a:pt x="665" y="718"/>
                    <a:pt x="747" y="729"/>
                  </a:cubicBezTo>
                  <a:cubicBezTo>
                    <a:pt x="784" y="695"/>
                    <a:pt x="784" y="695"/>
                    <a:pt x="784" y="695"/>
                  </a:cubicBezTo>
                  <a:cubicBezTo>
                    <a:pt x="784" y="695"/>
                    <a:pt x="783" y="694"/>
                    <a:pt x="783" y="694"/>
                  </a:cubicBezTo>
                  <a:cubicBezTo>
                    <a:pt x="708" y="671"/>
                    <a:pt x="653" y="601"/>
                    <a:pt x="653" y="519"/>
                  </a:cubicBezTo>
                  <a:cubicBezTo>
                    <a:pt x="653" y="516"/>
                    <a:pt x="653" y="514"/>
                    <a:pt x="654" y="511"/>
                  </a:cubicBezTo>
                  <a:cubicBezTo>
                    <a:pt x="711" y="545"/>
                    <a:pt x="785" y="551"/>
                    <a:pt x="853" y="522"/>
                  </a:cubicBezTo>
                  <a:close/>
                </a:path>
              </a:pathLst>
            </a:custGeom>
            <a:solidFill>
              <a:srgbClr val="4DD194">
                <a:alpha val="70000"/>
              </a:srgbClr>
            </a:solidFill>
            <a:ln w="635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717081" y="1962699"/>
              <a:ext cx="2016191" cy="2094215"/>
            </a:xfrm>
            <a:custGeom>
              <a:avLst/>
              <a:gdLst>
                <a:gd name="T0" fmla="*/ 718 w 753"/>
                <a:gd name="T1" fmla="*/ 632 h 782"/>
                <a:gd name="T2" fmla="*/ 689 w 753"/>
                <a:gd name="T3" fmla="*/ 585 h 782"/>
                <a:gd name="T4" fmla="*/ 718 w 753"/>
                <a:gd name="T5" fmla="*/ 365 h 782"/>
                <a:gd name="T6" fmla="*/ 560 w 753"/>
                <a:gd name="T7" fmla="*/ 234 h 782"/>
                <a:gd name="T8" fmla="*/ 335 w 753"/>
                <a:gd name="T9" fmla="*/ 20 h 782"/>
                <a:gd name="T10" fmla="*/ 93 w 753"/>
                <a:gd name="T11" fmla="*/ 59 h 782"/>
                <a:gd name="T12" fmla="*/ 36 w 753"/>
                <a:gd name="T13" fmla="*/ 146 h 782"/>
                <a:gd name="T14" fmla="*/ 233 w 753"/>
                <a:gd name="T15" fmla="*/ 450 h 782"/>
                <a:gd name="T16" fmla="*/ 362 w 753"/>
                <a:gd name="T17" fmla="*/ 458 h 782"/>
                <a:gd name="T18" fmla="*/ 406 w 753"/>
                <a:gd name="T19" fmla="*/ 614 h 782"/>
                <a:gd name="T20" fmla="*/ 489 w 753"/>
                <a:gd name="T21" fmla="*/ 667 h 782"/>
                <a:gd name="T22" fmla="*/ 590 w 753"/>
                <a:gd name="T23" fmla="*/ 777 h 782"/>
                <a:gd name="T24" fmla="*/ 732 w 753"/>
                <a:gd name="T25" fmla="*/ 689 h 782"/>
                <a:gd name="T26" fmla="*/ 718 w 753"/>
                <a:gd name="T27" fmla="*/ 63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3" h="782">
                  <a:moveTo>
                    <a:pt x="718" y="632"/>
                  </a:moveTo>
                  <a:cubicBezTo>
                    <a:pt x="710" y="614"/>
                    <a:pt x="701" y="599"/>
                    <a:pt x="689" y="585"/>
                  </a:cubicBezTo>
                  <a:cubicBezTo>
                    <a:pt x="739" y="533"/>
                    <a:pt x="753" y="446"/>
                    <a:pt x="718" y="365"/>
                  </a:cubicBezTo>
                  <a:cubicBezTo>
                    <a:pt x="687" y="291"/>
                    <a:pt x="625" y="243"/>
                    <a:pt x="560" y="234"/>
                  </a:cubicBezTo>
                  <a:cubicBezTo>
                    <a:pt x="573" y="144"/>
                    <a:pt x="475" y="49"/>
                    <a:pt x="335" y="20"/>
                  </a:cubicBezTo>
                  <a:cubicBezTo>
                    <a:pt x="239" y="0"/>
                    <a:pt x="147" y="17"/>
                    <a:pt x="93" y="59"/>
                  </a:cubicBezTo>
                  <a:cubicBezTo>
                    <a:pt x="91" y="58"/>
                    <a:pt x="46" y="111"/>
                    <a:pt x="36" y="146"/>
                  </a:cubicBezTo>
                  <a:cubicBezTo>
                    <a:pt x="0" y="273"/>
                    <a:pt x="89" y="409"/>
                    <a:pt x="233" y="450"/>
                  </a:cubicBezTo>
                  <a:cubicBezTo>
                    <a:pt x="277" y="462"/>
                    <a:pt x="321" y="464"/>
                    <a:pt x="362" y="458"/>
                  </a:cubicBezTo>
                  <a:cubicBezTo>
                    <a:pt x="354" y="515"/>
                    <a:pt x="368" y="571"/>
                    <a:pt x="406" y="614"/>
                  </a:cubicBezTo>
                  <a:cubicBezTo>
                    <a:pt x="428" y="639"/>
                    <a:pt x="457" y="657"/>
                    <a:pt x="489" y="667"/>
                  </a:cubicBezTo>
                  <a:cubicBezTo>
                    <a:pt x="481" y="730"/>
                    <a:pt x="524" y="774"/>
                    <a:pt x="590" y="777"/>
                  </a:cubicBezTo>
                  <a:cubicBezTo>
                    <a:pt x="703" y="782"/>
                    <a:pt x="729" y="689"/>
                    <a:pt x="732" y="689"/>
                  </a:cubicBezTo>
                  <a:cubicBezTo>
                    <a:pt x="730" y="669"/>
                    <a:pt x="726" y="650"/>
                    <a:pt x="718" y="632"/>
                  </a:cubicBezTo>
                  <a:close/>
                </a:path>
              </a:pathLst>
            </a:custGeom>
            <a:solidFill>
              <a:srgbClr val="FF4D7D"/>
            </a:solidFill>
            <a:ln w="635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7351092" y="2800611"/>
              <a:ext cx="1108170" cy="1353551"/>
            </a:xfrm>
            <a:custGeom>
              <a:avLst/>
              <a:gdLst>
                <a:gd name="T0" fmla="*/ 377 w 414"/>
                <a:gd name="T1" fmla="*/ 215 h 505"/>
                <a:gd name="T2" fmla="*/ 374 w 414"/>
                <a:gd name="T3" fmla="*/ 70 h 505"/>
                <a:gd name="T4" fmla="*/ 249 w 414"/>
                <a:gd name="T5" fmla="*/ 49 h 505"/>
                <a:gd name="T6" fmla="*/ 132 w 414"/>
                <a:gd name="T7" fmla="*/ 0 h 505"/>
                <a:gd name="T8" fmla="*/ 108 w 414"/>
                <a:gd name="T9" fmla="*/ 4 h 505"/>
                <a:gd name="T10" fmla="*/ 5 w 414"/>
                <a:gd name="T11" fmla="*/ 120 h 505"/>
                <a:gd name="T12" fmla="*/ 33 w 414"/>
                <a:gd name="T13" fmla="*/ 221 h 505"/>
                <a:gd name="T14" fmla="*/ 38 w 414"/>
                <a:gd name="T15" fmla="*/ 357 h 505"/>
                <a:gd name="T16" fmla="*/ 319 w 414"/>
                <a:gd name="T17" fmla="*/ 458 h 505"/>
                <a:gd name="T18" fmla="*/ 344 w 414"/>
                <a:gd name="T19" fmla="*/ 446 h 505"/>
                <a:gd name="T20" fmla="*/ 398 w 414"/>
                <a:gd name="T21" fmla="*/ 307 h 505"/>
                <a:gd name="T22" fmla="*/ 377 w 414"/>
                <a:gd name="T23" fmla="*/ 21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505">
                  <a:moveTo>
                    <a:pt x="377" y="215"/>
                  </a:moveTo>
                  <a:cubicBezTo>
                    <a:pt x="414" y="174"/>
                    <a:pt x="413" y="110"/>
                    <a:pt x="374" y="70"/>
                  </a:cubicBezTo>
                  <a:cubicBezTo>
                    <a:pt x="340" y="35"/>
                    <a:pt x="289" y="28"/>
                    <a:pt x="249" y="49"/>
                  </a:cubicBezTo>
                  <a:cubicBezTo>
                    <a:pt x="219" y="19"/>
                    <a:pt x="178" y="0"/>
                    <a:pt x="132" y="0"/>
                  </a:cubicBezTo>
                  <a:cubicBezTo>
                    <a:pt x="124" y="0"/>
                    <a:pt x="108" y="3"/>
                    <a:pt x="108" y="4"/>
                  </a:cubicBezTo>
                  <a:cubicBezTo>
                    <a:pt x="54" y="18"/>
                    <a:pt x="12" y="62"/>
                    <a:pt x="5" y="120"/>
                  </a:cubicBezTo>
                  <a:cubicBezTo>
                    <a:pt x="0" y="157"/>
                    <a:pt x="11" y="193"/>
                    <a:pt x="33" y="221"/>
                  </a:cubicBezTo>
                  <a:cubicBezTo>
                    <a:pt x="19" y="265"/>
                    <a:pt x="20" y="312"/>
                    <a:pt x="38" y="357"/>
                  </a:cubicBezTo>
                  <a:cubicBezTo>
                    <a:pt x="82" y="460"/>
                    <a:pt x="208" y="505"/>
                    <a:pt x="319" y="458"/>
                  </a:cubicBezTo>
                  <a:cubicBezTo>
                    <a:pt x="327" y="454"/>
                    <a:pt x="336" y="450"/>
                    <a:pt x="344" y="446"/>
                  </a:cubicBezTo>
                  <a:cubicBezTo>
                    <a:pt x="344" y="446"/>
                    <a:pt x="404" y="391"/>
                    <a:pt x="398" y="307"/>
                  </a:cubicBezTo>
                  <a:cubicBezTo>
                    <a:pt x="396" y="274"/>
                    <a:pt x="391" y="242"/>
                    <a:pt x="377" y="215"/>
                  </a:cubicBezTo>
                  <a:close/>
                </a:path>
              </a:pathLst>
            </a:custGeom>
            <a:solidFill>
              <a:srgbClr val="C7E640"/>
            </a:solidFill>
            <a:ln w="635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658946" y="2737624"/>
            <a:ext cx="1960646" cy="1528542"/>
            <a:chOff x="7279766" y="-250841"/>
            <a:chExt cx="2849897" cy="2221812"/>
          </a:xfrm>
        </p:grpSpPr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7740650" y="-250841"/>
              <a:ext cx="1930860" cy="2221812"/>
            </a:xfrm>
            <a:custGeom>
              <a:avLst/>
              <a:gdLst>
                <a:gd name="T0" fmla="*/ 0 w 146"/>
                <a:gd name="T1" fmla="*/ 125 h 168"/>
                <a:gd name="T2" fmla="*/ 0 w 146"/>
                <a:gd name="T3" fmla="*/ 40 h 168"/>
                <a:gd name="T4" fmla="*/ 73 w 146"/>
                <a:gd name="T5" fmla="*/ 0 h 168"/>
                <a:gd name="T6" fmla="*/ 146 w 146"/>
                <a:gd name="T7" fmla="*/ 40 h 168"/>
                <a:gd name="T8" fmla="*/ 146 w 146"/>
                <a:gd name="T9" fmla="*/ 125 h 168"/>
                <a:gd name="T10" fmla="*/ 73 w 146"/>
                <a:gd name="T11" fmla="*/ 168 h 168"/>
                <a:gd name="T12" fmla="*/ 0 w 146"/>
                <a:gd name="T13" fmla="*/ 1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68">
                  <a:moveTo>
                    <a:pt x="0" y="125"/>
                  </a:moveTo>
                  <a:lnTo>
                    <a:pt x="0" y="40"/>
                  </a:lnTo>
                  <a:lnTo>
                    <a:pt x="73" y="0"/>
                  </a:lnTo>
                  <a:lnTo>
                    <a:pt x="146" y="40"/>
                  </a:lnTo>
                  <a:lnTo>
                    <a:pt x="146" y="125"/>
                  </a:lnTo>
                  <a:lnTo>
                    <a:pt x="73" y="16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5AD0D6">
                <a:alpha val="60000"/>
              </a:srgbClr>
            </a:solidFill>
            <a:ln w="25400">
              <a:solidFill>
                <a:srgbClr val="5AD0D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10072869" y="348622"/>
              <a:ext cx="56794" cy="965434"/>
            </a:xfrm>
            <a:prstGeom prst="rect">
              <a:avLst/>
            </a:prstGeom>
            <a:solidFill>
              <a:srgbClr val="5AD0D6"/>
            </a:solidFill>
            <a:ln w="25400">
              <a:solidFill>
                <a:srgbClr val="5AD0D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9637440" y="203479"/>
              <a:ext cx="56794" cy="965434"/>
            </a:xfrm>
            <a:custGeom>
              <a:avLst/>
              <a:gdLst>
                <a:gd name="T0" fmla="*/ 0 w 5"/>
                <a:gd name="T1" fmla="*/ 0 h 85"/>
                <a:gd name="T2" fmla="*/ 0 w 5"/>
                <a:gd name="T3" fmla="*/ 85 h 85"/>
                <a:gd name="T4" fmla="*/ 5 w 5"/>
                <a:gd name="T5" fmla="*/ 85 h 85"/>
                <a:gd name="T6" fmla="*/ 5 w 5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5">
                  <a:moveTo>
                    <a:pt x="0" y="0"/>
                  </a:moveTo>
                  <a:lnTo>
                    <a:pt x="0" y="85"/>
                  </a:lnTo>
                  <a:lnTo>
                    <a:pt x="5" y="8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7279766" y="348622"/>
              <a:ext cx="56794" cy="965434"/>
            </a:xfrm>
            <a:prstGeom prst="rect">
              <a:avLst/>
            </a:prstGeom>
            <a:solidFill>
              <a:srgbClr val="5AD0D6"/>
            </a:solidFill>
            <a:ln w="25400">
              <a:solidFill>
                <a:srgbClr val="5AD0D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7411271" y="203479"/>
              <a:ext cx="56794" cy="965434"/>
            </a:xfrm>
            <a:custGeom>
              <a:avLst/>
              <a:gdLst>
                <a:gd name="T0" fmla="*/ 5 w 5"/>
                <a:gd name="T1" fmla="*/ 85 h 85"/>
                <a:gd name="T2" fmla="*/ 5 w 5"/>
                <a:gd name="T3" fmla="*/ 0 h 85"/>
                <a:gd name="T4" fmla="*/ 0 w 5"/>
                <a:gd name="T5" fmla="*/ 0 h 85"/>
                <a:gd name="T6" fmla="*/ 0 w 5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5">
                  <a:moveTo>
                    <a:pt x="5" y="8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3138573" y="4644415"/>
            <a:ext cx="561947" cy="565796"/>
            <a:chOff x="6597168" y="2163309"/>
            <a:chExt cx="463550" cy="466725"/>
          </a:xfrm>
          <a:effectLst>
            <a:outerShdw blurRad="50800" dist="50800" dir="3180000" sx="101000" sy="101000" algn="tl" rotWithShape="0">
              <a:schemeClr val="bg1">
                <a:lumMod val="50000"/>
                <a:lumOff val="50000"/>
              </a:schemeClr>
            </a:outerShdw>
          </a:effectLst>
        </p:grpSpPr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6597168" y="2163309"/>
              <a:ext cx="463550" cy="466725"/>
            </a:xfrm>
            <a:custGeom>
              <a:avLst/>
              <a:gdLst>
                <a:gd name="T0" fmla="*/ 108 w 123"/>
                <a:gd name="T1" fmla="*/ 122 h 122"/>
                <a:gd name="T2" fmla="*/ 14 w 123"/>
                <a:gd name="T3" fmla="*/ 122 h 122"/>
                <a:gd name="T4" fmla="*/ 0 w 123"/>
                <a:gd name="T5" fmla="*/ 108 h 122"/>
                <a:gd name="T6" fmla="*/ 0 w 123"/>
                <a:gd name="T7" fmla="*/ 14 h 122"/>
                <a:gd name="T8" fmla="*/ 14 w 123"/>
                <a:gd name="T9" fmla="*/ 0 h 122"/>
                <a:gd name="T10" fmla="*/ 108 w 123"/>
                <a:gd name="T11" fmla="*/ 0 h 122"/>
                <a:gd name="T12" fmla="*/ 123 w 123"/>
                <a:gd name="T13" fmla="*/ 14 h 122"/>
                <a:gd name="T14" fmla="*/ 123 w 123"/>
                <a:gd name="T15" fmla="*/ 108 h 122"/>
                <a:gd name="T16" fmla="*/ 108 w 123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2">
                  <a:moveTo>
                    <a:pt x="108" y="122"/>
                  </a:moveTo>
                  <a:cubicBezTo>
                    <a:pt x="14" y="122"/>
                    <a:pt x="14" y="122"/>
                    <a:pt x="14" y="122"/>
                  </a:cubicBezTo>
                  <a:cubicBezTo>
                    <a:pt x="6" y="122"/>
                    <a:pt x="0" y="116"/>
                    <a:pt x="0" y="10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6" y="0"/>
                    <a:pt x="123" y="6"/>
                    <a:pt x="123" y="14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16"/>
                    <a:pt x="116" y="122"/>
                    <a:pt x="108" y="122"/>
                  </a:cubicBezTo>
                  <a:close/>
                </a:path>
              </a:pathLst>
            </a:custGeom>
            <a:solidFill>
              <a:srgbClr val="FF4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4000" b="1" dirty="0">
                <a:latin typeface="+mn-ea"/>
              </a:endParaRPr>
            </a:p>
          </p:txBody>
        </p:sp>
        <p:sp>
          <p:nvSpPr>
            <p:cNvPr id="60" name="덧셈 기호 59"/>
            <p:cNvSpPr/>
            <p:nvPr/>
          </p:nvSpPr>
          <p:spPr>
            <a:xfrm>
              <a:off x="6634702" y="2202430"/>
              <a:ext cx="388483" cy="388483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3934407" y="4644209"/>
            <a:ext cx="566209" cy="566209"/>
            <a:chOff x="6595410" y="3201346"/>
            <a:chExt cx="467066" cy="467066"/>
          </a:xfrm>
          <a:effectLst>
            <a:outerShdw blurRad="50800" dist="50800" dir="3180000" sx="101000" sy="101000" algn="tl" rotWithShape="0">
              <a:schemeClr val="bg1">
                <a:lumMod val="50000"/>
                <a:lumOff val="50000"/>
              </a:schemeClr>
            </a:outerShdw>
          </a:effectLst>
        </p:grpSpPr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6597168" y="3201517"/>
              <a:ext cx="463550" cy="466725"/>
            </a:xfrm>
            <a:custGeom>
              <a:avLst/>
              <a:gdLst>
                <a:gd name="T0" fmla="*/ 109 w 123"/>
                <a:gd name="T1" fmla="*/ 122 h 122"/>
                <a:gd name="T2" fmla="*/ 14 w 123"/>
                <a:gd name="T3" fmla="*/ 122 h 122"/>
                <a:gd name="T4" fmla="*/ 0 w 123"/>
                <a:gd name="T5" fmla="*/ 108 h 122"/>
                <a:gd name="T6" fmla="*/ 0 w 123"/>
                <a:gd name="T7" fmla="*/ 14 h 122"/>
                <a:gd name="T8" fmla="*/ 14 w 123"/>
                <a:gd name="T9" fmla="*/ 0 h 122"/>
                <a:gd name="T10" fmla="*/ 109 w 123"/>
                <a:gd name="T11" fmla="*/ 0 h 122"/>
                <a:gd name="T12" fmla="*/ 123 w 123"/>
                <a:gd name="T13" fmla="*/ 14 h 122"/>
                <a:gd name="T14" fmla="*/ 123 w 123"/>
                <a:gd name="T15" fmla="*/ 108 h 122"/>
                <a:gd name="T16" fmla="*/ 109 w 123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2">
                  <a:moveTo>
                    <a:pt x="109" y="122"/>
                  </a:moveTo>
                  <a:cubicBezTo>
                    <a:pt x="14" y="122"/>
                    <a:pt x="14" y="122"/>
                    <a:pt x="14" y="122"/>
                  </a:cubicBezTo>
                  <a:cubicBezTo>
                    <a:pt x="6" y="122"/>
                    <a:pt x="0" y="116"/>
                    <a:pt x="0" y="10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6" y="0"/>
                    <a:pt x="123" y="6"/>
                    <a:pt x="123" y="14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16"/>
                    <a:pt x="116" y="122"/>
                    <a:pt x="109" y="122"/>
                  </a:cubicBezTo>
                  <a:close/>
                </a:path>
              </a:pathLst>
            </a:custGeom>
            <a:solidFill>
              <a:srgbClr val="4DD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뺄셈 기호 62"/>
            <p:cNvSpPr/>
            <p:nvPr/>
          </p:nvSpPr>
          <p:spPr>
            <a:xfrm>
              <a:off x="6595410" y="3201346"/>
              <a:ext cx="467066" cy="467066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4734503" y="4641529"/>
            <a:ext cx="571569" cy="571569"/>
            <a:chOff x="6593200" y="4239724"/>
            <a:chExt cx="471487" cy="471487"/>
          </a:xfrm>
          <a:effectLst>
            <a:outerShdw blurRad="50800" dist="50800" dir="3180000" sx="101000" sy="101000" algn="tl" rotWithShape="0">
              <a:schemeClr val="bg1">
                <a:lumMod val="50000"/>
                <a:lumOff val="50000"/>
              </a:schemeClr>
            </a:outerShdw>
          </a:effectLst>
        </p:grpSpPr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6597168" y="4240517"/>
              <a:ext cx="463550" cy="469900"/>
            </a:xfrm>
            <a:custGeom>
              <a:avLst/>
              <a:gdLst>
                <a:gd name="T0" fmla="*/ 109 w 123"/>
                <a:gd name="T1" fmla="*/ 123 h 123"/>
                <a:gd name="T2" fmla="*/ 14 w 123"/>
                <a:gd name="T3" fmla="*/ 123 h 123"/>
                <a:gd name="T4" fmla="*/ 0 w 123"/>
                <a:gd name="T5" fmla="*/ 109 h 123"/>
                <a:gd name="T6" fmla="*/ 0 w 123"/>
                <a:gd name="T7" fmla="*/ 15 h 123"/>
                <a:gd name="T8" fmla="*/ 14 w 123"/>
                <a:gd name="T9" fmla="*/ 0 h 123"/>
                <a:gd name="T10" fmla="*/ 109 w 123"/>
                <a:gd name="T11" fmla="*/ 0 h 123"/>
                <a:gd name="T12" fmla="*/ 123 w 123"/>
                <a:gd name="T13" fmla="*/ 15 h 123"/>
                <a:gd name="T14" fmla="*/ 123 w 123"/>
                <a:gd name="T15" fmla="*/ 109 h 123"/>
                <a:gd name="T16" fmla="*/ 109 w 123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3">
                  <a:moveTo>
                    <a:pt x="109" y="123"/>
                  </a:moveTo>
                  <a:cubicBezTo>
                    <a:pt x="14" y="123"/>
                    <a:pt x="14" y="123"/>
                    <a:pt x="14" y="123"/>
                  </a:cubicBezTo>
                  <a:cubicBezTo>
                    <a:pt x="6" y="123"/>
                    <a:pt x="0" y="117"/>
                    <a:pt x="0" y="1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6" y="0"/>
                    <a:pt x="123" y="7"/>
                    <a:pt x="123" y="15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3" y="117"/>
                    <a:pt x="116" y="123"/>
                    <a:pt x="109" y="123"/>
                  </a:cubicBezTo>
                  <a:close/>
                </a:path>
              </a:pathLst>
            </a:custGeom>
            <a:solidFill>
              <a:srgbClr val="C7E640"/>
            </a:solidFill>
            <a:ln w="14288" cap="flat">
              <a:solidFill>
                <a:srgbClr val="C7E64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나눗셈 기호 65"/>
            <p:cNvSpPr/>
            <p:nvPr/>
          </p:nvSpPr>
          <p:spPr>
            <a:xfrm>
              <a:off x="6593200" y="4239724"/>
              <a:ext cx="471487" cy="471487"/>
            </a:xfrm>
            <a:prstGeom prst="mathDivide">
              <a:avLst>
                <a:gd name="adj1" fmla="val 10052"/>
                <a:gd name="adj2" fmla="val 5880"/>
                <a:gd name="adj3" fmla="val 1176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5539958" y="4641528"/>
            <a:ext cx="561947" cy="571570"/>
            <a:chOff x="6597168" y="5282522"/>
            <a:chExt cx="463550" cy="471488"/>
          </a:xfrm>
          <a:effectLst>
            <a:outerShdw blurRad="50800" dist="50800" dir="3180000" sx="101000" sy="101000" algn="tl" rotWithShape="0">
              <a:schemeClr val="bg1">
                <a:lumMod val="50000"/>
                <a:lumOff val="50000"/>
              </a:schemeClr>
            </a:outerShdw>
          </a:effectLst>
        </p:grpSpPr>
        <p:sp>
          <p:nvSpPr>
            <p:cNvPr id="68" name="Freeform 27"/>
            <p:cNvSpPr>
              <a:spLocks/>
            </p:cNvSpPr>
            <p:nvPr/>
          </p:nvSpPr>
          <p:spPr bwMode="auto">
            <a:xfrm>
              <a:off x="6597168" y="5282522"/>
              <a:ext cx="463550" cy="471488"/>
            </a:xfrm>
            <a:custGeom>
              <a:avLst/>
              <a:gdLst>
                <a:gd name="T0" fmla="*/ 109 w 123"/>
                <a:gd name="T1" fmla="*/ 123 h 123"/>
                <a:gd name="T2" fmla="*/ 14 w 123"/>
                <a:gd name="T3" fmla="*/ 123 h 123"/>
                <a:gd name="T4" fmla="*/ 0 w 123"/>
                <a:gd name="T5" fmla="*/ 109 h 123"/>
                <a:gd name="T6" fmla="*/ 0 w 123"/>
                <a:gd name="T7" fmla="*/ 15 h 123"/>
                <a:gd name="T8" fmla="*/ 14 w 123"/>
                <a:gd name="T9" fmla="*/ 0 h 123"/>
                <a:gd name="T10" fmla="*/ 109 w 123"/>
                <a:gd name="T11" fmla="*/ 0 h 123"/>
                <a:gd name="T12" fmla="*/ 123 w 123"/>
                <a:gd name="T13" fmla="*/ 15 h 123"/>
                <a:gd name="T14" fmla="*/ 123 w 123"/>
                <a:gd name="T15" fmla="*/ 109 h 123"/>
                <a:gd name="T16" fmla="*/ 109 w 123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3">
                  <a:moveTo>
                    <a:pt x="109" y="123"/>
                  </a:moveTo>
                  <a:cubicBezTo>
                    <a:pt x="14" y="123"/>
                    <a:pt x="14" y="123"/>
                    <a:pt x="14" y="123"/>
                  </a:cubicBezTo>
                  <a:cubicBezTo>
                    <a:pt x="7" y="123"/>
                    <a:pt x="0" y="117"/>
                    <a:pt x="0" y="1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7" y="0"/>
                    <a:pt x="123" y="7"/>
                    <a:pt x="123" y="15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3" y="117"/>
                    <a:pt x="117" y="123"/>
                    <a:pt x="109" y="123"/>
                  </a:cubicBezTo>
                  <a:close/>
                </a:path>
              </a:pathLst>
            </a:custGeom>
            <a:solidFill>
              <a:srgbClr val="5AD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등호 68"/>
            <p:cNvSpPr/>
            <p:nvPr/>
          </p:nvSpPr>
          <p:spPr>
            <a:xfrm>
              <a:off x="6634702" y="5324025"/>
              <a:ext cx="388483" cy="388483"/>
            </a:xfrm>
            <a:prstGeom prst="mathEqual">
              <a:avLst>
                <a:gd name="adj1" fmla="val 17799"/>
                <a:gd name="adj2" fmla="val 1176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6298991" y="1292195"/>
            <a:ext cx="1178226" cy="1087308"/>
            <a:chOff x="-1695450" y="1770434"/>
            <a:chExt cx="1549534" cy="1429965"/>
          </a:xfrm>
          <a:effectLst>
            <a:outerShdw blurRad="76200" dist="177800" dir="8640000" sx="109000" sy="109000" kx="800400" algn="br" rotWithShape="0">
              <a:schemeClr val="tx1">
                <a:alpha val="20000"/>
              </a:schemeClr>
            </a:outerShdw>
          </a:effectLst>
        </p:grpSpPr>
        <p:sp>
          <p:nvSpPr>
            <p:cNvPr id="71" name="직사각형 2"/>
            <p:cNvSpPr/>
            <p:nvPr/>
          </p:nvSpPr>
          <p:spPr>
            <a:xfrm>
              <a:off x="-1695450" y="1770434"/>
              <a:ext cx="703228" cy="1429965"/>
            </a:xfrm>
            <a:custGeom>
              <a:avLst/>
              <a:gdLst>
                <a:gd name="connsiteX0" fmla="*/ 0 w 552450"/>
                <a:gd name="connsiteY0" fmla="*/ 0 h 417546"/>
                <a:gd name="connsiteX1" fmla="*/ 552450 w 552450"/>
                <a:gd name="connsiteY1" fmla="*/ 0 h 417546"/>
                <a:gd name="connsiteX2" fmla="*/ 552450 w 552450"/>
                <a:gd name="connsiteY2" fmla="*/ 417546 h 417546"/>
                <a:gd name="connsiteX3" fmla="*/ 0 w 552450"/>
                <a:gd name="connsiteY3" fmla="*/ 417546 h 417546"/>
                <a:gd name="connsiteX4" fmla="*/ 0 w 552450"/>
                <a:gd name="connsiteY4" fmla="*/ 0 h 417546"/>
                <a:gd name="connsiteX0" fmla="*/ 0 w 552450"/>
                <a:gd name="connsiteY0" fmla="*/ 0 h 417546"/>
                <a:gd name="connsiteX1" fmla="*/ 32020 w 552450"/>
                <a:gd name="connsiteY1" fmla="*/ 28440 h 417546"/>
                <a:gd name="connsiteX2" fmla="*/ 552450 w 552450"/>
                <a:gd name="connsiteY2" fmla="*/ 0 h 417546"/>
                <a:gd name="connsiteX3" fmla="*/ 552450 w 552450"/>
                <a:gd name="connsiteY3" fmla="*/ 417546 h 417546"/>
                <a:gd name="connsiteX4" fmla="*/ 0 w 552450"/>
                <a:gd name="connsiteY4" fmla="*/ 417546 h 417546"/>
                <a:gd name="connsiteX5" fmla="*/ 0 w 552450"/>
                <a:gd name="connsiteY5" fmla="*/ 0 h 417546"/>
                <a:gd name="connsiteX0" fmla="*/ 0 w 552450"/>
                <a:gd name="connsiteY0" fmla="*/ 1012419 h 1429965"/>
                <a:gd name="connsiteX1" fmla="*/ 450310 w 552450"/>
                <a:gd name="connsiteY1" fmla="*/ 0 h 1429965"/>
                <a:gd name="connsiteX2" fmla="*/ 552450 w 552450"/>
                <a:gd name="connsiteY2" fmla="*/ 1012419 h 1429965"/>
                <a:gd name="connsiteX3" fmla="*/ 552450 w 552450"/>
                <a:gd name="connsiteY3" fmla="*/ 1429965 h 1429965"/>
                <a:gd name="connsiteX4" fmla="*/ 0 w 552450"/>
                <a:gd name="connsiteY4" fmla="*/ 1429965 h 1429965"/>
                <a:gd name="connsiteX5" fmla="*/ 0 w 552450"/>
                <a:gd name="connsiteY5" fmla="*/ 1012419 h 1429965"/>
                <a:gd name="connsiteX0" fmla="*/ 0 w 552450"/>
                <a:gd name="connsiteY0" fmla="*/ 1012419 h 1429965"/>
                <a:gd name="connsiteX1" fmla="*/ 450310 w 552450"/>
                <a:gd name="connsiteY1" fmla="*/ 0 h 1429965"/>
                <a:gd name="connsiteX2" fmla="*/ 469765 w 552450"/>
                <a:gd name="connsiteY2" fmla="*/ 145915 h 1429965"/>
                <a:gd name="connsiteX3" fmla="*/ 552450 w 552450"/>
                <a:gd name="connsiteY3" fmla="*/ 1012419 h 1429965"/>
                <a:gd name="connsiteX4" fmla="*/ 552450 w 552450"/>
                <a:gd name="connsiteY4" fmla="*/ 1429965 h 1429965"/>
                <a:gd name="connsiteX5" fmla="*/ 0 w 552450"/>
                <a:gd name="connsiteY5" fmla="*/ 1429965 h 1429965"/>
                <a:gd name="connsiteX6" fmla="*/ 0 w 552450"/>
                <a:gd name="connsiteY6" fmla="*/ 1012419 h 1429965"/>
                <a:gd name="connsiteX0" fmla="*/ 0 w 703228"/>
                <a:gd name="connsiteY0" fmla="*/ 1012419 h 1429965"/>
                <a:gd name="connsiteX1" fmla="*/ 450310 w 703228"/>
                <a:gd name="connsiteY1" fmla="*/ 0 h 1429965"/>
                <a:gd name="connsiteX2" fmla="*/ 703228 w 703228"/>
                <a:gd name="connsiteY2" fmla="*/ 9727 h 1429965"/>
                <a:gd name="connsiteX3" fmla="*/ 552450 w 703228"/>
                <a:gd name="connsiteY3" fmla="*/ 1012419 h 1429965"/>
                <a:gd name="connsiteX4" fmla="*/ 552450 w 703228"/>
                <a:gd name="connsiteY4" fmla="*/ 1429965 h 1429965"/>
                <a:gd name="connsiteX5" fmla="*/ 0 w 703228"/>
                <a:gd name="connsiteY5" fmla="*/ 1429965 h 1429965"/>
                <a:gd name="connsiteX6" fmla="*/ 0 w 703228"/>
                <a:gd name="connsiteY6" fmla="*/ 1012419 h 142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228" h="1429965">
                  <a:moveTo>
                    <a:pt x="0" y="1012419"/>
                  </a:moveTo>
                  <a:lnTo>
                    <a:pt x="450310" y="0"/>
                  </a:lnTo>
                  <a:lnTo>
                    <a:pt x="703228" y="9727"/>
                  </a:lnTo>
                  <a:lnTo>
                    <a:pt x="552450" y="1012419"/>
                  </a:lnTo>
                  <a:lnTo>
                    <a:pt x="552450" y="1429965"/>
                  </a:lnTo>
                  <a:lnTo>
                    <a:pt x="0" y="1429965"/>
                  </a:lnTo>
                  <a:lnTo>
                    <a:pt x="0" y="10124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직사각형 2"/>
            <p:cNvSpPr/>
            <p:nvPr/>
          </p:nvSpPr>
          <p:spPr>
            <a:xfrm>
              <a:off x="-849144" y="1770434"/>
              <a:ext cx="703228" cy="1429965"/>
            </a:xfrm>
            <a:custGeom>
              <a:avLst/>
              <a:gdLst>
                <a:gd name="connsiteX0" fmla="*/ 0 w 552450"/>
                <a:gd name="connsiteY0" fmla="*/ 0 h 417546"/>
                <a:gd name="connsiteX1" fmla="*/ 552450 w 552450"/>
                <a:gd name="connsiteY1" fmla="*/ 0 h 417546"/>
                <a:gd name="connsiteX2" fmla="*/ 552450 w 552450"/>
                <a:gd name="connsiteY2" fmla="*/ 417546 h 417546"/>
                <a:gd name="connsiteX3" fmla="*/ 0 w 552450"/>
                <a:gd name="connsiteY3" fmla="*/ 417546 h 417546"/>
                <a:gd name="connsiteX4" fmla="*/ 0 w 552450"/>
                <a:gd name="connsiteY4" fmla="*/ 0 h 417546"/>
                <a:gd name="connsiteX0" fmla="*/ 0 w 552450"/>
                <a:gd name="connsiteY0" fmla="*/ 0 h 417546"/>
                <a:gd name="connsiteX1" fmla="*/ 32020 w 552450"/>
                <a:gd name="connsiteY1" fmla="*/ 28440 h 417546"/>
                <a:gd name="connsiteX2" fmla="*/ 552450 w 552450"/>
                <a:gd name="connsiteY2" fmla="*/ 0 h 417546"/>
                <a:gd name="connsiteX3" fmla="*/ 552450 w 552450"/>
                <a:gd name="connsiteY3" fmla="*/ 417546 h 417546"/>
                <a:gd name="connsiteX4" fmla="*/ 0 w 552450"/>
                <a:gd name="connsiteY4" fmla="*/ 417546 h 417546"/>
                <a:gd name="connsiteX5" fmla="*/ 0 w 552450"/>
                <a:gd name="connsiteY5" fmla="*/ 0 h 417546"/>
                <a:gd name="connsiteX0" fmla="*/ 0 w 552450"/>
                <a:gd name="connsiteY0" fmla="*/ 1012419 h 1429965"/>
                <a:gd name="connsiteX1" fmla="*/ 450310 w 552450"/>
                <a:gd name="connsiteY1" fmla="*/ 0 h 1429965"/>
                <a:gd name="connsiteX2" fmla="*/ 552450 w 552450"/>
                <a:gd name="connsiteY2" fmla="*/ 1012419 h 1429965"/>
                <a:gd name="connsiteX3" fmla="*/ 552450 w 552450"/>
                <a:gd name="connsiteY3" fmla="*/ 1429965 h 1429965"/>
                <a:gd name="connsiteX4" fmla="*/ 0 w 552450"/>
                <a:gd name="connsiteY4" fmla="*/ 1429965 h 1429965"/>
                <a:gd name="connsiteX5" fmla="*/ 0 w 552450"/>
                <a:gd name="connsiteY5" fmla="*/ 1012419 h 1429965"/>
                <a:gd name="connsiteX0" fmla="*/ 0 w 552450"/>
                <a:gd name="connsiteY0" fmla="*/ 1012419 h 1429965"/>
                <a:gd name="connsiteX1" fmla="*/ 450310 w 552450"/>
                <a:gd name="connsiteY1" fmla="*/ 0 h 1429965"/>
                <a:gd name="connsiteX2" fmla="*/ 469765 w 552450"/>
                <a:gd name="connsiteY2" fmla="*/ 145915 h 1429965"/>
                <a:gd name="connsiteX3" fmla="*/ 552450 w 552450"/>
                <a:gd name="connsiteY3" fmla="*/ 1012419 h 1429965"/>
                <a:gd name="connsiteX4" fmla="*/ 552450 w 552450"/>
                <a:gd name="connsiteY4" fmla="*/ 1429965 h 1429965"/>
                <a:gd name="connsiteX5" fmla="*/ 0 w 552450"/>
                <a:gd name="connsiteY5" fmla="*/ 1429965 h 1429965"/>
                <a:gd name="connsiteX6" fmla="*/ 0 w 552450"/>
                <a:gd name="connsiteY6" fmla="*/ 1012419 h 1429965"/>
                <a:gd name="connsiteX0" fmla="*/ 0 w 703228"/>
                <a:gd name="connsiteY0" fmla="*/ 1012419 h 1429965"/>
                <a:gd name="connsiteX1" fmla="*/ 450310 w 703228"/>
                <a:gd name="connsiteY1" fmla="*/ 0 h 1429965"/>
                <a:gd name="connsiteX2" fmla="*/ 703228 w 703228"/>
                <a:gd name="connsiteY2" fmla="*/ 9727 h 1429965"/>
                <a:gd name="connsiteX3" fmla="*/ 552450 w 703228"/>
                <a:gd name="connsiteY3" fmla="*/ 1012419 h 1429965"/>
                <a:gd name="connsiteX4" fmla="*/ 552450 w 703228"/>
                <a:gd name="connsiteY4" fmla="*/ 1429965 h 1429965"/>
                <a:gd name="connsiteX5" fmla="*/ 0 w 703228"/>
                <a:gd name="connsiteY5" fmla="*/ 1429965 h 1429965"/>
                <a:gd name="connsiteX6" fmla="*/ 0 w 703228"/>
                <a:gd name="connsiteY6" fmla="*/ 1012419 h 142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228" h="1429965">
                  <a:moveTo>
                    <a:pt x="0" y="1012419"/>
                  </a:moveTo>
                  <a:lnTo>
                    <a:pt x="450310" y="0"/>
                  </a:lnTo>
                  <a:lnTo>
                    <a:pt x="703228" y="9727"/>
                  </a:lnTo>
                  <a:lnTo>
                    <a:pt x="552450" y="1012419"/>
                  </a:lnTo>
                  <a:lnTo>
                    <a:pt x="552450" y="1429965"/>
                  </a:lnTo>
                  <a:lnTo>
                    <a:pt x="0" y="1429965"/>
                  </a:lnTo>
                  <a:lnTo>
                    <a:pt x="0" y="10124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3" name="자유형 72"/>
          <p:cNvSpPr/>
          <p:nvPr/>
        </p:nvSpPr>
        <p:spPr>
          <a:xfrm>
            <a:off x="7879679" y="3090737"/>
            <a:ext cx="731744" cy="675885"/>
          </a:xfrm>
          <a:custGeom>
            <a:avLst/>
            <a:gdLst>
              <a:gd name="connsiteX0" fmla="*/ 379512 w 487412"/>
              <a:gd name="connsiteY0" fmla="*/ 0 h 450205"/>
              <a:gd name="connsiteX1" fmla="*/ 453926 w 487412"/>
              <a:gd name="connsiteY1" fmla="*/ 27905 h 450205"/>
              <a:gd name="connsiteX2" fmla="*/ 487412 w 487412"/>
              <a:gd name="connsiteY2" fmla="*/ 126504 h 450205"/>
              <a:gd name="connsiteX3" fmla="*/ 426020 w 487412"/>
              <a:gd name="connsiteY3" fmla="*/ 312539 h 450205"/>
              <a:gd name="connsiteX4" fmla="*/ 286494 w 487412"/>
              <a:gd name="connsiteY4" fmla="*/ 450205 h 450205"/>
              <a:gd name="connsiteX5" fmla="*/ 264170 w 487412"/>
              <a:gd name="connsiteY5" fmla="*/ 426020 h 450205"/>
              <a:gd name="connsiteX6" fmla="*/ 342305 w 487412"/>
              <a:gd name="connsiteY6" fmla="*/ 349746 h 450205"/>
              <a:gd name="connsiteX7" fmla="*/ 388813 w 487412"/>
              <a:gd name="connsiteY7" fmla="*/ 277192 h 450205"/>
              <a:gd name="connsiteX8" fmla="*/ 392534 w 487412"/>
              <a:gd name="connsiteY8" fmla="*/ 213940 h 450205"/>
              <a:gd name="connsiteX9" fmla="*/ 357187 w 487412"/>
              <a:gd name="connsiteY9" fmla="*/ 187895 h 450205"/>
              <a:gd name="connsiteX10" fmla="*/ 310679 w 487412"/>
              <a:gd name="connsiteY10" fmla="*/ 161850 h 450205"/>
              <a:gd name="connsiteX11" fmla="*/ 286494 w 487412"/>
              <a:gd name="connsiteY11" fmla="*/ 96738 h 450205"/>
              <a:gd name="connsiteX12" fmla="*/ 314399 w 487412"/>
              <a:gd name="connsiteY12" fmla="*/ 27905 h 450205"/>
              <a:gd name="connsiteX13" fmla="*/ 379512 w 487412"/>
              <a:gd name="connsiteY13" fmla="*/ 0 h 450205"/>
              <a:gd name="connsiteX14" fmla="*/ 115342 w 487412"/>
              <a:gd name="connsiteY14" fmla="*/ 0 h 450205"/>
              <a:gd name="connsiteX15" fmla="*/ 189756 w 487412"/>
              <a:gd name="connsiteY15" fmla="*/ 27905 h 450205"/>
              <a:gd name="connsiteX16" fmla="*/ 221382 w 487412"/>
              <a:gd name="connsiteY16" fmla="*/ 126504 h 450205"/>
              <a:gd name="connsiteX17" fmla="*/ 159990 w 487412"/>
              <a:gd name="connsiteY17" fmla="*/ 312539 h 450205"/>
              <a:gd name="connsiteX18" fmla="*/ 20464 w 487412"/>
              <a:gd name="connsiteY18" fmla="*/ 450205 h 450205"/>
              <a:gd name="connsiteX19" fmla="*/ 0 w 487412"/>
              <a:gd name="connsiteY19" fmla="*/ 426020 h 450205"/>
              <a:gd name="connsiteX20" fmla="*/ 76274 w 487412"/>
              <a:gd name="connsiteY20" fmla="*/ 349746 h 450205"/>
              <a:gd name="connsiteX21" fmla="*/ 124644 w 487412"/>
              <a:gd name="connsiteY21" fmla="*/ 277192 h 450205"/>
              <a:gd name="connsiteX22" fmla="*/ 126504 w 487412"/>
              <a:gd name="connsiteY22" fmla="*/ 213940 h 450205"/>
              <a:gd name="connsiteX23" fmla="*/ 91157 w 487412"/>
              <a:gd name="connsiteY23" fmla="*/ 187895 h 450205"/>
              <a:gd name="connsiteX24" fmla="*/ 44648 w 487412"/>
              <a:gd name="connsiteY24" fmla="*/ 161850 h 450205"/>
              <a:gd name="connsiteX25" fmla="*/ 20464 w 487412"/>
              <a:gd name="connsiteY25" fmla="*/ 96738 h 450205"/>
              <a:gd name="connsiteX26" fmla="*/ 48369 w 487412"/>
              <a:gd name="connsiteY26" fmla="*/ 27905 h 450205"/>
              <a:gd name="connsiteX27" fmla="*/ 115342 w 487412"/>
              <a:gd name="connsiteY27" fmla="*/ 0 h 4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7412" h="450205">
                <a:moveTo>
                  <a:pt x="379512" y="0"/>
                </a:moveTo>
                <a:cubicBezTo>
                  <a:pt x="410518" y="0"/>
                  <a:pt x="435322" y="9302"/>
                  <a:pt x="453926" y="27905"/>
                </a:cubicBezTo>
                <a:cubicBezTo>
                  <a:pt x="476250" y="50229"/>
                  <a:pt x="487412" y="83096"/>
                  <a:pt x="487412" y="126504"/>
                </a:cubicBezTo>
                <a:cubicBezTo>
                  <a:pt x="487412" y="193476"/>
                  <a:pt x="466948" y="255488"/>
                  <a:pt x="426020" y="312539"/>
                </a:cubicBezTo>
                <a:cubicBezTo>
                  <a:pt x="397495" y="352226"/>
                  <a:pt x="350986" y="398115"/>
                  <a:pt x="286494" y="450205"/>
                </a:cubicBezTo>
                <a:lnTo>
                  <a:pt x="264170" y="426020"/>
                </a:lnTo>
                <a:cubicBezTo>
                  <a:pt x="297656" y="397495"/>
                  <a:pt x="323701" y="372070"/>
                  <a:pt x="342305" y="349746"/>
                </a:cubicBezTo>
                <a:cubicBezTo>
                  <a:pt x="365869" y="323701"/>
                  <a:pt x="381372" y="299516"/>
                  <a:pt x="388813" y="277192"/>
                </a:cubicBezTo>
                <a:cubicBezTo>
                  <a:pt x="395015" y="251147"/>
                  <a:pt x="396255" y="230063"/>
                  <a:pt x="392534" y="213940"/>
                </a:cubicBezTo>
                <a:cubicBezTo>
                  <a:pt x="386333" y="196577"/>
                  <a:pt x="374551" y="187895"/>
                  <a:pt x="357187" y="187895"/>
                </a:cubicBezTo>
                <a:cubicBezTo>
                  <a:pt x="339824" y="187895"/>
                  <a:pt x="324321" y="179214"/>
                  <a:pt x="310679" y="161850"/>
                </a:cubicBezTo>
                <a:cubicBezTo>
                  <a:pt x="294556" y="143247"/>
                  <a:pt x="286494" y="121543"/>
                  <a:pt x="286494" y="96738"/>
                </a:cubicBezTo>
                <a:cubicBezTo>
                  <a:pt x="286494" y="69453"/>
                  <a:pt x="295796" y="46509"/>
                  <a:pt x="314399" y="27905"/>
                </a:cubicBezTo>
                <a:cubicBezTo>
                  <a:pt x="333003" y="9302"/>
                  <a:pt x="354707" y="0"/>
                  <a:pt x="379512" y="0"/>
                </a:cubicBezTo>
                <a:close/>
                <a:moveTo>
                  <a:pt x="115342" y="0"/>
                </a:moveTo>
                <a:cubicBezTo>
                  <a:pt x="146348" y="0"/>
                  <a:pt x="171152" y="9302"/>
                  <a:pt x="189756" y="27905"/>
                </a:cubicBezTo>
                <a:cubicBezTo>
                  <a:pt x="210840" y="50229"/>
                  <a:pt x="221382" y="83096"/>
                  <a:pt x="221382" y="126504"/>
                </a:cubicBezTo>
                <a:cubicBezTo>
                  <a:pt x="221382" y="194717"/>
                  <a:pt x="200918" y="256728"/>
                  <a:pt x="159990" y="312539"/>
                </a:cubicBezTo>
                <a:cubicBezTo>
                  <a:pt x="131465" y="353467"/>
                  <a:pt x="84956" y="399355"/>
                  <a:pt x="20464" y="450205"/>
                </a:cubicBezTo>
                <a:lnTo>
                  <a:pt x="0" y="426020"/>
                </a:lnTo>
                <a:cubicBezTo>
                  <a:pt x="32246" y="396255"/>
                  <a:pt x="57671" y="370830"/>
                  <a:pt x="76274" y="349746"/>
                </a:cubicBezTo>
                <a:cubicBezTo>
                  <a:pt x="99839" y="322461"/>
                  <a:pt x="115962" y="298276"/>
                  <a:pt x="124644" y="277192"/>
                </a:cubicBezTo>
                <a:cubicBezTo>
                  <a:pt x="130845" y="251147"/>
                  <a:pt x="131465" y="230063"/>
                  <a:pt x="126504" y="213940"/>
                </a:cubicBezTo>
                <a:cubicBezTo>
                  <a:pt x="121543" y="196577"/>
                  <a:pt x="109761" y="187895"/>
                  <a:pt x="91157" y="187895"/>
                </a:cubicBezTo>
                <a:cubicBezTo>
                  <a:pt x="75034" y="187895"/>
                  <a:pt x="59531" y="179214"/>
                  <a:pt x="44648" y="161850"/>
                </a:cubicBezTo>
                <a:cubicBezTo>
                  <a:pt x="28525" y="143247"/>
                  <a:pt x="20464" y="121543"/>
                  <a:pt x="20464" y="96738"/>
                </a:cubicBezTo>
                <a:cubicBezTo>
                  <a:pt x="20464" y="69453"/>
                  <a:pt x="29766" y="46509"/>
                  <a:pt x="48369" y="27905"/>
                </a:cubicBezTo>
                <a:cubicBezTo>
                  <a:pt x="68213" y="9302"/>
                  <a:pt x="90537" y="0"/>
                  <a:pt x="115342" y="0"/>
                </a:cubicBezTo>
                <a:close/>
              </a:path>
            </a:pathLst>
          </a:custGeom>
          <a:solidFill>
            <a:sysClr val="window" lastClr="FFFFFF">
              <a:alpha val="29000"/>
            </a:sys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solidFill>
                <a:sysClr val="window" lastClr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" name="자유형 73"/>
          <p:cNvSpPr/>
          <p:nvPr/>
        </p:nvSpPr>
        <p:spPr>
          <a:xfrm>
            <a:off x="6512858" y="3025147"/>
            <a:ext cx="734537" cy="673092"/>
          </a:xfrm>
          <a:custGeom>
            <a:avLst/>
            <a:gdLst>
              <a:gd name="connsiteX0" fmla="*/ 466949 w 489273"/>
              <a:gd name="connsiteY0" fmla="*/ 0 h 448345"/>
              <a:gd name="connsiteX1" fmla="*/ 489273 w 489273"/>
              <a:gd name="connsiteY1" fmla="*/ 24184 h 448345"/>
              <a:gd name="connsiteX2" fmla="*/ 409278 w 489273"/>
              <a:gd name="connsiteY2" fmla="*/ 98598 h 448345"/>
              <a:gd name="connsiteX3" fmla="*/ 362769 w 489273"/>
              <a:gd name="connsiteY3" fmla="*/ 173013 h 448345"/>
              <a:gd name="connsiteX4" fmla="*/ 359048 w 489273"/>
              <a:gd name="connsiteY4" fmla="*/ 234404 h 448345"/>
              <a:gd name="connsiteX5" fmla="*/ 396255 w 489273"/>
              <a:gd name="connsiteY5" fmla="*/ 262309 h 448345"/>
              <a:gd name="connsiteX6" fmla="*/ 442764 w 489273"/>
              <a:gd name="connsiteY6" fmla="*/ 286494 h 448345"/>
              <a:gd name="connsiteX7" fmla="*/ 466949 w 489273"/>
              <a:gd name="connsiteY7" fmla="*/ 351606 h 448345"/>
              <a:gd name="connsiteX8" fmla="*/ 437183 w 489273"/>
              <a:gd name="connsiteY8" fmla="*/ 418579 h 448345"/>
              <a:gd name="connsiteX9" fmla="*/ 373931 w 489273"/>
              <a:gd name="connsiteY9" fmla="*/ 448345 h 448345"/>
              <a:gd name="connsiteX10" fmla="*/ 297657 w 489273"/>
              <a:gd name="connsiteY10" fmla="*/ 418579 h 448345"/>
              <a:gd name="connsiteX11" fmla="*/ 266031 w 489273"/>
              <a:gd name="connsiteY11" fmla="*/ 323701 h 448345"/>
              <a:gd name="connsiteX12" fmla="*/ 325562 w 489273"/>
              <a:gd name="connsiteY12" fmla="*/ 135806 h 448345"/>
              <a:gd name="connsiteX13" fmla="*/ 466949 w 489273"/>
              <a:gd name="connsiteY13" fmla="*/ 0 h 448345"/>
              <a:gd name="connsiteX14" fmla="*/ 200918 w 489273"/>
              <a:gd name="connsiteY14" fmla="*/ 0 h 448345"/>
              <a:gd name="connsiteX15" fmla="*/ 223243 w 489273"/>
              <a:gd name="connsiteY15" fmla="*/ 24184 h 448345"/>
              <a:gd name="connsiteX16" fmla="*/ 145108 w 489273"/>
              <a:gd name="connsiteY16" fmla="*/ 98598 h 448345"/>
              <a:gd name="connsiteX17" fmla="*/ 98599 w 489273"/>
              <a:gd name="connsiteY17" fmla="*/ 173013 h 448345"/>
              <a:gd name="connsiteX18" fmla="*/ 94878 w 489273"/>
              <a:gd name="connsiteY18" fmla="*/ 234404 h 448345"/>
              <a:gd name="connsiteX19" fmla="*/ 132085 w 489273"/>
              <a:gd name="connsiteY19" fmla="*/ 262309 h 448345"/>
              <a:gd name="connsiteX20" fmla="*/ 176734 w 489273"/>
              <a:gd name="connsiteY20" fmla="*/ 286494 h 448345"/>
              <a:gd name="connsiteX21" fmla="*/ 200918 w 489273"/>
              <a:gd name="connsiteY21" fmla="*/ 351606 h 448345"/>
              <a:gd name="connsiteX22" fmla="*/ 171153 w 489273"/>
              <a:gd name="connsiteY22" fmla="*/ 418579 h 448345"/>
              <a:gd name="connsiteX23" fmla="*/ 107901 w 489273"/>
              <a:gd name="connsiteY23" fmla="*/ 448345 h 448345"/>
              <a:gd name="connsiteX24" fmla="*/ 31626 w 489273"/>
              <a:gd name="connsiteY24" fmla="*/ 418579 h 448345"/>
              <a:gd name="connsiteX25" fmla="*/ 0 w 489273"/>
              <a:gd name="connsiteY25" fmla="*/ 323701 h 448345"/>
              <a:gd name="connsiteX26" fmla="*/ 59532 w 489273"/>
              <a:gd name="connsiteY26" fmla="*/ 135806 h 448345"/>
              <a:gd name="connsiteX27" fmla="*/ 200918 w 489273"/>
              <a:gd name="connsiteY27" fmla="*/ 0 h 44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9273" h="448345">
                <a:moveTo>
                  <a:pt x="466949" y="0"/>
                </a:moveTo>
                <a:lnTo>
                  <a:pt x="489273" y="24184"/>
                </a:lnTo>
                <a:cubicBezTo>
                  <a:pt x="454546" y="52710"/>
                  <a:pt x="427881" y="77515"/>
                  <a:pt x="409278" y="98598"/>
                </a:cubicBezTo>
                <a:cubicBezTo>
                  <a:pt x="385713" y="124643"/>
                  <a:pt x="370210" y="149448"/>
                  <a:pt x="362769" y="173013"/>
                </a:cubicBezTo>
                <a:cubicBezTo>
                  <a:pt x="356568" y="197817"/>
                  <a:pt x="355328" y="218281"/>
                  <a:pt x="359048" y="234404"/>
                </a:cubicBezTo>
                <a:cubicBezTo>
                  <a:pt x="365249" y="253008"/>
                  <a:pt x="377652" y="262309"/>
                  <a:pt x="396255" y="262309"/>
                </a:cubicBezTo>
                <a:cubicBezTo>
                  <a:pt x="412378" y="262309"/>
                  <a:pt x="427881" y="270371"/>
                  <a:pt x="442764" y="286494"/>
                </a:cubicBezTo>
                <a:cubicBezTo>
                  <a:pt x="458887" y="303857"/>
                  <a:pt x="466949" y="325561"/>
                  <a:pt x="466949" y="351606"/>
                </a:cubicBezTo>
                <a:cubicBezTo>
                  <a:pt x="466949" y="377651"/>
                  <a:pt x="457027" y="399975"/>
                  <a:pt x="437183" y="418579"/>
                </a:cubicBezTo>
                <a:cubicBezTo>
                  <a:pt x="418580" y="438423"/>
                  <a:pt x="397496" y="448345"/>
                  <a:pt x="373931" y="448345"/>
                </a:cubicBezTo>
                <a:cubicBezTo>
                  <a:pt x="341685" y="448345"/>
                  <a:pt x="316260" y="438423"/>
                  <a:pt x="297657" y="418579"/>
                </a:cubicBezTo>
                <a:cubicBezTo>
                  <a:pt x="276573" y="397495"/>
                  <a:pt x="266031" y="365869"/>
                  <a:pt x="266031" y="323701"/>
                </a:cubicBezTo>
                <a:cubicBezTo>
                  <a:pt x="266031" y="254248"/>
                  <a:pt x="285875" y="191616"/>
                  <a:pt x="325562" y="135806"/>
                </a:cubicBezTo>
                <a:cubicBezTo>
                  <a:pt x="355328" y="93637"/>
                  <a:pt x="402456" y="48369"/>
                  <a:pt x="466949" y="0"/>
                </a:cubicBezTo>
                <a:close/>
                <a:moveTo>
                  <a:pt x="200918" y="0"/>
                </a:moveTo>
                <a:lnTo>
                  <a:pt x="223243" y="24184"/>
                </a:lnTo>
                <a:cubicBezTo>
                  <a:pt x="188516" y="53950"/>
                  <a:pt x="162471" y="78755"/>
                  <a:pt x="145108" y="98598"/>
                </a:cubicBezTo>
                <a:cubicBezTo>
                  <a:pt x="121543" y="124643"/>
                  <a:pt x="106040" y="149448"/>
                  <a:pt x="98599" y="173013"/>
                </a:cubicBezTo>
                <a:cubicBezTo>
                  <a:pt x="91158" y="197817"/>
                  <a:pt x="89917" y="218281"/>
                  <a:pt x="94878" y="234404"/>
                </a:cubicBezTo>
                <a:cubicBezTo>
                  <a:pt x="101079" y="253008"/>
                  <a:pt x="113482" y="262309"/>
                  <a:pt x="132085" y="262309"/>
                </a:cubicBezTo>
                <a:cubicBezTo>
                  <a:pt x="146968" y="262309"/>
                  <a:pt x="161851" y="270371"/>
                  <a:pt x="176734" y="286494"/>
                </a:cubicBezTo>
                <a:cubicBezTo>
                  <a:pt x="192857" y="303857"/>
                  <a:pt x="200918" y="325561"/>
                  <a:pt x="200918" y="351606"/>
                </a:cubicBezTo>
                <a:cubicBezTo>
                  <a:pt x="200918" y="377651"/>
                  <a:pt x="190997" y="399975"/>
                  <a:pt x="171153" y="418579"/>
                </a:cubicBezTo>
                <a:cubicBezTo>
                  <a:pt x="152549" y="438423"/>
                  <a:pt x="131465" y="448345"/>
                  <a:pt x="107901" y="448345"/>
                </a:cubicBezTo>
                <a:cubicBezTo>
                  <a:pt x="75655" y="448345"/>
                  <a:pt x="50230" y="438423"/>
                  <a:pt x="31626" y="418579"/>
                </a:cubicBezTo>
                <a:cubicBezTo>
                  <a:pt x="10543" y="397495"/>
                  <a:pt x="0" y="365869"/>
                  <a:pt x="0" y="323701"/>
                </a:cubicBezTo>
                <a:cubicBezTo>
                  <a:pt x="0" y="254248"/>
                  <a:pt x="19844" y="191616"/>
                  <a:pt x="59532" y="135806"/>
                </a:cubicBezTo>
                <a:cubicBezTo>
                  <a:pt x="89297" y="93637"/>
                  <a:pt x="136426" y="48369"/>
                  <a:pt x="200918" y="0"/>
                </a:cubicBezTo>
                <a:close/>
              </a:path>
            </a:pathLst>
          </a:custGeom>
          <a:solidFill>
            <a:sysClr val="window" lastClr="FFFFFF">
              <a:alpha val="29000"/>
            </a:sys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solidFill>
                <a:sysClr val="window" lastClr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9566693" y="2759972"/>
            <a:ext cx="1748343" cy="991961"/>
            <a:chOff x="1720850" y="2919413"/>
            <a:chExt cx="3074988" cy="1744662"/>
          </a:xfrm>
        </p:grpSpPr>
        <p:sp>
          <p:nvSpPr>
            <p:cNvPr id="88" name="Freeform 11"/>
            <p:cNvSpPr>
              <a:spLocks noEditPoints="1"/>
            </p:cNvSpPr>
            <p:nvPr/>
          </p:nvSpPr>
          <p:spPr bwMode="auto">
            <a:xfrm>
              <a:off x="1720850" y="3452813"/>
              <a:ext cx="2498725" cy="531812"/>
            </a:xfrm>
            <a:custGeom>
              <a:avLst/>
              <a:gdLst>
                <a:gd name="T0" fmla="*/ 89 w 664"/>
                <a:gd name="T1" fmla="*/ 0 h 141"/>
                <a:gd name="T2" fmla="*/ 664 w 664"/>
                <a:gd name="T3" fmla="*/ 0 h 141"/>
                <a:gd name="T4" fmla="*/ 664 w 664"/>
                <a:gd name="T5" fmla="*/ 20 h 141"/>
                <a:gd name="T6" fmla="*/ 664 w 664"/>
                <a:gd name="T7" fmla="*/ 122 h 141"/>
                <a:gd name="T8" fmla="*/ 664 w 664"/>
                <a:gd name="T9" fmla="*/ 141 h 141"/>
                <a:gd name="T10" fmla="*/ 89 w 664"/>
                <a:gd name="T11" fmla="*/ 141 h 141"/>
                <a:gd name="T12" fmla="*/ 89 w 664"/>
                <a:gd name="T13" fmla="*/ 0 h 141"/>
                <a:gd name="T14" fmla="*/ 89 w 664"/>
                <a:gd name="T15" fmla="*/ 0 h 141"/>
                <a:gd name="T16" fmla="*/ 89 w 664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141">
                  <a:moveTo>
                    <a:pt x="89" y="0"/>
                  </a:moveTo>
                  <a:cubicBezTo>
                    <a:pt x="664" y="0"/>
                    <a:pt x="664" y="0"/>
                    <a:pt x="664" y="0"/>
                  </a:cubicBezTo>
                  <a:cubicBezTo>
                    <a:pt x="664" y="20"/>
                    <a:pt x="664" y="20"/>
                    <a:pt x="664" y="20"/>
                  </a:cubicBezTo>
                  <a:cubicBezTo>
                    <a:pt x="637" y="55"/>
                    <a:pt x="641" y="93"/>
                    <a:pt x="664" y="122"/>
                  </a:cubicBezTo>
                  <a:cubicBezTo>
                    <a:pt x="664" y="141"/>
                    <a:pt x="664" y="141"/>
                    <a:pt x="664" y="141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0" y="141"/>
                    <a:pt x="0" y="0"/>
                    <a:pt x="89" y="0"/>
                  </a:cubicBezTo>
                  <a:close/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20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1871663" y="3527425"/>
              <a:ext cx="2347913" cy="385762"/>
            </a:xfrm>
            <a:custGeom>
              <a:avLst/>
              <a:gdLst>
                <a:gd name="T0" fmla="*/ 624 w 624"/>
                <a:gd name="T1" fmla="*/ 102 h 102"/>
                <a:gd name="T2" fmla="*/ 624 w 624"/>
                <a:gd name="T3" fmla="*/ 0 h 102"/>
                <a:gd name="T4" fmla="*/ 49 w 624"/>
                <a:gd name="T5" fmla="*/ 0 h 102"/>
                <a:gd name="T6" fmla="*/ 0 w 624"/>
                <a:gd name="T7" fmla="*/ 51 h 102"/>
                <a:gd name="T8" fmla="*/ 49 w 624"/>
                <a:gd name="T9" fmla="*/ 102 h 102"/>
                <a:gd name="T10" fmla="*/ 624 w 624"/>
                <a:gd name="T11" fmla="*/ 102 h 102"/>
                <a:gd name="T12" fmla="*/ 624 w 624"/>
                <a:gd name="T13" fmla="*/ 102 h 102"/>
                <a:gd name="T14" fmla="*/ 624 w 62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4" h="102">
                  <a:moveTo>
                    <a:pt x="624" y="102"/>
                  </a:moveTo>
                  <a:cubicBezTo>
                    <a:pt x="601" y="68"/>
                    <a:pt x="599" y="34"/>
                    <a:pt x="62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79"/>
                    <a:pt x="22" y="102"/>
                    <a:pt x="49" y="102"/>
                  </a:cubicBezTo>
                  <a:lnTo>
                    <a:pt x="624" y="102"/>
                  </a:lnTo>
                  <a:close/>
                  <a:moveTo>
                    <a:pt x="624" y="102"/>
                  </a:moveTo>
                  <a:cubicBezTo>
                    <a:pt x="624" y="102"/>
                    <a:pt x="624" y="102"/>
                    <a:pt x="624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1792288" y="3527425"/>
              <a:ext cx="2427288" cy="377825"/>
            </a:xfrm>
            <a:custGeom>
              <a:avLst/>
              <a:gdLst>
                <a:gd name="T0" fmla="*/ 639 w 645"/>
                <a:gd name="T1" fmla="*/ 8 h 100"/>
                <a:gd name="T2" fmla="*/ 645 w 645"/>
                <a:gd name="T3" fmla="*/ 0 h 100"/>
                <a:gd name="T4" fmla="*/ 70 w 645"/>
                <a:gd name="T5" fmla="*/ 0 h 100"/>
                <a:gd name="T6" fmla="*/ 55 w 645"/>
                <a:gd name="T7" fmla="*/ 100 h 100"/>
                <a:gd name="T8" fmla="*/ 71 w 645"/>
                <a:gd name="T9" fmla="*/ 8 h 100"/>
                <a:gd name="T10" fmla="*/ 639 w 645"/>
                <a:gd name="T11" fmla="*/ 8 h 100"/>
                <a:gd name="T12" fmla="*/ 639 w 645"/>
                <a:gd name="T13" fmla="*/ 8 h 100"/>
                <a:gd name="T14" fmla="*/ 639 w 645"/>
                <a:gd name="T15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" h="100">
                  <a:moveTo>
                    <a:pt x="639" y="8"/>
                  </a:moveTo>
                  <a:cubicBezTo>
                    <a:pt x="641" y="5"/>
                    <a:pt x="643" y="3"/>
                    <a:pt x="64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5" y="0"/>
                    <a:pt x="0" y="79"/>
                    <a:pt x="55" y="100"/>
                  </a:cubicBezTo>
                  <a:cubicBezTo>
                    <a:pt x="18" y="81"/>
                    <a:pt x="32" y="18"/>
                    <a:pt x="71" y="8"/>
                  </a:cubicBezTo>
                  <a:cubicBezTo>
                    <a:pt x="639" y="8"/>
                    <a:pt x="639" y="8"/>
                    <a:pt x="639" y="8"/>
                  </a:cubicBezTo>
                  <a:close/>
                  <a:moveTo>
                    <a:pt x="639" y="8"/>
                  </a:moveTo>
                  <a:cubicBezTo>
                    <a:pt x="639" y="8"/>
                    <a:pt x="639" y="8"/>
                    <a:pt x="639" y="8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1871663" y="3579813"/>
              <a:ext cx="2330450" cy="309562"/>
            </a:xfrm>
            <a:custGeom>
              <a:avLst/>
              <a:gdLst>
                <a:gd name="T0" fmla="*/ 613 w 619"/>
                <a:gd name="T1" fmla="*/ 4 h 82"/>
                <a:gd name="T2" fmla="*/ 12 w 619"/>
                <a:gd name="T3" fmla="*/ 4 h 82"/>
                <a:gd name="T4" fmla="*/ 15 w 619"/>
                <a:gd name="T5" fmla="*/ 0 h 82"/>
                <a:gd name="T6" fmla="*/ 615 w 619"/>
                <a:gd name="T7" fmla="*/ 0 h 82"/>
                <a:gd name="T8" fmla="*/ 613 w 619"/>
                <a:gd name="T9" fmla="*/ 4 h 82"/>
                <a:gd name="T10" fmla="*/ 7 w 619"/>
                <a:gd name="T11" fmla="*/ 11 h 82"/>
                <a:gd name="T12" fmla="*/ 5 w 619"/>
                <a:gd name="T13" fmla="*/ 15 h 82"/>
                <a:gd name="T14" fmla="*/ 608 w 619"/>
                <a:gd name="T15" fmla="*/ 15 h 82"/>
                <a:gd name="T16" fmla="*/ 610 w 619"/>
                <a:gd name="T17" fmla="*/ 11 h 82"/>
                <a:gd name="T18" fmla="*/ 7 w 619"/>
                <a:gd name="T19" fmla="*/ 11 h 82"/>
                <a:gd name="T20" fmla="*/ 2 w 619"/>
                <a:gd name="T21" fmla="*/ 22 h 82"/>
                <a:gd name="T22" fmla="*/ 1 w 619"/>
                <a:gd name="T23" fmla="*/ 26 h 82"/>
                <a:gd name="T24" fmla="*/ 606 w 619"/>
                <a:gd name="T25" fmla="*/ 26 h 82"/>
                <a:gd name="T26" fmla="*/ 607 w 619"/>
                <a:gd name="T27" fmla="*/ 22 h 82"/>
                <a:gd name="T28" fmla="*/ 2 w 619"/>
                <a:gd name="T29" fmla="*/ 22 h 82"/>
                <a:gd name="T30" fmla="*/ 0 w 619"/>
                <a:gd name="T31" fmla="*/ 33 h 82"/>
                <a:gd name="T32" fmla="*/ 0 w 619"/>
                <a:gd name="T33" fmla="*/ 37 h 82"/>
                <a:gd name="T34" fmla="*/ 0 w 619"/>
                <a:gd name="T35" fmla="*/ 37 h 82"/>
                <a:gd name="T36" fmla="*/ 605 w 619"/>
                <a:gd name="T37" fmla="*/ 37 h 82"/>
                <a:gd name="T38" fmla="*/ 605 w 619"/>
                <a:gd name="T39" fmla="*/ 33 h 82"/>
                <a:gd name="T40" fmla="*/ 0 w 619"/>
                <a:gd name="T41" fmla="*/ 33 h 82"/>
                <a:gd name="T42" fmla="*/ 1 w 619"/>
                <a:gd name="T43" fmla="*/ 44 h 82"/>
                <a:gd name="T44" fmla="*/ 1 w 619"/>
                <a:gd name="T45" fmla="*/ 48 h 82"/>
                <a:gd name="T46" fmla="*/ 606 w 619"/>
                <a:gd name="T47" fmla="*/ 48 h 82"/>
                <a:gd name="T48" fmla="*/ 606 w 619"/>
                <a:gd name="T49" fmla="*/ 44 h 82"/>
                <a:gd name="T50" fmla="*/ 1 w 619"/>
                <a:gd name="T51" fmla="*/ 44 h 82"/>
                <a:gd name="T52" fmla="*/ 4 w 619"/>
                <a:gd name="T53" fmla="*/ 56 h 82"/>
                <a:gd name="T54" fmla="*/ 5 w 619"/>
                <a:gd name="T55" fmla="*/ 59 h 82"/>
                <a:gd name="T56" fmla="*/ 609 w 619"/>
                <a:gd name="T57" fmla="*/ 59 h 82"/>
                <a:gd name="T58" fmla="*/ 608 w 619"/>
                <a:gd name="T59" fmla="*/ 56 h 82"/>
                <a:gd name="T60" fmla="*/ 4 w 619"/>
                <a:gd name="T61" fmla="*/ 56 h 82"/>
                <a:gd name="T62" fmla="*/ 9 w 619"/>
                <a:gd name="T63" fmla="*/ 67 h 82"/>
                <a:gd name="T64" fmla="*/ 12 w 619"/>
                <a:gd name="T65" fmla="*/ 71 h 82"/>
                <a:gd name="T66" fmla="*/ 613 w 619"/>
                <a:gd name="T67" fmla="*/ 71 h 82"/>
                <a:gd name="T68" fmla="*/ 611 w 619"/>
                <a:gd name="T69" fmla="*/ 67 h 82"/>
                <a:gd name="T70" fmla="*/ 9 w 619"/>
                <a:gd name="T71" fmla="*/ 67 h 82"/>
                <a:gd name="T72" fmla="*/ 20 w 619"/>
                <a:gd name="T73" fmla="*/ 78 h 82"/>
                <a:gd name="T74" fmla="*/ 26 w 619"/>
                <a:gd name="T75" fmla="*/ 82 h 82"/>
                <a:gd name="T76" fmla="*/ 619 w 619"/>
                <a:gd name="T77" fmla="*/ 82 h 82"/>
                <a:gd name="T78" fmla="*/ 617 w 619"/>
                <a:gd name="T79" fmla="*/ 78 h 82"/>
                <a:gd name="T80" fmla="*/ 20 w 619"/>
                <a:gd name="T81" fmla="*/ 78 h 82"/>
                <a:gd name="T82" fmla="*/ 20 w 619"/>
                <a:gd name="T83" fmla="*/ 78 h 82"/>
                <a:gd name="T84" fmla="*/ 20 w 619"/>
                <a:gd name="T85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9" h="82">
                  <a:moveTo>
                    <a:pt x="6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2"/>
                    <a:pt x="14" y="1"/>
                    <a:pt x="15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4" y="1"/>
                    <a:pt x="613" y="3"/>
                    <a:pt x="613" y="4"/>
                  </a:cubicBezTo>
                  <a:close/>
                  <a:moveTo>
                    <a:pt x="7" y="11"/>
                  </a:moveTo>
                  <a:cubicBezTo>
                    <a:pt x="6" y="12"/>
                    <a:pt x="6" y="14"/>
                    <a:pt x="5" y="15"/>
                  </a:cubicBezTo>
                  <a:cubicBezTo>
                    <a:pt x="608" y="15"/>
                    <a:pt x="608" y="15"/>
                    <a:pt x="608" y="15"/>
                  </a:cubicBezTo>
                  <a:cubicBezTo>
                    <a:pt x="609" y="14"/>
                    <a:pt x="609" y="12"/>
                    <a:pt x="610" y="11"/>
                  </a:cubicBezTo>
                  <a:lnTo>
                    <a:pt x="7" y="11"/>
                  </a:lnTo>
                  <a:close/>
                  <a:moveTo>
                    <a:pt x="2" y="22"/>
                  </a:moveTo>
                  <a:cubicBezTo>
                    <a:pt x="2" y="23"/>
                    <a:pt x="2" y="25"/>
                    <a:pt x="1" y="26"/>
                  </a:cubicBezTo>
                  <a:cubicBezTo>
                    <a:pt x="606" y="26"/>
                    <a:pt x="606" y="26"/>
                    <a:pt x="606" y="26"/>
                  </a:cubicBezTo>
                  <a:cubicBezTo>
                    <a:pt x="606" y="25"/>
                    <a:pt x="606" y="24"/>
                    <a:pt x="607" y="22"/>
                  </a:cubicBezTo>
                  <a:lnTo>
                    <a:pt x="2" y="22"/>
                  </a:lnTo>
                  <a:close/>
                  <a:moveTo>
                    <a:pt x="0" y="33"/>
                  </a:moveTo>
                  <a:cubicBezTo>
                    <a:pt x="0" y="35"/>
                    <a:pt x="0" y="36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05" y="37"/>
                    <a:pt x="605" y="37"/>
                    <a:pt x="605" y="37"/>
                  </a:cubicBezTo>
                  <a:cubicBezTo>
                    <a:pt x="605" y="36"/>
                    <a:pt x="605" y="35"/>
                    <a:pt x="605" y="33"/>
                  </a:cubicBezTo>
                  <a:lnTo>
                    <a:pt x="0" y="33"/>
                  </a:lnTo>
                  <a:close/>
                  <a:moveTo>
                    <a:pt x="1" y="44"/>
                  </a:moveTo>
                  <a:cubicBezTo>
                    <a:pt x="1" y="46"/>
                    <a:pt x="1" y="47"/>
                    <a:pt x="1" y="48"/>
                  </a:cubicBezTo>
                  <a:cubicBezTo>
                    <a:pt x="606" y="48"/>
                    <a:pt x="606" y="48"/>
                    <a:pt x="606" y="48"/>
                  </a:cubicBezTo>
                  <a:cubicBezTo>
                    <a:pt x="606" y="47"/>
                    <a:pt x="606" y="46"/>
                    <a:pt x="606" y="44"/>
                  </a:cubicBezTo>
                  <a:lnTo>
                    <a:pt x="1" y="44"/>
                  </a:lnTo>
                  <a:close/>
                  <a:moveTo>
                    <a:pt x="4" y="56"/>
                  </a:moveTo>
                  <a:cubicBezTo>
                    <a:pt x="4" y="57"/>
                    <a:pt x="5" y="58"/>
                    <a:pt x="5" y="59"/>
                  </a:cubicBezTo>
                  <a:cubicBezTo>
                    <a:pt x="609" y="59"/>
                    <a:pt x="609" y="59"/>
                    <a:pt x="609" y="59"/>
                  </a:cubicBezTo>
                  <a:cubicBezTo>
                    <a:pt x="608" y="58"/>
                    <a:pt x="608" y="57"/>
                    <a:pt x="608" y="56"/>
                  </a:cubicBezTo>
                  <a:lnTo>
                    <a:pt x="4" y="56"/>
                  </a:lnTo>
                  <a:close/>
                  <a:moveTo>
                    <a:pt x="9" y="67"/>
                  </a:moveTo>
                  <a:cubicBezTo>
                    <a:pt x="10" y="68"/>
                    <a:pt x="11" y="69"/>
                    <a:pt x="12" y="71"/>
                  </a:cubicBezTo>
                  <a:cubicBezTo>
                    <a:pt x="613" y="71"/>
                    <a:pt x="613" y="71"/>
                    <a:pt x="613" y="71"/>
                  </a:cubicBezTo>
                  <a:cubicBezTo>
                    <a:pt x="612" y="69"/>
                    <a:pt x="612" y="68"/>
                    <a:pt x="611" y="67"/>
                  </a:cubicBezTo>
                  <a:lnTo>
                    <a:pt x="9" y="67"/>
                  </a:lnTo>
                  <a:close/>
                  <a:moveTo>
                    <a:pt x="20" y="78"/>
                  </a:moveTo>
                  <a:cubicBezTo>
                    <a:pt x="22" y="79"/>
                    <a:pt x="24" y="81"/>
                    <a:pt x="26" y="82"/>
                  </a:cubicBezTo>
                  <a:cubicBezTo>
                    <a:pt x="619" y="82"/>
                    <a:pt x="619" y="82"/>
                    <a:pt x="619" y="82"/>
                  </a:cubicBezTo>
                  <a:cubicBezTo>
                    <a:pt x="619" y="80"/>
                    <a:pt x="618" y="79"/>
                    <a:pt x="617" y="78"/>
                  </a:cubicBezTo>
                  <a:lnTo>
                    <a:pt x="20" y="78"/>
                  </a:lnTo>
                  <a:close/>
                  <a:moveTo>
                    <a:pt x="20" y="78"/>
                  </a:moveTo>
                  <a:cubicBezTo>
                    <a:pt x="20" y="78"/>
                    <a:pt x="20" y="78"/>
                    <a:pt x="20" y="78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15"/>
            <p:cNvSpPr>
              <a:spLocks noEditPoints="1"/>
            </p:cNvSpPr>
            <p:nvPr/>
          </p:nvSpPr>
          <p:spPr bwMode="auto">
            <a:xfrm>
              <a:off x="1898650" y="3984625"/>
              <a:ext cx="2897188" cy="679450"/>
            </a:xfrm>
            <a:custGeom>
              <a:avLst/>
              <a:gdLst>
                <a:gd name="T0" fmla="*/ 666 w 770"/>
                <a:gd name="T1" fmla="*/ 0 h 180"/>
                <a:gd name="T2" fmla="*/ 0 w 770"/>
                <a:gd name="T3" fmla="*/ 0 h 180"/>
                <a:gd name="T4" fmla="*/ 0 w 770"/>
                <a:gd name="T5" fmla="*/ 25 h 180"/>
                <a:gd name="T6" fmla="*/ 0 w 770"/>
                <a:gd name="T7" fmla="*/ 156 h 180"/>
                <a:gd name="T8" fmla="*/ 0 w 770"/>
                <a:gd name="T9" fmla="*/ 180 h 180"/>
                <a:gd name="T10" fmla="*/ 666 w 770"/>
                <a:gd name="T11" fmla="*/ 180 h 180"/>
                <a:gd name="T12" fmla="*/ 666 w 770"/>
                <a:gd name="T13" fmla="*/ 0 h 180"/>
                <a:gd name="T14" fmla="*/ 666 w 770"/>
                <a:gd name="T15" fmla="*/ 0 h 180"/>
                <a:gd name="T16" fmla="*/ 666 w 770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0" h="180">
                  <a:moveTo>
                    <a:pt x="6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1" y="69"/>
                    <a:pt x="26" y="119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66" y="180"/>
                    <a:pt x="666" y="180"/>
                    <a:pt x="666" y="180"/>
                  </a:cubicBezTo>
                  <a:cubicBezTo>
                    <a:pt x="770" y="180"/>
                    <a:pt x="770" y="0"/>
                    <a:pt x="666" y="0"/>
                  </a:cubicBezTo>
                  <a:close/>
                  <a:moveTo>
                    <a:pt x="666" y="0"/>
                  </a:moveTo>
                  <a:cubicBezTo>
                    <a:pt x="666" y="0"/>
                    <a:pt x="666" y="0"/>
                    <a:pt x="666" y="0"/>
                  </a:cubicBezTo>
                </a:path>
              </a:pathLst>
            </a:custGeom>
            <a:solidFill>
              <a:srgbClr val="FF5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16"/>
            <p:cNvSpPr>
              <a:spLocks noEditPoints="1"/>
            </p:cNvSpPr>
            <p:nvPr/>
          </p:nvSpPr>
          <p:spPr bwMode="auto">
            <a:xfrm>
              <a:off x="1898650" y="4078288"/>
              <a:ext cx="2720975" cy="495300"/>
            </a:xfrm>
            <a:custGeom>
              <a:avLst/>
              <a:gdLst>
                <a:gd name="T0" fmla="*/ 0 w 723"/>
                <a:gd name="T1" fmla="*/ 131 h 131"/>
                <a:gd name="T2" fmla="*/ 0 w 723"/>
                <a:gd name="T3" fmla="*/ 0 h 131"/>
                <a:gd name="T4" fmla="*/ 666 w 723"/>
                <a:gd name="T5" fmla="*/ 0 h 131"/>
                <a:gd name="T6" fmla="*/ 723 w 723"/>
                <a:gd name="T7" fmla="*/ 65 h 131"/>
                <a:gd name="T8" fmla="*/ 666 w 723"/>
                <a:gd name="T9" fmla="*/ 131 h 131"/>
                <a:gd name="T10" fmla="*/ 0 w 723"/>
                <a:gd name="T11" fmla="*/ 131 h 131"/>
                <a:gd name="T12" fmla="*/ 0 w 723"/>
                <a:gd name="T13" fmla="*/ 131 h 131"/>
                <a:gd name="T14" fmla="*/ 0 w 723"/>
                <a:gd name="T1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131">
                  <a:moveTo>
                    <a:pt x="0" y="131"/>
                  </a:moveTo>
                  <a:cubicBezTo>
                    <a:pt x="27" y="87"/>
                    <a:pt x="29" y="44"/>
                    <a:pt x="0" y="0"/>
                  </a:cubicBezTo>
                  <a:cubicBezTo>
                    <a:pt x="666" y="0"/>
                    <a:pt x="666" y="0"/>
                    <a:pt x="666" y="0"/>
                  </a:cubicBezTo>
                  <a:cubicBezTo>
                    <a:pt x="698" y="0"/>
                    <a:pt x="723" y="30"/>
                    <a:pt x="723" y="65"/>
                  </a:cubicBezTo>
                  <a:cubicBezTo>
                    <a:pt x="723" y="101"/>
                    <a:pt x="698" y="131"/>
                    <a:pt x="666" y="131"/>
                  </a:cubicBezTo>
                  <a:lnTo>
                    <a:pt x="0" y="131"/>
                  </a:lnTo>
                  <a:close/>
                  <a:moveTo>
                    <a:pt x="0" y="131"/>
                  </a:moveTo>
                  <a:cubicBezTo>
                    <a:pt x="0" y="131"/>
                    <a:pt x="0" y="131"/>
                    <a:pt x="0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17"/>
            <p:cNvSpPr>
              <a:spLocks noEditPoints="1"/>
            </p:cNvSpPr>
            <p:nvPr/>
          </p:nvSpPr>
          <p:spPr bwMode="auto">
            <a:xfrm>
              <a:off x="1898650" y="4078288"/>
              <a:ext cx="2814638" cy="484187"/>
            </a:xfrm>
            <a:custGeom>
              <a:avLst/>
              <a:gdLst>
                <a:gd name="T0" fmla="*/ 6 w 748"/>
                <a:gd name="T1" fmla="*/ 11 h 128"/>
                <a:gd name="T2" fmla="*/ 0 w 748"/>
                <a:gd name="T3" fmla="*/ 0 h 128"/>
                <a:gd name="T4" fmla="*/ 666 w 748"/>
                <a:gd name="T5" fmla="*/ 0 h 128"/>
                <a:gd name="T6" fmla="*/ 684 w 748"/>
                <a:gd name="T7" fmla="*/ 128 h 128"/>
                <a:gd name="T8" fmla="*/ 665 w 748"/>
                <a:gd name="T9" fmla="*/ 11 h 128"/>
                <a:gd name="T10" fmla="*/ 6 w 748"/>
                <a:gd name="T11" fmla="*/ 11 h 128"/>
                <a:gd name="T12" fmla="*/ 6 w 748"/>
                <a:gd name="T13" fmla="*/ 11 h 128"/>
                <a:gd name="T14" fmla="*/ 6 w 748"/>
                <a:gd name="T15" fmla="*/ 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8" h="128">
                  <a:moveTo>
                    <a:pt x="6" y="11"/>
                  </a:moveTo>
                  <a:cubicBezTo>
                    <a:pt x="4" y="7"/>
                    <a:pt x="2" y="4"/>
                    <a:pt x="0" y="0"/>
                  </a:cubicBezTo>
                  <a:cubicBezTo>
                    <a:pt x="666" y="0"/>
                    <a:pt x="666" y="0"/>
                    <a:pt x="666" y="0"/>
                  </a:cubicBezTo>
                  <a:cubicBezTo>
                    <a:pt x="730" y="0"/>
                    <a:pt x="748" y="101"/>
                    <a:pt x="684" y="128"/>
                  </a:cubicBezTo>
                  <a:cubicBezTo>
                    <a:pt x="727" y="104"/>
                    <a:pt x="711" y="24"/>
                    <a:pt x="665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18"/>
            <p:cNvSpPr>
              <a:spLocks noEditPoints="1"/>
            </p:cNvSpPr>
            <p:nvPr/>
          </p:nvSpPr>
          <p:spPr bwMode="auto">
            <a:xfrm>
              <a:off x="1917700" y="4146550"/>
              <a:ext cx="2701925" cy="396875"/>
            </a:xfrm>
            <a:custGeom>
              <a:avLst/>
              <a:gdLst>
                <a:gd name="T0" fmla="*/ 8 w 718"/>
                <a:gd name="T1" fmla="*/ 5 h 105"/>
                <a:gd name="T2" fmla="*/ 705 w 718"/>
                <a:gd name="T3" fmla="*/ 5 h 105"/>
                <a:gd name="T4" fmla="*/ 700 w 718"/>
                <a:gd name="T5" fmla="*/ 0 h 105"/>
                <a:gd name="T6" fmla="*/ 5 w 718"/>
                <a:gd name="T7" fmla="*/ 0 h 105"/>
                <a:gd name="T8" fmla="*/ 8 w 718"/>
                <a:gd name="T9" fmla="*/ 5 h 105"/>
                <a:gd name="T10" fmla="*/ 710 w 718"/>
                <a:gd name="T11" fmla="*/ 14 h 105"/>
                <a:gd name="T12" fmla="*/ 713 w 718"/>
                <a:gd name="T13" fmla="*/ 19 h 105"/>
                <a:gd name="T14" fmla="*/ 13 w 718"/>
                <a:gd name="T15" fmla="*/ 19 h 105"/>
                <a:gd name="T16" fmla="*/ 11 w 718"/>
                <a:gd name="T17" fmla="*/ 14 h 105"/>
                <a:gd name="T18" fmla="*/ 710 w 718"/>
                <a:gd name="T19" fmla="*/ 14 h 105"/>
                <a:gd name="T20" fmla="*/ 716 w 718"/>
                <a:gd name="T21" fmla="*/ 29 h 105"/>
                <a:gd name="T22" fmla="*/ 717 w 718"/>
                <a:gd name="T23" fmla="*/ 34 h 105"/>
                <a:gd name="T24" fmla="*/ 15 w 718"/>
                <a:gd name="T25" fmla="*/ 34 h 105"/>
                <a:gd name="T26" fmla="*/ 15 w 718"/>
                <a:gd name="T27" fmla="*/ 29 h 105"/>
                <a:gd name="T28" fmla="*/ 716 w 718"/>
                <a:gd name="T29" fmla="*/ 29 h 105"/>
                <a:gd name="T30" fmla="*/ 718 w 718"/>
                <a:gd name="T31" fmla="*/ 43 h 105"/>
                <a:gd name="T32" fmla="*/ 718 w 718"/>
                <a:gd name="T33" fmla="*/ 47 h 105"/>
                <a:gd name="T34" fmla="*/ 718 w 718"/>
                <a:gd name="T35" fmla="*/ 48 h 105"/>
                <a:gd name="T36" fmla="*/ 16 w 718"/>
                <a:gd name="T37" fmla="*/ 48 h 105"/>
                <a:gd name="T38" fmla="*/ 16 w 718"/>
                <a:gd name="T39" fmla="*/ 43 h 105"/>
                <a:gd name="T40" fmla="*/ 718 w 718"/>
                <a:gd name="T41" fmla="*/ 43 h 105"/>
                <a:gd name="T42" fmla="*/ 718 w 718"/>
                <a:gd name="T43" fmla="*/ 57 h 105"/>
                <a:gd name="T44" fmla="*/ 717 w 718"/>
                <a:gd name="T45" fmla="*/ 62 h 105"/>
                <a:gd name="T46" fmla="*/ 15 w 718"/>
                <a:gd name="T47" fmla="*/ 62 h 105"/>
                <a:gd name="T48" fmla="*/ 16 w 718"/>
                <a:gd name="T49" fmla="*/ 57 h 105"/>
                <a:gd name="T50" fmla="*/ 718 w 718"/>
                <a:gd name="T51" fmla="*/ 57 h 105"/>
                <a:gd name="T52" fmla="*/ 714 w 718"/>
                <a:gd name="T53" fmla="*/ 71 h 105"/>
                <a:gd name="T54" fmla="*/ 712 w 718"/>
                <a:gd name="T55" fmla="*/ 76 h 105"/>
                <a:gd name="T56" fmla="*/ 12 w 718"/>
                <a:gd name="T57" fmla="*/ 76 h 105"/>
                <a:gd name="T58" fmla="*/ 14 w 718"/>
                <a:gd name="T59" fmla="*/ 71 h 105"/>
                <a:gd name="T60" fmla="*/ 714 w 718"/>
                <a:gd name="T61" fmla="*/ 71 h 105"/>
                <a:gd name="T62" fmla="*/ 707 w 718"/>
                <a:gd name="T63" fmla="*/ 85 h 105"/>
                <a:gd name="T64" fmla="*/ 704 w 718"/>
                <a:gd name="T65" fmla="*/ 90 h 105"/>
                <a:gd name="T66" fmla="*/ 7 w 718"/>
                <a:gd name="T67" fmla="*/ 90 h 105"/>
                <a:gd name="T68" fmla="*/ 9 w 718"/>
                <a:gd name="T69" fmla="*/ 85 h 105"/>
                <a:gd name="T70" fmla="*/ 707 w 718"/>
                <a:gd name="T71" fmla="*/ 85 h 105"/>
                <a:gd name="T72" fmla="*/ 695 w 718"/>
                <a:gd name="T73" fmla="*/ 100 h 105"/>
                <a:gd name="T74" fmla="*/ 689 w 718"/>
                <a:gd name="T75" fmla="*/ 105 h 105"/>
                <a:gd name="T76" fmla="*/ 0 w 718"/>
                <a:gd name="T77" fmla="*/ 105 h 105"/>
                <a:gd name="T78" fmla="*/ 3 w 718"/>
                <a:gd name="T79" fmla="*/ 100 h 105"/>
                <a:gd name="T80" fmla="*/ 695 w 718"/>
                <a:gd name="T81" fmla="*/ 100 h 105"/>
                <a:gd name="T82" fmla="*/ 695 w 718"/>
                <a:gd name="T83" fmla="*/ 100 h 105"/>
                <a:gd name="T84" fmla="*/ 695 w 718"/>
                <a:gd name="T85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8" h="105">
                  <a:moveTo>
                    <a:pt x="8" y="5"/>
                  </a:moveTo>
                  <a:cubicBezTo>
                    <a:pt x="705" y="5"/>
                    <a:pt x="705" y="5"/>
                    <a:pt x="705" y="5"/>
                  </a:cubicBezTo>
                  <a:cubicBezTo>
                    <a:pt x="703" y="3"/>
                    <a:pt x="702" y="2"/>
                    <a:pt x="70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7" y="3"/>
                    <a:pt x="8" y="5"/>
                  </a:cubicBezTo>
                  <a:close/>
                  <a:moveTo>
                    <a:pt x="710" y="14"/>
                  </a:moveTo>
                  <a:cubicBezTo>
                    <a:pt x="711" y="16"/>
                    <a:pt x="712" y="18"/>
                    <a:pt x="7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2" y="16"/>
                    <a:pt x="11" y="14"/>
                  </a:cubicBezTo>
                  <a:lnTo>
                    <a:pt x="710" y="14"/>
                  </a:lnTo>
                  <a:close/>
                  <a:moveTo>
                    <a:pt x="716" y="29"/>
                  </a:moveTo>
                  <a:cubicBezTo>
                    <a:pt x="716" y="30"/>
                    <a:pt x="717" y="32"/>
                    <a:pt x="717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5" y="30"/>
                    <a:pt x="15" y="29"/>
                  </a:cubicBezTo>
                  <a:lnTo>
                    <a:pt x="716" y="29"/>
                  </a:lnTo>
                  <a:close/>
                  <a:moveTo>
                    <a:pt x="718" y="43"/>
                  </a:moveTo>
                  <a:cubicBezTo>
                    <a:pt x="718" y="44"/>
                    <a:pt x="718" y="46"/>
                    <a:pt x="718" y="47"/>
                  </a:cubicBezTo>
                  <a:cubicBezTo>
                    <a:pt x="718" y="48"/>
                    <a:pt x="718" y="48"/>
                    <a:pt x="718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6"/>
                    <a:pt x="16" y="44"/>
                    <a:pt x="16" y="43"/>
                  </a:cubicBezTo>
                  <a:cubicBezTo>
                    <a:pt x="718" y="43"/>
                    <a:pt x="718" y="43"/>
                    <a:pt x="718" y="43"/>
                  </a:cubicBezTo>
                  <a:close/>
                  <a:moveTo>
                    <a:pt x="718" y="57"/>
                  </a:moveTo>
                  <a:cubicBezTo>
                    <a:pt x="717" y="59"/>
                    <a:pt x="717" y="60"/>
                    <a:pt x="717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0"/>
                    <a:pt x="16" y="59"/>
                    <a:pt x="16" y="57"/>
                  </a:cubicBezTo>
                  <a:lnTo>
                    <a:pt x="718" y="57"/>
                  </a:lnTo>
                  <a:close/>
                  <a:moveTo>
                    <a:pt x="714" y="71"/>
                  </a:moveTo>
                  <a:cubicBezTo>
                    <a:pt x="714" y="73"/>
                    <a:pt x="713" y="75"/>
                    <a:pt x="7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5"/>
                    <a:pt x="13" y="73"/>
                    <a:pt x="14" y="71"/>
                  </a:cubicBezTo>
                  <a:lnTo>
                    <a:pt x="714" y="71"/>
                  </a:lnTo>
                  <a:close/>
                  <a:moveTo>
                    <a:pt x="707" y="85"/>
                  </a:moveTo>
                  <a:cubicBezTo>
                    <a:pt x="706" y="87"/>
                    <a:pt x="705" y="89"/>
                    <a:pt x="704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8" y="89"/>
                    <a:pt x="9" y="87"/>
                    <a:pt x="9" y="85"/>
                  </a:cubicBezTo>
                  <a:lnTo>
                    <a:pt x="707" y="85"/>
                  </a:lnTo>
                  <a:close/>
                  <a:moveTo>
                    <a:pt x="695" y="100"/>
                  </a:moveTo>
                  <a:cubicBezTo>
                    <a:pt x="693" y="102"/>
                    <a:pt x="691" y="103"/>
                    <a:pt x="689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3"/>
                    <a:pt x="2" y="101"/>
                    <a:pt x="3" y="100"/>
                  </a:cubicBezTo>
                  <a:lnTo>
                    <a:pt x="695" y="100"/>
                  </a:lnTo>
                  <a:close/>
                  <a:moveTo>
                    <a:pt x="695" y="100"/>
                  </a:moveTo>
                  <a:cubicBezTo>
                    <a:pt x="695" y="100"/>
                    <a:pt x="695" y="100"/>
                    <a:pt x="695" y="100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19"/>
            <p:cNvSpPr>
              <a:spLocks noEditPoints="1"/>
            </p:cNvSpPr>
            <p:nvPr/>
          </p:nvSpPr>
          <p:spPr bwMode="auto">
            <a:xfrm>
              <a:off x="2354263" y="2919413"/>
              <a:ext cx="1930400" cy="533400"/>
            </a:xfrm>
            <a:custGeom>
              <a:avLst/>
              <a:gdLst>
                <a:gd name="T0" fmla="*/ 444 w 513"/>
                <a:gd name="T1" fmla="*/ 0 h 141"/>
                <a:gd name="T2" fmla="*/ 0 w 513"/>
                <a:gd name="T3" fmla="*/ 0 h 141"/>
                <a:gd name="T4" fmla="*/ 0 w 513"/>
                <a:gd name="T5" fmla="*/ 20 h 141"/>
                <a:gd name="T6" fmla="*/ 0 w 513"/>
                <a:gd name="T7" fmla="*/ 122 h 141"/>
                <a:gd name="T8" fmla="*/ 0 w 513"/>
                <a:gd name="T9" fmla="*/ 141 h 141"/>
                <a:gd name="T10" fmla="*/ 444 w 513"/>
                <a:gd name="T11" fmla="*/ 141 h 141"/>
                <a:gd name="T12" fmla="*/ 444 w 513"/>
                <a:gd name="T13" fmla="*/ 0 h 141"/>
                <a:gd name="T14" fmla="*/ 444 w 513"/>
                <a:gd name="T15" fmla="*/ 0 h 141"/>
                <a:gd name="T16" fmla="*/ 444 w 513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3" h="141">
                  <a:moveTo>
                    <a:pt x="4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1" y="54"/>
                    <a:pt x="18" y="93"/>
                    <a:pt x="0" y="12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444" y="141"/>
                    <a:pt x="444" y="141"/>
                    <a:pt x="444" y="141"/>
                  </a:cubicBezTo>
                  <a:cubicBezTo>
                    <a:pt x="513" y="141"/>
                    <a:pt x="513" y="0"/>
                    <a:pt x="444" y="0"/>
                  </a:cubicBezTo>
                  <a:close/>
                  <a:moveTo>
                    <a:pt x="444" y="0"/>
                  </a:moveTo>
                  <a:cubicBezTo>
                    <a:pt x="444" y="0"/>
                    <a:pt x="444" y="0"/>
                    <a:pt x="444" y="0"/>
                  </a:cubicBezTo>
                </a:path>
              </a:pathLst>
            </a:custGeom>
            <a:solidFill>
              <a:srgbClr val="FBB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20"/>
            <p:cNvSpPr>
              <a:spLocks noEditPoints="1"/>
            </p:cNvSpPr>
            <p:nvPr/>
          </p:nvSpPr>
          <p:spPr bwMode="auto">
            <a:xfrm>
              <a:off x="2354263" y="2995613"/>
              <a:ext cx="1812925" cy="384175"/>
            </a:xfrm>
            <a:custGeom>
              <a:avLst/>
              <a:gdLst>
                <a:gd name="T0" fmla="*/ 0 w 482"/>
                <a:gd name="T1" fmla="*/ 102 h 102"/>
                <a:gd name="T2" fmla="*/ 0 w 482"/>
                <a:gd name="T3" fmla="*/ 0 h 102"/>
                <a:gd name="T4" fmla="*/ 444 w 482"/>
                <a:gd name="T5" fmla="*/ 0 h 102"/>
                <a:gd name="T6" fmla="*/ 482 w 482"/>
                <a:gd name="T7" fmla="*/ 51 h 102"/>
                <a:gd name="T8" fmla="*/ 444 w 482"/>
                <a:gd name="T9" fmla="*/ 102 h 102"/>
                <a:gd name="T10" fmla="*/ 0 w 482"/>
                <a:gd name="T11" fmla="*/ 102 h 102"/>
                <a:gd name="T12" fmla="*/ 0 w 482"/>
                <a:gd name="T13" fmla="*/ 102 h 102"/>
                <a:gd name="T14" fmla="*/ 0 w 48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102">
                  <a:moveTo>
                    <a:pt x="0" y="102"/>
                  </a:moveTo>
                  <a:cubicBezTo>
                    <a:pt x="18" y="68"/>
                    <a:pt x="20" y="34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65" y="0"/>
                    <a:pt x="482" y="23"/>
                    <a:pt x="482" y="51"/>
                  </a:cubicBezTo>
                  <a:cubicBezTo>
                    <a:pt x="482" y="79"/>
                    <a:pt x="465" y="102"/>
                    <a:pt x="444" y="102"/>
                  </a:cubicBezTo>
                  <a:lnTo>
                    <a:pt x="0" y="102"/>
                  </a:lnTo>
                  <a:close/>
                  <a:moveTo>
                    <a:pt x="0" y="102"/>
                  </a:moveTo>
                  <a:cubicBezTo>
                    <a:pt x="0" y="102"/>
                    <a:pt x="0" y="102"/>
                    <a:pt x="0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21"/>
            <p:cNvSpPr>
              <a:spLocks noEditPoints="1"/>
            </p:cNvSpPr>
            <p:nvPr/>
          </p:nvSpPr>
          <p:spPr bwMode="auto">
            <a:xfrm>
              <a:off x="2354263" y="2995613"/>
              <a:ext cx="1873250" cy="373062"/>
            </a:xfrm>
            <a:custGeom>
              <a:avLst/>
              <a:gdLst>
                <a:gd name="T0" fmla="*/ 4 w 498"/>
                <a:gd name="T1" fmla="*/ 8 h 99"/>
                <a:gd name="T2" fmla="*/ 0 w 498"/>
                <a:gd name="T3" fmla="*/ 0 h 99"/>
                <a:gd name="T4" fmla="*/ 444 w 498"/>
                <a:gd name="T5" fmla="*/ 0 h 99"/>
                <a:gd name="T6" fmla="*/ 455 w 498"/>
                <a:gd name="T7" fmla="*/ 99 h 99"/>
                <a:gd name="T8" fmla="*/ 443 w 498"/>
                <a:gd name="T9" fmla="*/ 8 h 99"/>
                <a:gd name="T10" fmla="*/ 4 w 498"/>
                <a:gd name="T11" fmla="*/ 8 h 99"/>
                <a:gd name="T12" fmla="*/ 4 w 498"/>
                <a:gd name="T13" fmla="*/ 8 h 99"/>
                <a:gd name="T14" fmla="*/ 4 w 498"/>
                <a:gd name="T15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99">
                  <a:moveTo>
                    <a:pt x="4" y="8"/>
                  </a:moveTo>
                  <a:cubicBezTo>
                    <a:pt x="3" y="5"/>
                    <a:pt x="2" y="2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86" y="0"/>
                    <a:pt x="498" y="78"/>
                    <a:pt x="455" y="99"/>
                  </a:cubicBezTo>
                  <a:cubicBezTo>
                    <a:pt x="485" y="81"/>
                    <a:pt x="474" y="18"/>
                    <a:pt x="443" y="8"/>
                  </a:cubicBezTo>
                  <a:lnTo>
                    <a:pt x="4" y="8"/>
                  </a:ln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22"/>
            <p:cNvSpPr>
              <a:spLocks noEditPoints="1"/>
            </p:cNvSpPr>
            <p:nvPr/>
          </p:nvSpPr>
          <p:spPr bwMode="auto">
            <a:xfrm>
              <a:off x="2368550" y="3048000"/>
              <a:ext cx="1798638" cy="309562"/>
            </a:xfrm>
            <a:custGeom>
              <a:avLst/>
              <a:gdLst>
                <a:gd name="T0" fmla="*/ 5 w 478"/>
                <a:gd name="T1" fmla="*/ 4 h 82"/>
                <a:gd name="T2" fmla="*/ 469 w 478"/>
                <a:gd name="T3" fmla="*/ 4 h 82"/>
                <a:gd name="T4" fmla="*/ 466 w 478"/>
                <a:gd name="T5" fmla="*/ 0 h 82"/>
                <a:gd name="T6" fmla="*/ 3 w 478"/>
                <a:gd name="T7" fmla="*/ 0 h 82"/>
                <a:gd name="T8" fmla="*/ 5 w 478"/>
                <a:gd name="T9" fmla="*/ 4 h 82"/>
                <a:gd name="T10" fmla="*/ 473 w 478"/>
                <a:gd name="T11" fmla="*/ 11 h 82"/>
                <a:gd name="T12" fmla="*/ 474 w 478"/>
                <a:gd name="T13" fmla="*/ 15 h 82"/>
                <a:gd name="T14" fmla="*/ 8 w 478"/>
                <a:gd name="T15" fmla="*/ 15 h 82"/>
                <a:gd name="T16" fmla="*/ 7 w 478"/>
                <a:gd name="T17" fmla="*/ 11 h 82"/>
                <a:gd name="T18" fmla="*/ 473 w 478"/>
                <a:gd name="T19" fmla="*/ 11 h 82"/>
                <a:gd name="T20" fmla="*/ 476 w 478"/>
                <a:gd name="T21" fmla="*/ 22 h 82"/>
                <a:gd name="T22" fmla="*/ 477 w 478"/>
                <a:gd name="T23" fmla="*/ 26 h 82"/>
                <a:gd name="T24" fmla="*/ 10 w 478"/>
                <a:gd name="T25" fmla="*/ 26 h 82"/>
                <a:gd name="T26" fmla="*/ 10 w 478"/>
                <a:gd name="T27" fmla="*/ 22 h 82"/>
                <a:gd name="T28" fmla="*/ 476 w 478"/>
                <a:gd name="T29" fmla="*/ 22 h 82"/>
                <a:gd name="T30" fmla="*/ 478 w 478"/>
                <a:gd name="T31" fmla="*/ 33 h 82"/>
                <a:gd name="T32" fmla="*/ 478 w 478"/>
                <a:gd name="T33" fmla="*/ 37 h 82"/>
                <a:gd name="T34" fmla="*/ 478 w 478"/>
                <a:gd name="T35" fmla="*/ 37 h 82"/>
                <a:gd name="T36" fmla="*/ 11 w 478"/>
                <a:gd name="T37" fmla="*/ 37 h 82"/>
                <a:gd name="T38" fmla="*/ 11 w 478"/>
                <a:gd name="T39" fmla="*/ 33 h 82"/>
                <a:gd name="T40" fmla="*/ 478 w 478"/>
                <a:gd name="T41" fmla="*/ 33 h 82"/>
                <a:gd name="T42" fmla="*/ 478 w 478"/>
                <a:gd name="T43" fmla="*/ 44 h 82"/>
                <a:gd name="T44" fmla="*/ 477 w 478"/>
                <a:gd name="T45" fmla="*/ 48 h 82"/>
                <a:gd name="T46" fmla="*/ 10 w 478"/>
                <a:gd name="T47" fmla="*/ 48 h 82"/>
                <a:gd name="T48" fmla="*/ 10 w 478"/>
                <a:gd name="T49" fmla="*/ 44 h 82"/>
                <a:gd name="T50" fmla="*/ 478 w 478"/>
                <a:gd name="T51" fmla="*/ 44 h 82"/>
                <a:gd name="T52" fmla="*/ 475 w 478"/>
                <a:gd name="T53" fmla="*/ 55 h 82"/>
                <a:gd name="T54" fmla="*/ 474 w 478"/>
                <a:gd name="T55" fmla="*/ 59 h 82"/>
                <a:gd name="T56" fmla="*/ 8 w 478"/>
                <a:gd name="T57" fmla="*/ 59 h 82"/>
                <a:gd name="T58" fmla="*/ 9 w 478"/>
                <a:gd name="T59" fmla="*/ 55 h 82"/>
                <a:gd name="T60" fmla="*/ 475 w 478"/>
                <a:gd name="T61" fmla="*/ 55 h 82"/>
                <a:gd name="T62" fmla="*/ 471 w 478"/>
                <a:gd name="T63" fmla="*/ 67 h 82"/>
                <a:gd name="T64" fmla="*/ 468 w 478"/>
                <a:gd name="T65" fmla="*/ 70 h 82"/>
                <a:gd name="T66" fmla="*/ 5 w 478"/>
                <a:gd name="T67" fmla="*/ 70 h 82"/>
                <a:gd name="T68" fmla="*/ 6 w 478"/>
                <a:gd name="T69" fmla="*/ 67 h 82"/>
                <a:gd name="T70" fmla="*/ 471 w 478"/>
                <a:gd name="T71" fmla="*/ 67 h 82"/>
                <a:gd name="T72" fmla="*/ 463 w 478"/>
                <a:gd name="T73" fmla="*/ 78 h 82"/>
                <a:gd name="T74" fmla="*/ 458 w 478"/>
                <a:gd name="T75" fmla="*/ 82 h 82"/>
                <a:gd name="T76" fmla="*/ 0 w 478"/>
                <a:gd name="T77" fmla="*/ 82 h 82"/>
                <a:gd name="T78" fmla="*/ 2 w 478"/>
                <a:gd name="T79" fmla="*/ 78 h 82"/>
                <a:gd name="T80" fmla="*/ 463 w 478"/>
                <a:gd name="T81" fmla="*/ 78 h 82"/>
                <a:gd name="T82" fmla="*/ 463 w 478"/>
                <a:gd name="T83" fmla="*/ 78 h 82"/>
                <a:gd name="T84" fmla="*/ 463 w 478"/>
                <a:gd name="T85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8" h="82">
                  <a:moveTo>
                    <a:pt x="5" y="4"/>
                  </a:moveTo>
                  <a:cubicBezTo>
                    <a:pt x="469" y="4"/>
                    <a:pt x="469" y="4"/>
                    <a:pt x="469" y="4"/>
                  </a:cubicBezTo>
                  <a:cubicBezTo>
                    <a:pt x="468" y="2"/>
                    <a:pt x="467" y="1"/>
                    <a:pt x="46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2"/>
                    <a:pt x="5" y="4"/>
                  </a:cubicBezTo>
                  <a:close/>
                  <a:moveTo>
                    <a:pt x="473" y="11"/>
                  </a:moveTo>
                  <a:cubicBezTo>
                    <a:pt x="473" y="12"/>
                    <a:pt x="474" y="13"/>
                    <a:pt x="47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2"/>
                    <a:pt x="7" y="11"/>
                  </a:cubicBezTo>
                  <a:lnTo>
                    <a:pt x="473" y="11"/>
                  </a:lnTo>
                  <a:close/>
                  <a:moveTo>
                    <a:pt x="476" y="22"/>
                  </a:moveTo>
                  <a:cubicBezTo>
                    <a:pt x="477" y="23"/>
                    <a:pt x="477" y="25"/>
                    <a:pt x="477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5"/>
                    <a:pt x="10" y="23"/>
                    <a:pt x="10" y="22"/>
                  </a:cubicBezTo>
                  <a:lnTo>
                    <a:pt x="476" y="22"/>
                  </a:lnTo>
                  <a:close/>
                  <a:moveTo>
                    <a:pt x="478" y="33"/>
                  </a:moveTo>
                  <a:cubicBezTo>
                    <a:pt x="478" y="34"/>
                    <a:pt x="478" y="36"/>
                    <a:pt x="478" y="37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4"/>
                    <a:pt x="11" y="33"/>
                  </a:cubicBezTo>
                  <a:lnTo>
                    <a:pt x="478" y="33"/>
                  </a:lnTo>
                  <a:close/>
                  <a:moveTo>
                    <a:pt x="478" y="44"/>
                  </a:moveTo>
                  <a:cubicBezTo>
                    <a:pt x="477" y="46"/>
                    <a:pt x="477" y="47"/>
                    <a:pt x="47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7"/>
                    <a:pt x="10" y="46"/>
                    <a:pt x="10" y="44"/>
                  </a:cubicBezTo>
                  <a:lnTo>
                    <a:pt x="478" y="44"/>
                  </a:lnTo>
                  <a:close/>
                  <a:moveTo>
                    <a:pt x="475" y="55"/>
                  </a:moveTo>
                  <a:cubicBezTo>
                    <a:pt x="475" y="57"/>
                    <a:pt x="474" y="58"/>
                    <a:pt x="474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8"/>
                    <a:pt x="9" y="57"/>
                    <a:pt x="9" y="55"/>
                  </a:cubicBezTo>
                  <a:lnTo>
                    <a:pt x="475" y="55"/>
                  </a:lnTo>
                  <a:close/>
                  <a:moveTo>
                    <a:pt x="471" y="67"/>
                  </a:moveTo>
                  <a:cubicBezTo>
                    <a:pt x="470" y="68"/>
                    <a:pt x="469" y="69"/>
                    <a:pt x="468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69"/>
                    <a:pt x="6" y="68"/>
                    <a:pt x="6" y="67"/>
                  </a:cubicBezTo>
                  <a:lnTo>
                    <a:pt x="471" y="67"/>
                  </a:lnTo>
                  <a:close/>
                  <a:moveTo>
                    <a:pt x="463" y="78"/>
                  </a:moveTo>
                  <a:cubicBezTo>
                    <a:pt x="461" y="79"/>
                    <a:pt x="460" y="80"/>
                    <a:pt x="45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0"/>
                    <a:pt x="1" y="79"/>
                    <a:pt x="2" y="78"/>
                  </a:cubicBezTo>
                  <a:lnTo>
                    <a:pt x="463" y="78"/>
                  </a:lnTo>
                  <a:close/>
                  <a:moveTo>
                    <a:pt x="463" y="78"/>
                  </a:moveTo>
                  <a:cubicBezTo>
                    <a:pt x="463" y="78"/>
                    <a:pt x="463" y="78"/>
                    <a:pt x="463" y="78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8008027" y="909999"/>
            <a:ext cx="1245714" cy="1970172"/>
            <a:chOff x="8003575" y="0"/>
            <a:chExt cx="1245714" cy="1970172"/>
          </a:xfrm>
        </p:grpSpPr>
        <p:sp>
          <p:nvSpPr>
            <p:cNvPr id="101" name="직사각형 100"/>
            <p:cNvSpPr/>
            <p:nvPr/>
          </p:nvSpPr>
          <p:spPr>
            <a:xfrm>
              <a:off x="8606971" y="0"/>
              <a:ext cx="53056" cy="1073777"/>
            </a:xfrm>
            <a:prstGeom prst="rect">
              <a:avLst/>
            </a:prstGeom>
            <a:solidFill>
              <a:srgbClr val="277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2" name="그룹 101"/>
            <p:cNvGrpSpPr/>
            <p:nvPr/>
          </p:nvGrpSpPr>
          <p:grpSpPr>
            <a:xfrm rot="18856048">
              <a:off x="8003575" y="724458"/>
              <a:ext cx="1245714" cy="1245714"/>
              <a:chOff x="2298700" y="2043113"/>
              <a:chExt cx="2443163" cy="2443163"/>
            </a:xfrm>
          </p:grpSpPr>
          <p:sp>
            <p:nvSpPr>
              <p:cNvPr id="103" name="Freeform 5"/>
              <p:cNvSpPr>
                <a:spLocks noEditPoints="1"/>
              </p:cNvSpPr>
              <p:nvPr/>
            </p:nvSpPr>
            <p:spPr bwMode="auto">
              <a:xfrm>
                <a:off x="3195638" y="2265363"/>
                <a:ext cx="1323975" cy="1323975"/>
              </a:xfrm>
              <a:custGeom>
                <a:avLst/>
                <a:gdLst>
                  <a:gd name="T0" fmla="*/ 0 w 351"/>
                  <a:gd name="T1" fmla="*/ 164 h 351"/>
                  <a:gd name="T2" fmla="*/ 133 w 351"/>
                  <a:gd name="T3" fmla="*/ 33 h 351"/>
                  <a:gd name="T4" fmla="*/ 251 w 351"/>
                  <a:gd name="T5" fmla="*/ 33 h 351"/>
                  <a:gd name="T6" fmla="*/ 319 w 351"/>
                  <a:gd name="T7" fmla="*/ 101 h 351"/>
                  <a:gd name="T8" fmla="*/ 318 w 351"/>
                  <a:gd name="T9" fmla="*/ 219 h 351"/>
                  <a:gd name="T10" fmla="*/ 186 w 351"/>
                  <a:gd name="T11" fmla="*/ 351 h 351"/>
                  <a:gd name="T12" fmla="*/ 0 w 351"/>
                  <a:gd name="T13" fmla="*/ 164 h 351"/>
                  <a:gd name="T14" fmla="*/ 0 w 351"/>
                  <a:gd name="T15" fmla="*/ 164 h 351"/>
                  <a:gd name="T16" fmla="*/ 0 w 351"/>
                  <a:gd name="T17" fmla="*/ 1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1" h="351">
                    <a:moveTo>
                      <a:pt x="0" y="164"/>
                    </a:moveTo>
                    <a:cubicBezTo>
                      <a:pt x="133" y="33"/>
                      <a:pt x="133" y="33"/>
                      <a:pt x="133" y="33"/>
                    </a:cubicBezTo>
                    <a:cubicBezTo>
                      <a:pt x="165" y="0"/>
                      <a:pt x="219" y="0"/>
                      <a:pt x="251" y="33"/>
                    </a:cubicBezTo>
                    <a:cubicBezTo>
                      <a:pt x="319" y="101"/>
                      <a:pt x="319" y="101"/>
                      <a:pt x="319" y="101"/>
                    </a:cubicBezTo>
                    <a:cubicBezTo>
                      <a:pt x="351" y="133"/>
                      <a:pt x="351" y="187"/>
                      <a:pt x="318" y="219"/>
                    </a:cubicBezTo>
                    <a:cubicBezTo>
                      <a:pt x="186" y="351"/>
                      <a:pt x="186" y="351"/>
                      <a:pt x="186" y="351"/>
                    </a:cubicBezTo>
                    <a:lnTo>
                      <a:pt x="0" y="164"/>
                    </a:ln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</a:path>
                </a:pathLst>
              </a:custGeom>
              <a:solidFill>
                <a:srgbClr val="277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4" name="Freeform 6"/>
              <p:cNvSpPr>
                <a:spLocks noEditPoints="1"/>
              </p:cNvSpPr>
              <p:nvPr/>
            </p:nvSpPr>
            <p:spPr bwMode="auto">
              <a:xfrm>
                <a:off x="2528888" y="3082925"/>
                <a:ext cx="1152525" cy="1165225"/>
              </a:xfrm>
              <a:custGeom>
                <a:avLst/>
                <a:gdLst>
                  <a:gd name="T0" fmla="*/ 49 w 306"/>
                  <a:gd name="T1" fmla="*/ 260 h 309"/>
                  <a:gd name="T2" fmla="*/ 52 w 306"/>
                  <a:gd name="T3" fmla="*/ 80 h 309"/>
                  <a:gd name="T4" fmla="*/ 177 w 306"/>
                  <a:gd name="T5" fmla="*/ 46 h 309"/>
                  <a:gd name="T6" fmla="*/ 218 w 306"/>
                  <a:gd name="T7" fmla="*/ 5 h 309"/>
                  <a:gd name="T8" fmla="*/ 236 w 306"/>
                  <a:gd name="T9" fmla="*/ 4 h 309"/>
                  <a:gd name="T10" fmla="*/ 301 w 306"/>
                  <a:gd name="T11" fmla="*/ 70 h 309"/>
                  <a:gd name="T12" fmla="*/ 301 w 306"/>
                  <a:gd name="T13" fmla="*/ 88 h 309"/>
                  <a:gd name="T14" fmla="*/ 262 w 306"/>
                  <a:gd name="T15" fmla="*/ 127 h 309"/>
                  <a:gd name="T16" fmla="*/ 230 w 306"/>
                  <a:gd name="T17" fmla="*/ 259 h 309"/>
                  <a:gd name="T18" fmla="*/ 49 w 306"/>
                  <a:gd name="T19" fmla="*/ 260 h 309"/>
                  <a:gd name="T20" fmla="*/ 49 w 306"/>
                  <a:gd name="T21" fmla="*/ 260 h 309"/>
                  <a:gd name="T22" fmla="*/ 49 w 306"/>
                  <a:gd name="T23" fmla="*/ 260 h 309"/>
                  <a:gd name="T24" fmla="*/ 49 w 306"/>
                  <a:gd name="T25" fmla="*/ 26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6" h="309">
                    <a:moveTo>
                      <a:pt x="49" y="260"/>
                    </a:moveTo>
                    <a:cubicBezTo>
                      <a:pt x="0" y="211"/>
                      <a:pt x="1" y="130"/>
                      <a:pt x="52" y="80"/>
                    </a:cubicBezTo>
                    <a:cubicBezTo>
                      <a:pt x="86" y="46"/>
                      <a:pt x="134" y="35"/>
                      <a:pt x="177" y="46"/>
                    </a:cubicBezTo>
                    <a:cubicBezTo>
                      <a:pt x="218" y="5"/>
                      <a:pt x="218" y="5"/>
                      <a:pt x="218" y="5"/>
                    </a:cubicBezTo>
                    <a:cubicBezTo>
                      <a:pt x="223" y="0"/>
                      <a:pt x="231" y="0"/>
                      <a:pt x="236" y="4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306" y="75"/>
                      <a:pt x="306" y="83"/>
                      <a:pt x="301" y="88"/>
                    </a:cubicBezTo>
                    <a:cubicBezTo>
                      <a:pt x="262" y="127"/>
                      <a:pt x="262" y="127"/>
                      <a:pt x="262" y="127"/>
                    </a:cubicBezTo>
                    <a:cubicBezTo>
                      <a:pt x="276" y="172"/>
                      <a:pt x="266" y="223"/>
                      <a:pt x="230" y="259"/>
                    </a:cubicBezTo>
                    <a:cubicBezTo>
                      <a:pt x="179" y="309"/>
                      <a:pt x="98" y="309"/>
                      <a:pt x="49" y="260"/>
                    </a:cubicBezTo>
                    <a:cubicBezTo>
                      <a:pt x="49" y="260"/>
                      <a:pt x="49" y="260"/>
                      <a:pt x="49" y="260"/>
                    </a:cubicBezTo>
                    <a:close/>
                    <a:moveTo>
                      <a:pt x="49" y="260"/>
                    </a:moveTo>
                    <a:cubicBezTo>
                      <a:pt x="49" y="260"/>
                      <a:pt x="49" y="260"/>
                      <a:pt x="49" y="26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" name="Freeform 7"/>
              <p:cNvSpPr>
                <a:spLocks noEditPoints="1"/>
              </p:cNvSpPr>
              <p:nvPr/>
            </p:nvSpPr>
            <p:spPr bwMode="auto">
              <a:xfrm>
                <a:off x="2298700" y="2043113"/>
                <a:ext cx="2443163" cy="2443163"/>
              </a:xfrm>
              <a:custGeom>
                <a:avLst/>
                <a:gdLst>
                  <a:gd name="T0" fmla="*/ 0 w 648"/>
                  <a:gd name="T1" fmla="*/ 276 h 648"/>
                  <a:gd name="T2" fmla="*/ 370 w 648"/>
                  <a:gd name="T3" fmla="*/ 648 h 648"/>
                  <a:gd name="T4" fmla="*/ 0 w 648"/>
                  <a:gd name="T5" fmla="*/ 276 h 648"/>
                  <a:gd name="T6" fmla="*/ 0 w 648"/>
                  <a:gd name="T7" fmla="*/ 276 h 648"/>
                  <a:gd name="T8" fmla="*/ 0 w 648"/>
                  <a:gd name="T9" fmla="*/ 276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648">
                    <a:moveTo>
                      <a:pt x="0" y="276"/>
                    </a:moveTo>
                    <a:cubicBezTo>
                      <a:pt x="278" y="0"/>
                      <a:pt x="648" y="372"/>
                      <a:pt x="370" y="648"/>
                    </a:cubicBezTo>
                    <a:lnTo>
                      <a:pt x="0" y="276"/>
                    </a:lnTo>
                    <a:close/>
                    <a:moveTo>
                      <a:pt x="0" y="276"/>
                    </a:moveTo>
                    <a:cubicBezTo>
                      <a:pt x="0" y="276"/>
                      <a:pt x="0" y="276"/>
                      <a:pt x="0" y="276"/>
                    </a:cubicBezTo>
                  </a:path>
                </a:pathLst>
              </a:custGeom>
              <a:solidFill>
                <a:srgbClr val="277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09" name="그룹 108"/>
          <p:cNvGrpSpPr/>
          <p:nvPr/>
        </p:nvGrpSpPr>
        <p:grpSpPr>
          <a:xfrm>
            <a:off x="9821312" y="1263699"/>
            <a:ext cx="1410740" cy="677796"/>
            <a:chOff x="3889094" y="1575264"/>
            <a:chExt cx="1069976" cy="1057276"/>
          </a:xfrm>
          <a:solidFill>
            <a:srgbClr val="5E8ACA"/>
          </a:solidFill>
        </p:grpSpPr>
        <p:sp>
          <p:nvSpPr>
            <p:cNvPr id="110" name="Freeform 5"/>
            <p:cNvSpPr>
              <a:spLocks/>
            </p:cNvSpPr>
            <p:nvPr/>
          </p:nvSpPr>
          <p:spPr bwMode="auto">
            <a:xfrm>
              <a:off x="4606644" y="2294402"/>
              <a:ext cx="352425" cy="338138"/>
            </a:xfrm>
            <a:custGeom>
              <a:avLst/>
              <a:gdLst>
                <a:gd name="T0" fmla="*/ 65 w 93"/>
                <a:gd name="T1" fmla="*/ 89 h 89"/>
                <a:gd name="T2" fmla="*/ 0 w 93"/>
                <a:gd name="T3" fmla="*/ 89 h 89"/>
                <a:gd name="T4" fmla="*/ 0 w 93"/>
                <a:gd name="T5" fmla="*/ 77 h 89"/>
                <a:gd name="T6" fmla="*/ 65 w 93"/>
                <a:gd name="T7" fmla="*/ 77 h 89"/>
                <a:gd name="T8" fmla="*/ 81 w 93"/>
                <a:gd name="T9" fmla="*/ 61 h 89"/>
                <a:gd name="T10" fmla="*/ 81 w 93"/>
                <a:gd name="T11" fmla="*/ 0 h 89"/>
                <a:gd name="T12" fmla="*/ 93 w 93"/>
                <a:gd name="T13" fmla="*/ 0 h 89"/>
                <a:gd name="T14" fmla="*/ 93 w 93"/>
                <a:gd name="T15" fmla="*/ 61 h 89"/>
                <a:gd name="T16" fmla="*/ 65 w 93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9">
                  <a:moveTo>
                    <a:pt x="65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74" y="77"/>
                    <a:pt x="81" y="70"/>
                    <a:pt x="81" y="6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3" y="76"/>
                    <a:pt x="81" y="89"/>
                    <a:pt x="65" y="89"/>
                  </a:cubicBezTo>
                  <a:close/>
                </a:path>
              </a:pathLst>
            </a:cu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4913032" y="2143589"/>
              <a:ext cx="46038" cy="74613"/>
            </a:xfrm>
            <a:prstGeom prst="rect">
              <a:avLst/>
            </a:pr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4913032" y="1991189"/>
              <a:ext cx="46038" cy="76200"/>
            </a:xfrm>
            <a:prstGeom prst="rect">
              <a:avLst/>
            </a:pr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113" name="Freeform 8"/>
            <p:cNvSpPr>
              <a:spLocks/>
            </p:cNvSpPr>
            <p:nvPr/>
          </p:nvSpPr>
          <p:spPr bwMode="auto">
            <a:xfrm>
              <a:off x="3889094" y="2275352"/>
              <a:ext cx="338138" cy="357188"/>
            </a:xfrm>
            <a:custGeom>
              <a:avLst/>
              <a:gdLst>
                <a:gd name="T0" fmla="*/ 0 w 89"/>
                <a:gd name="T1" fmla="*/ 66 h 94"/>
                <a:gd name="T2" fmla="*/ 0 w 89"/>
                <a:gd name="T3" fmla="*/ 0 h 94"/>
                <a:gd name="T4" fmla="*/ 12 w 89"/>
                <a:gd name="T5" fmla="*/ 0 h 94"/>
                <a:gd name="T6" fmla="*/ 12 w 89"/>
                <a:gd name="T7" fmla="*/ 66 h 94"/>
                <a:gd name="T8" fmla="*/ 28 w 89"/>
                <a:gd name="T9" fmla="*/ 82 h 94"/>
                <a:gd name="T10" fmla="*/ 89 w 89"/>
                <a:gd name="T11" fmla="*/ 82 h 94"/>
                <a:gd name="T12" fmla="*/ 89 w 89"/>
                <a:gd name="T13" fmla="*/ 94 h 94"/>
                <a:gd name="T14" fmla="*/ 28 w 89"/>
                <a:gd name="T15" fmla="*/ 94 h 94"/>
                <a:gd name="T16" fmla="*/ 0 w 89"/>
                <a:gd name="T17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94">
                  <a:moveTo>
                    <a:pt x="0" y="6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75"/>
                    <a:pt x="19" y="82"/>
                    <a:pt x="28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12" y="94"/>
                    <a:pt x="0" y="81"/>
                    <a:pt x="0" y="66"/>
                  </a:cubicBezTo>
                  <a:close/>
                </a:path>
              </a:pathLst>
            </a:cu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4303432" y="2586502"/>
              <a:ext cx="74613" cy="46038"/>
            </a:xfrm>
            <a:prstGeom prst="rect">
              <a:avLst/>
            </a:pr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4454244" y="2586502"/>
              <a:ext cx="76200" cy="46038"/>
            </a:xfrm>
            <a:prstGeom prst="rect">
              <a:avLst/>
            </a:pr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116" name="Freeform 11"/>
            <p:cNvSpPr>
              <a:spLocks/>
            </p:cNvSpPr>
            <p:nvPr/>
          </p:nvSpPr>
          <p:spPr bwMode="auto">
            <a:xfrm>
              <a:off x="3889094" y="1575264"/>
              <a:ext cx="357188" cy="336550"/>
            </a:xfrm>
            <a:custGeom>
              <a:avLst/>
              <a:gdLst>
                <a:gd name="T0" fmla="*/ 28 w 94"/>
                <a:gd name="T1" fmla="*/ 0 h 89"/>
                <a:gd name="T2" fmla="*/ 94 w 94"/>
                <a:gd name="T3" fmla="*/ 0 h 89"/>
                <a:gd name="T4" fmla="*/ 94 w 94"/>
                <a:gd name="T5" fmla="*/ 12 h 89"/>
                <a:gd name="T6" fmla="*/ 28 w 94"/>
                <a:gd name="T7" fmla="*/ 12 h 89"/>
                <a:gd name="T8" fmla="*/ 12 w 94"/>
                <a:gd name="T9" fmla="*/ 28 h 89"/>
                <a:gd name="T10" fmla="*/ 12 w 94"/>
                <a:gd name="T11" fmla="*/ 89 h 89"/>
                <a:gd name="T12" fmla="*/ 0 w 94"/>
                <a:gd name="T13" fmla="*/ 89 h 89"/>
                <a:gd name="T14" fmla="*/ 0 w 94"/>
                <a:gd name="T15" fmla="*/ 28 h 89"/>
                <a:gd name="T16" fmla="*/ 28 w 9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9">
                  <a:moveTo>
                    <a:pt x="28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9" y="12"/>
                    <a:pt x="12" y="19"/>
                    <a:pt x="12" y="28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lose/>
                </a:path>
              </a:pathLst>
            </a:cu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889094" y="1988014"/>
              <a:ext cx="46038" cy="76200"/>
            </a:xfrm>
            <a:prstGeom prst="rect">
              <a:avLst/>
            </a:pr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889094" y="2138827"/>
              <a:ext cx="46038" cy="76200"/>
            </a:xfrm>
            <a:prstGeom prst="rect">
              <a:avLst/>
            </a:pr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119" name="Freeform 14"/>
            <p:cNvSpPr>
              <a:spLocks/>
            </p:cNvSpPr>
            <p:nvPr/>
          </p:nvSpPr>
          <p:spPr bwMode="auto">
            <a:xfrm>
              <a:off x="4625694" y="1575264"/>
              <a:ext cx="333375" cy="352425"/>
            </a:xfrm>
            <a:custGeom>
              <a:avLst/>
              <a:gdLst>
                <a:gd name="T0" fmla="*/ 88 w 88"/>
                <a:gd name="T1" fmla="*/ 28 h 93"/>
                <a:gd name="T2" fmla="*/ 88 w 88"/>
                <a:gd name="T3" fmla="*/ 93 h 93"/>
                <a:gd name="T4" fmla="*/ 76 w 88"/>
                <a:gd name="T5" fmla="*/ 93 h 93"/>
                <a:gd name="T6" fmla="*/ 76 w 88"/>
                <a:gd name="T7" fmla="*/ 28 h 93"/>
                <a:gd name="T8" fmla="*/ 60 w 88"/>
                <a:gd name="T9" fmla="*/ 12 h 93"/>
                <a:gd name="T10" fmla="*/ 0 w 88"/>
                <a:gd name="T11" fmla="*/ 12 h 93"/>
                <a:gd name="T12" fmla="*/ 0 w 88"/>
                <a:gd name="T13" fmla="*/ 0 h 93"/>
                <a:gd name="T14" fmla="*/ 60 w 88"/>
                <a:gd name="T15" fmla="*/ 0 h 93"/>
                <a:gd name="T16" fmla="*/ 88 w 88"/>
                <a:gd name="T17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93">
                  <a:moveTo>
                    <a:pt x="88" y="28"/>
                  </a:moveTo>
                  <a:cubicBezTo>
                    <a:pt x="88" y="93"/>
                    <a:pt x="88" y="93"/>
                    <a:pt x="88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19"/>
                    <a:pt x="69" y="12"/>
                    <a:pt x="6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6" y="0"/>
                    <a:pt x="88" y="12"/>
                    <a:pt x="88" y="28"/>
                  </a:cubicBezTo>
                  <a:close/>
                </a:path>
              </a:pathLst>
            </a:cu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4473294" y="1575264"/>
              <a:ext cx="76200" cy="44450"/>
            </a:xfrm>
            <a:prstGeom prst="rect">
              <a:avLst/>
            </a:pr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4320894" y="1575264"/>
              <a:ext cx="76200" cy="44450"/>
            </a:xfrm>
            <a:prstGeom prst="rect">
              <a:avLst/>
            </a:prstGeom>
            <a:ln w="381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rgbClr val="39DDE5"/>
                  </a:gs>
                  <a:gs pos="34000">
                    <a:srgbClr val="39DDE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35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272</Words>
  <Application>Microsoft Office PowerPoint</Application>
  <PresentationFormat>와이드스크린</PresentationFormat>
  <Paragraphs>58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HY강B</vt:lpstr>
      <vt:lpstr>맑은 고딕</vt:lpstr>
      <vt:lpstr>조선일보명조</vt:lpstr>
      <vt:lpstr>Arial</vt:lpstr>
      <vt:lpstr>Calibri</vt:lpstr>
      <vt:lpstr>Office Theme</vt:lpstr>
      <vt:lpstr>부제목을 입력하세요.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김자령</cp:lastModifiedBy>
  <cp:revision>96</cp:revision>
  <dcterms:created xsi:type="dcterms:W3CDTF">2016-07-20T05:31:39Z</dcterms:created>
  <dcterms:modified xsi:type="dcterms:W3CDTF">2016-10-14T09:09:04Z</dcterms:modified>
</cp:coreProperties>
</file>