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305" r:id="rId4"/>
    <p:sldId id="259" r:id="rId5"/>
    <p:sldId id="270" r:id="rId6"/>
    <p:sldId id="272" r:id="rId7"/>
    <p:sldId id="269" r:id="rId8"/>
    <p:sldId id="284" r:id="rId9"/>
    <p:sldId id="258" r:id="rId10"/>
    <p:sldId id="300" r:id="rId11"/>
    <p:sldId id="304" r:id="rId12"/>
    <p:sldId id="290" r:id="rId13"/>
    <p:sldId id="292" r:id="rId14"/>
    <p:sldId id="283" r:id="rId15"/>
    <p:sldId id="293" r:id="rId16"/>
    <p:sldId id="295" r:id="rId17"/>
    <p:sldId id="294" r:id="rId18"/>
    <p:sldId id="281" r:id="rId19"/>
    <p:sldId id="280" r:id="rId20"/>
    <p:sldId id="262" r:id="rId21"/>
    <p:sldId id="278" r:id="rId22"/>
    <p:sldId id="264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767"/>
    <a:srgbClr val="0F6FC6"/>
    <a:srgbClr val="297F64"/>
    <a:srgbClr val="0BD0D9"/>
    <a:srgbClr val="F30B5E"/>
    <a:srgbClr val="F7E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3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318" y="96"/>
      </p:cViewPr>
      <p:guideLst>
        <p:guide orient="horz" pos="179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407936504"/>
        <c:axId val="407934152"/>
        <c:axId val="0"/>
      </c:bar3DChart>
      <c:catAx>
        <c:axId val="40793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4152"/>
        <c:crosses val="autoZero"/>
        <c:auto val="1"/>
        <c:lblAlgn val="ctr"/>
        <c:lblOffset val="100"/>
        <c:noMultiLvlLbl val="0"/>
      </c:catAx>
      <c:valAx>
        <c:axId val="407934152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6504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>
              <a:lumMod val="65000"/>
            </a:schemeClr>
          </a:solidFill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0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  <a:headEnd w="lg" len="lg"/>
            </a:ln>
            <a:effectLst/>
            <a:sp3d/>
          </c:spP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2.5</c:v>
                </c:pt>
                <c:pt idx="2">
                  <c:v>3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 w="38100">
              <a:noFill/>
              <a:headEnd w="lg" len="lg"/>
            </a:ln>
            <a:effectLst/>
            <a:sp3d/>
          </c:spP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/>
            </a:solidFill>
            <a:ln w="38100">
              <a:noFill/>
              <a:headEnd w="lg" len="lg"/>
            </a:ln>
            <a:effectLst/>
            <a:sp3d/>
          </c:spP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3.7</c:v>
                </c:pt>
                <c:pt idx="3">
                  <c:v>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7935328"/>
        <c:axId val="407932976"/>
        <c:axId val="407779528"/>
      </c:line3DChart>
      <c:catAx>
        <c:axId val="40793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2976"/>
        <c:crosses val="autoZero"/>
        <c:auto val="1"/>
        <c:lblAlgn val="ctr"/>
        <c:lblOffset val="100"/>
        <c:noMultiLvlLbl val="0"/>
      </c:catAx>
      <c:valAx>
        <c:axId val="407932976"/>
        <c:scaling>
          <c:orientation val="minMax"/>
          <c:max val="5"/>
        </c:scaling>
        <c:delete val="0"/>
        <c:axPos val="l"/>
        <c:majorGridlines>
          <c:spPr>
            <a:ln w="28575" cap="flat" cmpd="sng" algn="ctr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5328"/>
        <c:crosses val="autoZero"/>
        <c:crossBetween val="between"/>
        <c:majorUnit val="1"/>
        <c:minorUnit val="0.5"/>
      </c:valAx>
      <c:serAx>
        <c:axId val="4077795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297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 w="28575">
      <a:noFill/>
    </a:ln>
    <a:effectLst/>
  </c:spPr>
  <c:txPr>
    <a:bodyPr/>
    <a:lstStyle/>
    <a:p>
      <a:pPr>
        <a:defRPr sz="2000" b="1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5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82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인물 좌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5673724" y="1004836"/>
            <a:ext cx="6104145" cy="5143552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43095" y="180870"/>
            <a:ext cx="10882364" cy="82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1" dirty="0"/>
            </a:lvl1pPr>
          </a:lstStyle>
          <a:p>
            <a:pPr lvl="0"/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8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04836"/>
            <a:ext cx="11163300" cy="5172128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43095" y="180870"/>
            <a:ext cx="10882364" cy="82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65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99" y="1034980"/>
            <a:ext cx="5181600" cy="483419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9700" y="1034980"/>
            <a:ext cx="5181600" cy="483419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43095" y="180870"/>
            <a:ext cx="10882364" cy="82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3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004836"/>
            <a:ext cx="5157787" cy="5751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1580003"/>
            <a:ext cx="5157787" cy="4690167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8112" y="1004836"/>
            <a:ext cx="5183188" cy="5751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8112" y="1580004"/>
            <a:ext cx="5183188" cy="46901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43095" y="180870"/>
            <a:ext cx="10882364" cy="82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3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43095" y="180870"/>
            <a:ext cx="10882364" cy="82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39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62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249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095" y="180870"/>
            <a:ext cx="10882364" cy="82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5174"/>
            <a:ext cx="10515600" cy="510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867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en-US" altLang="en-US" sz="44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29620" y="4342240"/>
            <a:ext cx="7274491" cy="966788"/>
          </a:xfrm>
        </p:spPr>
        <p:txBody>
          <a:bodyPr anchor="ctr">
            <a:normAutofit/>
          </a:bodyPr>
          <a:lstStyle/>
          <a:p>
            <a:pPr algn="l"/>
            <a:r>
              <a:rPr lang="en-US" altLang="ko-KR" b="1" dirty="0" smtClean="0">
                <a:latin typeface="+mj-ea"/>
              </a:rPr>
              <a:t>XEMI Template </a:t>
            </a:r>
            <a:r>
              <a:rPr lang="ko-KR" altLang="en-US" sz="4000" b="1" dirty="0" smtClean="0">
                <a:solidFill>
                  <a:schemeClr val="accent2"/>
                </a:solidFill>
                <a:latin typeface="+mj-ea"/>
              </a:rPr>
              <a:t>날씨</a:t>
            </a:r>
            <a:endParaRPr lang="ko-KR" altLang="en-US" sz="4000" b="1" dirty="0">
              <a:solidFill>
                <a:schemeClr val="accent2"/>
              </a:solidFill>
              <a:latin typeface="+mj-ea"/>
            </a:endParaRPr>
          </a:p>
        </p:txBody>
      </p:sp>
      <p:cxnSp>
        <p:nvCxnSpPr>
          <p:cNvPr id="7" name="직선 연결선 6"/>
          <p:cNvCxnSpPr/>
          <p:nvPr/>
        </p:nvCxnSpPr>
        <p:spPr>
          <a:xfrm flipH="1">
            <a:off x="2" y="4825634"/>
            <a:ext cx="42296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11135762" y="4825634"/>
            <a:ext cx="10562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타원 11"/>
          <p:cNvSpPr/>
          <p:nvPr/>
        </p:nvSpPr>
        <p:spPr>
          <a:xfrm>
            <a:off x="6883863" y="1590013"/>
            <a:ext cx="4279073" cy="4279072"/>
          </a:xfrm>
          <a:prstGeom prst="ellipse">
            <a:avLst/>
          </a:prstGeom>
          <a:noFill/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grpSp>
        <p:nvGrpSpPr>
          <p:cNvPr id="15" name="그룹 14"/>
          <p:cNvGrpSpPr/>
          <p:nvPr/>
        </p:nvGrpSpPr>
        <p:grpSpPr>
          <a:xfrm>
            <a:off x="8109755" y="810630"/>
            <a:ext cx="1827288" cy="1827288"/>
            <a:chOff x="8329981" y="1127483"/>
            <a:chExt cx="1603860" cy="1603860"/>
          </a:xfrm>
        </p:grpSpPr>
        <p:sp>
          <p:nvSpPr>
            <p:cNvPr id="4" name="타원 3"/>
            <p:cNvSpPr/>
            <p:nvPr/>
          </p:nvSpPr>
          <p:spPr>
            <a:xfrm>
              <a:off x="8329981" y="1127483"/>
              <a:ext cx="1603860" cy="1603860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8116" y="1661805"/>
              <a:ext cx="1107590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8055515" y="4573686"/>
            <a:ext cx="1935768" cy="1935768"/>
            <a:chOff x="7048500" y="2647915"/>
            <a:chExt cx="1699076" cy="1699076"/>
          </a:xfrm>
          <a:solidFill>
            <a:schemeClr val="accent6"/>
          </a:solidFill>
        </p:grpSpPr>
        <p:sp>
          <p:nvSpPr>
            <p:cNvPr id="5" name="타원 4"/>
            <p:cNvSpPr/>
            <p:nvPr/>
          </p:nvSpPr>
          <p:spPr>
            <a:xfrm>
              <a:off x="7048500" y="2647915"/>
              <a:ext cx="1699076" cy="1699076"/>
            </a:xfrm>
            <a:prstGeom prst="ellipse">
              <a:avLst/>
            </a:prstGeom>
            <a:grpFill/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44243" y="3309180"/>
              <a:ext cx="1107591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9968086" y="2761665"/>
            <a:ext cx="1935768" cy="1935768"/>
            <a:chOff x="9523241" y="2795930"/>
            <a:chExt cx="1699076" cy="1699076"/>
          </a:xfrm>
        </p:grpSpPr>
        <p:sp>
          <p:nvSpPr>
            <p:cNvPr id="6" name="타원 5"/>
            <p:cNvSpPr/>
            <p:nvPr/>
          </p:nvSpPr>
          <p:spPr>
            <a:xfrm>
              <a:off x="9523241" y="2795930"/>
              <a:ext cx="1699076" cy="1699076"/>
            </a:xfrm>
            <a:prstGeom prst="ellipse">
              <a:avLst/>
            </a:prstGeom>
            <a:solidFill>
              <a:srgbClr val="0070C0"/>
            </a:solidFill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18984" y="3415846"/>
              <a:ext cx="1107591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sp>
        <p:nvSpPr>
          <p:cNvPr id="18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33397" y="3205028"/>
            <a:ext cx="2031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b="1" dirty="0" smtClean="0"/>
              <a:t>텍스트를</a:t>
            </a:r>
            <a:endParaRPr lang="en-US" altLang="ko-KR" sz="3600" b="1" smtClean="0"/>
          </a:p>
          <a:p>
            <a:pPr algn="ctr"/>
            <a:r>
              <a:rPr lang="ko-KR" altLang="en-US" sz="2000" b="1" smtClean="0"/>
              <a:t>입력하십시오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5898709" y="2815905"/>
            <a:ext cx="1827288" cy="1827288"/>
            <a:chOff x="8329981" y="1127483"/>
            <a:chExt cx="1603860" cy="1603860"/>
          </a:xfrm>
        </p:grpSpPr>
        <p:sp>
          <p:nvSpPr>
            <p:cNvPr id="28" name="타원 27"/>
            <p:cNvSpPr/>
            <p:nvPr/>
          </p:nvSpPr>
          <p:spPr>
            <a:xfrm>
              <a:off x="8329981" y="1127483"/>
              <a:ext cx="1603860" cy="1603860"/>
            </a:xfrm>
            <a:prstGeom prst="ellipse">
              <a:avLst/>
            </a:prstGeom>
            <a:solidFill>
              <a:srgbClr val="676767"/>
            </a:solidFill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78116" y="1699791"/>
              <a:ext cx="1107590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6729122" y="1435272"/>
            <a:ext cx="4588554" cy="4588554"/>
            <a:chOff x="1162899" y="1564863"/>
            <a:chExt cx="4588554" cy="4588554"/>
          </a:xfrm>
        </p:grpSpPr>
        <p:grpSp>
          <p:nvGrpSpPr>
            <p:cNvPr id="11" name="그룹 10"/>
            <p:cNvGrpSpPr/>
            <p:nvPr/>
          </p:nvGrpSpPr>
          <p:grpSpPr>
            <a:xfrm>
              <a:off x="1162899" y="1564863"/>
              <a:ext cx="4588554" cy="4588554"/>
              <a:chOff x="6642489" y="1387805"/>
              <a:chExt cx="4588554" cy="4588554"/>
            </a:xfrm>
          </p:grpSpPr>
          <p:sp>
            <p:nvSpPr>
              <p:cNvPr id="7" name="원호 6"/>
              <p:cNvSpPr/>
              <p:nvPr/>
            </p:nvSpPr>
            <p:spPr>
              <a:xfrm>
                <a:off x="6642489" y="1387805"/>
                <a:ext cx="4588554" cy="4588554"/>
              </a:xfrm>
              <a:prstGeom prst="arc">
                <a:avLst>
                  <a:gd name="adj1" fmla="val 18116225"/>
                  <a:gd name="adj2" fmla="val 19700839"/>
                </a:avLst>
              </a:prstGeom>
              <a:ln w="57150">
                <a:solidFill>
                  <a:schemeClr val="tx1">
                    <a:lumMod val="75000"/>
                  </a:schemeClr>
                </a:solidFill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원호 22"/>
              <p:cNvSpPr/>
              <p:nvPr/>
            </p:nvSpPr>
            <p:spPr>
              <a:xfrm>
                <a:off x="6642489" y="1387805"/>
                <a:ext cx="4588554" cy="4588554"/>
              </a:xfrm>
              <a:prstGeom prst="arc">
                <a:avLst>
                  <a:gd name="adj1" fmla="val 7462624"/>
                  <a:gd name="adj2" fmla="val 8976346"/>
                </a:avLst>
              </a:prstGeom>
              <a:ln w="57150">
                <a:solidFill>
                  <a:schemeClr val="tx1">
                    <a:lumMod val="75000"/>
                  </a:schemeClr>
                </a:solidFill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원호 23"/>
              <p:cNvSpPr/>
              <p:nvPr/>
            </p:nvSpPr>
            <p:spPr>
              <a:xfrm>
                <a:off x="6642489" y="1387805"/>
                <a:ext cx="4588554" cy="4588554"/>
              </a:xfrm>
              <a:prstGeom prst="arc">
                <a:avLst>
                  <a:gd name="adj1" fmla="val 12795005"/>
                  <a:gd name="adj2" fmla="val 14266033"/>
                </a:avLst>
              </a:prstGeom>
              <a:ln w="57150">
                <a:solidFill>
                  <a:schemeClr val="tx1">
                    <a:lumMod val="75000"/>
                  </a:schemeClr>
                </a:solidFill>
                <a:headEnd type="none" w="med" len="med"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0" name="원호 29"/>
            <p:cNvSpPr/>
            <p:nvPr/>
          </p:nvSpPr>
          <p:spPr>
            <a:xfrm>
              <a:off x="1162899" y="1564863"/>
              <a:ext cx="4588554" cy="4588554"/>
            </a:xfrm>
            <a:prstGeom prst="arc">
              <a:avLst>
                <a:gd name="adj1" fmla="val 1909200"/>
                <a:gd name="adj2" fmla="val 3559005"/>
              </a:avLst>
            </a:prstGeom>
            <a:ln w="57150">
              <a:solidFill>
                <a:schemeClr val="tx1">
                  <a:lumMod val="75000"/>
                </a:schemeClr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0669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/>
          <p:cNvGrpSpPr/>
          <p:nvPr/>
        </p:nvGrpSpPr>
        <p:grpSpPr>
          <a:xfrm>
            <a:off x="5125186" y="1352746"/>
            <a:ext cx="2177594" cy="2205873"/>
            <a:chOff x="2304851" y="1668545"/>
            <a:chExt cx="2177594" cy="2205873"/>
          </a:xfrm>
        </p:grpSpPr>
        <p:sp>
          <p:nvSpPr>
            <p:cNvPr id="31" name="직사각형 30"/>
            <p:cNvSpPr/>
            <p:nvPr/>
          </p:nvSpPr>
          <p:spPr>
            <a:xfrm>
              <a:off x="2304851" y="2667786"/>
              <a:ext cx="2177594" cy="999241"/>
            </a:xfrm>
            <a:prstGeom prst="rect">
              <a:avLst/>
            </a:prstGeom>
            <a:gradFill flip="none" rotWithShape="1">
              <a:gsLst>
                <a:gs pos="5000">
                  <a:srgbClr val="050505"/>
                </a:gs>
                <a:gs pos="97000">
                  <a:srgbClr val="050505"/>
                </a:gs>
                <a:gs pos="22000">
                  <a:srgbClr val="3C3C3C"/>
                </a:gs>
                <a:gs pos="82000">
                  <a:schemeClr val="accent4">
                    <a:lumMod val="70000"/>
                  </a:schemeClr>
                </a:gs>
              </a:gsLst>
              <a:lin ang="10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현 40"/>
            <p:cNvSpPr/>
            <p:nvPr/>
          </p:nvSpPr>
          <p:spPr>
            <a:xfrm>
              <a:off x="2304851" y="1668545"/>
              <a:ext cx="2177594" cy="2205873"/>
            </a:xfrm>
            <a:prstGeom prst="chord">
              <a:avLst>
                <a:gd name="adj1" fmla="val 7538317"/>
                <a:gd name="adj2" fmla="val 3271526"/>
              </a:avLst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9737078" y="1352746"/>
            <a:ext cx="2177594" cy="2205873"/>
            <a:chOff x="2304851" y="1668545"/>
            <a:chExt cx="2177594" cy="2205873"/>
          </a:xfrm>
        </p:grpSpPr>
        <p:sp>
          <p:nvSpPr>
            <p:cNvPr id="49" name="직사각형 48"/>
            <p:cNvSpPr/>
            <p:nvPr/>
          </p:nvSpPr>
          <p:spPr>
            <a:xfrm>
              <a:off x="2304851" y="2667786"/>
              <a:ext cx="2177594" cy="999241"/>
            </a:xfrm>
            <a:prstGeom prst="rect">
              <a:avLst/>
            </a:prstGeom>
            <a:gradFill flip="none" rotWithShape="1">
              <a:gsLst>
                <a:gs pos="5000">
                  <a:srgbClr val="050505"/>
                </a:gs>
                <a:gs pos="97000">
                  <a:srgbClr val="050505"/>
                </a:gs>
                <a:gs pos="22000">
                  <a:srgbClr val="3C3C3C"/>
                </a:gs>
                <a:gs pos="82000">
                  <a:schemeClr val="accent4">
                    <a:lumMod val="70000"/>
                  </a:schemeClr>
                </a:gs>
              </a:gsLst>
              <a:lin ang="10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현 52"/>
            <p:cNvSpPr/>
            <p:nvPr/>
          </p:nvSpPr>
          <p:spPr>
            <a:xfrm>
              <a:off x="2304851" y="1668545"/>
              <a:ext cx="2177594" cy="2205873"/>
            </a:xfrm>
            <a:prstGeom prst="chord">
              <a:avLst>
                <a:gd name="adj1" fmla="val 7538317"/>
                <a:gd name="adj2" fmla="val 3271526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7431132" y="1352746"/>
            <a:ext cx="2177594" cy="2205873"/>
            <a:chOff x="2304851" y="1668545"/>
            <a:chExt cx="2177594" cy="2205873"/>
          </a:xfrm>
        </p:grpSpPr>
        <p:sp>
          <p:nvSpPr>
            <p:cNvPr id="55" name="직사각형 54"/>
            <p:cNvSpPr/>
            <p:nvPr/>
          </p:nvSpPr>
          <p:spPr>
            <a:xfrm>
              <a:off x="2304851" y="2667786"/>
              <a:ext cx="2177594" cy="999241"/>
            </a:xfrm>
            <a:prstGeom prst="rect">
              <a:avLst/>
            </a:prstGeom>
            <a:gradFill flip="none" rotWithShape="1">
              <a:gsLst>
                <a:gs pos="5000">
                  <a:srgbClr val="050505"/>
                </a:gs>
                <a:gs pos="97000">
                  <a:srgbClr val="050505"/>
                </a:gs>
                <a:gs pos="22000">
                  <a:srgbClr val="3C3C3C"/>
                </a:gs>
                <a:gs pos="82000">
                  <a:schemeClr val="accent4">
                    <a:lumMod val="70000"/>
                  </a:schemeClr>
                </a:gs>
              </a:gsLst>
              <a:lin ang="10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현 55"/>
            <p:cNvSpPr/>
            <p:nvPr/>
          </p:nvSpPr>
          <p:spPr>
            <a:xfrm>
              <a:off x="2304851" y="1668545"/>
              <a:ext cx="2177594" cy="2205873"/>
            </a:xfrm>
            <a:prstGeom prst="chord">
              <a:avLst>
                <a:gd name="adj1" fmla="val 7538317"/>
                <a:gd name="adj2" fmla="val 3271526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직사각형 3"/>
          <p:cNvSpPr/>
          <p:nvPr/>
        </p:nvSpPr>
        <p:spPr>
          <a:xfrm>
            <a:off x="4989443" y="3369365"/>
            <a:ext cx="7202557" cy="3488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59985" y="3233396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965931" y="3233396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271877" y="3233396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5305759" y="3870595"/>
            <a:ext cx="1816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텍스트를 입력 하십시오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7611705" y="3870595"/>
            <a:ext cx="1816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텍스트를 입력 하십시오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9917651" y="3870595"/>
            <a:ext cx="1816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텍스트를 입력 하십시오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55" y="1690201"/>
            <a:ext cx="1339470" cy="153005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69" y="1682428"/>
            <a:ext cx="1351712" cy="154559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525" y="1646666"/>
            <a:ext cx="1415549" cy="161712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341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2" grpId="0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4" name="양쪽 모서리가 잘린 사각형 3"/>
          <p:cNvSpPr/>
          <p:nvPr/>
        </p:nvSpPr>
        <p:spPr>
          <a:xfrm rot="5400000">
            <a:off x="8182926" y="-1032687"/>
            <a:ext cx="1611983" cy="5572160"/>
          </a:xfrm>
          <a:prstGeom prst="snip2Same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w="57150" h="444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양쪽 모서리가 잘린 사각형 4"/>
          <p:cNvSpPr/>
          <p:nvPr/>
        </p:nvSpPr>
        <p:spPr>
          <a:xfrm rot="5400000">
            <a:off x="8182926" y="739559"/>
            <a:ext cx="1611983" cy="5572160"/>
          </a:xfrm>
          <a:prstGeom prst="snip2Same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57150" h="444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양쪽 모서리가 잘린 사각형 5"/>
          <p:cNvSpPr/>
          <p:nvPr/>
        </p:nvSpPr>
        <p:spPr>
          <a:xfrm rot="5400000">
            <a:off x="8182926" y="2511805"/>
            <a:ext cx="1611983" cy="5572160"/>
          </a:xfrm>
          <a:prstGeom prst="snip2Same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57150" h="444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315959" y="933080"/>
            <a:ext cx="28071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텍스트를 입력하십시오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15959" y="1548686"/>
            <a:ext cx="20201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</a:rPr>
              <a:t>텍스트를 입력하십시오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</a:rPr>
              <a:t>텍스트를 입력하십시오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5959" y="2739935"/>
            <a:ext cx="28071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텍스트를 입력하십시오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5959" y="3355541"/>
            <a:ext cx="20201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</a:rPr>
              <a:t>텍스트를 입력하십시오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</a:rPr>
              <a:t>텍스트를 입력하십시오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15959" y="4512174"/>
            <a:ext cx="2807179" cy="50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텍스트를 입력하십시오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15959" y="5127780"/>
            <a:ext cx="2020105" cy="703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</a:rPr>
              <a:t>텍스트를 입력하십시오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</a:rPr>
              <a:t>텍스트를 입력하십시오</a:t>
            </a:r>
          </a:p>
        </p:txBody>
      </p:sp>
      <p:sp>
        <p:nvSpPr>
          <p:cNvPr id="13" name="타원 12"/>
          <p:cNvSpPr/>
          <p:nvPr/>
        </p:nvSpPr>
        <p:spPr>
          <a:xfrm>
            <a:off x="10445815" y="1167345"/>
            <a:ext cx="1225485" cy="122548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10445814" y="2930221"/>
            <a:ext cx="1225485" cy="122548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0418450" y="4685142"/>
            <a:ext cx="1225485" cy="122548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/>
          <p:cNvCxnSpPr/>
          <p:nvPr/>
        </p:nvCxnSpPr>
        <p:spPr>
          <a:xfrm>
            <a:off x="6315959" y="1484022"/>
            <a:ext cx="3951163" cy="0"/>
          </a:xfrm>
          <a:prstGeom prst="line">
            <a:avLst/>
          </a:prstGeom>
          <a:ln w="19050">
            <a:solidFill>
              <a:schemeClr val="tx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6315959" y="3274090"/>
            <a:ext cx="3951163" cy="0"/>
          </a:xfrm>
          <a:prstGeom prst="line">
            <a:avLst/>
          </a:prstGeom>
          <a:ln w="19050">
            <a:solidFill>
              <a:schemeClr val="tx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6315959" y="5063116"/>
            <a:ext cx="3951163" cy="0"/>
          </a:xfrm>
          <a:prstGeom prst="line">
            <a:avLst/>
          </a:prstGeom>
          <a:ln w="19050">
            <a:solidFill>
              <a:schemeClr val="tx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129" y="4913458"/>
            <a:ext cx="768852" cy="768852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376" y="1386906"/>
            <a:ext cx="786362" cy="786362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61" y="3099768"/>
            <a:ext cx="886391" cy="88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직선 연결선 51"/>
          <p:cNvCxnSpPr/>
          <p:nvPr/>
        </p:nvCxnSpPr>
        <p:spPr>
          <a:xfrm>
            <a:off x="6136316" y="2073836"/>
            <a:ext cx="2982012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136316" y="2595012"/>
            <a:ext cx="2670928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6136316" y="3116188"/>
            <a:ext cx="2323580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6136316" y="3637364"/>
            <a:ext cx="2105646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6136316" y="4158540"/>
            <a:ext cx="1840334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6136316" y="4679716"/>
            <a:ext cx="1575024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6136316" y="5200892"/>
            <a:ext cx="1112361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6136316" y="5722071"/>
            <a:ext cx="838986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39" name="그룹 38"/>
          <p:cNvGrpSpPr/>
          <p:nvPr/>
        </p:nvGrpSpPr>
        <p:grpSpPr>
          <a:xfrm>
            <a:off x="8306304" y="1611980"/>
            <a:ext cx="1694106" cy="801283"/>
            <a:chOff x="8163611" y="1564846"/>
            <a:chExt cx="1694106" cy="801283"/>
          </a:xfrm>
        </p:grpSpPr>
        <p:sp>
          <p:nvSpPr>
            <p:cNvPr id="10" name="평행 사변형 9"/>
            <p:cNvSpPr/>
            <p:nvPr/>
          </p:nvSpPr>
          <p:spPr>
            <a:xfrm rot="5400000" flipH="1">
              <a:off x="8190322" y="1538135"/>
              <a:ext cx="801283" cy="854705"/>
            </a:xfrm>
            <a:prstGeom prst="parallelogram">
              <a:avLst>
                <a:gd name="adj" fmla="val 449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평행 사변형 3"/>
            <p:cNvSpPr/>
            <p:nvPr/>
          </p:nvSpPr>
          <p:spPr>
            <a:xfrm rot="5400000">
              <a:off x="9034082" y="1542493"/>
              <a:ext cx="801282" cy="845988"/>
            </a:xfrm>
            <a:prstGeom prst="parallelogram">
              <a:avLst>
                <a:gd name="adj" fmla="val 4792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7960866" y="1988995"/>
            <a:ext cx="2384982" cy="971024"/>
            <a:chOff x="7833674" y="1941861"/>
            <a:chExt cx="2384982" cy="971024"/>
          </a:xfrm>
        </p:grpSpPr>
        <p:sp>
          <p:nvSpPr>
            <p:cNvPr id="11" name="평행 사변형 10"/>
            <p:cNvSpPr/>
            <p:nvPr/>
          </p:nvSpPr>
          <p:spPr>
            <a:xfrm rot="5400000" flipH="1">
              <a:off x="7948479" y="1827056"/>
              <a:ext cx="971021" cy="1200632"/>
            </a:xfrm>
            <a:prstGeom prst="parallelogram">
              <a:avLst>
                <a:gd name="adj" fmla="val 4068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평행 사변형 4"/>
            <p:cNvSpPr/>
            <p:nvPr/>
          </p:nvSpPr>
          <p:spPr>
            <a:xfrm rot="5400000">
              <a:off x="9129683" y="1823912"/>
              <a:ext cx="971020" cy="1206926"/>
            </a:xfrm>
            <a:prstGeom prst="parallelogram">
              <a:avLst>
                <a:gd name="adj" fmla="val 42626"/>
              </a:avLst>
            </a:prstGeom>
            <a:solidFill>
              <a:schemeClr val="tx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7714364" y="2527118"/>
            <a:ext cx="2877986" cy="1017360"/>
            <a:chOff x="7576591" y="2479984"/>
            <a:chExt cx="2877986" cy="1017360"/>
          </a:xfrm>
        </p:grpSpPr>
        <p:sp>
          <p:nvSpPr>
            <p:cNvPr id="12" name="평행 사변형 11"/>
            <p:cNvSpPr/>
            <p:nvPr/>
          </p:nvSpPr>
          <p:spPr>
            <a:xfrm rot="5400000" flipH="1">
              <a:off x="7796769" y="2259806"/>
              <a:ext cx="1017359" cy="1457716"/>
            </a:xfrm>
            <a:prstGeom prst="parallelogram">
              <a:avLst>
                <a:gd name="adj" fmla="val 35818"/>
              </a:avLst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평행 사변형 5"/>
            <p:cNvSpPr/>
            <p:nvPr/>
          </p:nvSpPr>
          <p:spPr>
            <a:xfrm rot="5400000">
              <a:off x="9224473" y="2267240"/>
              <a:ext cx="1017359" cy="1442849"/>
            </a:xfrm>
            <a:prstGeom prst="parallelogram">
              <a:avLst>
                <a:gd name="adj" fmla="val 37046"/>
              </a:avLst>
            </a:prstGeom>
            <a:solidFill>
              <a:schemeClr val="tx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7496428" y="3074668"/>
            <a:ext cx="3313857" cy="960007"/>
            <a:chOff x="7357539" y="3027534"/>
            <a:chExt cx="3313857" cy="960007"/>
          </a:xfrm>
        </p:grpSpPr>
        <p:sp>
          <p:nvSpPr>
            <p:cNvPr id="13" name="평행 사변형 12"/>
            <p:cNvSpPr/>
            <p:nvPr/>
          </p:nvSpPr>
          <p:spPr>
            <a:xfrm rot="5400000" flipH="1">
              <a:off x="7758342" y="2626731"/>
              <a:ext cx="875162" cy="1676767"/>
            </a:xfrm>
            <a:prstGeom prst="parallelogram">
              <a:avLst>
                <a:gd name="adj" fmla="val 35772"/>
              </a:avLst>
            </a:prstGeom>
            <a:solidFill>
              <a:schemeClr val="tx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평행 사변형 6"/>
            <p:cNvSpPr/>
            <p:nvPr/>
          </p:nvSpPr>
          <p:spPr>
            <a:xfrm rot="5400000">
              <a:off x="9361560" y="2677705"/>
              <a:ext cx="960006" cy="1659666"/>
            </a:xfrm>
            <a:prstGeom prst="parallelogram">
              <a:avLst>
                <a:gd name="adj" fmla="val 39729"/>
              </a:avLst>
            </a:prstGeom>
            <a:solidFill>
              <a:schemeClr val="tx1">
                <a:lumMod val="6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7231116" y="3622217"/>
            <a:ext cx="3844481" cy="949784"/>
            <a:chOff x="7090867" y="3575083"/>
            <a:chExt cx="3844481" cy="949784"/>
          </a:xfrm>
        </p:grpSpPr>
        <p:sp>
          <p:nvSpPr>
            <p:cNvPr id="14" name="평행 사변형 13"/>
            <p:cNvSpPr/>
            <p:nvPr/>
          </p:nvSpPr>
          <p:spPr>
            <a:xfrm rot="5400000" flipH="1">
              <a:off x="7587696" y="3078254"/>
              <a:ext cx="949782" cy="1943439"/>
            </a:xfrm>
            <a:prstGeom prst="parallelogram">
              <a:avLst>
                <a:gd name="adj" fmla="val 31248"/>
              </a:avLst>
            </a:prstGeom>
            <a:solidFill>
              <a:schemeClr val="tx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평행 사변형 7"/>
            <p:cNvSpPr/>
            <p:nvPr/>
          </p:nvSpPr>
          <p:spPr>
            <a:xfrm rot="5400000">
              <a:off x="9498647" y="3088167"/>
              <a:ext cx="949783" cy="1923618"/>
            </a:xfrm>
            <a:prstGeom prst="parallelogram">
              <a:avLst>
                <a:gd name="adj" fmla="val 39888"/>
              </a:avLst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6965806" y="4169767"/>
            <a:ext cx="4375101" cy="939560"/>
            <a:chOff x="6824197" y="4122633"/>
            <a:chExt cx="4375101" cy="939560"/>
          </a:xfrm>
        </p:grpSpPr>
        <p:sp>
          <p:nvSpPr>
            <p:cNvPr id="15" name="평행 사변형 14"/>
            <p:cNvSpPr/>
            <p:nvPr/>
          </p:nvSpPr>
          <p:spPr>
            <a:xfrm rot="5400000" flipH="1">
              <a:off x="7501893" y="3444937"/>
              <a:ext cx="854718" cy="2210109"/>
            </a:xfrm>
            <a:prstGeom prst="parallelogram">
              <a:avLst>
                <a:gd name="adj" fmla="val 28309"/>
              </a:avLst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평행 사변형 8"/>
            <p:cNvSpPr/>
            <p:nvPr/>
          </p:nvSpPr>
          <p:spPr>
            <a:xfrm rot="5400000">
              <a:off x="9635734" y="3498630"/>
              <a:ext cx="939559" cy="2187568"/>
            </a:xfrm>
            <a:prstGeom prst="parallelogram">
              <a:avLst>
                <a:gd name="adj" fmla="val 33739"/>
              </a:avLst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6503145" y="4717316"/>
            <a:ext cx="5300425" cy="738065"/>
            <a:chOff x="6372805" y="4670182"/>
            <a:chExt cx="5300425" cy="738065"/>
          </a:xfrm>
        </p:grpSpPr>
        <p:sp>
          <p:nvSpPr>
            <p:cNvPr id="21" name="평행 사변형 20"/>
            <p:cNvSpPr/>
            <p:nvPr/>
          </p:nvSpPr>
          <p:spPr>
            <a:xfrm rot="5400000" flipV="1">
              <a:off x="7334523" y="3708464"/>
              <a:ext cx="738065" cy="2661502"/>
            </a:xfrm>
            <a:prstGeom prst="parallelogram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평행 사변형 15"/>
            <p:cNvSpPr/>
            <p:nvPr/>
          </p:nvSpPr>
          <p:spPr>
            <a:xfrm rot="5400000">
              <a:off x="9973447" y="3708465"/>
              <a:ext cx="738065" cy="2661500"/>
            </a:xfrm>
            <a:prstGeom prst="parallelogram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6207647" y="5249427"/>
            <a:ext cx="5847177" cy="760939"/>
            <a:chOff x="6099429" y="5202293"/>
            <a:chExt cx="5847177" cy="760939"/>
          </a:xfrm>
        </p:grpSpPr>
        <p:sp>
          <p:nvSpPr>
            <p:cNvPr id="17" name="평행 사변형 16"/>
            <p:cNvSpPr/>
            <p:nvPr/>
          </p:nvSpPr>
          <p:spPr>
            <a:xfrm rot="5400000">
              <a:off x="10103412" y="4120037"/>
              <a:ext cx="751512" cy="2934877"/>
            </a:xfrm>
            <a:custGeom>
              <a:avLst/>
              <a:gdLst>
                <a:gd name="connsiteX0" fmla="*/ 0 w 738065"/>
                <a:gd name="connsiteY0" fmla="*/ 2934877 h 2934877"/>
                <a:gd name="connsiteX1" fmla="*/ 184516 w 738065"/>
                <a:gd name="connsiteY1" fmla="*/ 0 h 2934877"/>
                <a:gd name="connsiteX2" fmla="*/ 738065 w 738065"/>
                <a:gd name="connsiteY2" fmla="*/ 0 h 2934877"/>
                <a:gd name="connsiteX3" fmla="*/ 553549 w 738065"/>
                <a:gd name="connsiteY3" fmla="*/ 2934877 h 2934877"/>
                <a:gd name="connsiteX4" fmla="*/ 0 w 738065"/>
                <a:gd name="connsiteY4" fmla="*/ 2934877 h 2934877"/>
                <a:gd name="connsiteX0" fmla="*/ 0 w 836353"/>
                <a:gd name="connsiteY0" fmla="*/ 2934877 h 2934877"/>
                <a:gd name="connsiteX1" fmla="*/ 184516 w 836353"/>
                <a:gd name="connsiteY1" fmla="*/ 0 h 2934877"/>
                <a:gd name="connsiteX2" fmla="*/ 738065 w 836353"/>
                <a:gd name="connsiteY2" fmla="*/ 0 h 2934877"/>
                <a:gd name="connsiteX3" fmla="*/ 836353 w 836353"/>
                <a:gd name="connsiteY3" fmla="*/ 2925450 h 2934877"/>
                <a:gd name="connsiteX4" fmla="*/ 0 w 836353"/>
                <a:gd name="connsiteY4" fmla="*/ 2934877 h 2934877"/>
                <a:gd name="connsiteX0" fmla="*/ 0 w 751512"/>
                <a:gd name="connsiteY0" fmla="*/ 2934877 h 2934877"/>
                <a:gd name="connsiteX1" fmla="*/ 184516 w 751512"/>
                <a:gd name="connsiteY1" fmla="*/ 0 h 2934877"/>
                <a:gd name="connsiteX2" fmla="*/ 738065 w 751512"/>
                <a:gd name="connsiteY2" fmla="*/ 0 h 2934877"/>
                <a:gd name="connsiteX3" fmla="*/ 751512 w 751512"/>
                <a:gd name="connsiteY3" fmla="*/ 2925450 h 2934877"/>
                <a:gd name="connsiteX4" fmla="*/ 0 w 751512"/>
                <a:gd name="connsiteY4" fmla="*/ 2934877 h 293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512" h="2934877">
                  <a:moveTo>
                    <a:pt x="0" y="2934877"/>
                  </a:moveTo>
                  <a:lnTo>
                    <a:pt x="184516" y="0"/>
                  </a:lnTo>
                  <a:lnTo>
                    <a:pt x="738065" y="0"/>
                  </a:lnTo>
                  <a:cubicBezTo>
                    <a:pt x="742547" y="975150"/>
                    <a:pt x="747030" y="1950300"/>
                    <a:pt x="751512" y="2925450"/>
                  </a:cubicBezTo>
                  <a:lnTo>
                    <a:pt x="0" y="293487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평행 사변형 16"/>
            <p:cNvSpPr/>
            <p:nvPr/>
          </p:nvSpPr>
          <p:spPr>
            <a:xfrm rot="5400000" flipV="1">
              <a:off x="7186399" y="4115323"/>
              <a:ext cx="760938" cy="2934877"/>
            </a:xfrm>
            <a:custGeom>
              <a:avLst/>
              <a:gdLst>
                <a:gd name="connsiteX0" fmla="*/ 0 w 738065"/>
                <a:gd name="connsiteY0" fmla="*/ 2934877 h 2934877"/>
                <a:gd name="connsiteX1" fmla="*/ 184516 w 738065"/>
                <a:gd name="connsiteY1" fmla="*/ 0 h 2934877"/>
                <a:gd name="connsiteX2" fmla="*/ 738065 w 738065"/>
                <a:gd name="connsiteY2" fmla="*/ 0 h 2934877"/>
                <a:gd name="connsiteX3" fmla="*/ 553549 w 738065"/>
                <a:gd name="connsiteY3" fmla="*/ 2934877 h 2934877"/>
                <a:gd name="connsiteX4" fmla="*/ 0 w 738065"/>
                <a:gd name="connsiteY4" fmla="*/ 2934877 h 2934877"/>
                <a:gd name="connsiteX0" fmla="*/ 0 w 836353"/>
                <a:gd name="connsiteY0" fmla="*/ 2934877 h 2934877"/>
                <a:gd name="connsiteX1" fmla="*/ 184516 w 836353"/>
                <a:gd name="connsiteY1" fmla="*/ 0 h 2934877"/>
                <a:gd name="connsiteX2" fmla="*/ 738065 w 836353"/>
                <a:gd name="connsiteY2" fmla="*/ 0 h 2934877"/>
                <a:gd name="connsiteX3" fmla="*/ 836353 w 836353"/>
                <a:gd name="connsiteY3" fmla="*/ 2925450 h 2934877"/>
                <a:gd name="connsiteX4" fmla="*/ 0 w 836353"/>
                <a:gd name="connsiteY4" fmla="*/ 2934877 h 2934877"/>
                <a:gd name="connsiteX0" fmla="*/ 0 w 760938"/>
                <a:gd name="connsiteY0" fmla="*/ 2934877 h 2934877"/>
                <a:gd name="connsiteX1" fmla="*/ 184516 w 760938"/>
                <a:gd name="connsiteY1" fmla="*/ 0 h 2934877"/>
                <a:gd name="connsiteX2" fmla="*/ 738065 w 760938"/>
                <a:gd name="connsiteY2" fmla="*/ 0 h 2934877"/>
                <a:gd name="connsiteX3" fmla="*/ 760938 w 760938"/>
                <a:gd name="connsiteY3" fmla="*/ 2925450 h 2934877"/>
                <a:gd name="connsiteX4" fmla="*/ 0 w 760938"/>
                <a:gd name="connsiteY4" fmla="*/ 2934877 h 293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938" h="2934877">
                  <a:moveTo>
                    <a:pt x="0" y="2934877"/>
                  </a:moveTo>
                  <a:lnTo>
                    <a:pt x="184516" y="0"/>
                  </a:lnTo>
                  <a:lnTo>
                    <a:pt x="738065" y="0"/>
                  </a:lnTo>
                  <a:lnTo>
                    <a:pt x="760938" y="2925450"/>
                  </a:lnTo>
                  <a:lnTo>
                    <a:pt x="0" y="293487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8704226" y="1033697"/>
            <a:ext cx="875561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/>
              <a:t>100%</a:t>
            </a:r>
            <a:endParaRPr lang="ko-KR" altLang="en-US" sz="2400" b="1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5147179" y="1723059"/>
            <a:ext cx="954107" cy="50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dirty="0" smtClean="0"/>
              <a:t>텍스트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47179" y="2243198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smtClean="0"/>
              <a:t>텍스트</a:t>
            </a:r>
            <a:endParaRPr lang="ko-KR" altLang="en-US" sz="2000" b="1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5147179" y="2763337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smtClean="0"/>
              <a:t>텍스트</a:t>
            </a:r>
            <a:endParaRPr lang="ko-KR" altLang="en-US" sz="2000" b="1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5147179" y="4323754"/>
            <a:ext cx="954107" cy="50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smtClean="0"/>
              <a:t>텍스트</a:t>
            </a:r>
            <a:endParaRPr lang="ko-KR" altLang="en-US" sz="2000" b="1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5147179" y="4843893"/>
            <a:ext cx="954107" cy="50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dirty="0" smtClean="0"/>
              <a:t>텍스트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47179" y="3283476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smtClean="0"/>
              <a:t>텍스트</a:t>
            </a:r>
            <a:endParaRPr lang="ko-KR" altLang="en-US" sz="2000" b="1" dirty="0" smtClean="0"/>
          </a:p>
        </p:txBody>
      </p:sp>
      <p:sp>
        <p:nvSpPr>
          <p:cNvPr id="75" name="TextBox 74"/>
          <p:cNvSpPr txBox="1"/>
          <p:nvPr/>
        </p:nvSpPr>
        <p:spPr>
          <a:xfrm>
            <a:off x="5147179" y="3803615"/>
            <a:ext cx="954107" cy="50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smtClean="0"/>
              <a:t>텍스트</a:t>
            </a:r>
            <a:endParaRPr lang="ko-KR" altLang="en-US" sz="2000" b="1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5147179" y="5364034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000" b="1" dirty="0" smtClean="0"/>
              <a:t>텍스트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331275" y="1618192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000" b="1" dirty="0" smtClean="0"/>
              <a:t>텍스트를</a:t>
            </a:r>
            <a:endParaRPr lang="en-US" altLang="ko-KR" sz="2000" b="1" dirty="0" smtClean="0"/>
          </a:p>
          <a:p>
            <a:pPr algn="r"/>
            <a:r>
              <a:rPr lang="ko-KR" altLang="en-US" sz="2000" b="1" dirty="0" smtClean="0"/>
              <a:t>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199315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/>
          <p:cNvGrpSpPr/>
          <p:nvPr/>
        </p:nvGrpSpPr>
        <p:grpSpPr>
          <a:xfrm>
            <a:off x="4023466" y="5554168"/>
            <a:ext cx="4101033" cy="661727"/>
            <a:chOff x="4023466" y="5554168"/>
            <a:chExt cx="4101033" cy="661727"/>
          </a:xfrm>
        </p:grpSpPr>
        <p:sp>
          <p:nvSpPr>
            <p:cNvPr id="16" name="직사각형 15"/>
            <p:cNvSpPr/>
            <p:nvPr/>
          </p:nvSpPr>
          <p:spPr>
            <a:xfrm>
              <a:off x="4023466" y="5616845"/>
              <a:ext cx="4101033" cy="59905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62190" y="5554168"/>
              <a:ext cx="3023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400" b="1" dirty="0" smtClean="0">
                  <a:solidFill>
                    <a:schemeClr val="bg1"/>
                  </a:solidFill>
                </a:rPr>
                <a:t>텍스트를 입력하시오</a:t>
              </a: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8835222" y="934898"/>
            <a:ext cx="3051468" cy="1463133"/>
            <a:chOff x="8264768" y="218074"/>
            <a:chExt cx="3641254" cy="1553804"/>
          </a:xfrm>
        </p:grpSpPr>
        <p:sp>
          <p:nvSpPr>
            <p:cNvPr id="6" name="오각형 5"/>
            <p:cNvSpPr/>
            <p:nvPr/>
          </p:nvSpPr>
          <p:spPr>
            <a:xfrm rot="16200000">
              <a:off x="9308495" y="-825650"/>
              <a:ext cx="1553804" cy="3641251"/>
            </a:xfrm>
            <a:prstGeom prst="homePlate">
              <a:avLst>
                <a:gd name="adj" fmla="val 23958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64768" y="560299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8835222" y="2123521"/>
            <a:ext cx="3051468" cy="1463137"/>
            <a:chOff x="8264768" y="1613563"/>
            <a:chExt cx="3641254" cy="1553808"/>
          </a:xfrm>
        </p:grpSpPr>
        <p:sp>
          <p:nvSpPr>
            <p:cNvPr id="5" name="오각형 4"/>
            <p:cNvSpPr/>
            <p:nvPr/>
          </p:nvSpPr>
          <p:spPr>
            <a:xfrm rot="16200000">
              <a:off x="9308494" y="569843"/>
              <a:ext cx="1553808" cy="3641248"/>
            </a:xfrm>
            <a:prstGeom prst="homePlate">
              <a:avLst>
                <a:gd name="adj" fmla="val 23958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64768" y="2013584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8835222" y="3312148"/>
            <a:ext cx="3051469" cy="1463133"/>
            <a:chOff x="8264768" y="3009052"/>
            <a:chExt cx="3641255" cy="1553804"/>
          </a:xfrm>
        </p:grpSpPr>
        <p:sp>
          <p:nvSpPr>
            <p:cNvPr id="4" name="오각형 3"/>
            <p:cNvSpPr/>
            <p:nvPr/>
          </p:nvSpPr>
          <p:spPr>
            <a:xfrm rot="16200000">
              <a:off x="9308498" y="1965330"/>
              <a:ext cx="1553804" cy="3641247"/>
            </a:xfrm>
            <a:prstGeom prst="homePlate">
              <a:avLst>
                <a:gd name="adj" fmla="val 23958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64768" y="3409075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8835222" y="4500772"/>
            <a:ext cx="3051472" cy="1463135"/>
            <a:chOff x="8264768" y="4404542"/>
            <a:chExt cx="3641258" cy="1553806"/>
          </a:xfrm>
        </p:grpSpPr>
        <p:sp>
          <p:nvSpPr>
            <p:cNvPr id="7" name="오각형 6"/>
            <p:cNvSpPr/>
            <p:nvPr/>
          </p:nvSpPr>
          <p:spPr>
            <a:xfrm rot="16200000">
              <a:off x="9308500" y="3360821"/>
              <a:ext cx="1553806" cy="3641247"/>
            </a:xfrm>
            <a:prstGeom prst="homePlate">
              <a:avLst>
                <a:gd name="adj" fmla="val 23958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64768" y="4804563"/>
              <a:ext cx="3641254" cy="686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sp>
        <p:nvSpPr>
          <p:cNvPr id="18" name="이등변 삼각형 17"/>
          <p:cNvSpPr/>
          <p:nvPr/>
        </p:nvSpPr>
        <p:spPr>
          <a:xfrm>
            <a:off x="7662383" y="5624052"/>
            <a:ext cx="462116" cy="520978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이등변 삼각형 18"/>
          <p:cNvSpPr/>
          <p:nvPr/>
        </p:nvSpPr>
        <p:spPr>
          <a:xfrm flipH="1">
            <a:off x="4023466" y="5616845"/>
            <a:ext cx="462118" cy="520978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그룹 49"/>
          <p:cNvGrpSpPr/>
          <p:nvPr/>
        </p:nvGrpSpPr>
        <p:grpSpPr>
          <a:xfrm>
            <a:off x="400177" y="936176"/>
            <a:ext cx="3048799" cy="1461855"/>
            <a:chOff x="285970" y="218074"/>
            <a:chExt cx="3641254" cy="1553806"/>
          </a:xfrm>
        </p:grpSpPr>
        <p:sp>
          <p:nvSpPr>
            <p:cNvPr id="21" name="오각형 20"/>
            <p:cNvSpPr/>
            <p:nvPr/>
          </p:nvSpPr>
          <p:spPr>
            <a:xfrm rot="16200000">
              <a:off x="1329696" y="-825649"/>
              <a:ext cx="1553806" cy="3641251"/>
            </a:xfrm>
            <a:prstGeom prst="homePlate">
              <a:avLst>
                <a:gd name="adj" fmla="val 23958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5970" y="560299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400178" y="2124800"/>
            <a:ext cx="3048798" cy="1461857"/>
            <a:chOff x="285970" y="1613563"/>
            <a:chExt cx="3641254" cy="1553808"/>
          </a:xfrm>
        </p:grpSpPr>
        <p:sp>
          <p:nvSpPr>
            <p:cNvPr id="22" name="오각형 21"/>
            <p:cNvSpPr/>
            <p:nvPr/>
          </p:nvSpPr>
          <p:spPr>
            <a:xfrm rot="16200000">
              <a:off x="1329696" y="569843"/>
              <a:ext cx="1553808" cy="3641248"/>
            </a:xfrm>
            <a:prstGeom prst="homePlate">
              <a:avLst>
                <a:gd name="adj" fmla="val 23958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5970" y="2013584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400178" y="3313426"/>
            <a:ext cx="3048800" cy="1461855"/>
            <a:chOff x="285970" y="3009052"/>
            <a:chExt cx="3641255" cy="1553806"/>
          </a:xfrm>
        </p:grpSpPr>
        <p:sp>
          <p:nvSpPr>
            <p:cNvPr id="23" name="오각형 22"/>
            <p:cNvSpPr/>
            <p:nvPr/>
          </p:nvSpPr>
          <p:spPr>
            <a:xfrm rot="16200000">
              <a:off x="1329699" y="1965331"/>
              <a:ext cx="1553806" cy="3641247"/>
            </a:xfrm>
            <a:prstGeom prst="homePlate">
              <a:avLst>
                <a:gd name="adj" fmla="val 23958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970" y="3409074"/>
              <a:ext cx="3641254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400178" y="4502051"/>
            <a:ext cx="3048802" cy="1461855"/>
            <a:chOff x="285970" y="4404542"/>
            <a:chExt cx="3641257" cy="1553806"/>
          </a:xfrm>
        </p:grpSpPr>
        <p:sp>
          <p:nvSpPr>
            <p:cNvPr id="24" name="오각형 23"/>
            <p:cNvSpPr/>
            <p:nvPr/>
          </p:nvSpPr>
          <p:spPr>
            <a:xfrm rot="16200000">
              <a:off x="1329701" y="3360821"/>
              <a:ext cx="1553806" cy="3641247"/>
            </a:xfrm>
            <a:prstGeom prst="homePlate">
              <a:avLst>
                <a:gd name="adj" fmla="val 23958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5970" y="4804563"/>
              <a:ext cx="3641253" cy="68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r>
                <a:rPr lang="ko-KR" altLang="en-US" sz="1600"/>
                <a:t>텍스트를 </a:t>
              </a:r>
              <a:r>
                <a:rPr lang="ko-KR" altLang="en-US" sz="1600" smtClean="0"/>
                <a:t>입력하십시오</a:t>
              </a:r>
              <a:endParaRPr lang="en-US" altLang="ko-KR" sz="1600" smtClean="0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0" y="6079213"/>
            <a:ext cx="4485584" cy="646331"/>
            <a:chOff x="0" y="6079213"/>
            <a:chExt cx="4485584" cy="646331"/>
          </a:xfrm>
        </p:grpSpPr>
        <p:sp>
          <p:nvSpPr>
            <p:cNvPr id="20" name="직사각형 19"/>
            <p:cNvSpPr/>
            <p:nvPr/>
          </p:nvSpPr>
          <p:spPr>
            <a:xfrm>
              <a:off x="0" y="6130615"/>
              <a:ext cx="4485584" cy="59492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41076" y="6079213"/>
              <a:ext cx="33313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400" b="1" dirty="0" smtClean="0"/>
                <a:t>텍스트를 입력하십시오</a:t>
              </a: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7662382" y="6079213"/>
            <a:ext cx="4529617" cy="646331"/>
            <a:chOff x="7662382" y="6079213"/>
            <a:chExt cx="4529617" cy="646331"/>
          </a:xfrm>
        </p:grpSpPr>
        <p:sp>
          <p:nvSpPr>
            <p:cNvPr id="17" name="직사각형 16"/>
            <p:cNvSpPr/>
            <p:nvPr/>
          </p:nvSpPr>
          <p:spPr>
            <a:xfrm>
              <a:off x="7662382" y="6130615"/>
              <a:ext cx="4529617" cy="5949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14128" y="6079213"/>
              <a:ext cx="3400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400" b="1" dirty="0" smtClean="0"/>
                <a:t>텍스트를 입력 하십시오</a:t>
              </a:r>
            </a:p>
          </p:txBody>
        </p:sp>
      </p:grpSp>
      <p:sp>
        <p:nvSpPr>
          <p:cNvPr id="51" name="제목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80926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8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918636" y="1006009"/>
            <a:ext cx="6996848" cy="3987538"/>
            <a:chOff x="131975" y="1508289"/>
            <a:chExt cx="7956226" cy="4534292"/>
          </a:xfrm>
        </p:grpSpPr>
        <p:sp>
          <p:nvSpPr>
            <p:cNvPr id="4" name="양쪽 모서리가 둥근 사각형 3"/>
            <p:cNvSpPr/>
            <p:nvPr/>
          </p:nvSpPr>
          <p:spPr>
            <a:xfrm>
              <a:off x="131975" y="1508289"/>
              <a:ext cx="2564091" cy="568290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양쪽 모서리가 둥근 사각형 4"/>
            <p:cNvSpPr/>
            <p:nvPr/>
          </p:nvSpPr>
          <p:spPr>
            <a:xfrm>
              <a:off x="2828043" y="1508289"/>
              <a:ext cx="2564091" cy="568290"/>
            </a:xfrm>
            <a:prstGeom prst="round2SameRect">
              <a:avLst/>
            </a:prstGeom>
            <a:gradFill>
              <a:gsLst>
                <a:gs pos="14000">
                  <a:schemeClr val="bg2">
                    <a:lumMod val="60000"/>
                    <a:lumOff val="40000"/>
                  </a:schemeClr>
                </a:gs>
                <a:gs pos="0">
                  <a:schemeClr val="accent4">
                    <a:lumMod val="7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5524110" y="1508289"/>
              <a:ext cx="2564091" cy="568290"/>
            </a:xfrm>
            <a:prstGeom prst="round2SameRect">
              <a:avLst/>
            </a:prstGeom>
            <a:gradFill>
              <a:gsLst>
                <a:gs pos="14000">
                  <a:schemeClr val="bg2">
                    <a:lumMod val="60000"/>
                    <a:lumOff val="40000"/>
                  </a:schemeClr>
                </a:gs>
                <a:gs pos="0">
                  <a:schemeClr val="accent4">
                    <a:lumMod val="7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31975" y="2076579"/>
              <a:ext cx="7956226" cy="39660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64355" y="5046003"/>
            <a:ext cx="6977270" cy="503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텍스트를 입력하십시오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729" y="1695859"/>
            <a:ext cx="5939089" cy="3117189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11351779" y="4294935"/>
            <a:ext cx="439133" cy="429155"/>
            <a:chOff x="7567068" y="4474183"/>
            <a:chExt cx="769010" cy="751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눈물 방울 15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solidFill>
              <a:schemeClr val="tx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0758129" y="4294935"/>
            <a:ext cx="439133" cy="429155"/>
            <a:chOff x="7567068" y="4474183"/>
            <a:chExt cx="769010" cy="751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눈물 방울 18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0164479" y="4294935"/>
            <a:ext cx="439133" cy="429155"/>
            <a:chOff x="7567068" y="4474183"/>
            <a:chExt cx="769010" cy="751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눈물 방울 21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9570829" y="4294935"/>
            <a:ext cx="439133" cy="429155"/>
            <a:chOff x="7567068" y="4474183"/>
            <a:chExt cx="769010" cy="751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눈물 방울 24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8977179" y="4294935"/>
            <a:ext cx="439133" cy="429155"/>
            <a:chOff x="7567068" y="4474183"/>
            <a:chExt cx="769010" cy="751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눈물 방울 27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0332068" y="2120715"/>
            <a:ext cx="439133" cy="429155"/>
            <a:chOff x="7567068" y="4474183"/>
            <a:chExt cx="769010" cy="751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눈물 방울 30"/>
            <p:cNvSpPr/>
            <p:nvPr/>
          </p:nvSpPr>
          <p:spPr>
            <a:xfrm rot="8100000">
              <a:off x="7567068" y="4474183"/>
              <a:ext cx="769010" cy="751536"/>
            </a:xfrm>
            <a:prstGeom prst="teardrop">
              <a:avLst>
                <a:gd name="adj" fmla="val 111362"/>
              </a:avLst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7636476" y="4534854"/>
              <a:ext cx="630194" cy="6301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918636" y="902908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세계지도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89605" y="902908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텍스트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0574" y="902908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텍스트</a:t>
            </a:r>
          </a:p>
        </p:txBody>
      </p:sp>
    </p:spTree>
    <p:extLst>
      <p:ext uri="{BB962C8B-B14F-4D97-AF65-F5344CB8AC3E}">
        <p14:creationId xmlns:p14="http://schemas.microsoft.com/office/powerpoint/2010/main" val="157165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918636" y="995961"/>
            <a:ext cx="6996848" cy="3987537"/>
            <a:chOff x="131975" y="1508289"/>
            <a:chExt cx="7956226" cy="4534291"/>
          </a:xfrm>
        </p:grpSpPr>
        <p:sp>
          <p:nvSpPr>
            <p:cNvPr id="4" name="양쪽 모서리가 둥근 사각형 3"/>
            <p:cNvSpPr/>
            <p:nvPr/>
          </p:nvSpPr>
          <p:spPr>
            <a:xfrm>
              <a:off x="131975" y="1508289"/>
              <a:ext cx="2564091" cy="568290"/>
            </a:xfrm>
            <a:prstGeom prst="round2SameRect">
              <a:avLst/>
            </a:prstGeom>
            <a:gradFill>
              <a:gsLst>
                <a:gs pos="14000">
                  <a:schemeClr val="bg2">
                    <a:lumMod val="60000"/>
                    <a:lumOff val="40000"/>
                  </a:schemeClr>
                </a:gs>
                <a:gs pos="0">
                  <a:schemeClr val="accent4">
                    <a:lumMod val="7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양쪽 모서리가 둥근 사각형 4"/>
            <p:cNvSpPr/>
            <p:nvPr/>
          </p:nvSpPr>
          <p:spPr>
            <a:xfrm>
              <a:off x="2828043" y="1508289"/>
              <a:ext cx="2564091" cy="568290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5524110" y="1508289"/>
              <a:ext cx="2564091" cy="568290"/>
            </a:xfrm>
            <a:prstGeom prst="round2SameRect">
              <a:avLst/>
            </a:prstGeom>
            <a:gradFill>
              <a:gsLst>
                <a:gs pos="14000">
                  <a:schemeClr val="bg2">
                    <a:lumMod val="60000"/>
                    <a:lumOff val="40000"/>
                  </a:schemeClr>
                </a:gs>
                <a:gs pos="0">
                  <a:schemeClr val="accent4">
                    <a:lumMod val="7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31975" y="2076578"/>
              <a:ext cx="7956226" cy="39660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64355" y="5035955"/>
            <a:ext cx="6977270" cy="503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텍스트를 입력하십시오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18636" y="892860"/>
            <a:ext cx="1415772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세계지도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89605" y="8928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0574" y="892860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텍스트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8452" y="1582019"/>
            <a:ext cx="4552122" cy="58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텍스트를 입력하십시오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8452" y="2229041"/>
            <a:ext cx="4552122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텍스트를 입력하십시오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텍스트를 입력하십시오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30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918636" y="995961"/>
            <a:ext cx="6996848" cy="3987538"/>
            <a:chOff x="131975" y="1508289"/>
            <a:chExt cx="7956226" cy="4534292"/>
          </a:xfrm>
        </p:grpSpPr>
        <p:sp>
          <p:nvSpPr>
            <p:cNvPr id="4" name="양쪽 모서리가 둥근 사각형 3"/>
            <p:cNvSpPr/>
            <p:nvPr/>
          </p:nvSpPr>
          <p:spPr>
            <a:xfrm>
              <a:off x="131975" y="1508289"/>
              <a:ext cx="2564091" cy="568290"/>
            </a:xfrm>
            <a:prstGeom prst="round2SameRect">
              <a:avLst/>
            </a:prstGeom>
            <a:gradFill>
              <a:gsLst>
                <a:gs pos="14000">
                  <a:schemeClr val="bg2">
                    <a:lumMod val="60000"/>
                    <a:lumOff val="40000"/>
                  </a:schemeClr>
                </a:gs>
                <a:gs pos="0">
                  <a:schemeClr val="accent4">
                    <a:lumMod val="7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양쪽 모서리가 둥근 사각형 4"/>
            <p:cNvSpPr/>
            <p:nvPr/>
          </p:nvSpPr>
          <p:spPr>
            <a:xfrm>
              <a:off x="2828043" y="1508289"/>
              <a:ext cx="2564091" cy="568290"/>
            </a:xfrm>
            <a:prstGeom prst="round2SameRect">
              <a:avLst/>
            </a:prstGeom>
            <a:gradFill>
              <a:gsLst>
                <a:gs pos="14000">
                  <a:schemeClr val="bg2">
                    <a:lumMod val="60000"/>
                    <a:lumOff val="40000"/>
                  </a:schemeClr>
                </a:gs>
                <a:gs pos="0">
                  <a:schemeClr val="accent4">
                    <a:lumMod val="7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양쪽 모서리가 둥근 사각형 5"/>
            <p:cNvSpPr/>
            <p:nvPr/>
          </p:nvSpPr>
          <p:spPr>
            <a:xfrm>
              <a:off x="5524110" y="1508289"/>
              <a:ext cx="2564091" cy="568290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31975" y="2076579"/>
              <a:ext cx="7956226" cy="39660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64355" y="5035955"/>
            <a:ext cx="6977270" cy="503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텍스트를 입력하십시오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18636" y="892860"/>
            <a:ext cx="1415772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세계지도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89605" y="892860"/>
            <a:ext cx="1107996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텍스트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0574" y="8928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</p:spTree>
    <p:extLst>
      <p:ext uri="{BB962C8B-B14F-4D97-AF65-F5344CB8AC3E}">
        <p14:creationId xmlns:p14="http://schemas.microsoft.com/office/powerpoint/2010/main" val="27107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직선 화살표 연결선 46"/>
          <p:cNvCxnSpPr/>
          <p:nvPr/>
        </p:nvCxnSpPr>
        <p:spPr>
          <a:xfrm flipH="1">
            <a:off x="6112574" y="5298527"/>
            <a:ext cx="4471081" cy="0"/>
          </a:xfrm>
          <a:prstGeom prst="straightConnector1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flipH="1">
            <a:off x="6112575" y="973908"/>
            <a:ext cx="4863417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flipH="1">
            <a:off x="6112574" y="2415448"/>
            <a:ext cx="3836774" cy="0"/>
          </a:xfrm>
          <a:prstGeom prst="straightConnector1">
            <a:avLst/>
          </a:prstGeom>
          <a:ln w="1905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6112574" y="3856988"/>
            <a:ext cx="3674071" cy="0"/>
          </a:xfrm>
          <a:prstGeom prst="straightConnector1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17" name="막힌 원호 16"/>
          <p:cNvSpPr/>
          <p:nvPr/>
        </p:nvSpPr>
        <p:spPr>
          <a:xfrm>
            <a:off x="9338848" y="382515"/>
            <a:ext cx="5780445" cy="5780445"/>
          </a:xfrm>
          <a:prstGeom prst="blockArc">
            <a:avLst>
              <a:gd name="adj1" fmla="val 10894782"/>
              <a:gd name="adj2" fmla="val 13552715"/>
              <a:gd name="adj3" fmla="val 22601"/>
            </a:avLst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막힌 원호 18"/>
          <p:cNvSpPr/>
          <p:nvPr/>
        </p:nvSpPr>
        <p:spPr>
          <a:xfrm>
            <a:off x="9338848" y="382515"/>
            <a:ext cx="5780445" cy="5780445"/>
          </a:xfrm>
          <a:prstGeom prst="blockArc">
            <a:avLst>
              <a:gd name="adj1" fmla="val 8190014"/>
              <a:gd name="adj2" fmla="val 10852107"/>
              <a:gd name="adj3" fmla="val 2267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막힌 원호 19"/>
          <p:cNvSpPr/>
          <p:nvPr/>
        </p:nvSpPr>
        <p:spPr>
          <a:xfrm>
            <a:off x="9338848" y="382515"/>
            <a:ext cx="5780445" cy="5780445"/>
          </a:xfrm>
          <a:prstGeom prst="blockArc">
            <a:avLst>
              <a:gd name="adj1" fmla="val 5437351"/>
              <a:gd name="adj2" fmla="val 8141277"/>
              <a:gd name="adj3" fmla="val 22702"/>
            </a:avLst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76800" y="21507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43529" y="382687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967417" y="510704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</a:p>
        </p:txBody>
      </p:sp>
      <p:sp>
        <p:nvSpPr>
          <p:cNvPr id="18" name="막힌 원호 17"/>
          <p:cNvSpPr/>
          <p:nvPr/>
        </p:nvSpPr>
        <p:spPr>
          <a:xfrm>
            <a:off x="9338848" y="382515"/>
            <a:ext cx="5780445" cy="5780445"/>
          </a:xfrm>
          <a:prstGeom prst="blockArc">
            <a:avLst>
              <a:gd name="adj1" fmla="val 13612686"/>
              <a:gd name="adj2" fmla="val 16165137"/>
              <a:gd name="adj3" fmla="val 22536"/>
            </a:avLst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967417" y="91212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51008" y="811640"/>
            <a:ext cx="3836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텍스트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51008" y="2293213"/>
            <a:ext cx="3836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3"/>
                </a:solidFill>
              </a:rPr>
              <a:t>텍스트</a:t>
            </a:r>
            <a:endParaRPr lang="en-US" altLang="ko-KR" sz="2400" b="1" dirty="0" smtClean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51008" y="3755266"/>
            <a:ext cx="3836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2"/>
                </a:solidFill>
              </a:rPr>
              <a:t>텍스트</a:t>
            </a:r>
            <a:endParaRPr lang="en-US" altLang="ko-KR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51008" y="5182473"/>
            <a:ext cx="3836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1"/>
                </a:solidFill>
              </a:rPr>
              <a:t>텍스트</a:t>
            </a:r>
            <a:endParaRPr lang="en-US" altLang="ko-KR" sz="2400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schemeClr val="tx1">
                    <a:lumMod val="65000"/>
                  </a:schemeClr>
                </a:solidFill>
              </a:rPr>
              <a:t>텍스트를 입력하십시오</a:t>
            </a:r>
          </a:p>
        </p:txBody>
      </p:sp>
      <p:sp>
        <p:nvSpPr>
          <p:cNvPr id="5" name="현 4"/>
          <p:cNvSpPr/>
          <p:nvPr/>
        </p:nvSpPr>
        <p:spPr>
          <a:xfrm>
            <a:off x="10636715" y="1637771"/>
            <a:ext cx="3094595" cy="3205287"/>
          </a:xfrm>
          <a:prstGeom prst="chord">
            <a:avLst>
              <a:gd name="adj1" fmla="val 5331180"/>
              <a:gd name="adj2" fmla="val 16247922"/>
            </a:avLst>
          </a:prstGeom>
          <a:solidFill>
            <a:schemeClr val="tx1"/>
          </a:solidFill>
          <a:ln>
            <a:noFill/>
          </a:ln>
          <a:effectLst>
            <a:outerShdw blurRad="88900" dist="88900" dir="96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20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1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8" grpId="0"/>
      <p:bldP spid="29" grpId="0"/>
      <p:bldP spid="30" grpId="0"/>
      <p:bldP spid="18" grpId="0" animBg="1"/>
      <p:bldP spid="27" grpId="0"/>
      <p:bldP spid="56" grpId="0"/>
      <p:bldP spid="57" grpId="0"/>
      <p:bldP spid="58" grpId="0"/>
      <p:bldP spid="59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4" name="오른쪽 화살표 3"/>
          <p:cNvSpPr/>
          <p:nvPr/>
        </p:nvSpPr>
        <p:spPr>
          <a:xfrm rot="16200000">
            <a:off x="7388112" y="584921"/>
            <a:ext cx="2025963" cy="4683211"/>
          </a:xfrm>
          <a:custGeom>
            <a:avLst/>
            <a:gdLst>
              <a:gd name="connsiteX0" fmla="*/ 0 w 2246032"/>
              <a:gd name="connsiteY0" fmla="*/ 728371 h 3506420"/>
              <a:gd name="connsiteX1" fmla="*/ 1123016 w 2246032"/>
              <a:gd name="connsiteY1" fmla="*/ 728371 h 3506420"/>
              <a:gd name="connsiteX2" fmla="*/ 1123016 w 2246032"/>
              <a:gd name="connsiteY2" fmla="*/ 0 h 3506420"/>
              <a:gd name="connsiteX3" fmla="*/ 2246032 w 2246032"/>
              <a:gd name="connsiteY3" fmla="*/ 1753210 h 3506420"/>
              <a:gd name="connsiteX4" fmla="*/ 1123016 w 2246032"/>
              <a:gd name="connsiteY4" fmla="*/ 3506420 h 3506420"/>
              <a:gd name="connsiteX5" fmla="*/ 1123016 w 2246032"/>
              <a:gd name="connsiteY5" fmla="*/ 2778049 h 3506420"/>
              <a:gd name="connsiteX6" fmla="*/ 0 w 2246032"/>
              <a:gd name="connsiteY6" fmla="*/ 2778049 h 3506420"/>
              <a:gd name="connsiteX7" fmla="*/ 0 w 2246032"/>
              <a:gd name="connsiteY7" fmla="*/ 728371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37071 w 2283103"/>
              <a:gd name="connsiteY6" fmla="*/ 2778049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37071 w 2283103"/>
              <a:gd name="connsiteY6" fmla="*/ 2778049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3103" h="3506420">
                <a:moveTo>
                  <a:pt x="0" y="172317"/>
                </a:moveTo>
                <a:cubicBezTo>
                  <a:pt x="460839" y="580089"/>
                  <a:pt x="1144095" y="765442"/>
                  <a:pt x="1160087" y="728371"/>
                </a:cubicBezTo>
                <a:lnTo>
                  <a:pt x="1160087" y="0"/>
                </a:lnTo>
                <a:lnTo>
                  <a:pt x="2283103" y="1753210"/>
                </a:lnTo>
                <a:lnTo>
                  <a:pt x="1160087" y="3506420"/>
                </a:lnTo>
                <a:lnTo>
                  <a:pt x="1160087" y="2778049"/>
                </a:lnTo>
                <a:cubicBezTo>
                  <a:pt x="1160573" y="2724503"/>
                  <a:pt x="642074" y="2831595"/>
                  <a:pt x="12359" y="3321747"/>
                </a:cubicBezTo>
                <a:cubicBezTo>
                  <a:pt x="8239" y="2271937"/>
                  <a:pt x="4120" y="1222127"/>
                  <a:pt x="0" y="172317"/>
                </a:cubicBezTo>
                <a:close/>
              </a:path>
            </a:pathLst>
          </a:custGeom>
          <a:gradFill>
            <a:gsLst>
              <a:gs pos="48000">
                <a:srgbClr val="515151"/>
              </a:gs>
              <a:gs pos="13000">
                <a:schemeClr val="bg1"/>
              </a:gs>
              <a:gs pos="100000">
                <a:schemeClr val="tx1">
                  <a:lumMod val="65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121048" y="4018652"/>
            <a:ext cx="2169790" cy="2501518"/>
            <a:chOff x="3959616" y="3988507"/>
            <a:chExt cx="2362868" cy="2501518"/>
          </a:xfrm>
        </p:grpSpPr>
        <p:sp>
          <p:nvSpPr>
            <p:cNvPr id="6" name="모서리가 접힌 도형 5"/>
            <p:cNvSpPr/>
            <p:nvPr/>
          </p:nvSpPr>
          <p:spPr>
            <a:xfrm rot="16200000">
              <a:off x="3890291" y="4057833"/>
              <a:ext cx="2501518" cy="2362865"/>
            </a:xfrm>
            <a:prstGeom prst="foldedCorner">
              <a:avLst>
                <a:gd name="adj" fmla="val 17658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reflection blurRad="38100" stA="44000" endPos="1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959616" y="4271413"/>
              <a:ext cx="23628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dirty="0"/>
                <a:t>텍스트를 입력 하십시오</a:t>
              </a: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5121048" y="908082"/>
            <a:ext cx="6560094" cy="1005463"/>
            <a:chOff x="4744991" y="908082"/>
            <a:chExt cx="6301946" cy="1005463"/>
          </a:xfrm>
        </p:grpSpPr>
        <p:sp>
          <p:nvSpPr>
            <p:cNvPr id="5" name="가로로 말린 두루마리 모양 4"/>
            <p:cNvSpPr/>
            <p:nvPr/>
          </p:nvSpPr>
          <p:spPr>
            <a:xfrm>
              <a:off x="4744991" y="908082"/>
              <a:ext cx="6301946" cy="1005463"/>
            </a:xfrm>
            <a:prstGeom prst="horizontalScroll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26514" y="1134427"/>
              <a:ext cx="3938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dirty="0" smtClean="0"/>
                <a:t>텍스트를 입력하십시오 </a:t>
              </a: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7380743" y="4018652"/>
            <a:ext cx="2169790" cy="2501518"/>
            <a:chOff x="3959616" y="3988507"/>
            <a:chExt cx="2362868" cy="2501518"/>
          </a:xfrm>
        </p:grpSpPr>
        <p:sp>
          <p:nvSpPr>
            <p:cNvPr id="19" name="모서리가 접힌 도형 18"/>
            <p:cNvSpPr/>
            <p:nvPr/>
          </p:nvSpPr>
          <p:spPr>
            <a:xfrm rot="16200000">
              <a:off x="3890291" y="4057833"/>
              <a:ext cx="2501518" cy="2362865"/>
            </a:xfrm>
            <a:prstGeom prst="foldedCorner">
              <a:avLst>
                <a:gd name="adj" fmla="val 17658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reflection blurRad="38100" stA="44000" endPos="1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959616" y="4271413"/>
              <a:ext cx="23628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dirty="0"/>
                <a:t>텍스트를 입력 하십시오</a:t>
              </a: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9640439" y="4018651"/>
            <a:ext cx="2169790" cy="2501518"/>
            <a:chOff x="3959616" y="3988507"/>
            <a:chExt cx="2362868" cy="2501518"/>
          </a:xfrm>
        </p:grpSpPr>
        <p:sp>
          <p:nvSpPr>
            <p:cNvPr id="22" name="모서리가 접힌 도형 21"/>
            <p:cNvSpPr/>
            <p:nvPr/>
          </p:nvSpPr>
          <p:spPr>
            <a:xfrm rot="16200000">
              <a:off x="3890291" y="4057833"/>
              <a:ext cx="2501518" cy="2362865"/>
            </a:xfrm>
            <a:prstGeom prst="foldedCorner">
              <a:avLst>
                <a:gd name="adj" fmla="val 17658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reflection blurRad="38100" stA="44000" endPos="1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959616" y="4271413"/>
              <a:ext cx="23628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dirty="0"/>
                <a:t>텍스트를 입력 하십시오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99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6077962" y="4003782"/>
            <a:ext cx="5286759" cy="1480470"/>
            <a:chOff x="5381241" y="1135385"/>
            <a:chExt cx="3129094" cy="3148737"/>
          </a:xfrm>
        </p:grpSpPr>
        <p:sp>
          <p:nvSpPr>
            <p:cNvPr id="41" name="대각선 방향의 모서리가 둥근 사각형 40"/>
            <p:cNvSpPr/>
            <p:nvPr/>
          </p:nvSpPr>
          <p:spPr>
            <a:xfrm>
              <a:off x="5381241" y="1155028"/>
              <a:ext cx="3129094" cy="3129094"/>
            </a:xfrm>
            <a:prstGeom prst="round2DiagRect">
              <a:avLst/>
            </a:prstGeom>
            <a:blipFill dpi="0" rotWithShape="1">
              <a:blip r:embed="rId2">
                <a:alphaModFix amt="24000"/>
              </a:blip>
              <a:srcRect/>
              <a:tile tx="0" ty="0" sx="100000" sy="100000" flip="none" algn="tl"/>
            </a:blipFill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대각선 방향의 모서리가 둥근 사각형 41"/>
            <p:cNvSpPr/>
            <p:nvPr/>
          </p:nvSpPr>
          <p:spPr>
            <a:xfrm>
              <a:off x="5397787" y="1135385"/>
              <a:ext cx="3096000" cy="3096000"/>
            </a:xfrm>
            <a:prstGeom prst="round2DiagRect">
              <a:avLst/>
            </a:prstGeom>
            <a:gradFill>
              <a:gsLst>
                <a:gs pos="0">
                  <a:schemeClr val="accent2">
                    <a:lumMod val="50000"/>
                    <a:alpha val="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59488" y="640445"/>
            <a:ext cx="1415772" cy="586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학습내용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77962" y="3335039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학습목표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6059488" y="1371418"/>
            <a:ext cx="5286759" cy="1480470"/>
            <a:chOff x="5381241" y="1135385"/>
            <a:chExt cx="3129094" cy="3148737"/>
          </a:xfrm>
        </p:grpSpPr>
        <p:sp>
          <p:nvSpPr>
            <p:cNvPr id="5" name="대각선 방향의 모서리가 둥근 사각형 4"/>
            <p:cNvSpPr/>
            <p:nvPr/>
          </p:nvSpPr>
          <p:spPr>
            <a:xfrm>
              <a:off x="5381241" y="1155028"/>
              <a:ext cx="3129094" cy="3129094"/>
            </a:xfrm>
            <a:prstGeom prst="round2DiagRect">
              <a:avLst/>
            </a:prstGeom>
            <a:blipFill dpi="0" rotWithShape="1">
              <a:blip r:embed="rId2">
                <a:alphaModFix amt="24000"/>
              </a:blip>
              <a:srcRect/>
              <a:tile tx="0" ty="0" sx="100000" sy="100000" flip="none" algn="tl"/>
            </a:blipFill>
            <a:ln w="38100">
              <a:solidFill>
                <a:schemeClr val="tx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대각선 방향의 모서리가 둥근 사각형 34"/>
            <p:cNvSpPr/>
            <p:nvPr/>
          </p:nvSpPr>
          <p:spPr>
            <a:xfrm>
              <a:off x="5397787" y="1135385"/>
              <a:ext cx="3096000" cy="3096000"/>
            </a:xfrm>
            <a:prstGeom prst="round2DiagRect">
              <a:avLst/>
            </a:prstGeom>
            <a:gradFill>
              <a:gsLst>
                <a:gs pos="0">
                  <a:schemeClr val="accent2">
                    <a:lumMod val="50000"/>
                    <a:alpha val="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059488" y="1566829"/>
            <a:ext cx="51411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이곳에 학습 </a:t>
            </a:r>
            <a:r>
              <a:rPr lang="ko-KR" altLang="en-US" sz="1400" b="1" dirty="0" smtClean="0"/>
              <a:t>내용을 </a:t>
            </a:r>
            <a:r>
              <a:rPr lang="ko-KR" altLang="en-US" sz="1400" b="1" dirty="0"/>
              <a:t>입력해주세요</a:t>
            </a:r>
            <a:endParaRPr lang="en-US" altLang="ko-KR" sz="14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이곳에 학습 </a:t>
            </a:r>
            <a:r>
              <a:rPr lang="ko-KR" altLang="en-US" sz="1400" b="1" dirty="0" smtClean="0"/>
              <a:t>내용을 </a:t>
            </a:r>
            <a:r>
              <a:rPr lang="ko-KR" altLang="en-US" sz="1400" b="1" dirty="0"/>
              <a:t>입력해주세요</a:t>
            </a:r>
            <a:endParaRPr lang="en-US" altLang="ko-KR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077958" y="4204364"/>
            <a:ext cx="3378896" cy="703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/>
              <a:t>이곳에 학습 목표를 입력해주세요</a:t>
            </a:r>
            <a:endParaRPr lang="en-US" altLang="ko-KR" sz="14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이곳에 학습 목표를 입력해주세요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7162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/>
          <p:cNvSpPr/>
          <p:nvPr/>
        </p:nvSpPr>
        <p:spPr>
          <a:xfrm>
            <a:off x="7779850" y="741114"/>
            <a:ext cx="2752725" cy="27527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/>
          <p:cNvCxnSpPr/>
          <p:nvPr/>
        </p:nvCxnSpPr>
        <p:spPr>
          <a:xfrm>
            <a:off x="7800304" y="761568"/>
            <a:ext cx="2711816" cy="271181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7744131" y="705395"/>
            <a:ext cx="2824162" cy="282416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2" name="타원 1"/>
          <p:cNvSpPr/>
          <p:nvPr/>
        </p:nvSpPr>
        <p:spPr>
          <a:xfrm>
            <a:off x="8415130" y="1351155"/>
            <a:ext cx="331304" cy="3313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10087783" y="1480410"/>
            <a:ext cx="141186" cy="1411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9408360" y="1042690"/>
            <a:ext cx="331304" cy="3313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7918827" y="2133600"/>
            <a:ext cx="194618" cy="1946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9866686" y="2370823"/>
            <a:ext cx="476340" cy="4763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0040733" y="1629796"/>
            <a:ext cx="302293" cy="3022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9804403" y="2911223"/>
            <a:ext cx="203183" cy="20318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7918827" y="1636504"/>
            <a:ext cx="2492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 smtClean="0">
                <a:latin typeface="+mn-ea"/>
              </a:rPr>
              <a:t>텍스트</a:t>
            </a:r>
          </a:p>
        </p:txBody>
      </p:sp>
      <p:grpSp>
        <p:nvGrpSpPr>
          <p:cNvPr id="21" name="그룹 20"/>
          <p:cNvGrpSpPr/>
          <p:nvPr/>
        </p:nvGrpSpPr>
        <p:grpSpPr>
          <a:xfrm>
            <a:off x="7889616" y="861488"/>
            <a:ext cx="2533192" cy="2511976"/>
            <a:chOff x="6110622" y="70457"/>
            <a:chExt cx="2533192" cy="2511976"/>
          </a:xfrm>
        </p:grpSpPr>
        <p:sp>
          <p:nvSpPr>
            <p:cNvPr id="25" name="타원 24"/>
            <p:cNvSpPr/>
            <p:nvPr/>
          </p:nvSpPr>
          <p:spPr>
            <a:xfrm>
              <a:off x="6131839" y="70458"/>
              <a:ext cx="2511975" cy="2511975"/>
            </a:xfrm>
            <a:prstGeom prst="ellipse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원호 21"/>
            <p:cNvSpPr/>
            <p:nvPr/>
          </p:nvSpPr>
          <p:spPr>
            <a:xfrm>
              <a:off x="6110622" y="70457"/>
              <a:ext cx="2511975" cy="2511975"/>
            </a:xfrm>
            <a:prstGeom prst="arc">
              <a:avLst>
                <a:gd name="adj1" fmla="val 16200000"/>
                <a:gd name="adj2" fmla="val 18009311"/>
              </a:avLst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9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7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7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7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6" presetClass="exit" presetSubtype="4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Effect transition="out" filter="barn(outHorizontal)">
                                          <p:cBhvr>
                                            <p:cTn id="15" dur="4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399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6" presetClass="exit" presetSubtype="4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Effect transition="out" filter="barn(outHorizontal)">
                                          <p:cBhvr>
                                            <p:cTn id="18" dur="4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3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42" presetClass="path" presetSubtype="0" decel="4000" fill="remove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-0.08047 -0.05949 L -0.01355 0.0176 " pathEditMode="relative" rAng="0" ptsTypes="AA">
                                          <p:cBhvr>
                                            <p:cTn id="45" dur="500" spd="-100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346" y="384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42" presetClass="path" presetSubtype="0" fill="remove" grpId="0" nodeType="withEffect" p14:presetBounceEnd="2857">
                                      <p:stCondLst>
                                        <p:cond delay="800"/>
                                      </p:stCondLst>
                                      <p:childTnLst>
                                        <p:animMotion origin="layout" path="M 3.75E-6 -2.96296E-6 L 0.06484 -0.16875 " pathEditMode="relative" rAng="0" ptsTypes="AA" p14:bounceEnd="2857">
                                          <p:cBhvr>
                                            <p:cTn id="47" dur="7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242" y="-844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42" presetClass="path" presetSubtype="0" fill="remove" grpId="0" nodeType="withEffect" p14:presetBounceEnd="2857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.05794 -0.08588 L -3.33333E-6 -1.48148E-6 " pathEditMode="relative" rAng="0" ptsTypes="AA" p14:bounceEnd="2857">
                                          <p:cBhvr>
                                            <p:cTn id="49" dur="600" spd="-100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659" y="162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0" presetID="42" presetClass="path" presetSubtype="0" fill="remove" grpId="0" nodeType="withEffect" p14:presetBounceEnd="2500">
                                      <p:stCondLst>
                                        <p:cond delay="1100"/>
                                      </p:stCondLst>
                                      <p:childTnLst>
                                        <p:animMotion origin="layout" path="M 0.07695 -0.09491 L 3.54167E-6 0.00023 " pathEditMode="relative" rAng="0" ptsTypes="AA" p14:bounceEnd="2500">
                                          <p:cBhvr>
                                            <p:cTn id="51" dur="800" spd="-100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854" y="474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42" presetClass="path" presetSubtype="0" fill="remove" grpId="0" nodeType="withEffect" p14:presetBounceEnd="2857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03242 -0.11504 L -1.875E-6 -1.48148E-6 " pathEditMode="relative" rAng="0" ptsTypes="AA" p14:bounceEnd="2857">
                                          <p:cBhvr>
                                            <p:cTn id="53" dur="900" spd="-100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615" y="5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42" presetClass="path" presetSubtype="0" fill="remove" grpId="0" nodeType="withEffect" p14:presetBounceEnd="2857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.06901 -0.00092 L -0.03776 -0.02407 " pathEditMode="relative" rAng="0" ptsTypes="AA" p14:bounceEnd="2857">
                                          <p:cBhvr>
                                            <p:cTn id="55" dur="700" spd="-100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339" y="-115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fill="remove" grpId="0" nodeType="withEffect" p14:presetBounceEnd="2857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.10911 -0.01481 L 0.00234 -0.03796 " pathEditMode="relative" rAng="0" ptsTypes="AA" p14:bounceEnd="2857">
                                          <p:cBhvr>
                                            <p:cTn id="57" dur="1000" spd="-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339" y="-115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8" presetClass="emph" presetSubtype="0" decel="3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19800000">
                                          <p:cBhvr>
                                            <p:cTn id="59" dur="7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0" presetID="10" presetClass="exit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1" dur="1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2" grpId="0" animBg="1"/>
          <p:bldP spid="2" grpId="1" animBg="1"/>
          <p:bldP spid="11" grpId="0" animBg="1"/>
          <p:bldP spid="11" grpId="1" animBg="1"/>
          <p:bldP spid="12" grpId="0" animBg="1"/>
          <p:bldP spid="12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19" grpId="0" animBg="1"/>
          <p:bldP spid="19" grpId="1" animBg="1"/>
          <p:bldP spid="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7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7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7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6" presetClass="exit" presetSubtype="4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Effect transition="out" filter="barn(outHorizontal)">
                                          <p:cBhvr>
                                            <p:cTn id="15" dur="4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399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6" presetClass="exit" presetSubtype="4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Effect transition="out" filter="barn(outHorizontal)">
                                          <p:cBhvr>
                                            <p:cTn id="18" dur="4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3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42" presetClass="path" presetSubtype="0" decel="4000" fill="remove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-0.08047 -0.05949 L -0.01355 0.0176 " pathEditMode="relative" rAng="0" ptsTypes="AA">
                                          <p:cBhvr>
                                            <p:cTn id="45" dur="500" spd="-100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346" y="384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42" presetClass="path" presetSubtype="0" fill="remove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Motion origin="layout" path="M 3.75E-6 -2.96296E-6 L 0.06484 -0.16875 " pathEditMode="relative" rAng="0" ptsTypes="AA">
                                          <p:cBhvr>
                                            <p:cTn id="47" dur="7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242" y="-844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42" presetClass="path" presetSubtype="0" fill="remove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.05794 -0.08588 L -3.33333E-6 -1.48148E-6 " pathEditMode="relative" rAng="0" ptsTypes="AA">
                                          <p:cBhvr>
                                            <p:cTn id="49" dur="600" spd="-100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659" y="162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0" presetID="42" presetClass="path" presetSubtype="0" fill="remove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Motion origin="layout" path="M 0.07695 -0.09491 L 3.54167E-6 0.00023 " pathEditMode="relative" rAng="0" ptsTypes="AA">
                                          <p:cBhvr>
                                            <p:cTn id="51" dur="800" spd="-100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854" y="474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2" presetID="42" presetClass="path" presetSubtype="0" fill="remove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-0.03242 -0.11504 L -1.875E-6 -1.48148E-6 " pathEditMode="relative" rAng="0" ptsTypes="AA">
                                          <p:cBhvr>
                                            <p:cTn id="53" dur="900" spd="-100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615" y="5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4" presetID="42" presetClass="path" presetSubtype="0" fill="remove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.06901 -0.00092 L -0.03776 -0.02407 " pathEditMode="relative" rAng="0" ptsTypes="AA">
                                          <p:cBhvr>
                                            <p:cTn id="55" dur="700" spd="-100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339" y="-115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fill="remove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.10911 -0.01481 L 0.00234 -0.03796 " pathEditMode="relative" rAng="0" ptsTypes="AA">
                                          <p:cBhvr>
                                            <p:cTn id="57" dur="1000" spd="-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339" y="-115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8" presetClass="emph" presetSubtype="0" decel="3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19800000">
                                          <p:cBhvr>
                                            <p:cTn id="59" dur="7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0" presetID="10" presetClass="exit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1" dur="1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2" grpId="0" animBg="1"/>
          <p:bldP spid="2" grpId="1" animBg="1"/>
          <p:bldP spid="11" grpId="0" animBg="1"/>
          <p:bldP spid="11" grpId="1" animBg="1"/>
          <p:bldP spid="12" grpId="0" animBg="1"/>
          <p:bldP spid="12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19" grpId="0" animBg="1"/>
          <p:bldP spid="19" grpId="1" animBg="1"/>
          <p:bldP spid="26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12536" y="3486757"/>
            <a:ext cx="9144000" cy="974153"/>
          </a:xfrm>
        </p:spPr>
        <p:txBody>
          <a:bodyPr/>
          <a:lstStyle/>
          <a:p>
            <a:pPr eaLnBrk="1" hangingPunct="1"/>
            <a:r>
              <a:rPr lang="en-US" altLang="ko-KR" sz="6100" dirty="0" smtClean="0">
                <a:latin typeface="Arial" panose="020B0604020202020204" pitchFamily="34" charset="0"/>
                <a:cs typeface="Arial Unicode MS" panose="020B0604020202020204" pitchFamily="50" charset="-127"/>
              </a:rPr>
              <a:t>Thank </a:t>
            </a:r>
            <a:r>
              <a:rPr lang="en-US" altLang="ko-KR" sz="6100" dirty="0" smtClean="0">
                <a:solidFill>
                  <a:schemeClr val="accent2"/>
                </a:solidFill>
                <a:latin typeface="Arial" panose="020B0604020202020204" pitchFamily="34" charset="0"/>
                <a:cs typeface="Arial Unicode MS" panose="020B0604020202020204" pitchFamily="50" charset="-127"/>
              </a:rPr>
              <a:t>You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726" y="1594317"/>
            <a:ext cx="1694548" cy="1798171"/>
          </a:xfrm>
          <a:prstGeom prst="rect">
            <a:avLst/>
          </a:prstGeom>
        </p:spPr>
      </p:pic>
      <p:grpSp>
        <p:nvGrpSpPr>
          <p:cNvPr id="4" name="그룹 3"/>
          <p:cNvGrpSpPr/>
          <p:nvPr/>
        </p:nvGrpSpPr>
        <p:grpSpPr>
          <a:xfrm rot="18563776">
            <a:off x="8108416" y="3774758"/>
            <a:ext cx="727113" cy="495759"/>
            <a:chOff x="8152482" y="1410159"/>
            <a:chExt cx="727113" cy="495759"/>
          </a:xfrm>
        </p:grpSpPr>
        <p:sp>
          <p:nvSpPr>
            <p:cNvPr id="2" name="타원 1"/>
            <p:cNvSpPr/>
            <p:nvPr/>
          </p:nvSpPr>
          <p:spPr>
            <a:xfrm>
              <a:off x="8152482" y="1410159"/>
              <a:ext cx="727113" cy="49575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타원 2"/>
            <p:cNvSpPr/>
            <p:nvPr/>
          </p:nvSpPr>
          <p:spPr>
            <a:xfrm>
              <a:off x="8708833" y="1547869"/>
              <a:ext cx="121185" cy="11016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97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+mj-ea"/>
              </a:rPr>
              <a:t>사용 아이콘</a:t>
            </a:r>
            <a:endParaRPr lang="ko-KR" altLang="en-US" dirty="0">
              <a:latin typeface="+mj-ea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29" y="2053555"/>
            <a:ext cx="5939089" cy="311718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058" y="1912928"/>
            <a:ext cx="1222610" cy="139656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174" y="1905127"/>
            <a:ext cx="1233784" cy="141075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265" y="1869235"/>
            <a:ext cx="1292052" cy="1476039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630" y="3558387"/>
            <a:ext cx="1231687" cy="123168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18" y="3544362"/>
            <a:ext cx="1259737" cy="125973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9" y="3536030"/>
            <a:ext cx="1276400" cy="12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55027" y="266700"/>
            <a:ext cx="5924551" cy="776288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 b="1" dirty="0" smtClean="0"/>
              <a:t>내용을 입력해 주세요</a:t>
            </a:r>
            <a:r>
              <a:rPr lang="en-US" altLang="ko-KR" sz="4000" b="1" dirty="0" smtClean="0"/>
              <a:t>.</a:t>
            </a:r>
            <a:endParaRPr lang="ko-KR" altLang="en-US" sz="4000" b="1" dirty="0"/>
          </a:p>
        </p:txBody>
      </p:sp>
      <p:grpSp>
        <p:nvGrpSpPr>
          <p:cNvPr id="12" name="그룹 11"/>
          <p:cNvGrpSpPr/>
          <p:nvPr/>
        </p:nvGrpSpPr>
        <p:grpSpPr>
          <a:xfrm>
            <a:off x="6159563" y="1304853"/>
            <a:ext cx="5713350" cy="631825"/>
            <a:chOff x="5707917" y="1825625"/>
            <a:chExt cx="6212620" cy="704850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눈물 방울 8"/>
            <p:cNvSpPr/>
            <p:nvPr/>
          </p:nvSpPr>
          <p:spPr>
            <a:xfrm rot="5400000">
              <a:off x="5707917" y="1825625"/>
              <a:ext cx="704850" cy="704849"/>
            </a:xfrm>
            <a:prstGeom prst="teardrop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635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8406" y="1916440"/>
              <a:ext cx="523875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1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57949" y="1916440"/>
              <a:ext cx="5176838" cy="515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400"/>
              </a:lvl1pPr>
            </a:lstStyle>
            <a:p>
              <a:r>
                <a:rPr lang="ko-KR" altLang="en-US" dirty="0"/>
                <a:t>첫 번째</a:t>
              </a: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6159564" y="2291091"/>
            <a:ext cx="5713349" cy="631825"/>
            <a:chOff x="5707918" y="1825625"/>
            <a:chExt cx="6212619" cy="704850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눈물 방울 14"/>
            <p:cNvSpPr/>
            <p:nvPr/>
          </p:nvSpPr>
          <p:spPr>
            <a:xfrm rot="5400000">
              <a:off x="5707918" y="1825625"/>
              <a:ext cx="704850" cy="704849"/>
            </a:xfrm>
            <a:prstGeom prst="teardrop">
              <a:avLst/>
            </a:prstGeom>
            <a:solidFill>
              <a:schemeClr val="bg1">
                <a:lumMod val="75000"/>
                <a:lumOff val="25000"/>
              </a:schemeClr>
            </a:solidFill>
            <a:ln w="381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635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98407" y="1916440"/>
              <a:ext cx="523875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2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57950" y="1916440"/>
              <a:ext cx="51768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dirty="0" smtClean="0"/>
                <a:t>두 번째</a:t>
              </a:r>
              <a:endParaRPr lang="ko-KR" altLang="en-US" sz="2400" dirty="0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6159564" y="3277329"/>
            <a:ext cx="5713349" cy="631825"/>
            <a:chOff x="5707918" y="1825625"/>
            <a:chExt cx="6212619" cy="704850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눈물 방울 19"/>
            <p:cNvSpPr/>
            <p:nvPr/>
          </p:nvSpPr>
          <p:spPr>
            <a:xfrm rot="5400000">
              <a:off x="5707918" y="1825625"/>
              <a:ext cx="704850" cy="704849"/>
            </a:xfrm>
            <a:prstGeom prst="teardrop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635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8407" y="1916440"/>
              <a:ext cx="523875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3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57951" y="1916440"/>
              <a:ext cx="5176838" cy="515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400"/>
              </a:lvl1pPr>
            </a:lstStyle>
            <a:p>
              <a:r>
                <a:rPr lang="ko-KR" altLang="en-US" dirty="0"/>
                <a:t>세 번째</a:t>
              </a: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6159564" y="4263567"/>
            <a:ext cx="5713348" cy="631826"/>
            <a:chOff x="5707919" y="1825624"/>
            <a:chExt cx="6212618" cy="704851"/>
          </a:xfrm>
        </p:grpSpPr>
        <p:sp>
          <p:nvSpPr>
            <p:cNvPr id="24" name="모서리가 둥근 직사각형 23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눈물 방울 24"/>
            <p:cNvSpPr/>
            <p:nvPr/>
          </p:nvSpPr>
          <p:spPr>
            <a:xfrm rot="5400000">
              <a:off x="5707919" y="1825624"/>
              <a:ext cx="704850" cy="704849"/>
            </a:xfrm>
            <a:prstGeom prst="teardrop">
              <a:avLst/>
            </a:prstGeom>
            <a:solidFill>
              <a:schemeClr val="bg1">
                <a:lumMod val="75000"/>
                <a:lumOff val="25000"/>
              </a:schemeClr>
            </a:solidFill>
            <a:ln w="381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635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98406" y="1916440"/>
              <a:ext cx="523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4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57950" y="1916440"/>
              <a:ext cx="5176838" cy="515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400"/>
              </a:lvl1pPr>
            </a:lstStyle>
            <a:p>
              <a:r>
                <a:rPr lang="ko-KR" altLang="en-US" dirty="0"/>
                <a:t>네 번째</a:t>
              </a: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6161695" y="5249807"/>
            <a:ext cx="5711217" cy="631826"/>
            <a:chOff x="5710236" y="1825624"/>
            <a:chExt cx="6210301" cy="704851"/>
          </a:xfrm>
        </p:grpSpPr>
        <p:sp>
          <p:nvSpPr>
            <p:cNvPr id="29" name="모서리가 둥근 직사각형 28"/>
            <p:cNvSpPr/>
            <p:nvPr/>
          </p:nvSpPr>
          <p:spPr>
            <a:xfrm>
              <a:off x="5710237" y="1825625"/>
              <a:ext cx="6210300" cy="704850"/>
            </a:xfrm>
            <a:prstGeom prst="roundRect">
              <a:avLst>
                <a:gd name="adj" fmla="val 47748"/>
              </a:avLst>
            </a:pr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눈물 방울 29"/>
            <p:cNvSpPr/>
            <p:nvPr/>
          </p:nvSpPr>
          <p:spPr>
            <a:xfrm rot="5400000">
              <a:off x="5710236" y="1825624"/>
              <a:ext cx="704850" cy="704849"/>
            </a:xfrm>
            <a:prstGeom prst="teardrop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tx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635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8407" y="1916440"/>
              <a:ext cx="523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>
                  <a:latin typeface="+mn-ea"/>
                </a:rPr>
                <a:t>5</a:t>
              </a:r>
              <a:endParaRPr lang="ko-KR" altLang="en-US" sz="2800" b="1" dirty="0">
                <a:latin typeface="+mn-e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57950" y="1916440"/>
              <a:ext cx="5176838" cy="515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>
                <a:defRPr sz="2400"/>
              </a:lvl1pPr>
            </a:lstStyle>
            <a:p>
              <a:r>
                <a:rPr lang="ko-KR" altLang="en-US" dirty="0"/>
                <a:t>다섯 번째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811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ko-KR" altLang="en-US" sz="2000" b="0" dirty="0" smtClean="0"/>
              <a:t>텍스트를 입력하십시오</a:t>
            </a:r>
            <a:endParaRPr lang="en-US" altLang="ko-KR" sz="2000" b="0" dirty="0" smtClean="0"/>
          </a:p>
          <a:p>
            <a:r>
              <a:rPr lang="ko-KR" altLang="en-US" sz="2000" b="0" dirty="0" smtClean="0"/>
              <a:t>줄 간격은 </a:t>
            </a:r>
            <a:r>
              <a:rPr lang="en-US" altLang="ko-KR" sz="2000" b="0" dirty="0" smtClean="0"/>
              <a:t>1.5</a:t>
            </a:r>
            <a:r>
              <a:rPr lang="ko-KR" altLang="en-US" sz="2000" b="0" dirty="0" smtClean="0"/>
              <a:t>로 설정 되어 있습니다</a:t>
            </a:r>
            <a:r>
              <a:rPr lang="en-US" altLang="ko-KR" sz="2000" b="0" dirty="0" smtClean="0"/>
              <a:t>.</a:t>
            </a:r>
          </a:p>
          <a:p>
            <a:r>
              <a:rPr lang="ko-KR" altLang="en-US" sz="2000" b="0" dirty="0" smtClean="0"/>
              <a:t>서식의 단락에서 수정 가능합니다</a:t>
            </a:r>
            <a:r>
              <a:rPr lang="en-US" altLang="ko-KR" sz="2000" b="0" dirty="0" smtClean="0"/>
              <a:t>.</a:t>
            </a:r>
            <a:endParaRPr lang="ko-KR" altLang="en-US" sz="2000" b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4997988" y="5514975"/>
            <a:ext cx="7194012" cy="633413"/>
            <a:chOff x="5545804" y="5860256"/>
            <a:chExt cx="7194012" cy="633413"/>
          </a:xfrm>
        </p:grpSpPr>
        <p:sp>
          <p:nvSpPr>
            <p:cNvPr id="5" name="이등변 삼각형 4"/>
            <p:cNvSpPr/>
            <p:nvPr/>
          </p:nvSpPr>
          <p:spPr>
            <a:xfrm rot="9941427">
              <a:off x="5545804" y="5882722"/>
              <a:ext cx="259565" cy="58848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5724525" y="5860256"/>
              <a:ext cx="7015291" cy="633413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24525" y="5946130"/>
              <a:ext cx="7015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텍스트를 입력하십시오</a:t>
              </a:r>
              <a:endParaRPr lang="ko-KR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470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3780294668"/>
              </p:ext>
            </p:extLst>
          </p:nvPr>
        </p:nvGraphicFramePr>
        <p:xfrm>
          <a:off x="4977353" y="990601"/>
          <a:ext cx="7058934" cy="507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13443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aphicFrame>
        <p:nvGraphicFramePr>
          <p:cNvPr id="19" name="차트 18"/>
          <p:cNvGraphicFramePr/>
          <p:nvPr>
            <p:extLst>
              <p:ext uri="{D42A27DB-BD31-4B8C-83A1-F6EECF244321}">
                <p14:modId xmlns:p14="http://schemas.microsoft.com/office/powerpoint/2010/main" val="3077697307"/>
              </p:ext>
            </p:extLst>
          </p:nvPr>
        </p:nvGraphicFramePr>
        <p:xfrm>
          <a:off x="5040290" y="983721"/>
          <a:ext cx="6972300" cy="481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9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양쪽 모서리가 둥근 사각형 2"/>
          <p:cNvSpPr/>
          <p:nvPr/>
        </p:nvSpPr>
        <p:spPr>
          <a:xfrm>
            <a:off x="5461001" y="713064"/>
            <a:ext cx="3011880" cy="486553"/>
          </a:xfrm>
          <a:prstGeom prst="round2Same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/>
              <a:t>제목을 입력하십시오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5461001" y="4753237"/>
            <a:ext cx="6222999" cy="1587500"/>
          </a:xfrm>
          <a:prstGeom prst="roundRect">
            <a:avLst>
              <a:gd name="adj" fmla="val 840"/>
            </a:avLst>
          </a:prstGeom>
          <a:noFill/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86597"/>
              </p:ext>
            </p:extLst>
          </p:nvPr>
        </p:nvGraphicFramePr>
        <p:xfrm>
          <a:off x="5461001" y="1199617"/>
          <a:ext cx="6235700" cy="3358839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1558925"/>
                <a:gridCol w="1558925"/>
                <a:gridCol w="1558925"/>
                <a:gridCol w="1558925"/>
              </a:tblGrid>
              <a:tr h="4995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</a:t>
                      </a:r>
                      <a:r>
                        <a:rPr lang="ko-KR" altLang="en-US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18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18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ko-KR" altLang="en-US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18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</a:t>
                      </a:r>
                      <a:r>
                        <a:rPr lang="ko-KR" altLang="en-US" sz="1800" b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번</a:t>
                      </a:r>
                      <a:endParaRPr lang="ko-KR" altLang="en-US" sz="1800" b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718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5718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5718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5718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5718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57850" y="4924694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텍스트를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404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0805651" y="2804746"/>
            <a:ext cx="993058" cy="234735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56</a:t>
            </a:r>
            <a:r>
              <a:rPr lang="ko-KR" altLang="en-US" b="1" dirty="0" smtClean="0"/>
              <a:t>표</a:t>
            </a:r>
            <a:endParaRPr lang="ko-KR" altLang="en-US" b="1" dirty="0"/>
          </a:p>
        </p:txBody>
      </p:sp>
      <p:sp>
        <p:nvSpPr>
          <p:cNvPr id="4" name="직사각형 3"/>
          <p:cNvSpPr/>
          <p:nvPr/>
        </p:nvSpPr>
        <p:spPr>
          <a:xfrm>
            <a:off x="9812593" y="2039815"/>
            <a:ext cx="993058" cy="3112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72</a:t>
            </a:r>
            <a:r>
              <a:rPr lang="ko-KR" altLang="en-US" b="1" dirty="0" smtClean="0"/>
              <a:t>표</a:t>
            </a:r>
            <a:endParaRPr lang="ko-KR" altLang="en-US" b="1" dirty="0"/>
          </a:p>
        </p:txBody>
      </p:sp>
      <p:sp>
        <p:nvSpPr>
          <p:cNvPr id="5" name="직사각형 4"/>
          <p:cNvSpPr/>
          <p:nvPr/>
        </p:nvSpPr>
        <p:spPr>
          <a:xfrm>
            <a:off x="8819535" y="1022419"/>
            <a:ext cx="993058" cy="412968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112</a:t>
            </a:r>
            <a:r>
              <a:rPr lang="ko-KR" altLang="en-US" b="1" dirty="0" smtClean="0"/>
              <a:t>표</a:t>
            </a:r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>
            <a:off x="7826477" y="2299826"/>
            <a:ext cx="993058" cy="28522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64</a:t>
            </a:r>
            <a:r>
              <a:rPr lang="ko-KR" altLang="en-US" b="1" dirty="0" smtClean="0"/>
              <a:t>표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6833419" y="2668099"/>
            <a:ext cx="993058" cy="247124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innerShdw blurRad="177800" dist="330200" dir="54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58</a:t>
            </a:r>
            <a:r>
              <a:rPr lang="ko-KR" altLang="en-US" b="1" dirty="0" smtClean="0"/>
              <a:t>표</a:t>
            </a:r>
            <a:endParaRPr lang="ko-KR" altLang="en-US" b="1" dirty="0"/>
          </a:p>
        </p:txBody>
      </p:sp>
      <p:sp>
        <p:nvSpPr>
          <p:cNvPr id="8" name="직사각형 7"/>
          <p:cNvSpPr/>
          <p:nvPr/>
        </p:nvSpPr>
        <p:spPr>
          <a:xfrm>
            <a:off x="10800888" y="5186515"/>
            <a:ext cx="1378821" cy="890435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0 w 1335958"/>
              <a:gd name="connsiteY0" fmla="*/ 0 h 909485"/>
              <a:gd name="connsiteX1" fmla="*/ 993058 w 1335958"/>
              <a:gd name="connsiteY1" fmla="*/ 0 h 909485"/>
              <a:gd name="connsiteX2" fmla="*/ 1335958 w 1335958"/>
              <a:gd name="connsiteY2" fmla="*/ 890435 h 909485"/>
              <a:gd name="connsiteX3" fmla="*/ 0 w 1335958"/>
              <a:gd name="connsiteY3" fmla="*/ 909485 h 909485"/>
              <a:gd name="connsiteX4" fmla="*/ 0 w 1335958"/>
              <a:gd name="connsiteY4" fmla="*/ 0 h 909485"/>
              <a:gd name="connsiteX0" fmla="*/ 0 w 1335958"/>
              <a:gd name="connsiteY0" fmla="*/ 0 h 909485"/>
              <a:gd name="connsiteX1" fmla="*/ 993058 w 1335958"/>
              <a:gd name="connsiteY1" fmla="*/ 0 h 909485"/>
              <a:gd name="connsiteX2" fmla="*/ 1335958 w 1335958"/>
              <a:gd name="connsiteY2" fmla="*/ 890435 h 909485"/>
              <a:gd name="connsiteX3" fmla="*/ 0 w 1335958"/>
              <a:gd name="connsiteY3" fmla="*/ 909485 h 909485"/>
              <a:gd name="connsiteX4" fmla="*/ 0 w 1335958"/>
              <a:gd name="connsiteY4" fmla="*/ 0 h 909485"/>
              <a:gd name="connsiteX0" fmla="*/ 0 w 1345483"/>
              <a:gd name="connsiteY0" fmla="*/ 0 h 909485"/>
              <a:gd name="connsiteX1" fmla="*/ 993058 w 1345483"/>
              <a:gd name="connsiteY1" fmla="*/ 0 h 909485"/>
              <a:gd name="connsiteX2" fmla="*/ 1345483 w 1345483"/>
              <a:gd name="connsiteY2" fmla="*/ 890435 h 909485"/>
              <a:gd name="connsiteX3" fmla="*/ 0 w 1345483"/>
              <a:gd name="connsiteY3" fmla="*/ 909485 h 909485"/>
              <a:gd name="connsiteX4" fmla="*/ 0 w 1345483"/>
              <a:gd name="connsiteY4" fmla="*/ 0 h 909485"/>
              <a:gd name="connsiteX0" fmla="*/ 4763 w 1350246"/>
              <a:gd name="connsiteY0" fmla="*/ 0 h 890435"/>
              <a:gd name="connsiteX1" fmla="*/ 997821 w 1350246"/>
              <a:gd name="connsiteY1" fmla="*/ 0 h 890435"/>
              <a:gd name="connsiteX2" fmla="*/ 1350246 w 1350246"/>
              <a:gd name="connsiteY2" fmla="*/ 890435 h 890435"/>
              <a:gd name="connsiteX3" fmla="*/ 0 w 1350246"/>
              <a:gd name="connsiteY3" fmla="*/ 890435 h 890435"/>
              <a:gd name="connsiteX4" fmla="*/ 4763 w 1350246"/>
              <a:gd name="connsiteY4" fmla="*/ 0 h 890435"/>
              <a:gd name="connsiteX0" fmla="*/ 4763 w 1378821"/>
              <a:gd name="connsiteY0" fmla="*/ 0 h 890435"/>
              <a:gd name="connsiteX1" fmla="*/ 997821 w 1378821"/>
              <a:gd name="connsiteY1" fmla="*/ 0 h 890435"/>
              <a:gd name="connsiteX2" fmla="*/ 1378821 w 1378821"/>
              <a:gd name="connsiteY2" fmla="*/ 890435 h 890435"/>
              <a:gd name="connsiteX3" fmla="*/ 0 w 1378821"/>
              <a:gd name="connsiteY3" fmla="*/ 890435 h 890435"/>
              <a:gd name="connsiteX4" fmla="*/ 4763 w 1378821"/>
              <a:gd name="connsiteY4" fmla="*/ 0 h 89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821" h="890435">
                <a:moveTo>
                  <a:pt x="4763" y="0"/>
                </a:moveTo>
                <a:lnTo>
                  <a:pt x="997821" y="0"/>
                </a:lnTo>
                <a:lnTo>
                  <a:pt x="1378821" y="890435"/>
                </a:lnTo>
                <a:lnTo>
                  <a:pt x="0" y="890435"/>
                </a:lnTo>
                <a:cubicBezTo>
                  <a:pt x="1588" y="593623"/>
                  <a:pt x="3175" y="296812"/>
                  <a:pt x="4763" y="0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9403017" y="5186515"/>
            <a:ext cx="1402633" cy="895197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404813 w 1397871"/>
              <a:gd name="connsiteY0" fmla="*/ 0 h 909485"/>
              <a:gd name="connsiteX1" fmla="*/ 1397871 w 1397871"/>
              <a:gd name="connsiteY1" fmla="*/ 0 h 909485"/>
              <a:gd name="connsiteX2" fmla="*/ 1397871 w 1397871"/>
              <a:gd name="connsiteY2" fmla="*/ 909485 h 909485"/>
              <a:gd name="connsiteX3" fmla="*/ 0 w 1397871"/>
              <a:gd name="connsiteY3" fmla="*/ 876147 h 909485"/>
              <a:gd name="connsiteX4" fmla="*/ 404813 w 1397871"/>
              <a:gd name="connsiteY4" fmla="*/ 0 h 909485"/>
              <a:gd name="connsiteX0" fmla="*/ 409575 w 1402633"/>
              <a:gd name="connsiteY0" fmla="*/ 0 h 909485"/>
              <a:gd name="connsiteX1" fmla="*/ 1402633 w 1402633"/>
              <a:gd name="connsiteY1" fmla="*/ 0 h 909485"/>
              <a:gd name="connsiteX2" fmla="*/ 1402633 w 1402633"/>
              <a:gd name="connsiteY2" fmla="*/ 909485 h 909485"/>
              <a:gd name="connsiteX3" fmla="*/ 0 w 1402633"/>
              <a:gd name="connsiteY3" fmla="*/ 895197 h 909485"/>
              <a:gd name="connsiteX4" fmla="*/ 409575 w 1402633"/>
              <a:gd name="connsiteY4" fmla="*/ 0 h 909485"/>
              <a:gd name="connsiteX0" fmla="*/ 409575 w 1402633"/>
              <a:gd name="connsiteY0" fmla="*/ 0 h 895197"/>
              <a:gd name="connsiteX1" fmla="*/ 1402633 w 1402633"/>
              <a:gd name="connsiteY1" fmla="*/ 0 h 895197"/>
              <a:gd name="connsiteX2" fmla="*/ 1393108 w 1402633"/>
              <a:gd name="connsiteY2" fmla="*/ 880910 h 895197"/>
              <a:gd name="connsiteX3" fmla="*/ 0 w 1402633"/>
              <a:gd name="connsiteY3" fmla="*/ 895197 h 895197"/>
              <a:gd name="connsiteX4" fmla="*/ 409575 w 1402633"/>
              <a:gd name="connsiteY4" fmla="*/ 0 h 895197"/>
              <a:gd name="connsiteX0" fmla="*/ 409575 w 1402633"/>
              <a:gd name="connsiteY0" fmla="*/ 0 h 895197"/>
              <a:gd name="connsiteX1" fmla="*/ 1402633 w 1402633"/>
              <a:gd name="connsiteY1" fmla="*/ 0 h 895197"/>
              <a:gd name="connsiteX2" fmla="*/ 1393108 w 1402633"/>
              <a:gd name="connsiteY2" fmla="*/ 895197 h 895197"/>
              <a:gd name="connsiteX3" fmla="*/ 0 w 1402633"/>
              <a:gd name="connsiteY3" fmla="*/ 895197 h 895197"/>
              <a:gd name="connsiteX4" fmla="*/ 409575 w 1402633"/>
              <a:gd name="connsiteY4" fmla="*/ 0 h 89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633" h="895197">
                <a:moveTo>
                  <a:pt x="409575" y="0"/>
                </a:moveTo>
                <a:lnTo>
                  <a:pt x="1402633" y="0"/>
                </a:lnTo>
                <a:lnTo>
                  <a:pt x="1393108" y="895197"/>
                </a:lnTo>
                <a:lnTo>
                  <a:pt x="0" y="895197"/>
                </a:lnTo>
                <a:lnTo>
                  <a:pt x="40957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986097" y="5186515"/>
            <a:ext cx="1826496" cy="895197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833438 w 1826496"/>
              <a:gd name="connsiteY0" fmla="*/ 0 h 909485"/>
              <a:gd name="connsiteX1" fmla="*/ 1826496 w 1826496"/>
              <a:gd name="connsiteY1" fmla="*/ 0 h 909485"/>
              <a:gd name="connsiteX2" fmla="*/ 1826496 w 1826496"/>
              <a:gd name="connsiteY2" fmla="*/ 909485 h 909485"/>
              <a:gd name="connsiteX3" fmla="*/ 0 w 1826496"/>
              <a:gd name="connsiteY3" fmla="*/ 895197 h 909485"/>
              <a:gd name="connsiteX4" fmla="*/ 833438 w 1826496"/>
              <a:gd name="connsiteY4" fmla="*/ 0 h 909485"/>
              <a:gd name="connsiteX0" fmla="*/ 833438 w 1826496"/>
              <a:gd name="connsiteY0" fmla="*/ 0 h 895197"/>
              <a:gd name="connsiteX1" fmla="*/ 1826496 w 1826496"/>
              <a:gd name="connsiteY1" fmla="*/ 0 h 895197"/>
              <a:gd name="connsiteX2" fmla="*/ 1412159 w 1826496"/>
              <a:gd name="connsiteY2" fmla="*/ 890435 h 895197"/>
              <a:gd name="connsiteX3" fmla="*/ 0 w 1826496"/>
              <a:gd name="connsiteY3" fmla="*/ 895197 h 895197"/>
              <a:gd name="connsiteX4" fmla="*/ 833438 w 1826496"/>
              <a:gd name="connsiteY4" fmla="*/ 0 h 89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496" h="895197">
                <a:moveTo>
                  <a:pt x="833438" y="0"/>
                </a:moveTo>
                <a:lnTo>
                  <a:pt x="1826496" y="0"/>
                </a:lnTo>
                <a:lnTo>
                  <a:pt x="1412159" y="890435"/>
                </a:lnTo>
                <a:lnTo>
                  <a:pt x="0" y="895197"/>
                </a:lnTo>
                <a:lnTo>
                  <a:pt x="83343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569177" y="5186515"/>
            <a:ext cx="2250358" cy="899960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1257300 w 2250358"/>
              <a:gd name="connsiteY0" fmla="*/ 0 h 909485"/>
              <a:gd name="connsiteX1" fmla="*/ 2250358 w 2250358"/>
              <a:gd name="connsiteY1" fmla="*/ 0 h 909485"/>
              <a:gd name="connsiteX2" fmla="*/ 2250358 w 2250358"/>
              <a:gd name="connsiteY2" fmla="*/ 909485 h 909485"/>
              <a:gd name="connsiteX3" fmla="*/ 0 w 2250358"/>
              <a:gd name="connsiteY3" fmla="*/ 899960 h 909485"/>
              <a:gd name="connsiteX4" fmla="*/ 1257300 w 2250358"/>
              <a:gd name="connsiteY4" fmla="*/ 0 h 909485"/>
              <a:gd name="connsiteX0" fmla="*/ 1257300 w 2250358"/>
              <a:gd name="connsiteY0" fmla="*/ 0 h 899960"/>
              <a:gd name="connsiteX1" fmla="*/ 2250358 w 2250358"/>
              <a:gd name="connsiteY1" fmla="*/ 0 h 899960"/>
              <a:gd name="connsiteX2" fmla="*/ 1416921 w 2250358"/>
              <a:gd name="connsiteY2" fmla="*/ 895198 h 899960"/>
              <a:gd name="connsiteX3" fmla="*/ 0 w 2250358"/>
              <a:gd name="connsiteY3" fmla="*/ 899960 h 899960"/>
              <a:gd name="connsiteX4" fmla="*/ 1257300 w 2250358"/>
              <a:gd name="connsiteY4" fmla="*/ 0 h 89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358" h="899960">
                <a:moveTo>
                  <a:pt x="1257300" y="0"/>
                </a:moveTo>
                <a:lnTo>
                  <a:pt x="2250358" y="0"/>
                </a:lnTo>
                <a:lnTo>
                  <a:pt x="1416921" y="895198"/>
                </a:lnTo>
                <a:lnTo>
                  <a:pt x="0" y="899960"/>
                </a:lnTo>
                <a:lnTo>
                  <a:pt x="125730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191431" y="5181600"/>
            <a:ext cx="2635045" cy="899652"/>
          </a:xfrm>
          <a:custGeom>
            <a:avLst/>
            <a:gdLst>
              <a:gd name="connsiteX0" fmla="*/ 0 w 993058"/>
              <a:gd name="connsiteY0" fmla="*/ 0 h 909485"/>
              <a:gd name="connsiteX1" fmla="*/ 993058 w 993058"/>
              <a:gd name="connsiteY1" fmla="*/ 0 h 909485"/>
              <a:gd name="connsiteX2" fmla="*/ 993058 w 993058"/>
              <a:gd name="connsiteY2" fmla="*/ 909485 h 909485"/>
              <a:gd name="connsiteX3" fmla="*/ 0 w 993058"/>
              <a:gd name="connsiteY3" fmla="*/ 909485 h 909485"/>
              <a:gd name="connsiteX4" fmla="*/ 0 w 993058"/>
              <a:gd name="connsiteY4" fmla="*/ 0 h 909485"/>
              <a:gd name="connsiteX0" fmla="*/ 1641987 w 2635045"/>
              <a:gd name="connsiteY0" fmla="*/ 0 h 909485"/>
              <a:gd name="connsiteX1" fmla="*/ 2635045 w 2635045"/>
              <a:gd name="connsiteY1" fmla="*/ 0 h 909485"/>
              <a:gd name="connsiteX2" fmla="*/ 2635045 w 2635045"/>
              <a:gd name="connsiteY2" fmla="*/ 909485 h 909485"/>
              <a:gd name="connsiteX3" fmla="*/ 0 w 2635045"/>
              <a:gd name="connsiteY3" fmla="*/ 909485 h 909485"/>
              <a:gd name="connsiteX4" fmla="*/ 1641987 w 2635045"/>
              <a:gd name="connsiteY4" fmla="*/ 0 h 909485"/>
              <a:gd name="connsiteX0" fmla="*/ 1641987 w 2635045"/>
              <a:gd name="connsiteY0" fmla="*/ 0 h 909485"/>
              <a:gd name="connsiteX1" fmla="*/ 2635045 w 2635045"/>
              <a:gd name="connsiteY1" fmla="*/ 0 h 909485"/>
              <a:gd name="connsiteX2" fmla="*/ 1376516 w 2635045"/>
              <a:gd name="connsiteY2" fmla="*/ 899652 h 909485"/>
              <a:gd name="connsiteX3" fmla="*/ 0 w 2635045"/>
              <a:gd name="connsiteY3" fmla="*/ 909485 h 909485"/>
              <a:gd name="connsiteX4" fmla="*/ 1641987 w 2635045"/>
              <a:gd name="connsiteY4" fmla="*/ 0 h 909485"/>
              <a:gd name="connsiteX0" fmla="*/ 1641987 w 2635045"/>
              <a:gd name="connsiteY0" fmla="*/ 0 h 899652"/>
              <a:gd name="connsiteX1" fmla="*/ 2635045 w 2635045"/>
              <a:gd name="connsiteY1" fmla="*/ 0 h 899652"/>
              <a:gd name="connsiteX2" fmla="*/ 1376516 w 2635045"/>
              <a:gd name="connsiteY2" fmla="*/ 899652 h 899652"/>
              <a:gd name="connsiteX3" fmla="*/ 0 w 2635045"/>
              <a:gd name="connsiteY3" fmla="*/ 895198 h 899652"/>
              <a:gd name="connsiteX4" fmla="*/ 1641987 w 2635045"/>
              <a:gd name="connsiteY4" fmla="*/ 0 h 89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5045" h="899652">
                <a:moveTo>
                  <a:pt x="1641987" y="0"/>
                </a:moveTo>
                <a:lnTo>
                  <a:pt x="2635045" y="0"/>
                </a:lnTo>
                <a:lnTo>
                  <a:pt x="1376516" y="899652"/>
                </a:lnTo>
                <a:lnTo>
                  <a:pt x="0" y="895198"/>
                </a:lnTo>
                <a:lnTo>
                  <a:pt x="1641987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innerShdw blurRad="330200" dist="177800" dir="6120000">
              <a:prstClr val="black">
                <a:alpha val="4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0791886" y="6110749"/>
            <a:ext cx="1400114" cy="74725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391773" y="6110749"/>
            <a:ext cx="1400114" cy="7472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7991659" y="6110749"/>
            <a:ext cx="1400114" cy="74725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591546" y="6110749"/>
            <a:ext cx="1400114" cy="7472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191432" y="6110749"/>
            <a:ext cx="1400114" cy="74725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10" y="1682428"/>
            <a:ext cx="806537" cy="92129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019" y="1073469"/>
            <a:ext cx="784334" cy="89683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378" y="1782508"/>
            <a:ext cx="808554" cy="92369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880" y="1398082"/>
            <a:ext cx="768852" cy="768852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811" y="71598"/>
            <a:ext cx="886391" cy="88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타원 11"/>
          <p:cNvSpPr/>
          <p:nvPr/>
        </p:nvSpPr>
        <p:spPr>
          <a:xfrm>
            <a:off x="6787307" y="1561821"/>
            <a:ext cx="4279073" cy="4279072"/>
          </a:xfrm>
          <a:prstGeom prst="ellipse">
            <a:avLst/>
          </a:prstGeom>
          <a:noFill/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grpSp>
        <p:nvGrpSpPr>
          <p:cNvPr id="15" name="그룹 14"/>
          <p:cNvGrpSpPr/>
          <p:nvPr/>
        </p:nvGrpSpPr>
        <p:grpSpPr>
          <a:xfrm>
            <a:off x="8013200" y="927044"/>
            <a:ext cx="1827288" cy="1827288"/>
            <a:chOff x="8329981" y="1127483"/>
            <a:chExt cx="1603860" cy="1603860"/>
          </a:xfrm>
        </p:grpSpPr>
        <p:sp>
          <p:nvSpPr>
            <p:cNvPr id="4" name="타원 3"/>
            <p:cNvSpPr/>
            <p:nvPr/>
          </p:nvSpPr>
          <p:spPr>
            <a:xfrm>
              <a:off x="8329981" y="1127483"/>
              <a:ext cx="1603860" cy="1603860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8116" y="1681842"/>
              <a:ext cx="1107590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6042242" y="3682082"/>
            <a:ext cx="1935768" cy="1935768"/>
            <a:chOff x="7048500" y="2795930"/>
            <a:chExt cx="1699076" cy="1699076"/>
          </a:xfrm>
        </p:grpSpPr>
        <p:sp>
          <p:nvSpPr>
            <p:cNvPr id="5" name="타원 4"/>
            <p:cNvSpPr/>
            <p:nvPr/>
          </p:nvSpPr>
          <p:spPr>
            <a:xfrm>
              <a:off x="7048500" y="2795930"/>
              <a:ext cx="1699076" cy="1699076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44243" y="3415846"/>
              <a:ext cx="1107591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9895521" y="3682082"/>
            <a:ext cx="1935768" cy="1935768"/>
            <a:chOff x="9523241" y="2795930"/>
            <a:chExt cx="1699076" cy="1699076"/>
          </a:xfrm>
        </p:grpSpPr>
        <p:sp>
          <p:nvSpPr>
            <p:cNvPr id="6" name="타원 5"/>
            <p:cNvSpPr/>
            <p:nvPr/>
          </p:nvSpPr>
          <p:spPr>
            <a:xfrm>
              <a:off x="9523241" y="2795930"/>
              <a:ext cx="1699076" cy="1699076"/>
            </a:xfrm>
            <a:prstGeom prst="ellipse">
              <a:avLst/>
            </a:prstGeom>
            <a:solidFill>
              <a:srgbClr val="0070C0"/>
            </a:solidFill>
            <a:ln w="57150">
              <a:solidFill>
                <a:schemeClr val="tx1">
                  <a:lumMod val="9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18984" y="3415846"/>
              <a:ext cx="1107591" cy="45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b="1" dirty="0" smtClean="0"/>
                <a:t>텍스트</a:t>
              </a:r>
              <a:endParaRPr lang="ko-KR" altLang="en-US" sz="2800" b="1" dirty="0"/>
            </a:p>
          </p:txBody>
        </p:sp>
      </p:grpSp>
      <p:sp>
        <p:nvSpPr>
          <p:cNvPr id="18" name="제목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6642489" y="1387805"/>
            <a:ext cx="4588554" cy="4588554"/>
            <a:chOff x="6642489" y="1387805"/>
            <a:chExt cx="4588554" cy="4588554"/>
          </a:xfrm>
        </p:grpSpPr>
        <p:sp>
          <p:nvSpPr>
            <p:cNvPr id="7" name="원호 6"/>
            <p:cNvSpPr/>
            <p:nvPr/>
          </p:nvSpPr>
          <p:spPr>
            <a:xfrm>
              <a:off x="6642489" y="1387805"/>
              <a:ext cx="4588554" cy="4588554"/>
            </a:xfrm>
            <a:prstGeom prst="arc">
              <a:avLst>
                <a:gd name="adj1" fmla="val 18051353"/>
                <a:gd name="adj2" fmla="val 21141183"/>
              </a:avLst>
            </a:prstGeom>
            <a:ln w="57150">
              <a:solidFill>
                <a:schemeClr val="tx1">
                  <a:lumMod val="75000"/>
                </a:schemeClr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원호 22"/>
            <p:cNvSpPr/>
            <p:nvPr/>
          </p:nvSpPr>
          <p:spPr>
            <a:xfrm>
              <a:off x="6642489" y="1387805"/>
              <a:ext cx="4588554" cy="4588554"/>
            </a:xfrm>
            <a:prstGeom prst="arc">
              <a:avLst>
                <a:gd name="adj1" fmla="val 3476819"/>
                <a:gd name="adj2" fmla="val 7301647"/>
              </a:avLst>
            </a:prstGeom>
            <a:ln w="57150">
              <a:solidFill>
                <a:schemeClr val="tx1">
                  <a:lumMod val="75000"/>
                </a:schemeClr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원호 23"/>
            <p:cNvSpPr/>
            <p:nvPr/>
          </p:nvSpPr>
          <p:spPr>
            <a:xfrm>
              <a:off x="6642489" y="1387805"/>
              <a:ext cx="4588554" cy="4588554"/>
            </a:xfrm>
            <a:prstGeom prst="arc">
              <a:avLst>
                <a:gd name="adj1" fmla="val 11116916"/>
                <a:gd name="adj2" fmla="val 14003353"/>
              </a:avLst>
            </a:prstGeom>
            <a:ln w="57150">
              <a:solidFill>
                <a:schemeClr val="tx1">
                  <a:lumMod val="75000"/>
                </a:schemeClr>
              </a:solidFill>
              <a:headEnd type="none" w="med" len="med"/>
              <a:tailEnd type="triangle" w="med" len="med"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933397" y="3205028"/>
            <a:ext cx="2031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b="1" dirty="0" smtClean="0"/>
              <a:t>텍스트를</a:t>
            </a:r>
            <a:endParaRPr lang="en-US" altLang="ko-KR" sz="3600" b="1" smtClean="0"/>
          </a:p>
          <a:p>
            <a:pPr algn="ctr"/>
            <a:r>
              <a:rPr lang="ko-KR" altLang="en-US" sz="2000" b="1" smtClean="0"/>
              <a:t>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26758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움직이는 텍스트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맑은 고딕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50000"/>
          </a:lnSpc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250</Words>
  <Application>Microsoft Office PowerPoint</Application>
  <PresentationFormat>와이드스크린</PresentationFormat>
  <Paragraphs>140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7" baseType="lpstr">
      <vt:lpstr>Arial Unicode MS</vt:lpstr>
      <vt:lpstr>맑은 고딕</vt:lpstr>
      <vt:lpstr>Arial</vt:lpstr>
      <vt:lpstr>Calibri</vt:lpstr>
      <vt:lpstr>Office Theme</vt:lpstr>
      <vt:lpstr>XEMI Template 날씨</vt:lpstr>
      <vt:lpstr>PowerPoint 프레젠테이션</vt:lpstr>
      <vt:lpstr>내용을 입력해 주세요.</vt:lpstr>
      <vt:lpstr>제목을 입력하십시오</vt:lpstr>
      <vt:lpstr>제목을 입력하십시오</vt:lpstr>
      <vt:lpstr>제목을 입력하십시오</vt:lpstr>
      <vt:lpstr>PowerPoint 프레젠테이션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제목을 입력하십시오</vt:lpstr>
      <vt:lpstr>PowerPoint 프레젠테이션</vt:lpstr>
      <vt:lpstr>Thank You</vt:lpstr>
      <vt:lpstr>사용 아이콘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goni@xemi.co.kr</dc:creator>
  <cp:lastModifiedBy>김자령</cp:lastModifiedBy>
  <cp:revision>141</cp:revision>
  <dcterms:created xsi:type="dcterms:W3CDTF">2015-08-17T02:31:35Z</dcterms:created>
  <dcterms:modified xsi:type="dcterms:W3CDTF">2016-07-12T03:29:45Z</dcterms:modified>
</cp:coreProperties>
</file>