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2"/>
  </p:notesMasterIdLst>
  <p:sldIdLst>
    <p:sldId id="260" r:id="rId2"/>
    <p:sldId id="273" r:id="rId3"/>
    <p:sldId id="257" r:id="rId4"/>
    <p:sldId id="274" r:id="rId5"/>
    <p:sldId id="280" r:id="rId6"/>
    <p:sldId id="269" r:id="rId7"/>
    <p:sldId id="276" r:id="rId8"/>
    <p:sldId id="275" r:id="rId9"/>
    <p:sldId id="282" r:id="rId10"/>
    <p:sldId id="278" r:id="rId11"/>
  </p:sldIdLst>
  <p:sldSz cx="12192000" cy="6858000"/>
  <p:notesSz cx="6858000" cy="9144000"/>
  <p:embeddedFontLst>
    <p:embeddedFont>
      <p:font typeface="대한민국독도" panose="02000000000000000000" pitchFamily="2" charset="-127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HY헤드라인M" panose="02030600000101010101" pitchFamily="18" charset="-127"/>
      <p:regular r:id="rId18"/>
    </p:embeddedFont>
    <p:embeddedFont>
      <p:font typeface="HY견고딕" panose="02030600000101010101" pitchFamily="18" charset="-127"/>
      <p:regular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HY강B" panose="02030600000101010101" pitchFamily="18" charset="-127"/>
      <p:regular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773"/>
    <a:srgbClr val="005A92"/>
    <a:srgbClr val="AABACC"/>
    <a:srgbClr val="09D5CB"/>
    <a:srgbClr val="91CCF1"/>
    <a:srgbClr val="90F2DF"/>
    <a:srgbClr val="FDFDDF"/>
    <a:srgbClr val="FF9999"/>
    <a:srgbClr val="6F7985"/>
    <a:srgbClr val="FF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22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426" y="108"/>
      </p:cViewPr>
      <p:guideLst>
        <p:guide orient="horz" pos="213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7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7F6FF-7647-4096-B200-B203AF790309}" type="datetimeFigureOut">
              <a:rPr lang="ko-KR" altLang="en-US" smtClean="0"/>
              <a:t>2016-07-29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155EB-19F8-4A08-A92A-0661330CF8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2428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99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2108200" y="0"/>
            <a:ext cx="10083800" cy="6858000"/>
          </a:xfrm>
          <a:prstGeom prst="rect">
            <a:avLst/>
          </a:prstGeom>
          <a:blipFill dpi="0" rotWithShape="1">
            <a:blip r:embed="rId2">
              <a:alphaModFix amt="70000"/>
            </a:blip>
            <a:srcRect/>
            <a:stretch>
              <a:fillRect r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/>
          <p:cNvSpPr/>
          <p:nvPr userDrawn="1"/>
        </p:nvSpPr>
        <p:spPr>
          <a:xfrm>
            <a:off x="0" y="0"/>
            <a:ext cx="88519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31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r="-10000"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1000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14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3541986" y="0"/>
            <a:ext cx="8650014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 l="-20000" t="-18000" r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3441043" y="0"/>
            <a:ext cx="8656364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61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 userDrawn="1"/>
        </p:nvSpPr>
        <p:spPr>
          <a:xfrm flipH="1">
            <a:off x="2732690" y="0"/>
            <a:ext cx="9459310" cy="6858000"/>
          </a:xfrm>
          <a:prstGeom prst="rect">
            <a:avLst/>
          </a:prstGeom>
          <a:gradFill flip="none" rotWithShape="1">
            <a:gsLst>
              <a:gs pos="46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88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91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직사각형 8"/>
            <p:cNvSpPr/>
            <p:nvPr userDrawn="1"/>
          </p:nvSpPr>
          <p:spPr>
            <a:xfrm flipH="1">
              <a:off x="0" y="0"/>
              <a:ext cx="6248400" cy="6858000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직사각형 6"/>
            <p:cNvSpPr/>
            <p:nvPr userDrawn="1"/>
          </p:nvSpPr>
          <p:spPr>
            <a:xfrm>
              <a:off x="5943600" y="0"/>
              <a:ext cx="6248400" cy="6858000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8" name="직사각형 7"/>
          <p:cNvSpPr/>
          <p:nvPr userDrawn="1"/>
        </p:nvSpPr>
        <p:spPr>
          <a:xfrm>
            <a:off x="0" y="0"/>
            <a:ext cx="12076386" cy="6858000"/>
          </a:xfrm>
          <a:prstGeom prst="rect">
            <a:avLst/>
          </a:prstGeom>
          <a:gradFill flip="none" rotWithShape="1">
            <a:gsLst>
              <a:gs pos="52000">
                <a:sysClr val="windowText" lastClr="000000"/>
              </a:gs>
              <a:gs pos="15000">
                <a:srgbClr val="000000">
                  <a:alpha val="65000"/>
                </a:srgbClr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  <a:gs pos="87000">
                <a:sysClr val="windowText" lastClr="000000">
                  <a:alpha val="7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6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4321A-160E-4817-AD05-EFD264CF529E}" type="datetimeFigureOut">
              <a:rPr lang="ko-KR" altLang="en-US" smtClean="0"/>
              <a:t>2016-07-29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7FCD-E1CB-4BEF-98E4-020D0A6DAF8F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32402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682" r:id="rId4"/>
    <p:sldLayoutId id="2147483681" r:id="rId5"/>
    <p:sldLayoutId id="2147483683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64968" y="2790389"/>
            <a:ext cx="364715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철학</a:t>
            </a:r>
            <a:r>
              <a:rPr lang="ko-KR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과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51449" y="4520587"/>
            <a:ext cx="3273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고대 그리스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53"/>
          <a:stretch/>
        </p:blipFill>
        <p:spPr>
          <a:xfrm>
            <a:off x="6783114" y="1506654"/>
            <a:ext cx="2560583" cy="16145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09446" y="224618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XEMI</a:t>
            </a:r>
          </a:p>
          <a:p>
            <a:pPr algn="r">
              <a:lnSpc>
                <a:spcPct val="100000"/>
              </a:lnSpc>
            </a:pPr>
            <a:r>
              <a:rPr lang="ko-KR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블랙스튜디오 템플릿</a:t>
            </a:r>
            <a:endParaRPr lang="en-US" altLang="ko-KR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2615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33168" y="5553249"/>
            <a:ext cx="7068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/>
              <a:t>본</a:t>
            </a:r>
            <a:r>
              <a:rPr lang="en-US" altLang="ko-KR" dirty="0" smtClean="0"/>
              <a:t> PPT </a:t>
            </a:r>
            <a:r>
              <a:rPr lang="ko-KR" altLang="ko-KR" dirty="0" smtClean="0"/>
              <a:t>템플릿은 </a:t>
            </a:r>
            <a:r>
              <a:rPr lang="ko-KR" altLang="ko-KR" dirty="0"/>
              <a:t>㈜ 재미의 소유이며</a:t>
            </a:r>
            <a:r>
              <a:rPr lang="en-US" altLang="ko-KR" dirty="0"/>
              <a:t> </a:t>
            </a:r>
            <a:r>
              <a:rPr lang="ko-KR" altLang="ko-KR" dirty="0"/>
              <a:t>타 용도로 사용하실 수 없습니다</a:t>
            </a:r>
            <a:r>
              <a:rPr lang="en-US" altLang="ko-KR" dirty="0"/>
              <a:t>.</a:t>
            </a:r>
            <a:endParaRPr lang="ko-KR" altLang="ko-KR" dirty="0"/>
          </a:p>
          <a:p>
            <a:pPr algn="ctr"/>
            <a:r>
              <a:rPr lang="ko-KR" altLang="ko-KR" dirty="0"/>
              <a:t>ⓒ </a:t>
            </a:r>
            <a:r>
              <a:rPr lang="en-US" altLang="ko-KR" dirty="0" smtClean="0"/>
              <a:t>Copyright 2016 </a:t>
            </a:r>
            <a:r>
              <a:rPr lang="en-US" altLang="ko-KR" dirty="0"/>
              <a:t>XEMI all right reserved</a:t>
            </a:r>
            <a:endParaRPr lang="ko-KR" altLang="ko-KR" dirty="0"/>
          </a:p>
        </p:txBody>
      </p:sp>
      <p:grpSp>
        <p:nvGrpSpPr>
          <p:cNvPr id="10" name="그룹 9"/>
          <p:cNvGrpSpPr/>
          <p:nvPr/>
        </p:nvGrpSpPr>
        <p:grpSpPr>
          <a:xfrm>
            <a:off x="4443846" y="1788875"/>
            <a:ext cx="3304308" cy="3510344"/>
            <a:chOff x="4443846" y="1788875"/>
            <a:chExt cx="3304308" cy="3510344"/>
          </a:xfrm>
        </p:grpSpPr>
        <p:sp>
          <p:nvSpPr>
            <p:cNvPr id="3" name="직사각형 2"/>
            <p:cNvSpPr/>
            <p:nvPr/>
          </p:nvSpPr>
          <p:spPr>
            <a:xfrm>
              <a:off x="4443846" y="1788875"/>
              <a:ext cx="3304308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ko-KR" sz="6600" dirty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Thank</a:t>
              </a:r>
            </a:p>
            <a:p>
              <a:pPr lvl="0" algn="ctr"/>
              <a:r>
                <a:rPr lang="en-US" altLang="ko-KR" sz="6600" dirty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YOU</a:t>
              </a:r>
              <a:endParaRPr lang="ko-KR" altLang="en-US" sz="6600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353"/>
            <a:stretch/>
          </p:blipFill>
          <p:spPr>
            <a:xfrm>
              <a:off x="4815708" y="3684629"/>
              <a:ext cx="2560583" cy="16145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067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5527431" y="1218229"/>
            <a:ext cx="6124302" cy="2259724"/>
            <a:chOff x="5527431" y="1218229"/>
            <a:chExt cx="6124302" cy="2259724"/>
          </a:xfrm>
        </p:grpSpPr>
        <p:sp>
          <p:nvSpPr>
            <p:cNvPr id="68" name="직사각형 67"/>
            <p:cNvSpPr/>
            <p:nvPr/>
          </p:nvSpPr>
          <p:spPr>
            <a:xfrm>
              <a:off x="5611515" y="1218229"/>
              <a:ext cx="6040218" cy="2259724"/>
            </a:xfrm>
            <a:prstGeom prst="rect">
              <a:avLst/>
            </a:prstGeom>
            <a:solidFill>
              <a:srgbClr val="6F7985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9" name="자유형 78"/>
            <p:cNvSpPr/>
            <p:nvPr/>
          </p:nvSpPr>
          <p:spPr>
            <a:xfrm>
              <a:off x="5527431" y="1325445"/>
              <a:ext cx="1902454" cy="432000"/>
            </a:xfrm>
            <a:custGeom>
              <a:avLst/>
              <a:gdLst>
                <a:gd name="connsiteX0" fmla="*/ 0 w 1902454"/>
                <a:gd name="connsiteY0" fmla="*/ 0 h 432000"/>
                <a:gd name="connsiteX1" fmla="*/ 1430416 w 1902454"/>
                <a:gd name="connsiteY1" fmla="*/ 0 h 432000"/>
                <a:gd name="connsiteX2" fmla="*/ 1525009 w 1902454"/>
                <a:gd name="connsiteY2" fmla="*/ 0 h 432000"/>
                <a:gd name="connsiteX3" fmla="*/ 1666435 w 1902454"/>
                <a:gd name="connsiteY3" fmla="*/ 0 h 432000"/>
                <a:gd name="connsiteX4" fmla="*/ 1902454 w 1902454"/>
                <a:gd name="connsiteY4" fmla="*/ 216000 h 432000"/>
                <a:gd name="connsiteX5" fmla="*/ 1666435 w 1902454"/>
                <a:gd name="connsiteY5" fmla="*/ 432000 h 432000"/>
                <a:gd name="connsiteX6" fmla="*/ 1525009 w 1902454"/>
                <a:gd name="connsiteY6" fmla="*/ 432000 h 432000"/>
                <a:gd name="connsiteX7" fmla="*/ 1430416 w 1902454"/>
                <a:gd name="connsiteY7" fmla="*/ 432000 h 432000"/>
                <a:gd name="connsiteX8" fmla="*/ 0 w 1902454"/>
                <a:gd name="connsiteY8" fmla="*/ 432000 h 4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2454" h="432000">
                  <a:moveTo>
                    <a:pt x="0" y="0"/>
                  </a:moveTo>
                  <a:lnTo>
                    <a:pt x="1430416" y="0"/>
                  </a:lnTo>
                  <a:lnTo>
                    <a:pt x="1525009" y="0"/>
                  </a:lnTo>
                  <a:lnTo>
                    <a:pt x="1666435" y="0"/>
                  </a:lnTo>
                  <a:cubicBezTo>
                    <a:pt x="1796785" y="0"/>
                    <a:pt x="1902454" y="96706"/>
                    <a:pt x="1902454" y="216000"/>
                  </a:cubicBezTo>
                  <a:cubicBezTo>
                    <a:pt x="1902454" y="335294"/>
                    <a:pt x="1796785" y="432000"/>
                    <a:pt x="1666435" y="432000"/>
                  </a:cubicBezTo>
                  <a:lnTo>
                    <a:pt x="1525009" y="432000"/>
                  </a:lnTo>
                  <a:lnTo>
                    <a:pt x="1430416" y="432000"/>
                  </a:lnTo>
                  <a:lnTo>
                    <a:pt x="0" y="432000"/>
                  </a:lnTo>
                  <a:close/>
                </a:path>
              </a:pathLst>
            </a:custGeom>
            <a:ln>
              <a:noFill/>
            </a:ln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ko-KR" altLang="en-US" sz="20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학습</a:t>
              </a:r>
              <a:r>
                <a:rPr lang="en-US" altLang="ko-KR" sz="20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ko-KR" altLang="en-US" sz="20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목표</a:t>
              </a:r>
            </a:p>
          </p:txBody>
        </p:sp>
      </p:grpSp>
      <p:grpSp>
        <p:nvGrpSpPr>
          <p:cNvPr id="66" name="그룹 65"/>
          <p:cNvGrpSpPr/>
          <p:nvPr/>
        </p:nvGrpSpPr>
        <p:grpSpPr>
          <a:xfrm>
            <a:off x="5527431" y="4003474"/>
            <a:ext cx="6124302" cy="2259724"/>
            <a:chOff x="5527431" y="4003474"/>
            <a:chExt cx="6124302" cy="2259724"/>
          </a:xfrm>
        </p:grpSpPr>
        <p:sp>
          <p:nvSpPr>
            <p:cNvPr id="71" name="직사각형 70"/>
            <p:cNvSpPr/>
            <p:nvPr/>
          </p:nvSpPr>
          <p:spPr>
            <a:xfrm>
              <a:off x="5611515" y="4003474"/>
              <a:ext cx="6040218" cy="2259724"/>
            </a:xfrm>
            <a:prstGeom prst="rect">
              <a:avLst/>
            </a:prstGeom>
            <a:solidFill>
              <a:srgbClr val="6F7985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1" name="자유형 80"/>
            <p:cNvSpPr/>
            <p:nvPr/>
          </p:nvSpPr>
          <p:spPr>
            <a:xfrm>
              <a:off x="5527431" y="4160813"/>
              <a:ext cx="1902454" cy="432000"/>
            </a:xfrm>
            <a:custGeom>
              <a:avLst/>
              <a:gdLst>
                <a:gd name="connsiteX0" fmla="*/ 0 w 1902454"/>
                <a:gd name="connsiteY0" fmla="*/ 0 h 432000"/>
                <a:gd name="connsiteX1" fmla="*/ 1430416 w 1902454"/>
                <a:gd name="connsiteY1" fmla="*/ 0 h 432000"/>
                <a:gd name="connsiteX2" fmla="*/ 1525009 w 1902454"/>
                <a:gd name="connsiteY2" fmla="*/ 0 h 432000"/>
                <a:gd name="connsiteX3" fmla="*/ 1666435 w 1902454"/>
                <a:gd name="connsiteY3" fmla="*/ 0 h 432000"/>
                <a:gd name="connsiteX4" fmla="*/ 1902454 w 1902454"/>
                <a:gd name="connsiteY4" fmla="*/ 216000 h 432000"/>
                <a:gd name="connsiteX5" fmla="*/ 1666435 w 1902454"/>
                <a:gd name="connsiteY5" fmla="*/ 432000 h 432000"/>
                <a:gd name="connsiteX6" fmla="*/ 1525009 w 1902454"/>
                <a:gd name="connsiteY6" fmla="*/ 432000 h 432000"/>
                <a:gd name="connsiteX7" fmla="*/ 1430416 w 1902454"/>
                <a:gd name="connsiteY7" fmla="*/ 432000 h 432000"/>
                <a:gd name="connsiteX8" fmla="*/ 0 w 1902454"/>
                <a:gd name="connsiteY8" fmla="*/ 432000 h 4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2454" h="432000">
                  <a:moveTo>
                    <a:pt x="0" y="0"/>
                  </a:moveTo>
                  <a:lnTo>
                    <a:pt x="1430416" y="0"/>
                  </a:lnTo>
                  <a:lnTo>
                    <a:pt x="1525009" y="0"/>
                  </a:lnTo>
                  <a:lnTo>
                    <a:pt x="1666435" y="0"/>
                  </a:lnTo>
                  <a:cubicBezTo>
                    <a:pt x="1796785" y="0"/>
                    <a:pt x="1902454" y="96706"/>
                    <a:pt x="1902454" y="216000"/>
                  </a:cubicBezTo>
                  <a:cubicBezTo>
                    <a:pt x="1902454" y="335294"/>
                    <a:pt x="1796785" y="432000"/>
                    <a:pt x="1666435" y="432000"/>
                  </a:cubicBezTo>
                  <a:lnTo>
                    <a:pt x="1525009" y="432000"/>
                  </a:lnTo>
                  <a:lnTo>
                    <a:pt x="1430416" y="432000"/>
                  </a:lnTo>
                  <a:lnTo>
                    <a:pt x="0" y="432000"/>
                  </a:lnTo>
                  <a:close/>
                </a:path>
              </a:pathLst>
            </a:custGeom>
            <a:ln>
              <a:noFill/>
            </a:ln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ko-KR" altLang="en-US" sz="20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학습</a:t>
              </a:r>
              <a:r>
                <a:rPr lang="en-US" altLang="ko-KR" sz="20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ko-KR" altLang="en-US" sz="20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내용</a:t>
              </a:r>
              <a:endParaRPr lang="ko-KR" altLang="en-US" sz="20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988717" y="1872350"/>
            <a:ext cx="4156907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latin typeface="HY견고딕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>
                <a:latin typeface="HY견고딕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latin typeface="HY견고딕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>
                <a:latin typeface="HY견고딕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latin typeface="HY견고딕" panose="02030600000101010101" pitchFamily="18" charset="-127"/>
              <a:ea typeface="HY강B" panose="02030600000101010101" pitchFamily="18" charset="-127"/>
            </a:endParaRP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latin typeface="HY견고딕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>
                <a:latin typeface="HY견고딕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latin typeface="HY견고딕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8717" y="4573038"/>
            <a:ext cx="4156907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latin typeface="HY견고딕" panose="02030600000101010101" pitchFamily="18" charset="-127"/>
                <a:ea typeface="HY강B" panose="02030600000101010101" pitchFamily="18" charset="-127"/>
              </a:rPr>
              <a:t>이곳에 학습 내용을 적어 주십시오</a:t>
            </a:r>
            <a:r>
              <a:rPr lang="en-US" altLang="ko-KR" dirty="0">
                <a:latin typeface="HY견고딕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latin typeface="HY견고딕" panose="02030600000101010101" pitchFamily="18" charset="-127"/>
                <a:ea typeface="HY강B" panose="02030600000101010101" pitchFamily="18" charset="-127"/>
              </a:rPr>
              <a:t>이곳에 학습 내용을 적어 주십시오</a:t>
            </a:r>
            <a:r>
              <a:rPr lang="en-US" altLang="ko-KR" dirty="0">
                <a:latin typeface="HY견고딕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latin typeface="HY견고딕" panose="02030600000101010101" pitchFamily="18" charset="-127"/>
                <a:ea typeface="HY강B" panose="02030600000101010101" pitchFamily="18" charset="-127"/>
              </a:rPr>
              <a:t>이곳에 학습 내용을 적어 주십시오</a:t>
            </a:r>
            <a:r>
              <a:rPr lang="en-US" altLang="ko-KR" dirty="0">
                <a:latin typeface="HY견고딕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788039" y="171713"/>
            <a:ext cx="3117658" cy="566257"/>
          </a:xfrm>
          <a:prstGeom prst="rect">
            <a:avLst/>
          </a:prstGeom>
          <a:solidFill>
            <a:schemeClr val="bg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20837" y="161013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철학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과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고대 그리스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8788039" y="643117"/>
            <a:ext cx="3117658" cy="360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0" name="그룹 9"/>
          <p:cNvGrpSpPr/>
          <p:nvPr/>
        </p:nvGrpSpPr>
        <p:grpSpPr>
          <a:xfrm>
            <a:off x="11680475" y="135977"/>
            <a:ext cx="386663" cy="773048"/>
            <a:chOff x="1111180" y="3642974"/>
            <a:chExt cx="811213" cy="159101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" name="Freeform 517"/>
            <p:cNvSpPr>
              <a:spLocks/>
            </p:cNvSpPr>
            <p:nvPr/>
          </p:nvSpPr>
          <p:spPr bwMode="auto">
            <a:xfrm>
              <a:off x="1154043" y="3735049"/>
              <a:ext cx="725488" cy="98425"/>
            </a:xfrm>
            <a:custGeom>
              <a:avLst/>
              <a:gdLst>
                <a:gd name="T0" fmla="*/ 457 w 457"/>
                <a:gd name="T1" fmla="*/ 0 h 62"/>
                <a:gd name="T2" fmla="*/ 457 w 457"/>
                <a:gd name="T3" fmla="*/ 0 h 62"/>
                <a:gd name="T4" fmla="*/ 457 w 457"/>
                <a:gd name="T5" fmla="*/ 0 h 62"/>
                <a:gd name="T6" fmla="*/ 457 w 457"/>
                <a:gd name="T7" fmla="*/ 2 h 62"/>
                <a:gd name="T8" fmla="*/ 457 w 457"/>
                <a:gd name="T9" fmla="*/ 6 h 62"/>
                <a:gd name="T10" fmla="*/ 457 w 457"/>
                <a:gd name="T11" fmla="*/ 12 h 62"/>
                <a:gd name="T12" fmla="*/ 457 w 457"/>
                <a:gd name="T13" fmla="*/ 33 h 62"/>
                <a:gd name="T14" fmla="*/ 450 w 457"/>
                <a:gd name="T15" fmla="*/ 47 h 62"/>
                <a:gd name="T16" fmla="*/ 440 w 457"/>
                <a:gd name="T17" fmla="*/ 56 h 62"/>
                <a:gd name="T18" fmla="*/ 430 w 457"/>
                <a:gd name="T19" fmla="*/ 60 h 62"/>
                <a:gd name="T20" fmla="*/ 419 w 457"/>
                <a:gd name="T21" fmla="*/ 62 h 62"/>
                <a:gd name="T22" fmla="*/ 413 w 457"/>
                <a:gd name="T23" fmla="*/ 62 h 62"/>
                <a:gd name="T24" fmla="*/ 409 w 457"/>
                <a:gd name="T25" fmla="*/ 62 h 62"/>
                <a:gd name="T26" fmla="*/ 403 w 457"/>
                <a:gd name="T27" fmla="*/ 62 h 62"/>
                <a:gd name="T28" fmla="*/ 382 w 457"/>
                <a:gd name="T29" fmla="*/ 62 h 62"/>
                <a:gd name="T30" fmla="*/ 351 w 457"/>
                <a:gd name="T31" fmla="*/ 62 h 62"/>
                <a:gd name="T32" fmla="*/ 314 w 457"/>
                <a:gd name="T33" fmla="*/ 62 h 62"/>
                <a:gd name="T34" fmla="*/ 271 w 457"/>
                <a:gd name="T35" fmla="*/ 62 h 62"/>
                <a:gd name="T36" fmla="*/ 223 w 457"/>
                <a:gd name="T37" fmla="*/ 62 h 62"/>
                <a:gd name="T38" fmla="*/ 177 w 457"/>
                <a:gd name="T39" fmla="*/ 62 h 62"/>
                <a:gd name="T40" fmla="*/ 134 w 457"/>
                <a:gd name="T41" fmla="*/ 62 h 62"/>
                <a:gd name="T42" fmla="*/ 97 w 457"/>
                <a:gd name="T43" fmla="*/ 62 h 62"/>
                <a:gd name="T44" fmla="*/ 66 w 457"/>
                <a:gd name="T45" fmla="*/ 62 h 62"/>
                <a:gd name="T46" fmla="*/ 45 w 457"/>
                <a:gd name="T47" fmla="*/ 62 h 62"/>
                <a:gd name="T48" fmla="*/ 27 w 457"/>
                <a:gd name="T49" fmla="*/ 60 h 62"/>
                <a:gd name="T50" fmla="*/ 14 w 457"/>
                <a:gd name="T51" fmla="*/ 53 h 62"/>
                <a:gd name="T52" fmla="*/ 6 w 457"/>
                <a:gd name="T53" fmla="*/ 43 h 62"/>
                <a:gd name="T54" fmla="*/ 2 w 457"/>
                <a:gd name="T55" fmla="*/ 33 h 62"/>
                <a:gd name="T56" fmla="*/ 0 w 457"/>
                <a:gd name="T57" fmla="*/ 22 h 62"/>
                <a:gd name="T58" fmla="*/ 0 w 457"/>
                <a:gd name="T59" fmla="*/ 16 h 62"/>
                <a:gd name="T60" fmla="*/ 0 w 457"/>
                <a:gd name="T61" fmla="*/ 12 h 62"/>
                <a:gd name="T62" fmla="*/ 6 w 457"/>
                <a:gd name="T63" fmla="*/ 4 h 62"/>
                <a:gd name="T64" fmla="*/ 457 w 457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2">
                  <a:moveTo>
                    <a:pt x="457" y="0"/>
                  </a:moveTo>
                  <a:lnTo>
                    <a:pt x="457" y="0"/>
                  </a:lnTo>
                  <a:lnTo>
                    <a:pt x="457" y="0"/>
                  </a:lnTo>
                  <a:lnTo>
                    <a:pt x="457" y="2"/>
                  </a:lnTo>
                  <a:lnTo>
                    <a:pt x="457" y="6"/>
                  </a:lnTo>
                  <a:lnTo>
                    <a:pt x="457" y="12"/>
                  </a:lnTo>
                  <a:lnTo>
                    <a:pt x="457" y="33"/>
                  </a:lnTo>
                  <a:lnTo>
                    <a:pt x="450" y="47"/>
                  </a:lnTo>
                  <a:lnTo>
                    <a:pt x="440" y="56"/>
                  </a:lnTo>
                  <a:lnTo>
                    <a:pt x="430" y="60"/>
                  </a:lnTo>
                  <a:lnTo>
                    <a:pt x="419" y="62"/>
                  </a:lnTo>
                  <a:lnTo>
                    <a:pt x="413" y="62"/>
                  </a:lnTo>
                  <a:lnTo>
                    <a:pt x="409" y="62"/>
                  </a:lnTo>
                  <a:lnTo>
                    <a:pt x="403" y="62"/>
                  </a:lnTo>
                  <a:lnTo>
                    <a:pt x="382" y="62"/>
                  </a:lnTo>
                  <a:lnTo>
                    <a:pt x="351" y="62"/>
                  </a:lnTo>
                  <a:lnTo>
                    <a:pt x="314" y="62"/>
                  </a:lnTo>
                  <a:lnTo>
                    <a:pt x="271" y="62"/>
                  </a:lnTo>
                  <a:lnTo>
                    <a:pt x="223" y="62"/>
                  </a:lnTo>
                  <a:lnTo>
                    <a:pt x="177" y="62"/>
                  </a:lnTo>
                  <a:lnTo>
                    <a:pt x="134" y="62"/>
                  </a:lnTo>
                  <a:lnTo>
                    <a:pt x="97" y="62"/>
                  </a:lnTo>
                  <a:lnTo>
                    <a:pt x="66" y="62"/>
                  </a:lnTo>
                  <a:lnTo>
                    <a:pt x="45" y="62"/>
                  </a:lnTo>
                  <a:lnTo>
                    <a:pt x="27" y="60"/>
                  </a:lnTo>
                  <a:lnTo>
                    <a:pt x="14" y="53"/>
                  </a:lnTo>
                  <a:lnTo>
                    <a:pt x="6" y="43"/>
                  </a:lnTo>
                  <a:lnTo>
                    <a:pt x="2" y="33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6" y="4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2" name="Rectangle 518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3" name="Rectangle 519"/>
            <p:cNvSpPr>
              <a:spLocks noChangeArrowheads="1"/>
            </p:cNvSpPr>
            <p:nvPr/>
          </p:nvSpPr>
          <p:spPr bwMode="auto">
            <a:xfrm>
              <a:off x="1111180" y="3642974"/>
              <a:ext cx="811213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4" name="Freeform 520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2 w 494"/>
                <a:gd name="T3" fmla="*/ 2 h 54"/>
                <a:gd name="T4" fmla="*/ 490 w 494"/>
                <a:gd name="T5" fmla="*/ 7 h 54"/>
                <a:gd name="T6" fmla="*/ 488 w 494"/>
                <a:gd name="T7" fmla="*/ 11 h 54"/>
                <a:gd name="T8" fmla="*/ 486 w 494"/>
                <a:gd name="T9" fmla="*/ 15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2" y="2"/>
                  </a:lnTo>
                  <a:lnTo>
                    <a:pt x="490" y="7"/>
                  </a:lnTo>
                  <a:lnTo>
                    <a:pt x="488" y="11"/>
                  </a:lnTo>
                  <a:lnTo>
                    <a:pt x="486" y="15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5" name="Rectangle 521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6" name="Freeform 522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7" name="Freeform 523"/>
            <p:cNvSpPr>
              <a:spLocks/>
            </p:cNvSpPr>
            <p:nvPr/>
          </p:nvSpPr>
          <p:spPr bwMode="auto">
            <a:xfrm>
              <a:off x="1154043" y="5043488"/>
              <a:ext cx="725488" cy="101600"/>
            </a:xfrm>
            <a:custGeom>
              <a:avLst/>
              <a:gdLst>
                <a:gd name="T0" fmla="*/ 413 w 457"/>
                <a:gd name="T1" fmla="*/ 0 h 64"/>
                <a:gd name="T2" fmla="*/ 419 w 457"/>
                <a:gd name="T3" fmla="*/ 0 h 64"/>
                <a:gd name="T4" fmla="*/ 430 w 457"/>
                <a:gd name="T5" fmla="*/ 2 h 64"/>
                <a:gd name="T6" fmla="*/ 440 w 457"/>
                <a:gd name="T7" fmla="*/ 6 h 64"/>
                <a:gd name="T8" fmla="*/ 450 w 457"/>
                <a:gd name="T9" fmla="*/ 15 h 64"/>
                <a:gd name="T10" fmla="*/ 457 w 457"/>
                <a:gd name="T11" fmla="*/ 29 h 64"/>
                <a:gd name="T12" fmla="*/ 457 w 457"/>
                <a:gd name="T13" fmla="*/ 50 h 64"/>
                <a:gd name="T14" fmla="*/ 457 w 457"/>
                <a:gd name="T15" fmla="*/ 56 h 64"/>
                <a:gd name="T16" fmla="*/ 457 w 457"/>
                <a:gd name="T17" fmla="*/ 60 h 64"/>
                <a:gd name="T18" fmla="*/ 457 w 457"/>
                <a:gd name="T19" fmla="*/ 62 h 64"/>
                <a:gd name="T20" fmla="*/ 457 w 457"/>
                <a:gd name="T21" fmla="*/ 64 h 64"/>
                <a:gd name="T22" fmla="*/ 457 w 457"/>
                <a:gd name="T23" fmla="*/ 64 h 64"/>
                <a:gd name="T24" fmla="*/ 6 w 457"/>
                <a:gd name="T25" fmla="*/ 58 h 64"/>
                <a:gd name="T26" fmla="*/ 0 w 457"/>
                <a:gd name="T27" fmla="*/ 50 h 64"/>
                <a:gd name="T28" fmla="*/ 0 w 457"/>
                <a:gd name="T29" fmla="*/ 48 h 64"/>
                <a:gd name="T30" fmla="*/ 0 w 457"/>
                <a:gd name="T31" fmla="*/ 39 h 64"/>
                <a:gd name="T32" fmla="*/ 2 w 457"/>
                <a:gd name="T33" fmla="*/ 31 h 64"/>
                <a:gd name="T34" fmla="*/ 6 w 457"/>
                <a:gd name="T35" fmla="*/ 19 h 64"/>
                <a:gd name="T36" fmla="*/ 14 w 457"/>
                <a:gd name="T37" fmla="*/ 10 h 64"/>
                <a:gd name="T38" fmla="*/ 27 w 457"/>
                <a:gd name="T39" fmla="*/ 2 h 64"/>
                <a:gd name="T40" fmla="*/ 45 w 457"/>
                <a:gd name="T41" fmla="*/ 0 h 64"/>
                <a:gd name="T42" fmla="*/ 66 w 457"/>
                <a:gd name="T43" fmla="*/ 0 h 64"/>
                <a:gd name="T44" fmla="*/ 97 w 457"/>
                <a:gd name="T45" fmla="*/ 0 h 64"/>
                <a:gd name="T46" fmla="*/ 134 w 457"/>
                <a:gd name="T47" fmla="*/ 0 h 64"/>
                <a:gd name="T48" fmla="*/ 177 w 457"/>
                <a:gd name="T49" fmla="*/ 0 h 64"/>
                <a:gd name="T50" fmla="*/ 223 w 457"/>
                <a:gd name="T51" fmla="*/ 0 h 64"/>
                <a:gd name="T52" fmla="*/ 271 w 457"/>
                <a:gd name="T53" fmla="*/ 0 h 64"/>
                <a:gd name="T54" fmla="*/ 314 w 457"/>
                <a:gd name="T55" fmla="*/ 0 h 64"/>
                <a:gd name="T56" fmla="*/ 351 w 457"/>
                <a:gd name="T57" fmla="*/ 0 h 64"/>
                <a:gd name="T58" fmla="*/ 382 w 457"/>
                <a:gd name="T59" fmla="*/ 0 h 64"/>
                <a:gd name="T60" fmla="*/ 403 w 457"/>
                <a:gd name="T61" fmla="*/ 0 h 64"/>
                <a:gd name="T62" fmla="*/ 411 w 457"/>
                <a:gd name="T63" fmla="*/ 0 h 64"/>
                <a:gd name="T64" fmla="*/ 413 w 457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4">
                  <a:moveTo>
                    <a:pt x="413" y="0"/>
                  </a:moveTo>
                  <a:lnTo>
                    <a:pt x="419" y="0"/>
                  </a:lnTo>
                  <a:lnTo>
                    <a:pt x="430" y="2"/>
                  </a:lnTo>
                  <a:lnTo>
                    <a:pt x="440" y="6"/>
                  </a:lnTo>
                  <a:lnTo>
                    <a:pt x="450" y="15"/>
                  </a:lnTo>
                  <a:lnTo>
                    <a:pt x="457" y="29"/>
                  </a:lnTo>
                  <a:lnTo>
                    <a:pt x="457" y="50"/>
                  </a:lnTo>
                  <a:lnTo>
                    <a:pt x="457" y="56"/>
                  </a:lnTo>
                  <a:lnTo>
                    <a:pt x="457" y="60"/>
                  </a:lnTo>
                  <a:lnTo>
                    <a:pt x="457" y="62"/>
                  </a:lnTo>
                  <a:lnTo>
                    <a:pt x="457" y="64"/>
                  </a:lnTo>
                  <a:lnTo>
                    <a:pt x="457" y="64"/>
                  </a:lnTo>
                  <a:lnTo>
                    <a:pt x="6" y="58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39"/>
                  </a:lnTo>
                  <a:lnTo>
                    <a:pt x="2" y="31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66" y="0"/>
                  </a:lnTo>
                  <a:lnTo>
                    <a:pt x="97" y="0"/>
                  </a:lnTo>
                  <a:lnTo>
                    <a:pt x="134" y="0"/>
                  </a:lnTo>
                  <a:lnTo>
                    <a:pt x="177" y="0"/>
                  </a:lnTo>
                  <a:lnTo>
                    <a:pt x="223" y="0"/>
                  </a:lnTo>
                  <a:lnTo>
                    <a:pt x="271" y="0"/>
                  </a:lnTo>
                  <a:lnTo>
                    <a:pt x="314" y="0"/>
                  </a:lnTo>
                  <a:lnTo>
                    <a:pt x="351" y="0"/>
                  </a:lnTo>
                  <a:lnTo>
                    <a:pt x="382" y="0"/>
                  </a:lnTo>
                  <a:lnTo>
                    <a:pt x="403" y="0"/>
                  </a:lnTo>
                  <a:lnTo>
                    <a:pt x="411" y="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8" name="Rectangle 524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9" name="Rectangle 525"/>
            <p:cNvSpPr>
              <a:spLocks noChangeArrowheads="1"/>
            </p:cNvSpPr>
            <p:nvPr/>
          </p:nvSpPr>
          <p:spPr bwMode="auto">
            <a:xfrm>
              <a:off x="1111180" y="5207000"/>
              <a:ext cx="811213" cy="26988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0" name="Freeform 526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1" name="Rectangle 527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2" name="Freeform 528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3" name="Rectangle 529"/>
            <p:cNvSpPr>
              <a:spLocks noChangeArrowheads="1"/>
            </p:cNvSpPr>
            <p:nvPr/>
          </p:nvSpPr>
          <p:spPr bwMode="auto">
            <a:xfrm>
              <a:off x="1249293" y="4914900"/>
              <a:ext cx="534988" cy="10318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4" name="Rectangle 530"/>
            <p:cNvSpPr>
              <a:spLocks noChangeArrowheads="1"/>
            </p:cNvSpPr>
            <p:nvPr/>
          </p:nvSpPr>
          <p:spPr bwMode="auto">
            <a:xfrm>
              <a:off x="1249293" y="4000161"/>
              <a:ext cx="534988" cy="86870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5" name="Rectangle 531"/>
            <p:cNvSpPr>
              <a:spLocks noChangeArrowheads="1"/>
            </p:cNvSpPr>
            <p:nvPr/>
          </p:nvSpPr>
          <p:spPr bwMode="auto">
            <a:xfrm>
              <a:off x="1249293" y="3862049"/>
              <a:ext cx="534988" cy="1016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6" name="Freeform 532"/>
            <p:cNvSpPr>
              <a:spLocks/>
            </p:cNvSpPr>
            <p:nvPr/>
          </p:nvSpPr>
          <p:spPr bwMode="auto">
            <a:xfrm>
              <a:off x="1154043" y="3754099"/>
              <a:ext cx="725488" cy="79375"/>
            </a:xfrm>
            <a:custGeom>
              <a:avLst/>
              <a:gdLst>
                <a:gd name="T0" fmla="*/ 0 w 457"/>
                <a:gd name="T1" fmla="*/ 0 h 50"/>
                <a:gd name="T2" fmla="*/ 457 w 457"/>
                <a:gd name="T3" fmla="*/ 0 h 50"/>
                <a:gd name="T4" fmla="*/ 457 w 457"/>
                <a:gd name="T5" fmla="*/ 6 h 50"/>
                <a:gd name="T6" fmla="*/ 455 w 457"/>
                <a:gd name="T7" fmla="*/ 27 h 50"/>
                <a:gd name="T8" fmla="*/ 446 w 457"/>
                <a:gd name="T9" fmla="*/ 39 h 50"/>
                <a:gd name="T10" fmla="*/ 436 w 457"/>
                <a:gd name="T11" fmla="*/ 46 h 50"/>
                <a:gd name="T12" fmla="*/ 424 w 457"/>
                <a:gd name="T13" fmla="*/ 50 h 50"/>
                <a:gd name="T14" fmla="*/ 415 w 457"/>
                <a:gd name="T15" fmla="*/ 50 h 50"/>
                <a:gd name="T16" fmla="*/ 413 w 457"/>
                <a:gd name="T17" fmla="*/ 50 h 50"/>
                <a:gd name="T18" fmla="*/ 411 w 457"/>
                <a:gd name="T19" fmla="*/ 50 h 50"/>
                <a:gd name="T20" fmla="*/ 411 w 457"/>
                <a:gd name="T21" fmla="*/ 50 h 50"/>
                <a:gd name="T22" fmla="*/ 409 w 457"/>
                <a:gd name="T23" fmla="*/ 50 h 50"/>
                <a:gd name="T24" fmla="*/ 403 w 457"/>
                <a:gd name="T25" fmla="*/ 50 h 50"/>
                <a:gd name="T26" fmla="*/ 386 w 457"/>
                <a:gd name="T27" fmla="*/ 50 h 50"/>
                <a:gd name="T28" fmla="*/ 359 w 457"/>
                <a:gd name="T29" fmla="*/ 50 h 50"/>
                <a:gd name="T30" fmla="*/ 326 w 457"/>
                <a:gd name="T31" fmla="*/ 50 h 50"/>
                <a:gd name="T32" fmla="*/ 289 w 457"/>
                <a:gd name="T33" fmla="*/ 50 h 50"/>
                <a:gd name="T34" fmla="*/ 248 w 457"/>
                <a:gd name="T35" fmla="*/ 50 h 50"/>
                <a:gd name="T36" fmla="*/ 204 w 457"/>
                <a:gd name="T37" fmla="*/ 50 h 50"/>
                <a:gd name="T38" fmla="*/ 163 w 457"/>
                <a:gd name="T39" fmla="*/ 50 h 50"/>
                <a:gd name="T40" fmla="*/ 124 w 457"/>
                <a:gd name="T41" fmla="*/ 50 h 50"/>
                <a:gd name="T42" fmla="*/ 91 w 457"/>
                <a:gd name="T43" fmla="*/ 50 h 50"/>
                <a:gd name="T44" fmla="*/ 64 w 457"/>
                <a:gd name="T45" fmla="*/ 50 h 50"/>
                <a:gd name="T46" fmla="*/ 45 w 457"/>
                <a:gd name="T47" fmla="*/ 50 h 50"/>
                <a:gd name="T48" fmla="*/ 43 w 457"/>
                <a:gd name="T49" fmla="*/ 50 h 50"/>
                <a:gd name="T50" fmla="*/ 27 w 457"/>
                <a:gd name="T51" fmla="*/ 48 h 50"/>
                <a:gd name="T52" fmla="*/ 14 w 457"/>
                <a:gd name="T53" fmla="*/ 41 h 50"/>
                <a:gd name="T54" fmla="*/ 6 w 457"/>
                <a:gd name="T55" fmla="*/ 31 h 50"/>
                <a:gd name="T56" fmla="*/ 2 w 457"/>
                <a:gd name="T57" fmla="*/ 21 h 50"/>
                <a:gd name="T58" fmla="*/ 0 w 457"/>
                <a:gd name="T59" fmla="*/ 10 h 50"/>
                <a:gd name="T60" fmla="*/ 0 w 457"/>
                <a:gd name="T61" fmla="*/ 4 h 50"/>
                <a:gd name="T62" fmla="*/ 0 w 457"/>
                <a:gd name="T63" fmla="*/ 2 h 50"/>
                <a:gd name="T64" fmla="*/ 0 w 457"/>
                <a:gd name="T65" fmla="*/ 0 h 50"/>
                <a:gd name="T66" fmla="*/ 0 w 457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7" h="50">
                  <a:moveTo>
                    <a:pt x="0" y="0"/>
                  </a:moveTo>
                  <a:lnTo>
                    <a:pt x="457" y="0"/>
                  </a:lnTo>
                  <a:lnTo>
                    <a:pt x="457" y="6"/>
                  </a:lnTo>
                  <a:lnTo>
                    <a:pt x="455" y="27"/>
                  </a:lnTo>
                  <a:lnTo>
                    <a:pt x="446" y="39"/>
                  </a:lnTo>
                  <a:lnTo>
                    <a:pt x="436" y="46"/>
                  </a:lnTo>
                  <a:lnTo>
                    <a:pt x="424" y="50"/>
                  </a:lnTo>
                  <a:lnTo>
                    <a:pt x="415" y="50"/>
                  </a:lnTo>
                  <a:lnTo>
                    <a:pt x="413" y="50"/>
                  </a:lnTo>
                  <a:lnTo>
                    <a:pt x="411" y="50"/>
                  </a:lnTo>
                  <a:lnTo>
                    <a:pt x="411" y="50"/>
                  </a:lnTo>
                  <a:lnTo>
                    <a:pt x="409" y="50"/>
                  </a:lnTo>
                  <a:lnTo>
                    <a:pt x="403" y="50"/>
                  </a:lnTo>
                  <a:lnTo>
                    <a:pt x="386" y="50"/>
                  </a:lnTo>
                  <a:lnTo>
                    <a:pt x="359" y="50"/>
                  </a:lnTo>
                  <a:lnTo>
                    <a:pt x="326" y="50"/>
                  </a:lnTo>
                  <a:lnTo>
                    <a:pt x="289" y="50"/>
                  </a:lnTo>
                  <a:lnTo>
                    <a:pt x="248" y="50"/>
                  </a:lnTo>
                  <a:lnTo>
                    <a:pt x="204" y="50"/>
                  </a:lnTo>
                  <a:lnTo>
                    <a:pt x="163" y="50"/>
                  </a:lnTo>
                  <a:lnTo>
                    <a:pt x="124" y="50"/>
                  </a:lnTo>
                  <a:lnTo>
                    <a:pt x="91" y="50"/>
                  </a:lnTo>
                  <a:lnTo>
                    <a:pt x="64" y="50"/>
                  </a:lnTo>
                  <a:lnTo>
                    <a:pt x="45" y="50"/>
                  </a:lnTo>
                  <a:lnTo>
                    <a:pt x="43" y="50"/>
                  </a:lnTo>
                  <a:lnTo>
                    <a:pt x="27" y="48"/>
                  </a:lnTo>
                  <a:lnTo>
                    <a:pt x="14" y="41"/>
                  </a:lnTo>
                  <a:lnTo>
                    <a:pt x="6" y="31"/>
                  </a:lnTo>
                  <a:lnTo>
                    <a:pt x="2" y="21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7" name="Rectangle 533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8" name="Freeform 534"/>
            <p:cNvSpPr>
              <a:spLocks/>
            </p:cNvSpPr>
            <p:nvPr/>
          </p:nvSpPr>
          <p:spPr bwMode="auto">
            <a:xfrm>
              <a:off x="1111180" y="3642974"/>
              <a:ext cx="811213" cy="25400"/>
            </a:xfrm>
            <a:custGeom>
              <a:avLst/>
              <a:gdLst>
                <a:gd name="T0" fmla="*/ 0 w 511"/>
                <a:gd name="T1" fmla="*/ 0 h 16"/>
                <a:gd name="T2" fmla="*/ 511 w 511"/>
                <a:gd name="T3" fmla="*/ 0 h 16"/>
                <a:gd name="T4" fmla="*/ 511 w 511"/>
                <a:gd name="T5" fmla="*/ 16 h 16"/>
                <a:gd name="T6" fmla="*/ 502 w 511"/>
                <a:gd name="T7" fmla="*/ 16 h 16"/>
                <a:gd name="T8" fmla="*/ 502 w 511"/>
                <a:gd name="T9" fmla="*/ 16 h 16"/>
                <a:gd name="T10" fmla="*/ 254 w 511"/>
                <a:gd name="T11" fmla="*/ 16 h 16"/>
                <a:gd name="T12" fmla="*/ 0 w 511"/>
                <a:gd name="T13" fmla="*/ 16 h 16"/>
                <a:gd name="T14" fmla="*/ 0 w 511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6">
                  <a:moveTo>
                    <a:pt x="0" y="0"/>
                  </a:moveTo>
                  <a:lnTo>
                    <a:pt x="511" y="0"/>
                  </a:lnTo>
                  <a:lnTo>
                    <a:pt x="511" y="16"/>
                  </a:lnTo>
                  <a:lnTo>
                    <a:pt x="502" y="16"/>
                  </a:lnTo>
                  <a:lnTo>
                    <a:pt x="502" y="16"/>
                  </a:lnTo>
                  <a:lnTo>
                    <a:pt x="254" y="16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9" name="Freeform 535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4 w 494"/>
                <a:gd name="T3" fmla="*/ 0 h 54"/>
                <a:gd name="T4" fmla="*/ 490 w 494"/>
                <a:gd name="T5" fmla="*/ 4 h 54"/>
                <a:gd name="T6" fmla="*/ 488 w 494"/>
                <a:gd name="T7" fmla="*/ 9 h 54"/>
                <a:gd name="T8" fmla="*/ 488 w 494"/>
                <a:gd name="T9" fmla="*/ 13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4" y="0"/>
                  </a:lnTo>
                  <a:lnTo>
                    <a:pt x="490" y="4"/>
                  </a:lnTo>
                  <a:lnTo>
                    <a:pt x="488" y="9"/>
                  </a:lnTo>
                  <a:lnTo>
                    <a:pt x="488" y="13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0" name="Rectangle 536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1" name="Freeform 537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2" name="Freeform 538"/>
            <p:cNvSpPr>
              <a:spLocks/>
            </p:cNvSpPr>
            <p:nvPr/>
          </p:nvSpPr>
          <p:spPr bwMode="auto">
            <a:xfrm>
              <a:off x="1154043" y="5043488"/>
              <a:ext cx="728663" cy="79375"/>
            </a:xfrm>
            <a:custGeom>
              <a:avLst/>
              <a:gdLst>
                <a:gd name="T0" fmla="*/ 415 w 459"/>
                <a:gd name="T1" fmla="*/ 0 h 50"/>
                <a:gd name="T2" fmla="*/ 424 w 459"/>
                <a:gd name="T3" fmla="*/ 0 h 50"/>
                <a:gd name="T4" fmla="*/ 436 w 459"/>
                <a:gd name="T5" fmla="*/ 4 h 50"/>
                <a:gd name="T6" fmla="*/ 446 w 459"/>
                <a:gd name="T7" fmla="*/ 10 h 50"/>
                <a:gd name="T8" fmla="*/ 455 w 459"/>
                <a:gd name="T9" fmla="*/ 25 h 50"/>
                <a:gd name="T10" fmla="*/ 459 w 459"/>
                <a:gd name="T11" fmla="*/ 46 h 50"/>
                <a:gd name="T12" fmla="*/ 457 w 459"/>
                <a:gd name="T13" fmla="*/ 50 h 50"/>
                <a:gd name="T14" fmla="*/ 0 w 459"/>
                <a:gd name="T15" fmla="*/ 50 h 50"/>
                <a:gd name="T16" fmla="*/ 0 w 459"/>
                <a:gd name="T17" fmla="*/ 50 h 50"/>
                <a:gd name="T18" fmla="*/ 0 w 459"/>
                <a:gd name="T19" fmla="*/ 50 h 50"/>
                <a:gd name="T20" fmla="*/ 0 w 459"/>
                <a:gd name="T21" fmla="*/ 46 h 50"/>
                <a:gd name="T22" fmla="*/ 0 w 459"/>
                <a:gd name="T23" fmla="*/ 39 h 50"/>
                <a:gd name="T24" fmla="*/ 2 w 459"/>
                <a:gd name="T25" fmla="*/ 29 h 50"/>
                <a:gd name="T26" fmla="*/ 6 w 459"/>
                <a:gd name="T27" fmla="*/ 19 h 50"/>
                <a:gd name="T28" fmla="*/ 14 w 459"/>
                <a:gd name="T29" fmla="*/ 10 h 50"/>
                <a:gd name="T30" fmla="*/ 27 w 459"/>
                <a:gd name="T31" fmla="*/ 2 h 50"/>
                <a:gd name="T32" fmla="*/ 45 w 459"/>
                <a:gd name="T33" fmla="*/ 0 h 50"/>
                <a:gd name="T34" fmla="*/ 45 w 459"/>
                <a:gd name="T35" fmla="*/ 0 h 50"/>
                <a:gd name="T36" fmla="*/ 64 w 459"/>
                <a:gd name="T37" fmla="*/ 0 h 50"/>
                <a:gd name="T38" fmla="*/ 91 w 459"/>
                <a:gd name="T39" fmla="*/ 0 h 50"/>
                <a:gd name="T40" fmla="*/ 124 w 459"/>
                <a:gd name="T41" fmla="*/ 0 h 50"/>
                <a:gd name="T42" fmla="*/ 163 w 459"/>
                <a:gd name="T43" fmla="*/ 0 h 50"/>
                <a:gd name="T44" fmla="*/ 204 w 459"/>
                <a:gd name="T45" fmla="*/ 0 h 50"/>
                <a:gd name="T46" fmla="*/ 248 w 459"/>
                <a:gd name="T47" fmla="*/ 0 h 50"/>
                <a:gd name="T48" fmla="*/ 289 w 459"/>
                <a:gd name="T49" fmla="*/ 0 h 50"/>
                <a:gd name="T50" fmla="*/ 326 w 459"/>
                <a:gd name="T51" fmla="*/ 0 h 50"/>
                <a:gd name="T52" fmla="*/ 359 w 459"/>
                <a:gd name="T53" fmla="*/ 0 h 50"/>
                <a:gd name="T54" fmla="*/ 386 w 459"/>
                <a:gd name="T55" fmla="*/ 0 h 50"/>
                <a:gd name="T56" fmla="*/ 405 w 459"/>
                <a:gd name="T57" fmla="*/ 0 h 50"/>
                <a:gd name="T58" fmla="*/ 411 w 459"/>
                <a:gd name="T59" fmla="*/ 0 h 50"/>
                <a:gd name="T60" fmla="*/ 411 w 459"/>
                <a:gd name="T61" fmla="*/ 0 h 50"/>
                <a:gd name="T62" fmla="*/ 411 w 459"/>
                <a:gd name="T63" fmla="*/ 0 h 50"/>
                <a:gd name="T64" fmla="*/ 413 w 459"/>
                <a:gd name="T65" fmla="*/ 0 h 50"/>
                <a:gd name="T66" fmla="*/ 415 w 459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9" h="50">
                  <a:moveTo>
                    <a:pt x="415" y="0"/>
                  </a:moveTo>
                  <a:lnTo>
                    <a:pt x="424" y="0"/>
                  </a:lnTo>
                  <a:lnTo>
                    <a:pt x="436" y="4"/>
                  </a:lnTo>
                  <a:lnTo>
                    <a:pt x="446" y="10"/>
                  </a:lnTo>
                  <a:lnTo>
                    <a:pt x="455" y="25"/>
                  </a:lnTo>
                  <a:lnTo>
                    <a:pt x="459" y="46"/>
                  </a:lnTo>
                  <a:lnTo>
                    <a:pt x="457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2" y="29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4" y="0"/>
                  </a:lnTo>
                  <a:lnTo>
                    <a:pt x="91" y="0"/>
                  </a:lnTo>
                  <a:lnTo>
                    <a:pt x="124" y="0"/>
                  </a:lnTo>
                  <a:lnTo>
                    <a:pt x="163" y="0"/>
                  </a:lnTo>
                  <a:lnTo>
                    <a:pt x="204" y="0"/>
                  </a:lnTo>
                  <a:lnTo>
                    <a:pt x="248" y="0"/>
                  </a:lnTo>
                  <a:lnTo>
                    <a:pt x="289" y="0"/>
                  </a:lnTo>
                  <a:lnTo>
                    <a:pt x="326" y="0"/>
                  </a:lnTo>
                  <a:lnTo>
                    <a:pt x="359" y="0"/>
                  </a:lnTo>
                  <a:lnTo>
                    <a:pt x="386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3" y="0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3" name="Rectangle 539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4" name="Freeform 540"/>
            <p:cNvSpPr>
              <a:spLocks/>
            </p:cNvSpPr>
            <p:nvPr/>
          </p:nvSpPr>
          <p:spPr bwMode="auto">
            <a:xfrm>
              <a:off x="1111180" y="5207000"/>
              <a:ext cx="811213" cy="26988"/>
            </a:xfrm>
            <a:custGeom>
              <a:avLst/>
              <a:gdLst>
                <a:gd name="T0" fmla="*/ 0 w 511"/>
                <a:gd name="T1" fmla="*/ 0 h 17"/>
                <a:gd name="T2" fmla="*/ 256 w 511"/>
                <a:gd name="T3" fmla="*/ 0 h 17"/>
                <a:gd name="T4" fmla="*/ 502 w 511"/>
                <a:gd name="T5" fmla="*/ 3 h 17"/>
                <a:gd name="T6" fmla="*/ 502 w 511"/>
                <a:gd name="T7" fmla="*/ 0 h 17"/>
                <a:gd name="T8" fmla="*/ 511 w 511"/>
                <a:gd name="T9" fmla="*/ 0 h 17"/>
                <a:gd name="T10" fmla="*/ 511 w 511"/>
                <a:gd name="T11" fmla="*/ 17 h 17"/>
                <a:gd name="T12" fmla="*/ 0 w 511"/>
                <a:gd name="T13" fmla="*/ 17 h 17"/>
                <a:gd name="T14" fmla="*/ 0 w 51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7">
                  <a:moveTo>
                    <a:pt x="0" y="0"/>
                  </a:moveTo>
                  <a:lnTo>
                    <a:pt x="256" y="0"/>
                  </a:lnTo>
                  <a:lnTo>
                    <a:pt x="502" y="3"/>
                  </a:lnTo>
                  <a:lnTo>
                    <a:pt x="502" y="0"/>
                  </a:lnTo>
                  <a:lnTo>
                    <a:pt x="511" y="0"/>
                  </a:lnTo>
                  <a:lnTo>
                    <a:pt x="511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5" name="Freeform 541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6" name="Rectangle 542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7" name="Freeform 543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8611193" y="135977"/>
            <a:ext cx="386663" cy="773048"/>
            <a:chOff x="1111180" y="3642974"/>
            <a:chExt cx="811213" cy="159101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9" name="Freeform 517"/>
            <p:cNvSpPr>
              <a:spLocks/>
            </p:cNvSpPr>
            <p:nvPr/>
          </p:nvSpPr>
          <p:spPr bwMode="auto">
            <a:xfrm>
              <a:off x="1154043" y="3735049"/>
              <a:ext cx="725488" cy="98425"/>
            </a:xfrm>
            <a:custGeom>
              <a:avLst/>
              <a:gdLst>
                <a:gd name="T0" fmla="*/ 457 w 457"/>
                <a:gd name="T1" fmla="*/ 0 h 62"/>
                <a:gd name="T2" fmla="*/ 457 w 457"/>
                <a:gd name="T3" fmla="*/ 0 h 62"/>
                <a:gd name="T4" fmla="*/ 457 w 457"/>
                <a:gd name="T5" fmla="*/ 0 h 62"/>
                <a:gd name="T6" fmla="*/ 457 w 457"/>
                <a:gd name="T7" fmla="*/ 2 h 62"/>
                <a:gd name="T8" fmla="*/ 457 w 457"/>
                <a:gd name="T9" fmla="*/ 6 h 62"/>
                <a:gd name="T10" fmla="*/ 457 w 457"/>
                <a:gd name="T11" fmla="*/ 12 h 62"/>
                <a:gd name="T12" fmla="*/ 457 w 457"/>
                <a:gd name="T13" fmla="*/ 33 h 62"/>
                <a:gd name="T14" fmla="*/ 450 w 457"/>
                <a:gd name="T15" fmla="*/ 47 h 62"/>
                <a:gd name="T16" fmla="*/ 440 w 457"/>
                <a:gd name="T17" fmla="*/ 56 h 62"/>
                <a:gd name="T18" fmla="*/ 430 w 457"/>
                <a:gd name="T19" fmla="*/ 60 h 62"/>
                <a:gd name="T20" fmla="*/ 419 w 457"/>
                <a:gd name="T21" fmla="*/ 62 h 62"/>
                <a:gd name="T22" fmla="*/ 413 w 457"/>
                <a:gd name="T23" fmla="*/ 62 h 62"/>
                <a:gd name="T24" fmla="*/ 409 w 457"/>
                <a:gd name="T25" fmla="*/ 62 h 62"/>
                <a:gd name="T26" fmla="*/ 403 w 457"/>
                <a:gd name="T27" fmla="*/ 62 h 62"/>
                <a:gd name="T28" fmla="*/ 382 w 457"/>
                <a:gd name="T29" fmla="*/ 62 h 62"/>
                <a:gd name="T30" fmla="*/ 351 w 457"/>
                <a:gd name="T31" fmla="*/ 62 h 62"/>
                <a:gd name="T32" fmla="*/ 314 w 457"/>
                <a:gd name="T33" fmla="*/ 62 h 62"/>
                <a:gd name="T34" fmla="*/ 271 w 457"/>
                <a:gd name="T35" fmla="*/ 62 h 62"/>
                <a:gd name="T36" fmla="*/ 223 w 457"/>
                <a:gd name="T37" fmla="*/ 62 h 62"/>
                <a:gd name="T38" fmla="*/ 177 w 457"/>
                <a:gd name="T39" fmla="*/ 62 h 62"/>
                <a:gd name="T40" fmla="*/ 134 w 457"/>
                <a:gd name="T41" fmla="*/ 62 h 62"/>
                <a:gd name="T42" fmla="*/ 97 w 457"/>
                <a:gd name="T43" fmla="*/ 62 h 62"/>
                <a:gd name="T44" fmla="*/ 66 w 457"/>
                <a:gd name="T45" fmla="*/ 62 h 62"/>
                <a:gd name="T46" fmla="*/ 45 w 457"/>
                <a:gd name="T47" fmla="*/ 62 h 62"/>
                <a:gd name="T48" fmla="*/ 27 w 457"/>
                <a:gd name="T49" fmla="*/ 60 h 62"/>
                <a:gd name="T50" fmla="*/ 14 w 457"/>
                <a:gd name="T51" fmla="*/ 53 h 62"/>
                <a:gd name="T52" fmla="*/ 6 w 457"/>
                <a:gd name="T53" fmla="*/ 43 h 62"/>
                <a:gd name="T54" fmla="*/ 2 w 457"/>
                <a:gd name="T55" fmla="*/ 33 h 62"/>
                <a:gd name="T56" fmla="*/ 0 w 457"/>
                <a:gd name="T57" fmla="*/ 22 h 62"/>
                <a:gd name="T58" fmla="*/ 0 w 457"/>
                <a:gd name="T59" fmla="*/ 16 h 62"/>
                <a:gd name="T60" fmla="*/ 0 w 457"/>
                <a:gd name="T61" fmla="*/ 12 h 62"/>
                <a:gd name="T62" fmla="*/ 6 w 457"/>
                <a:gd name="T63" fmla="*/ 4 h 62"/>
                <a:gd name="T64" fmla="*/ 457 w 457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2">
                  <a:moveTo>
                    <a:pt x="457" y="0"/>
                  </a:moveTo>
                  <a:lnTo>
                    <a:pt x="457" y="0"/>
                  </a:lnTo>
                  <a:lnTo>
                    <a:pt x="457" y="0"/>
                  </a:lnTo>
                  <a:lnTo>
                    <a:pt x="457" y="2"/>
                  </a:lnTo>
                  <a:lnTo>
                    <a:pt x="457" y="6"/>
                  </a:lnTo>
                  <a:lnTo>
                    <a:pt x="457" y="12"/>
                  </a:lnTo>
                  <a:lnTo>
                    <a:pt x="457" y="33"/>
                  </a:lnTo>
                  <a:lnTo>
                    <a:pt x="450" y="47"/>
                  </a:lnTo>
                  <a:lnTo>
                    <a:pt x="440" y="56"/>
                  </a:lnTo>
                  <a:lnTo>
                    <a:pt x="430" y="60"/>
                  </a:lnTo>
                  <a:lnTo>
                    <a:pt x="419" y="62"/>
                  </a:lnTo>
                  <a:lnTo>
                    <a:pt x="413" y="62"/>
                  </a:lnTo>
                  <a:lnTo>
                    <a:pt x="409" y="62"/>
                  </a:lnTo>
                  <a:lnTo>
                    <a:pt x="403" y="62"/>
                  </a:lnTo>
                  <a:lnTo>
                    <a:pt x="382" y="62"/>
                  </a:lnTo>
                  <a:lnTo>
                    <a:pt x="351" y="62"/>
                  </a:lnTo>
                  <a:lnTo>
                    <a:pt x="314" y="62"/>
                  </a:lnTo>
                  <a:lnTo>
                    <a:pt x="271" y="62"/>
                  </a:lnTo>
                  <a:lnTo>
                    <a:pt x="223" y="62"/>
                  </a:lnTo>
                  <a:lnTo>
                    <a:pt x="177" y="62"/>
                  </a:lnTo>
                  <a:lnTo>
                    <a:pt x="134" y="62"/>
                  </a:lnTo>
                  <a:lnTo>
                    <a:pt x="97" y="62"/>
                  </a:lnTo>
                  <a:lnTo>
                    <a:pt x="66" y="62"/>
                  </a:lnTo>
                  <a:lnTo>
                    <a:pt x="45" y="62"/>
                  </a:lnTo>
                  <a:lnTo>
                    <a:pt x="27" y="60"/>
                  </a:lnTo>
                  <a:lnTo>
                    <a:pt x="14" y="53"/>
                  </a:lnTo>
                  <a:lnTo>
                    <a:pt x="6" y="43"/>
                  </a:lnTo>
                  <a:lnTo>
                    <a:pt x="2" y="33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6" y="4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0" name="Rectangle 518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1" name="Rectangle 519"/>
            <p:cNvSpPr>
              <a:spLocks noChangeArrowheads="1"/>
            </p:cNvSpPr>
            <p:nvPr/>
          </p:nvSpPr>
          <p:spPr bwMode="auto">
            <a:xfrm>
              <a:off x="1111180" y="3642974"/>
              <a:ext cx="811213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2" name="Freeform 520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2 w 494"/>
                <a:gd name="T3" fmla="*/ 2 h 54"/>
                <a:gd name="T4" fmla="*/ 490 w 494"/>
                <a:gd name="T5" fmla="*/ 7 h 54"/>
                <a:gd name="T6" fmla="*/ 488 w 494"/>
                <a:gd name="T7" fmla="*/ 11 h 54"/>
                <a:gd name="T8" fmla="*/ 486 w 494"/>
                <a:gd name="T9" fmla="*/ 15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2" y="2"/>
                  </a:lnTo>
                  <a:lnTo>
                    <a:pt x="490" y="7"/>
                  </a:lnTo>
                  <a:lnTo>
                    <a:pt x="488" y="11"/>
                  </a:lnTo>
                  <a:lnTo>
                    <a:pt x="486" y="15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3" name="Rectangle 521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4" name="Freeform 522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5" name="Freeform 523"/>
            <p:cNvSpPr>
              <a:spLocks/>
            </p:cNvSpPr>
            <p:nvPr/>
          </p:nvSpPr>
          <p:spPr bwMode="auto">
            <a:xfrm>
              <a:off x="1154043" y="5043488"/>
              <a:ext cx="725488" cy="101600"/>
            </a:xfrm>
            <a:custGeom>
              <a:avLst/>
              <a:gdLst>
                <a:gd name="T0" fmla="*/ 413 w 457"/>
                <a:gd name="T1" fmla="*/ 0 h 64"/>
                <a:gd name="T2" fmla="*/ 419 w 457"/>
                <a:gd name="T3" fmla="*/ 0 h 64"/>
                <a:gd name="T4" fmla="*/ 430 w 457"/>
                <a:gd name="T5" fmla="*/ 2 h 64"/>
                <a:gd name="T6" fmla="*/ 440 w 457"/>
                <a:gd name="T7" fmla="*/ 6 h 64"/>
                <a:gd name="T8" fmla="*/ 450 w 457"/>
                <a:gd name="T9" fmla="*/ 15 h 64"/>
                <a:gd name="T10" fmla="*/ 457 w 457"/>
                <a:gd name="T11" fmla="*/ 29 h 64"/>
                <a:gd name="T12" fmla="*/ 457 w 457"/>
                <a:gd name="T13" fmla="*/ 50 h 64"/>
                <a:gd name="T14" fmla="*/ 457 w 457"/>
                <a:gd name="T15" fmla="*/ 56 h 64"/>
                <a:gd name="T16" fmla="*/ 457 w 457"/>
                <a:gd name="T17" fmla="*/ 60 h 64"/>
                <a:gd name="T18" fmla="*/ 457 w 457"/>
                <a:gd name="T19" fmla="*/ 62 h 64"/>
                <a:gd name="T20" fmla="*/ 457 w 457"/>
                <a:gd name="T21" fmla="*/ 64 h 64"/>
                <a:gd name="T22" fmla="*/ 457 w 457"/>
                <a:gd name="T23" fmla="*/ 64 h 64"/>
                <a:gd name="T24" fmla="*/ 6 w 457"/>
                <a:gd name="T25" fmla="*/ 58 h 64"/>
                <a:gd name="T26" fmla="*/ 0 w 457"/>
                <a:gd name="T27" fmla="*/ 50 h 64"/>
                <a:gd name="T28" fmla="*/ 0 w 457"/>
                <a:gd name="T29" fmla="*/ 48 h 64"/>
                <a:gd name="T30" fmla="*/ 0 w 457"/>
                <a:gd name="T31" fmla="*/ 39 h 64"/>
                <a:gd name="T32" fmla="*/ 2 w 457"/>
                <a:gd name="T33" fmla="*/ 31 h 64"/>
                <a:gd name="T34" fmla="*/ 6 w 457"/>
                <a:gd name="T35" fmla="*/ 19 h 64"/>
                <a:gd name="T36" fmla="*/ 14 w 457"/>
                <a:gd name="T37" fmla="*/ 10 h 64"/>
                <a:gd name="T38" fmla="*/ 27 w 457"/>
                <a:gd name="T39" fmla="*/ 2 h 64"/>
                <a:gd name="T40" fmla="*/ 45 w 457"/>
                <a:gd name="T41" fmla="*/ 0 h 64"/>
                <a:gd name="T42" fmla="*/ 66 w 457"/>
                <a:gd name="T43" fmla="*/ 0 h 64"/>
                <a:gd name="T44" fmla="*/ 97 w 457"/>
                <a:gd name="T45" fmla="*/ 0 h 64"/>
                <a:gd name="T46" fmla="*/ 134 w 457"/>
                <a:gd name="T47" fmla="*/ 0 h 64"/>
                <a:gd name="T48" fmla="*/ 177 w 457"/>
                <a:gd name="T49" fmla="*/ 0 h 64"/>
                <a:gd name="T50" fmla="*/ 223 w 457"/>
                <a:gd name="T51" fmla="*/ 0 h 64"/>
                <a:gd name="T52" fmla="*/ 271 w 457"/>
                <a:gd name="T53" fmla="*/ 0 h 64"/>
                <a:gd name="T54" fmla="*/ 314 w 457"/>
                <a:gd name="T55" fmla="*/ 0 h 64"/>
                <a:gd name="T56" fmla="*/ 351 w 457"/>
                <a:gd name="T57" fmla="*/ 0 h 64"/>
                <a:gd name="T58" fmla="*/ 382 w 457"/>
                <a:gd name="T59" fmla="*/ 0 h 64"/>
                <a:gd name="T60" fmla="*/ 403 w 457"/>
                <a:gd name="T61" fmla="*/ 0 h 64"/>
                <a:gd name="T62" fmla="*/ 411 w 457"/>
                <a:gd name="T63" fmla="*/ 0 h 64"/>
                <a:gd name="T64" fmla="*/ 413 w 457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4">
                  <a:moveTo>
                    <a:pt x="413" y="0"/>
                  </a:moveTo>
                  <a:lnTo>
                    <a:pt x="419" y="0"/>
                  </a:lnTo>
                  <a:lnTo>
                    <a:pt x="430" y="2"/>
                  </a:lnTo>
                  <a:lnTo>
                    <a:pt x="440" y="6"/>
                  </a:lnTo>
                  <a:lnTo>
                    <a:pt x="450" y="15"/>
                  </a:lnTo>
                  <a:lnTo>
                    <a:pt x="457" y="29"/>
                  </a:lnTo>
                  <a:lnTo>
                    <a:pt x="457" y="50"/>
                  </a:lnTo>
                  <a:lnTo>
                    <a:pt x="457" y="56"/>
                  </a:lnTo>
                  <a:lnTo>
                    <a:pt x="457" y="60"/>
                  </a:lnTo>
                  <a:lnTo>
                    <a:pt x="457" y="62"/>
                  </a:lnTo>
                  <a:lnTo>
                    <a:pt x="457" y="64"/>
                  </a:lnTo>
                  <a:lnTo>
                    <a:pt x="457" y="64"/>
                  </a:lnTo>
                  <a:lnTo>
                    <a:pt x="6" y="58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39"/>
                  </a:lnTo>
                  <a:lnTo>
                    <a:pt x="2" y="31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66" y="0"/>
                  </a:lnTo>
                  <a:lnTo>
                    <a:pt x="97" y="0"/>
                  </a:lnTo>
                  <a:lnTo>
                    <a:pt x="134" y="0"/>
                  </a:lnTo>
                  <a:lnTo>
                    <a:pt x="177" y="0"/>
                  </a:lnTo>
                  <a:lnTo>
                    <a:pt x="223" y="0"/>
                  </a:lnTo>
                  <a:lnTo>
                    <a:pt x="271" y="0"/>
                  </a:lnTo>
                  <a:lnTo>
                    <a:pt x="314" y="0"/>
                  </a:lnTo>
                  <a:lnTo>
                    <a:pt x="351" y="0"/>
                  </a:lnTo>
                  <a:lnTo>
                    <a:pt x="382" y="0"/>
                  </a:lnTo>
                  <a:lnTo>
                    <a:pt x="403" y="0"/>
                  </a:lnTo>
                  <a:lnTo>
                    <a:pt x="411" y="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6" name="Rectangle 524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7" name="Rectangle 525"/>
            <p:cNvSpPr>
              <a:spLocks noChangeArrowheads="1"/>
            </p:cNvSpPr>
            <p:nvPr/>
          </p:nvSpPr>
          <p:spPr bwMode="auto">
            <a:xfrm>
              <a:off x="1111180" y="5207000"/>
              <a:ext cx="811213" cy="26988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8" name="Freeform 526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9" name="Rectangle 527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0" name="Freeform 528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1" name="Rectangle 529"/>
            <p:cNvSpPr>
              <a:spLocks noChangeArrowheads="1"/>
            </p:cNvSpPr>
            <p:nvPr/>
          </p:nvSpPr>
          <p:spPr bwMode="auto">
            <a:xfrm>
              <a:off x="1249293" y="4914900"/>
              <a:ext cx="534988" cy="10318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2" name="Rectangle 530"/>
            <p:cNvSpPr>
              <a:spLocks noChangeArrowheads="1"/>
            </p:cNvSpPr>
            <p:nvPr/>
          </p:nvSpPr>
          <p:spPr bwMode="auto">
            <a:xfrm>
              <a:off x="1249293" y="4000161"/>
              <a:ext cx="534988" cy="86870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3" name="Rectangle 531"/>
            <p:cNvSpPr>
              <a:spLocks noChangeArrowheads="1"/>
            </p:cNvSpPr>
            <p:nvPr/>
          </p:nvSpPr>
          <p:spPr bwMode="auto">
            <a:xfrm>
              <a:off x="1249293" y="3862049"/>
              <a:ext cx="534988" cy="1016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4" name="Freeform 532"/>
            <p:cNvSpPr>
              <a:spLocks/>
            </p:cNvSpPr>
            <p:nvPr/>
          </p:nvSpPr>
          <p:spPr bwMode="auto">
            <a:xfrm>
              <a:off x="1154043" y="3754099"/>
              <a:ext cx="725488" cy="79375"/>
            </a:xfrm>
            <a:custGeom>
              <a:avLst/>
              <a:gdLst>
                <a:gd name="T0" fmla="*/ 0 w 457"/>
                <a:gd name="T1" fmla="*/ 0 h 50"/>
                <a:gd name="T2" fmla="*/ 457 w 457"/>
                <a:gd name="T3" fmla="*/ 0 h 50"/>
                <a:gd name="T4" fmla="*/ 457 w 457"/>
                <a:gd name="T5" fmla="*/ 6 h 50"/>
                <a:gd name="T6" fmla="*/ 455 w 457"/>
                <a:gd name="T7" fmla="*/ 27 h 50"/>
                <a:gd name="T8" fmla="*/ 446 w 457"/>
                <a:gd name="T9" fmla="*/ 39 h 50"/>
                <a:gd name="T10" fmla="*/ 436 w 457"/>
                <a:gd name="T11" fmla="*/ 46 h 50"/>
                <a:gd name="T12" fmla="*/ 424 w 457"/>
                <a:gd name="T13" fmla="*/ 50 h 50"/>
                <a:gd name="T14" fmla="*/ 415 w 457"/>
                <a:gd name="T15" fmla="*/ 50 h 50"/>
                <a:gd name="T16" fmla="*/ 413 w 457"/>
                <a:gd name="T17" fmla="*/ 50 h 50"/>
                <a:gd name="T18" fmla="*/ 411 w 457"/>
                <a:gd name="T19" fmla="*/ 50 h 50"/>
                <a:gd name="T20" fmla="*/ 411 w 457"/>
                <a:gd name="T21" fmla="*/ 50 h 50"/>
                <a:gd name="T22" fmla="*/ 409 w 457"/>
                <a:gd name="T23" fmla="*/ 50 h 50"/>
                <a:gd name="T24" fmla="*/ 403 w 457"/>
                <a:gd name="T25" fmla="*/ 50 h 50"/>
                <a:gd name="T26" fmla="*/ 386 w 457"/>
                <a:gd name="T27" fmla="*/ 50 h 50"/>
                <a:gd name="T28" fmla="*/ 359 w 457"/>
                <a:gd name="T29" fmla="*/ 50 h 50"/>
                <a:gd name="T30" fmla="*/ 326 w 457"/>
                <a:gd name="T31" fmla="*/ 50 h 50"/>
                <a:gd name="T32" fmla="*/ 289 w 457"/>
                <a:gd name="T33" fmla="*/ 50 h 50"/>
                <a:gd name="T34" fmla="*/ 248 w 457"/>
                <a:gd name="T35" fmla="*/ 50 h 50"/>
                <a:gd name="T36" fmla="*/ 204 w 457"/>
                <a:gd name="T37" fmla="*/ 50 h 50"/>
                <a:gd name="T38" fmla="*/ 163 w 457"/>
                <a:gd name="T39" fmla="*/ 50 h 50"/>
                <a:gd name="T40" fmla="*/ 124 w 457"/>
                <a:gd name="T41" fmla="*/ 50 h 50"/>
                <a:gd name="T42" fmla="*/ 91 w 457"/>
                <a:gd name="T43" fmla="*/ 50 h 50"/>
                <a:gd name="T44" fmla="*/ 64 w 457"/>
                <a:gd name="T45" fmla="*/ 50 h 50"/>
                <a:gd name="T46" fmla="*/ 45 w 457"/>
                <a:gd name="T47" fmla="*/ 50 h 50"/>
                <a:gd name="T48" fmla="*/ 43 w 457"/>
                <a:gd name="T49" fmla="*/ 50 h 50"/>
                <a:gd name="T50" fmla="*/ 27 w 457"/>
                <a:gd name="T51" fmla="*/ 48 h 50"/>
                <a:gd name="T52" fmla="*/ 14 w 457"/>
                <a:gd name="T53" fmla="*/ 41 h 50"/>
                <a:gd name="T54" fmla="*/ 6 w 457"/>
                <a:gd name="T55" fmla="*/ 31 h 50"/>
                <a:gd name="T56" fmla="*/ 2 w 457"/>
                <a:gd name="T57" fmla="*/ 21 h 50"/>
                <a:gd name="T58" fmla="*/ 0 w 457"/>
                <a:gd name="T59" fmla="*/ 10 h 50"/>
                <a:gd name="T60" fmla="*/ 0 w 457"/>
                <a:gd name="T61" fmla="*/ 4 h 50"/>
                <a:gd name="T62" fmla="*/ 0 w 457"/>
                <a:gd name="T63" fmla="*/ 2 h 50"/>
                <a:gd name="T64" fmla="*/ 0 w 457"/>
                <a:gd name="T65" fmla="*/ 0 h 50"/>
                <a:gd name="T66" fmla="*/ 0 w 457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7" h="50">
                  <a:moveTo>
                    <a:pt x="0" y="0"/>
                  </a:moveTo>
                  <a:lnTo>
                    <a:pt x="457" y="0"/>
                  </a:lnTo>
                  <a:lnTo>
                    <a:pt x="457" y="6"/>
                  </a:lnTo>
                  <a:lnTo>
                    <a:pt x="455" y="27"/>
                  </a:lnTo>
                  <a:lnTo>
                    <a:pt x="446" y="39"/>
                  </a:lnTo>
                  <a:lnTo>
                    <a:pt x="436" y="46"/>
                  </a:lnTo>
                  <a:lnTo>
                    <a:pt x="424" y="50"/>
                  </a:lnTo>
                  <a:lnTo>
                    <a:pt x="415" y="50"/>
                  </a:lnTo>
                  <a:lnTo>
                    <a:pt x="413" y="50"/>
                  </a:lnTo>
                  <a:lnTo>
                    <a:pt x="411" y="50"/>
                  </a:lnTo>
                  <a:lnTo>
                    <a:pt x="411" y="50"/>
                  </a:lnTo>
                  <a:lnTo>
                    <a:pt x="409" y="50"/>
                  </a:lnTo>
                  <a:lnTo>
                    <a:pt x="403" y="50"/>
                  </a:lnTo>
                  <a:lnTo>
                    <a:pt x="386" y="50"/>
                  </a:lnTo>
                  <a:lnTo>
                    <a:pt x="359" y="50"/>
                  </a:lnTo>
                  <a:lnTo>
                    <a:pt x="326" y="50"/>
                  </a:lnTo>
                  <a:lnTo>
                    <a:pt x="289" y="50"/>
                  </a:lnTo>
                  <a:lnTo>
                    <a:pt x="248" y="50"/>
                  </a:lnTo>
                  <a:lnTo>
                    <a:pt x="204" y="50"/>
                  </a:lnTo>
                  <a:lnTo>
                    <a:pt x="163" y="50"/>
                  </a:lnTo>
                  <a:lnTo>
                    <a:pt x="124" y="50"/>
                  </a:lnTo>
                  <a:lnTo>
                    <a:pt x="91" y="50"/>
                  </a:lnTo>
                  <a:lnTo>
                    <a:pt x="64" y="50"/>
                  </a:lnTo>
                  <a:lnTo>
                    <a:pt x="45" y="50"/>
                  </a:lnTo>
                  <a:lnTo>
                    <a:pt x="43" y="50"/>
                  </a:lnTo>
                  <a:lnTo>
                    <a:pt x="27" y="48"/>
                  </a:lnTo>
                  <a:lnTo>
                    <a:pt x="14" y="41"/>
                  </a:lnTo>
                  <a:lnTo>
                    <a:pt x="6" y="31"/>
                  </a:lnTo>
                  <a:lnTo>
                    <a:pt x="2" y="21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5" name="Rectangle 533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6" name="Freeform 534"/>
            <p:cNvSpPr>
              <a:spLocks/>
            </p:cNvSpPr>
            <p:nvPr/>
          </p:nvSpPr>
          <p:spPr bwMode="auto">
            <a:xfrm>
              <a:off x="1111180" y="3642974"/>
              <a:ext cx="811213" cy="25400"/>
            </a:xfrm>
            <a:custGeom>
              <a:avLst/>
              <a:gdLst>
                <a:gd name="T0" fmla="*/ 0 w 511"/>
                <a:gd name="T1" fmla="*/ 0 h 16"/>
                <a:gd name="T2" fmla="*/ 511 w 511"/>
                <a:gd name="T3" fmla="*/ 0 h 16"/>
                <a:gd name="T4" fmla="*/ 511 w 511"/>
                <a:gd name="T5" fmla="*/ 16 h 16"/>
                <a:gd name="T6" fmla="*/ 502 w 511"/>
                <a:gd name="T7" fmla="*/ 16 h 16"/>
                <a:gd name="T8" fmla="*/ 502 w 511"/>
                <a:gd name="T9" fmla="*/ 16 h 16"/>
                <a:gd name="T10" fmla="*/ 254 w 511"/>
                <a:gd name="T11" fmla="*/ 16 h 16"/>
                <a:gd name="T12" fmla="*/ 0 w 511"/>
                <a:gd name="T13" fmla="*/ 16 h 16"/>
                <a:gd name="T14" fmla="*/ 0 w 511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6">
                  <a:moveTo>
                    <a:pt x="0" y="0"/>
                  </a:moveTo>
                  <a:lnTo>
                    <a:pt x="511" y="0"/>
                  </a:lnTo>
                  <a:lnTo>
                    <a:pt x="511" y="16"/>
                  </a:lnTo>
                  <a:lnTo>
                    <a:pt x="502" y="16"/>
                  </a:lnTo>
                  <a:lnTo>
                    <a:pt x="502" y="16"/>
                  </a:lnTo>
                  <a:lnTo>
                    <a:pt x="254" y="16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7" name="Freeform 535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4 w 494"/>
                <a:gd name="T3" fmla="*/ 0 h 54"/>
                <a:gd name="T4" fmla="*/ 490 w 494"/>
                <a:gd name="T5" fmla="*/ 4 h 54"/>
                <a:gd name="T6" fmla="*/ 488 w 494"/>
                <a:gd name="T7" fmla="*/ 9 h 54"/>
                <a:gd name="T8" fmla="*/ 488 w 494"/>
                <a:gd name="T9" fmla="*/ 13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4" y="0"/>
                  </a:lnTo>
                  <a:lnTo>
                    <a:pt x="490" y="4"/>
                  </a:lnTo>
                  <a:lnTo>
                    <a:pt x="488" y="9"/>
                  </a:lnTo>
                  <a:lnTo>
                    <a:pt x="488" y="13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8" name="Rectangle 536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9" name="Freeform 537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60" name="Freeform 538"/>
            <p:cNvSpPr>
              <a:spLocks/>
            </p:cNvSpPr>
            <p:nvPr/>
          </p:nvSpPr>
          <p:spPr bwMode="auto">
            <a:xfrm>
              <a:off x="1154043" y="5043488"/>
              <a:ext cx="728663" cy="79375"/>
            </a:xfrm>
            <a:custGeom>
              <a:avLst/>
              <a:gdLst>
                <a:gd name="T0" fmla="*/ 415 w 459"/>
                <a:gd name="T1" fmla="*/ 0 h 50"/>
                <a:gd name="T2" fmla="*/ 424 w 459"/>
                <a:gd name="T3" fmla="*/ 0 h 50"/>
                <a:gd name="T4" fmla="*/ 436 w 459"/>
                <a:gd name="T5" fmla="*/ 4 h 50"/>
                <a:gd name="T6" fmla="*/ 446 w 459"/>
                <a:gd name="T7" fmla="*/ 10 h 50"/>
                <a:gd name="T8" fmla="*/ 455 w 459"/>
                <a:gd name="T9" fmla="*/ 25 h 50"/>
                <a:gd name="T10" fmla="*/ 459 w 459"/>
                <a:gd name="T11" fmla="*/ 46 h 50"/>
                <a:gd name="T12" fmla="*/ 457 w 459"/>
                <a:gd name="T13" fmla="*/ 50 h 50"/>
                <a:gd name="T14" fmla="*/ 0 w 459"/>
                <a:gd name="T15" fmla="*/ 50 h 50"/>
                <a:gd name="T16" fmla="*/ 0 w 459"/>
                <a:gd name="T17" fmla="*/ 50 h 50"/>
                <a:gd name="T18" fmla="*/ 0 w 459"/>
                <a:gd name="T19" fmla="*/ 50 h 50"/>
                <a:gd name="T20" fmla="*/ 0 w 459"/>
                <a:gd name="T21" fmla="*/ 46 h 50"/>
                <a:gd name="T22" fmla="*/ 0 w 459"/>
                <a:gd name="T23" fmla="*/ 39 h 50"/>
                <a:gd name="T24" fmla="*/ 2 w 459"/>
                <a:gd name="T25" fmla="*/ 29 h 50"/>
                <a:gd name="T26" fmla="*/ 6 w 459"/>
                <a:gd name="T27" fmla="*/ 19 h 50"/>
                <a:gd name="T28" fmla="*/ 14 w 459"/>
                <a:gd name="T29" fmla="*/ 10 h 50"/>
                <a:gd name="T30" fmla="*/ 27 w 459"/>
                <a:gd name="T31" fmla="*/ 2 h 50"/>
                <a:gd name="T32" fmla="*/ 45 w 459"/>
                <a:gd name="T33" fmla="*/ 0 h 50"/>
                <a:gd name="T34" fmla="*/ 45 w 459"/>
                <a:gd name="T35" fmla="*/ 0 h 50"/>
                <a:gd name="T36" fmla="*/ 64 w 459"/>
                <a:gd name="T37" fmla="*/ 0 h 50"/>
                <a:gd name="T38" fmla="*/ 91 w 459"/>
                <a:gd name="T39" fmla="*/ 0 h 50"/>
                <a:gd name="T40" fmla="*/ 124 w 459"/>
                <a:gd name="T41" fmla="*/ 0 h 50"/>
                <a:gd name="T42" fmla="*/ 163 w 459"/>
                <a:gd name="T43" fmla="*/ 0 h 50"/>
                <a:gd name="T44" fmla="*/ 204 w 459"/>
                <a:gd name="T45" fmla="*/ 0 h 50"/>
                <a:gd name="T46" fmla="*/ 248 w 459"/>
                <a:gd name="T47" fmla="*/ 0 h 50"/>
                <a:gd name="T48" fmla="*/ 289 w 459"/>
                <a:gd name="T49" fmla="*/ 0 h 50"/>
                <a:gd name="T50" fmla="*/ 326 w 459"/>
                <a:gd name="T51" fmla="*/ 0 h 50"/>
                <a:gd name="T52" fmla="*/ 359 w 459"/>
                <a:gd name="T53" fmla="*/ 0 h 50"/>
                <a:gd name="T54" fmla="*/ 386 w 459"/>
                <a:gd name="T55" fmla="*/ 0 h 50"/>
                <a:gd name="T56" fmla="*/ 405 w 459"/>
                <a:gd name="T57" fmla="*/ 0 h 50"/>
                <a:gd name="T58" fmla="*/ 411 w 459"/>
                <a:gd name="T59" fmla="*/ 0 h 50"/>
                <a:gd name="T60" fmla="*/ 411 w 459"/>
                <a:gd name="T61" fmla="*/ 0 h 50"/>
                <a:gd name="T62" fmla="*/ 411 w 459"/>
                <a:gd name="T63" fmla="*/ 0 h 50"/>
                <a:gd name="T64" fmla="*/ 413 w 459"/>
                <a:gd name="T65" fmla="*/ 0 h 50"/>
                <a:gd name="T66" fmla="*/ 415 w 459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9" h="50">
                  <a:moveTo>
                    <a:pt x="415" y="0"/>
                  </a:moveTo>
                  <a:lnTo>
                    <a:pt x="424" y="0"/>
                  </a:lnTo>
                  <a:lnTo>
                    <a:pt x="436" y="4"/>
                  </a:lnTo>
                  <a:lnTo>
                    <a:pt x="446" y="10"/>
                  </a:lnTo>
                  <a:lnTo>
                    <a:pt x="455" y="25"/>
                  </a:lnTo>
                  <a:lnTo>
                    <a:pt x="459" y="46"/>
                  </a:lnTo>
                  <a:lnTo>
                    <a:pt x="457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2" y="29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4" y="0"/>
                  </a:lnTo>
                  <a:lnTo>
                    <a:pt x="91" y="0"/>
                  </a:lnTo>
                  <a:lnTo>
                    <a:pt x="124" y="0"/>
                  </a:lnTo>
                  <a:lnTo>
                    <a:pt x="163" y="0"/>
                  </a:lnTo>
                  <a:lnTo>
                    <a:pt x="204" y="0"/>
                  </a:lnTo>
                  <a:lnTo>
                    <a:pt x="248" y="0"/>
                  </a:lnTo>
                  <a:lnTo>
                    <a:pt x="289" y="0"/>
                  </a:lnTo>
                  <a:lnTo>
                    <a:pt x="326" y="0"/>
                  </a:lnTo>
                  <a:lnTo>
                    <a:pt x="359" y="0"/>
                  </a:lnTo>
                  <a:lnTo>
                    <a:pt x="386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3" y="0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61" name="Rectangle 539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62" name="Freeform 540"/>
            <p:cNvSpPr>
              <a:spLocks/>
            </p:cNvSpPr>
            <p:nvPr/>
          </p:nvSpPr>
          <p:spPr bwMode="auto">
            <a:xfrm>
              <a:off x="1111180" y="5207000"/>
              <a:ext cx="811213" cy="26988"/>
            </a:xfrm>
            <a:custGeom>
              <a:avLst/>
              <a:gdLst>
                <a:gd name="T0" fmla="*/ 0 w 511"/>
                <a:gd name="T1" fmla="*/ 0 h 17"/>
                <a:gd name="T2" fmla="*/ 256 w 511"/>
                <a:gd name="T3" fmla="*/ 0 h 17"/>
                <a:gd name="T4" fmla="*/ 502 w 511"/>
                <a:gd name="T5" fmla="*/ 3 h 17"/>
                <a:gd name="T6" fmla="*/ 502 w 511"/>
                <a:gd name="T7" fmla="*/ 0 h 17"/>
                <a:gd name="T8" fmla="*/ 511 w 511"/>
                <a:gd name="T9" fmla="*/ 0 h 17"/>
                <a:gd name="T10" fmla="*/ 511 w 511"/>
                <a:gd name="T11" fmla="*/ 17 h 17"/>
                <a:gd name="T12" fmla="*/ 0 w 511"/>
                <a:gd name="T13" fmla="*/ 17 h 17"/>
                <a:gd name="T14" fmla="*/ 0 w 51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7">
                  <a:moveTo>
                    <a:pt x="0" y="0"/>
                  </a:moveTo>
                  <a:lnTo>
                    <a:pt x="256" y="0"/>
                  </a:lnTo>
                  <a:lnTo>
                    <a:pt x="502" y="3"/>
                  </a:lnTo>
                  <a:lnTo>
                    <a:pt x="502" y="0"/>
                  </a:lnTo>
                  <a:lnTo>
                    <a:pt x="511" y="0"/>
                  </a:lnTo>
                  <a:lnTo>
                    <a:pt x="511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63" name="Freeform 541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64" name="Rectangle 542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65" name="Freeform 543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</p:grpSp>
      <p:grpSp>
        <p:nvGrpSpPr>
          <p:cNvPr id="70" name="그룹 69"/>
          <p:cNvGrpSpPr/>
          <p:nvPr/>
        </p:nvGrpSpPr>
        <p:grpSpPr>
          <a:xfrm>
            <a:off x="5991605" y="2299180"/>
            <a:ext cx="4796562" cy="808768"/>
            <a:chOff x="5991605" y="2299180"/>
            <a:chExt cx="4796562" cy="808768"/>
          </a:xfrm>
        </p:grpSpPr>
        <p:cxnSp>
          <p:nvCxnSpPr>
            <p:cNvPr id="72" name="직선 연결선 71"/>
            <p:cNvCxnSpPr/>
            <p:nvPr/>
          </p:nvCxnSpPr>
          <p:spPr>
            <a:xfrm>
              <a:off x="5991605" y="2299180"/>
              <a:ext cx="4796562" cy="0"/>
            </a:xfrm>
            <a:prstGeom prst="line">
              <a:avLst/>
            </a:prstGeom>
            <a:ln w="25400">
              <a:solidFill>
                <a:srgbClr val="AABA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>
              <a:off x="5991605" y="2703564"/>
              <a:ext cx="4796562" cy="0"/>
            </a:xfrm>
            <a:prstGeom prst="line">
              <a:avLst/>
            </a:prstGeom>
            <a:ln w="25400">
              <a:solidFill>
                <a:srgbClr val="AABA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>
              <a:off x="5991605" y="3107948"/>
              <a:ext cx="4796562" cy="0"/>
            </a:xfrm>
            <a:prstGeom prst="line">
              <a:avLst/>
            </a:prstGeom>
            <a:ln w="25400">
              <a:solidFill>
                <a:srgbClr val="AABA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그룹 68"/>
          <p:cNvGrpSpPr/>
          <p:nvPr/>
        </p:nvGrpSpPr>
        <p:grpSpPr>
          <a:xfrm>
            <a:off x="5991605" y="5000338"/>
            <a:ext cx="4796562" cy="808768"/>
            <a:chOff x="5991605" y="5000338"/>
            <a:chExt cx="4796562" cy="808768"/>
          </a:xfrm>
        </p:grpSpPr>
        <p:cxnSp>
          <p:nvCxnSpPr>
            <p:cNvPr id="82" name="직선 연결선 81"/>
            <p:cNvCxnSpPr/>
            <p:nvPr/>
          </p:nvCxnSpPr>
          <p:spPr>
            <a:xfrm>
              <a:off x="5991605" y="5000338"/>
              <a:ext cx="4796562" cy="0"/>
            </a:xfrm>
            <a:prstGeom prst="line">
              <a:avLst/>
            </a:prstGeom>
            <a:ln w="25400">
              <a:solidFill>
                <a:srgbClr val="AABA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>
              <a:off x="5991605" y="5404722"/>
              <a:ext cx="4796562" cy="0"/>
            </a:xfrm>
            <a:prstGeom prst="line">
              <a:avLst/>
            </a:prstGeom>
            <a:ln w="25400">
              <a:solidFill>
                <a:srgbClr val="AABA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>
              <a:off x="5991605" y="5809106"/>
              <a:ext cx="4796562" cy="0"/>
            </a:xfrm>
            <a:prstGeom prst="line">
              <a:avLst/>
            </a:prstGeom>
            <a:ln w="25400">
              <a:solidFill>
                <a:srgbClr val="AABA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802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483367" y="2115428"/>
            <a:ext cx="5129267" cy="2855965"/>
            <a:chOff x="483367" y="2115428"/>
            <a:chExt cx="5129267" cy="285596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83367" y="2115428"/>
              <a:ext cx="5129267" cy="2855965"/>
            </a:xfrm>
            <a:prstGeom prst="roundRect">
              <a:avLst>
                <a:gd name="adj" fmla="val 8065"/>
              </a:avLst>
            </a:prstGeom>
            <a:solidFill>
              <a:srgbClr val="004773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45662" y="2270071"/>
              <a:ext cx="428795" cy="561556"/>
            </a:xfrm>
            <a:custGeom>
              <a:avLst/>
              <a:gdLst>
                <a:gd name="T0" fmla="*/ 1203 w 1321"/>
                <a:gd name="T1" fmla="*/ 0 h 1730"/>
                <a:gd name="T2" fmla="*/ 1186 w 1321"/>
                <a:gd name="T3" fmla="*/ 8 h 1730"/>
                <a:gd name="T4" fmla="*/ 1154 w 1321"/>
                <a:gd name="T5" fmla="*/ 25 h 1730"/>
                <a:gd name="T6" fmla="*/ 1114 w 1321"/>
                <a:gd name="T7" fmla="*/ 51 h 1730"/>
                <a:gd name="T8" fmla="*/ 1076 w 1321"/>
                <a:gd name="T9" fmla="*/ 80 h 1730"/>
                <a:gd name="T10" fmla="*/ 89 w 1321"/>
                <a:gd name="T11" fmla="*/ 81 h 1730"/>
                <a:gd name="T12" fmla="*/ 85 w 1321"/>
                <a:gd name="T13" fmla="*/ 85 h 1730"/>
                <a:gd name="T14" fmla="*/ 81 w 1321"/>
                <a:gd name="T15" fmla="*/ 95 h 1730"/>
                <a:gd name="T16" fmla="*/ 81 w 1321"/>
                <a:gd name="T17" fmla="*/ 1629 h 1730"/>
                <a:gd name="T18" fmla="*/ 82 w 1321"/>
                <a:gd name="T19" fmla="*/ 1640 h 1730"/>
                <a:gd name="T20" fmla="*/ 86 w 1321"/>
                <a:gd name="T21" fmla="*/ 1647 h 1730"/>
                <a:gd name="T22" fmla="*/ 89 w 1321"/>
                <a:gd name="T23" fmla="*/ 1649 h 1730"/>
                <a:gd name="T24" fmla="*/ 776 w 1321"/>
                <a:gd name="T25" fmla="*/ 1645 h 1730"/>
                <a:gd name="T26" fmla="*/ 826 w 1321"/>
                <a:gd name="T27" fmla="*/ 1617 h 1730"/>
                <a:gd name="T28" fmla="*/ 857 w 1321"/>
                <a:gd name="T29" fmla="*/ 1566 h 1730"/>
                <a:gd name="T30" fmla="*/ 871 w 1321"/>
                <a:gd name="T31" fmla="*/ 1279 h 1730"/>
                <a:gd name="T32" fmla="*/ 1216 w 1321"/>
                <a:gd name="T33" fmla="*/ 1216 h 1730"/>
                <a:gd name="T34" fmla="*/ 1238 w 1321"/>
                <a:gd name="T35" fmla="*/ 1192 h 1730"/>
                <a:gd name="T36" fmla="*/ 1241 w 1321"/>
                <a:gd name="T37" fmla="*/ 701 h 1730"/>
                <a:gd name="T38" fmla="*/ 1321 w 1321"/>
                <a:gd name="T39" fmla="*/ 1202 h 1730"/>
                <a:gd name="T40" fmla="*/ 1307 w 1321"/>
                <a:gd name="T41" fmla="*/ 1256 h 1730"/>
                <a:gd name="T42" fmla="*/ 1007 w 1321"/>
                <a:gd name="T43" fmla="*/ 1602 h 1730"/>
                <a:gd name="T44" fmla="*/ 939 w 1321"/>
                <a:gd name="T45" fmla="*/ 1663 h 1730"/>
                <a:gd name="T46" fmla="*/ 859 w 1321"/>
                <a:gd name="T47" fmla="*/ 1705 h 1730"/>
                <a:gd name="T48" fmla="*/ 770 w 1321"/>
                <a:gd name="T49" fmla="*/ 1727 h 1730"/>
                <a:gd name="T50" fmla="*/ 89 w 1321"/>
                <a:gd name="T51" fmla="*/ 1730 h 1730"/>
                <a:gd name="T52" fmla="*/ 44 w 1321"/>
                <a:gd name="T53" fmla="*/ 1716 h 1730"/>
                <a:gd name="T54" fmla="*/ 13 w 1321"/>
                <a:gd name="T55" fmla="*/ 1679 h 1730"/>
                <a:gd name="T56" fmla="*/ 0 w 1321"/>
                <a:gd name="T57" fmla="*/ 1629 h 1730"/>
                <a:gd name="T58" fmla="*/ 3 w 1321"/>
                <a:gd name="T59" fmla="*/ 74 h 1730"/>
                <a:gd name="T60" fmla="*/ 26 w 1321"/>
                <a:gd name="T61" fmla="*/ 30 h 1730"/>
                <a:gd name="T62" fmla="*/ 66 w 1321"/>
                <a:gd name="T63" fmla="*/ 4 h 1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1" h="1730">
                  <a:moveTo>
                    <a:pt x="89" y="0"/>
                  </a:moveTo>
                  <a:lnTo>
                    <a:pt x="1203" y="0"/>
                  </a:lnTo>
                  <a:lnTo>
                    <a:pt x="1197" y="2"/>
                  </a:lnTo>
                  <a:lnTo>
                    <a:pt x="1186" y="8"/>
                  </a:lnTo>
                  <a:lnTo>
                    <a:pt x="1171" y="16"/>
                  </a:lnTo>
                  <a:lnTo>
                    <a:pt x="1154" y="25"/>
                  </a:lnTo>
                  <a:lnTo>
                    <a:pt x="1135" y="38"/>
                  </a:lnTo>
                  <a:lnTo>
                    <a:pt x="1114" y="51"/>
                  </a:lnTo>
                  <a:lnTo>
                    <a:pt x="1094" y="65"/>
                  </a:lnTo>
                  <a:lnTo>
                    <a:pt x="1076" y="80"/>
                  </a:lnTo>
                  <a:lnTo>
                    <a:pt x="90" y="80"/>
                  </a:lnTo>
                  <a:lnTo>
                    <a:pt x="89" y="81"/>
                  </a:lnTo>
                  <a:lnTo>
                    <a:pt x="86" y="83"/>
                  </a:lnTo>
                  <a:lnTo>
                    <a:pt x="85" y="85"/>
                  </a:lnTo>
                  <a:lnTo>
                    <a:pt x="82" y="89"/>
                  </a:lnTo>
                  <a:lnTo>
                    <a:pt x="81" y="95"/>
                  </a:lnTo>
                  <a:lnTo>
                    <a:pt x="81" y="102"/>
                  </a:lnTo>
                  <a:lnTo>
                    <a:pt x="81" y="1629"/>
                  </a:lnTo>
                  <a:lnTo>
                    <a:pt x="81" y="1634"/>
                  </a:lnTo>
                  <a:lnTo>
                    <a:pt x="82" y="1640"/>
                  </a:lnTo>
                  <a:lnTo>
                    <a:pt x="85" y="1644"/>
                  </a:lnTo>
                  <a:lnTo>
                    <a:pt x="86" y="1647"/>
                  </a:lnTo>
                  <a:lnTo>
                    <a:pt x="89" y="1648"/>
                  </a:lnTo>
                  <a:lnTo>
                    <a:pt x="89" y="1649"/>
                  </a:lnTo>
                  <a:lnTo>
                    <a:pt x="744" y="1649"/>
                  </a:lnTo>
                  <a:lnTo>
                    <a:pt x="776" y="1645"/>
                  </a:lnTo>
                  <a:lnTo>
                    <a:pt x="803" y="1634"/>
                  </a:lnTo>
                  <a:lnTo>
                    <a:pt x="826" y="1617"/>
                  </a:lnTo>
                  <a:lnTo>
                    <a:pt x="845" y="1594"/>
                  </a:lnTo>
                  <a:lnTo>
                    <a:pt x="857" y="1566"/>
                  </a:lnTo>
                  <a:lnTo>
                    <a:pt x="861" y="1537"/>
                  </a:lnTo>
                  <a:lnTo>
                    <a:pt x="871" y="1279"/>
                  </a:lnTo>
                  <a:lnTo>
                    <a:pt x="1203" y="1221"/>
                  </a:lnTo>
                  <a:lnTo>
                    <a:pt x="1216" y="1216"/>
                  </a:lnTo>
                  <a:lnTo>
                    <a:pt x="1229" y="1205"/>
                  </a:lnTo>
                  <a:lnTo>
                    <a:pt x="1238" y="1192"/>
                  </a:lnTo>
                  <a:lnTo>
                    <a:pt x="1241" y="1177"/>
                  </a:lnTo>
                  <a:lnTo>
                    <a:pt x="1241" y="701"/>
                  </a:lnTo>
                  <a:lnTo>
                    <a:pt x="1321" y="609"/>
                  </a:lnTo>
                  <a:lnTo>
                    <a:pt x="1321" y="1202"/>
                  </a:lnTo>
                  <a:lnTo>
                    <a:pt x="1318" y="1231"/>
                  </a:lnTo>
                  <a:lnTo>
                    <a:pt x="1307" y="1256"/>
                  </a:lnTo>
                  <a:lnTo>
                    <a:pt x="1292" y="1279"/>
                  </a:lnTo>
                  <a:lnTo>
                    <a:pt x="1007" y="1602"/>
                  </a:lnTo>
                  <a:lnTo>
                    <a:pt x="974" y="1634"/>
                  </a:lnTo>
                  <a:lnTo>
                    <a:pt x="939" y="1663"/>
                  </a:lnTo>
                  <a:lnTo>
                    <a:pt x="899" y="1686"/>
                  </a:lnTo>
                  <a:lnTo>
                    <a:pt x="859" y="1705"/>
                  </a:lnTo>
                  <a:lnTo>
                    <a:pt x="815" y="1719"/>
                  </a:lnTo>
                  <a:lnTo>
                    <a:pt x="770" y="1727"/>
                  </a:lnTo>
                  <a:lnTo>
                    <a:pt x="724" y="1730"/>
                  </a:lnTo>
                  <a:lnTo>
                    <a:pt x="89" y="1730"/>
                  </a:lnTo>
                  <a:lnTo>
                    <a:pt x="66" y="1726"/>
                  </a:lnTo>
                  <a:lnTo>
                    <a:pt x="44" y="1716"/>
                  </a:lnTo>
                  <a:lnTo>
                    <a:pt x="26" y="1700"/>
                  </a:lnTo>
                  <a:lnTo>
                    <a:pt x="13" y="1679"/>
                  </a:lnTo>
                  <a:lnTo>
                    <a:pt x="3" y="1655"/>
                  </a:lnTo>
                  <a:lnTo>
                    <a:pt x="0" y="1629"/>
                  </a:lnTo>
                  <a:lnTo>
                    <a:pt x="0" y="102"/>
                  </a:lnTo>
                  <a:lnTo>
                    <a:pt x="3" y="74"/>
                  </a:lnTo>
                  <a:lnTo>
                    <a:pt x="13" y="50"/>
                  </a:lnTo>
                  <a:lnTo>
                    <a:pt x="26" y="30"/>
                  </a:lnTo>
                  <a:lnTo>
                    <a:pt x="44" y="15"/>
                  </a:lnTo>
                  <a:lnTo>
                    <a:pt x="66" y="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820588" y="2188018"/>
              <a:ext cx="432690" cy="436585"/>
            </a:xfrm>
            <a:custGeom>
              <a:avLst/>
              <a:gdLst>
                <a:gd name="T0" fmla="*/ 1292 w 1333"/>
                <a:gd name="T1" fmla="*/ 95 h 1345"/>
                <a:gd name="T2" fmla="*/ 1196 w 1333"/>
                <a:gd name="T3" fmla="*/ 266 h 1345"/>
                <a:gd name="T4" fmla="*/ 1064 w 1333"/>
                <a:gd name="T5" fmla="*/ 459 h 1345"/>
                <a:gd name="T6" fmla="*/ 906 w 1333"/>
                <a:gd name="T7" fmla="*/ 654 h 1345"/>
                <a:gd name="T8" fmla="*/ 611 w 1333"/>
                <a:gd name="T9" fmla="*/ 831 h 1345"/>
                <a:gd name="T10" fmla="*/ 650 w 1333"/>
                <a:gd name="T11" fmla="*/ 906 h 1345"/>
                <a:gd name="T12" fmla="*/ 513 w 1333"/>
                <a:gd name="T13" fmla="*/ 999 h 1345"/>
                <a:gd name="T14" fmla="*/ 392 w 1333"/>
                <a:gd name="T15" fmla="*/ 1040 h 1345"/>
                <a:gd name="T16" fmla="*/ 437 w 1333"/>
                <a:gd name="T17" fmla="*/ 1050 h 1345"/>
                <a:gd name="T18" fmla="*/ 476 w 1333"/>
                <a:gd name="T19" fmla="*/ 1058 h 1345"/>
                <a:gd name="T20" fmla="*/ 415 w 1333"/>
                <a:gd name="T21" fmla="*/ 1077 h 1345"/>
                <a:gd name="T22" fmla="*/ 358 w 1333"/>
                <a:gd name="T23" fmla="*/ 1074 h 1345"/>
                <a:gd name="T24" fmla="*/ 269 w 1333"/>
                <a:gd name="T25" fmla="*/ 1129 h 1345"/>
                <a:gd name="T26" fmla="*/ 188 w 1333"/>
                <a:gd name="T27" fmla="*/ 1205 h 1345"/>
                <a:gd name="T28" fmla="*/ 106 w 1333"/>
                <a:gd name="T29" fmla="*/ 1277 h 1345"/>
                <a:gd name="T30" fmla="*/ 41 w 1333"/>
                <a:gd name="T31" fmla="*/ 1328 h 1345"/>
                <a:gd name="T32" fmla="*/ 10 w 1333"/>
                <a:gd name="T33" fmla="*/ 1323 h 1345"/>
                <a:gd name="T34" fmla="*/ 57 w 1333"/>
                <a:gd name="T35" fmla="*/ 1270 h 1345"/>
                <a:gd name="T36" fmla="*/ 215 w 1333"/>
                <a:gd name="T37" fmla="*/ 1124 h 1345"/>
                <a:gd name="T38" fmla="*/ 456 w 1333"/>
                <a:gd name="T39" fmla="*/ 899 h 1345"/>
                <a:gd name="T40" fmla="*/ 726 w 1333"/>
                <a:gd name="T41" fmla="*/ 628 h 1345"/>
                <a:gd name="T42" fmla="*/ 1023 w 1333"/>
                <a:gd name="T43" fmla="*/ 306 h 1345"/>
                <a:gd name="T44" fmla="*/ 1185 w 1333"/>
                <a:gd name="T45" fmla="*/ 107 h 1345"/>
                <a:gd name="T46" fmla="*/ 1062 w 1333"/>
                <a:gd name="T47" fmla="*/ 232 h 1345"/>
                <a:gd name="T48" fmla="*/ 968 w 1333"/>
                <a:gd name="T49" fmla="*/ 332 h 1345"/>
                <a:gd name="T50" fmla="*/ 891 w 1333"/>
                <a:gd name="T51" fmla="*/ 413 h 1345"/>
                <a:gd name="T52" fmla="*/ 820 w 1333"/>
                <a:gd name="T53" fmla="*/ 488 h 1345"/>
                <a:gd name="T54" fmla="*/ 747 w 1333"/>
                <a:gd name="T55" fmla="*/ 564 h 1345"/>
                <a:gd name="T56" fmla="*/ 660 w 1333"/>
                <a:gd name="T57" fmla="*/ 651 h 1345"/>
                <a:gd name="T58" fmla="*/ 548 w 1333"/>
                <a:gd name="T59" fmla="*/ 760 h 1345"/>
                <a:gd name="T60" fmla="*/ 403 w 1333"/>
                <a:gd name="T61" fmla="*/ 899 h 1345"/>
                <a:gd name="T62" fmla="*/ 260 w 1333"/>
                <a:gd name="T63" fmla="*/ 976 h 1345"/>
                <a:gd name="T64" fmla="*/ 225 w 1333"/>
                <a:gd name="T65" fmla="*/ 870 h 1345"/>
                <a:gd name="T66" fmla="*/ 253 w 1333"/>
                <a:gd name="T67" fmla="*/ 901 h 1345"/>
                <a:gd name="T68" fmla="*/ 287 w 1333"/>
                <a:gd name="T69" fmla="*/ 948 h 1345"/>
                <a:gd name="T70" fmla="*/ 309 w 1333"/>
                <a:gd name="T71" fmla="*/ 971 h 1345"/>
                <a:gd name="T72" fmla="*/ 290 w 1333"/>
                <a:gd name="T73" fmla="*/ 919 h 1345"/>
                <a:gd name="T74" fmla="*/ 263 w 1333"/>
                <a:gd name="T75" fmla="*/ 817 h 1345"/>
                <a:gd name="T76" fmla="*/ 267 w 1333"/>
                <a:gd name="T77" fmla="*/ 750 h 1345"/>
                <a:gd name="T78" fmla="*/ 303 w 1333"/>
                <a:gd name="T79" fmla="*/ 704 h 1345"/>
                <a:gd name="T80" fmla="*/ 374 w 1333"/>
                <a:gd name="T81" fmla="*/ 625 h 1345"/>
                <a:gd name="T82" fmla="*/ 468 w 1333"/>
                <a:gd name="T83" fmla="*/ 522 h 1345"/>
                <a:gd name="T84" fmla="*/ 577 w 1333"/>
                <a:gd name="T85" fmla="*/ 409 h 1345"/>
                <a:gd name="T86" fmla="*/ 691 w 1333"/>
                <a:gd name="T87" fmla="*/ 296 h 1345"/>
                <a:gd name="T88" fmla="*/ 771 w 1333"/>
                <a:gd name="T89" fmla="*/ 507 h 1345"/>
                <a:gd name="T90" fmla="*/ 915 w 1333"/>
                <a:gd name="T91" fmla="*/ 113 h 1345"/>
                <a:gd name="T92" fmla="*/ 1047 w 1333"/>
                <a:gd name="T93" fmla="*/ 53 h 1345"/>
                <a:gd name="T94" fmla="*/ 1213 w 1333"/>
                <a:gd name="T95" fmla="*/ 9 h 1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33" h="1345">
                  <a:moveTo>
                    <a:pt x="1333" y="0"/>
                  </a:moveTo>
                  <a:lnTo>
                    <a:pt x="1315" y="45"/>
                  </a:lnTo>
                  <a:lnTo>
                    <a:pt x="1292" y="95"/>
                  </a:lnTo>
                  <a:lnTo>
                    <a:pt x="1265" y="149"/>
                  </a:lnTo>
                  <a:lnTo>
                    <a:pt x="1232" y="206"/>
                  </a:lnTo>
                  <a:lnTo>
                    <a:pt x="1196" y="266"/>
                  </a:lnTo>
                  <a:lnTo>
                    <a:pt x="1155" y="329"/>
                  </a:lnTo>
                  <a:lnTo>
                    <a:pt x="1111" y="394"/>
                  </a:lnTo>
                  <a:lnTo>
                    <a:pt x="1064" y="459"/>
                  </a:lnTo>
                  <a:lnTo>
                    <a:pt x="1015" y="525"/>
                  </a:lnTo>
                  <a:lnTo>
                    <a:pt x="962" y="590"/>
                  </a:lnTo>
                  <a:lnTo>
                    <a:pt x="906" y="654"/>
                  </a:lnTo>
                  <a:lnTo>
                    <a:pt x="850" y="716"/>
                  </a:lnTo>
                  <a:lnTo>
                    <a:pt x="792" y="776"/>
                  </a:lnTo>
                  <a:lnTo>
                    <a:pt x="611" y="831"/>
                  </a:lnTo>
                  <a:lnTo>
                    <a:pt x="748" y="820"/>
                  </a:lnTo>
                  <a:lnTo>
                    <a:pt x="699" y="865"/>
                  </a:lnTo>
                  <a:lnTo>
                    <a:pt x="650" y="906"/>
                  </a:lnTo>
                  <a:lnTo>
                    <a:pt x="603" y="942"/>
                  </a:lnTo>
                  <a:lnTo>
                    <a:pt x="556" y="974"/>
                  </a:lnTo>
                  <a:lnTo>
                    <a:pt x="513" y="999"/>
                  </a:lnTo>
                  <a:lnTo>
                    <a:pt x="469" y="1020"/>
                  </a:lnTo>
                  <a:lnTo>
                    <a:pt x="430" y="1033"/>
                  </a:lnTo>
                  <a:lnTo>
                    <a:pt x="392" y="1040"/>
                  </a:lnTo>
                  <a:lnTo>
                    <a:pt x="411" y="1042"/>
                  </a:lnTo>
                  <a:lnTo>
                    <a:pt x="426" y="1046"/>
                  </a:lnTo>
                  <a:lnTo>
                    <a:pt x="437" y="1050"/>
                  </a:lnTo>
                  <a:lnTo>
                    <a:pt x="448" y="1054"/>
                  </a:lnTo>
                  <a:lnTo>
                    <a:pt x="460" y="1056"/>
                  </a:lnTo>
                  <a:lnTo>
                    <a:pt x="476" y="1058"/>
                  </a:lnTo>
                  <a:lnTo>
                    <a:pt x="456" y="1066"/>
                  </a:lnTo>
                  <a:lnTo>
                    <a:pt x="435" y="1073"/>
                  </a:lnTo>
                  <a:lnTo>
                    <a:pt x="415" y="1077"/>
                  </a:lnTo>
                  <a:lnTo>
                    <a:pt x="393" y="1080"/>
                  </a:lnTo>
                  <a:lnTo>
                    <a:pt x="375" y="1078"/>
                  </a:lnTo>
                  <a:lnTo>
                    <a:pt x="358" y="1074"/>
                  </a:lnTo>
                  <a:lnTo>
                    <a:pt x="337" y="1066"/>
                  </a:lnTo>
                  <a:lnTo>
                    <a:pt x="302" y="1099"/>
                  </a:lnTo>
                  <a:lnTo>
                    <a:pt x="269" y="1129"/>
                  </a:lnTo>
                  <a:lnTo>
                    <a:pt x="241" y="1156"/>
                  </a:lnTo>
                  <a:lnTo>
                    <a:pt x="214" y="1180"/>
                  </a:lnTo>
                  <a:lnTo>
                    <a:pt x="188" y="1205"/>
                  </a:lnTo>
                  <a:lnTo>
                    <a:pt x="162" y="1228"/>
                  </a:lnTo>
                  <a:lnTo>
                    <a:pt x="135" y="1251"/>
                  </a:lnTo>
                  <a:lnTo>
                    <a:pt x="106" y="1277"/>
                  </a:lnTo>
                  <a:lnTo>
                    <a:pt x="75" y="1304"/>
                  </a:lnTo>
                  <a:lnTo>
                    <a:pt x="59" y="1318"/>
                  </a:lnTo>
                  <a:lnTo>
                    <a:pt x="41" y="1328"/>
                  </a:lnTo>
                  <a:lnTo>
                    <a:pt x="22" y="1338"/>
                  </a:lnTo>
                  <a:lnTo>
                    <a:pt x="0" y="1345"/>
                  </a:lnTo>
                  <a:lnTo>
                    <a:pt x="10" y="1323"/>
                  </a:lnTo>
                  <a:lnTo>
                    <a:pt x="23" y="1304"/>
                  </a:lnTo>
                  <a:lnTo>
                    <a:pt x="40" y="1286"/>
                  </a:lnTo>
                  <a:lnTo>
                    <a:pt x="57" y="1270"/>
                  </a:lnTo>
                  <a:lnTo>
                    <a:pt x="74" y="1255"/>
                  </a:lnTo>
                  <a:lnTo>
                    <a:pt x="143" y="1191"/>
                  </a:lnTo>
                  <a:lnTo>
                    <a:pt x="215" y="1124"/>
                  </a:lnTo>
                  <a:lnTo>
                    <a:pt x="291" y="1054"/>
                  </a:lnTo>
                  <a:lnTo>
                    <a:pt x="371" y="979"/>
                  </a:lnTo>
                  <a:lnTo>
                    <a:pt x="456" y="899"/>
                  </a:lnTo>
                  <a:lnTo>
                    <a:pt x="543" y="814"/>
                  </a:lnTo>
                  <a:lnTo>
                    <a:pt x="633" y="723"/>
                  </a:lnTo>
                  <a:lnTo>
                    <a:pt x="726" y="628"/>
                  </a:lnTo>
                  <a:lnTo>
                    <a:pt x="823" y="527"/>
                  </a:lnTo>
                  <a:lnTo>
                    <a:pt x="922" y="420"/>
                  </a:lnTo>
                  <a:lnTo>
                    <a:pt x="1023" y="306"/>
                  </a:lnTo>
                  <a:lnTo>
                    <a:pt x="1128" y="186"/>
                  </a:lnTo>
                  <a:lnTo>
                    <a:pt x="1234" y="58"/>
                  </a:lnTo>
                  <a:lnTo>
                    <a:pt x="1185" y="107"/>
                  </a:lnTo>
                  <a:lnTo>
                    <a:pt x="1140" y="153"/>
                  </a:lnTo>
                  <a:lnTo>
                    <a:pt x="1100" y="194"/>
                  </a:lnTo>
                  <a:lnTo>
                    <a:pt x="1062" y="232"/>
                  </a:lnTo>
                  <a:lnTo>
                    <a:pt x="1028" y="268"/>
                  </a:lnTo>
                  <a:lnTo>
                    <a:pt x="997" y="302"/>
                  </a:lnTo>
                  <a:lnTo>
                    <a:pt x="968" y="332"/>
                  </a:lnTo>
                  <a:lnTo>
                    <a:pt x="941" y="360"/>
                  </a:lnTo>
                  <a:lnTo>
                    <a:pt x="915" y="387"/>
                  </a:lnTo>
                  <a:lnTo>
                    <a:pt x="891" y="413"/>
                  </a:lnTo>
                  <a:lnTo>
                    <a:pt x="868" y="439"/>
                  </a:lnTo>
                  <a:lnTo>
                    <a:pt x="845" y="463"/>
                  </a:lnTo>
                  <a:lnTo>
                    <a:pt x="820" y="488"/>
                  </a:lnTo>
                  <a:lnTo>
                    <a:pt x="797" y="512"/>
                  </a:lnTo>
                  <a:lnTo>
                    <a:pt x="773" y="538"/>
                  </a:lnTo>
                  <a:lnTo>
                    <a:pt x="747" y="564"/>
                  </a:lnTo>
                  <a:lnTo>
                    <a:pt x="720" y="591"/>
                  </a:lnTo>
                  <a:lnTo>
                    <a:pt x="691" y="621"/>
                  </a:lnTo>
                  <a:lnTo>
                    <a:pt x="660" y="651"/>
                  </a:lnTo>
                  <a:lnTo>
                    <a:pt x="626" y="685"/>
                  </a:lnTo>
                  <a:lnTo>
                    <a:pt x="589" y="721"/>
                  </a:lnTo>
                  <a:lnTo>
                    <a:pt x="548" y="760"/>
                  </a:lnTo>
                  <a:lnTo>
                    <a:pt x="503" y="802"/>
                  </a:lnTo>
                  <a:lnTo>
                    <a:pt x="456" y="848"/>
                  </a:lnTo>
                  <a:lnTo>
                    <a:pt x="403" y="899"/>
                  </a:lnTo>
                  <a:lnTo>
                    <a:pt x="344" y="953"/>
                  </a:lnTo>
                  <a:lnTo>
                    <a:pt x="280" y="1012"/>
                  </a:lnTo>
                  <a:lnTo>
                    <a:pt x="260" y="976"/>
                  </a:lnTo>
                  <a:lnTo>
                    <a:pt x="245" y="940"/>
                  </a:lnTo>
                  <a:lnTo>
                    <a:pt x="233" y="903"/>
                  </a:lnTo>
                  <a:lnTo>
                    <a:pt x="225" y="870"/>
                  </a:lnTo>
                  <a:lnTo>
                    <a:pt x="218" y="844"/>
                  </a:lnTo>
                  <a:lnTo>
                    <a:pt x="237" y="876"/>
                  </a:lnTo>
                  <a:lnTo>
                    <a:pt x="253" y="901"/>
                  </a:lnTo>
                  <a:lnTo>
                    <a:pt x="267" y="920"/>
                  </a:lnTo>
                  <a:lnTo>
                    <a:pt x="278" y="937"/>
                  </a:lnTo>
                  <a:lnTo>
                    <a:pt x="287" y="948"/>
                  </a:lnTo>
                  <a:lnTo>
                    <a:pt x="295" y="957"/>
                  </a:lnTo>
                  <a:lnTo>
                    <a:pt x="302" y="964"/>
                  </a:lnTo>
                  <a:lnTo>
                    <a:pt x="309" y="971"/>
                  </a:lnTo>
                  <a:lnTo>
                    <a:pt x="314" y="978"/>
                  </a:lnTo>
                  <a:lnTo>
                    <a:pt x="302" y="950"/>
                  </a:lnTo>
                  <a:lnTo>
                    <a:pt x="290" y="919"/>
                  </a:lnTo>
                  <a:lnTo>
                    <a:pt x="279" y="885"/>
                  </a:lnTo>
                  <a:lnTo>
                    <a:pt x="269" y="851"/>
                  </a:lnTo>
                  <a:lnTo>
                    <a:pt x="263" y="817"/>
                  </a:lnTo>
                  <a:lnTo>
                    <a:pt x="261" y="784"/>
                  </a:lnTo>
                  <a:lnTo>
                    <a:pt x="264" y="756"/>
                  </a:lnTo>
                  <a:lnTo>
                    <a:pt x="267" y="750"/>
                  </a:lnTo>
                  <a:lnTo>
                    <a:pt x="275" y="740"/>
                  </a:lnTo>
                  <a:lnTo>
                    <a:pt x="287" y="725"/>
                  </a:lnTo>
                  <a:lnTo>
                    <a:pt x="303" y="704"/>
                  </a:lnTo>
                  <a:lnTo>
                    <a:pt x="324" y="681"/>
                  </a:lnTo>
                  <a:lnTo>
                    <a:pt x="347" y="654"/>
                  </a:lnTo>
                  <a:lnTo>
                    <a:pt x="374" y="625"/>
                  </a:lnTo>
                  <a:lnTo>
                    <a:pt x="403" y="593"/>
                  </a:lnTo>
                  <a:lnTo>
                    <a:pt x="434" y="559"/>
                  </a:lnTo>
                  <a:lnTo>
                    <a:pt x="468" y="522"/>
                  </a:lnTo>
                  <a:lnTo>
                    <a:pt x="503" y="485"/>
                  </a:lnTo>
                  <a:lnTo>
                    <a:pt x="540" y="447"/>
                  </a:lnTo>
                  <a:lnTo>
                    <a:pt x="577" y="409"/>
                  </a:lnTo>
                  <a:lnTo>
                    <a:pt x="615" y="370"/>
                  </a:lnTo>
                  <a:lnTo>
                    <a:pt x="653" y="333"/>
                  </a:lnTo>
                  <a:lnTo>
                    <a:pt x="691" y="296"/>
                  </a:lnTo>
                  <a:lnTo>
                    <a:pt x="728" y="261"/>
                  </a:lnTo>
                  <a:lnTo>
                    <a:pt x="764" y="227"/>
                  </a:lnTo>
                  <a:lnTo>
                    <a:pt x="771" y="507"/>
                  </a:lnTo>
                  <a:lnTo>
                    <a:pt x="854" y="152"/>
                  </a:lnTo>
                  <a:lnTo>
                    <a:pt x="881" y="133"/>
                  </a:lnTo>
                  <a:lnTo>
                    <a:pt x="915" y="113"/>
                  </a:lnTo>
                  <a:lnTo>
                    <a:pt x="953" y="92"/>
                  </a:lnTo>
                  <a:lnTo>
                    <a:pt x="998" y="72"/>
                  </a:lnTo>
                  <a:lnTo>
                    <a:pt x="1047" y="53"/>
                  </a:lnTo>
                  <a:lnTo>
                    <a:pt x="1100" y="35"/>
                  </a:lnTo>
                  <a:lnTo>
                    <a:pt x="1156" y="21"/>
                  </a:lnTo>
                  <a:lnTo>
                    <a:pt x="1213" y="9"/>
                  </a:lnTo>
                  <a:lnTo>
                    <a:pt x="1273" y="2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76905" y="426244"/>
            <a:ext cx="157927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b="1" dirty="0" smtClean="0">
                <a:solidFill>
                  <a:srgbClr val="FDFDDF"/>
                </a:solidFill>
                <a:effectLst/>
                <a:latin typeface="대한민국독도" panose="02000000000000000000" pitchFamily="2" charset="-127"/>
                <a:ea typeface="대한민국독도" panose="02000000000000000000" pitchFamily="2" charset="-127"/>
              </a:rPr>
              <a:t>철학</a:t>
            </a:r>
          </a:p>
        </p:txBody>
      </p:sp>
      <p:sp>
        <p:nvSpPr>
          <p:cNvPr id="12" name="이등변 삼각형 11"/>
          <p:cNvSpPr/>
          <p:nvPr/>
        </p:nvSpPr>
        <p:spPr>
          <a:xfrm rot="10800000">
            <a:off x="2812102" y="5185424"/>
            <a:ext cx="471796" cy="406721"/>
          </a:xfrm>
          <a:prstGeom prst="triangle">
            <a:avLst/>
          </a:prstGeom>
          <a:noFill/>
          <a:ln w="34925">
            <a:solidFill>
              <a:srgbClr val="91CC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/>
          <p:cNvSpPr/>
          <p:nvPr/>
        </p:nvSpPr>
        <p:spPr>
          <a:xfrm>
            <a:off x="0" y="579855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o-KR" altLang="en-US" sz="1600" b="1" dirty="0">
                <a:latin typeface="HY강B" panose="02030600000101010101" pitchFamily="18" charset="-127"/>
                <a:ea typeface="HY강B" panose="02030600000101010101" pitchFamily="18" charset="-127"/>
              </a:rPr>
              <a:t>인간이 </a:t>
            </a:r>
            <a:r>
              <a:rPr lang="ko-KR" altLang="en-US" sz="2000" b="1" dirty="0">
                <a:solidFill>
                  <a:srgbClr val="FDFDD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영혼을 잘 가꾸는 것</a:t>
            </a:r>
            <a:r>
              <a:rPr lang="ko-KR" altLang="en-US" sz="1600" b="1" dirty="0">
                <a:latin typeface="HY강B" panose="02030600000101010101" pitchFamily="18" charset="-127"/>
                <a:ea typeface="HY강B" panose="02030600000101010101" pitchFamily="18" charset="-127"/>
              </a:rPr>
              <a:t>은 </a:t>
            </a:r>
            <a:r>
              <a:rPr lang="ko-KR" altLang="en-US" sz="1600" b="1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지혜를 사랑하는 </a:t>
            </a:r>
            <a:r>
              <a:rPr lang="ko-KR" altLang="en-US" sz="1600" b="1" dirty="0">
                <a:latin typeface="HY강B" panose="02030600000101010101" pitchFamily="18" charset="-127"/>
                <a:ea typeface="HY강B" panose="02030600000101010101" pitchFamily="18" charset="-127"/>
              </a:rPr>
              <a:t>것이며</a:t>
            </a:r>
            <a:r>
              <a:rPr lang="en-US" altLang="ko-KR" sz="1600" b="1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endParaRPr lang="en-US" altLang="ko-KR" sz="1600" b="1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/>
            <a:r>
              <a:rPr lang="ko-KR" altLang="en-US" sz="1600" b="1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그것이 </a:t>
            </a:r>
            <a:r>
              <a:rPr lang="ko-KR" altLang="en-US" sz="1600" b="1" dirty="0">
                <a:latin typeface="HY강B" panose="02030600000101010101" pitchFamily="18" charset="-127"/>
                <a:ea typeface="HY강B" panose="02030600000101010101" pitchFamily="18" charset="-127"/>
              </a:rPr>
              <a:t>곧 </a:t>
            </a:r>
            <a:r>
              <a:rPr lang="ko-KR" altLang="en-US" sz="2000" b="1" dirty="0">
                <a:solidFill>
                  <a:srgbClr val="FDFDD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철학 하는 </a:t>
            </a:r>
            <a:r>
              <a:rPr lang="ko-KR" altLang="en-US" sz="2000" b="1" dirty="0" smtClean="0">
                <a:solidFill>
                  <a:srgbClr val="FDFDD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것</a:t>
            </a:r>
            <a:r>
              <a:rPr lang="ko-KR" altLang="en-US" sz="1600" b="1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이다</a:t>
            </a:r>
            <a:r>
              <a:rPr lang="en-US" altLang="ko-KR" sz="1600" b="1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en-US" altLang="ko-KR" sz="1600" dirty="0" smtClean="0"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lang="ko-KR" altLang="en-US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" name="십자형 1"/>
          <p:cNvSpPr/>
          <p:nvPr/>
        </p:nvSpPr>
        <p:spPr>
          <a:xfrm>
            <a:off x="2821046" y="2843464"/>
            <a:ext cx="462456" cy="462456"/>
          </a:xfrm>
          <a:prstGeom prst="plus">
            <a:avLst>
              <a:gd name="adj" fmla="val 38636"/>
            </a:avLst>
          </a:prstGeom>
          <a:solidFill>
            <a:srgbClr val="91C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1253278" y="2613027"/>
            <a:ext cx="11673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000" b="1" dirty="0" smtClean="0">
                <a:latin typeface="HY강B" panose="02030600000101010101" pitchFamily="18" charset="-127"/>
                <a:ea typeface="HY강B" panose="02030600000101010101" pitchFamily="18" charset="-127"/>
              </a:rPr>
              <a:t>Philo</a:t>
            </a:r>
          </a:p>
          <a:p>
            <a:pPr algn="ctr"/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사랑하다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</a:t>
            </a:r>
          </a:p>
          <a:p>
            <a:pPr algn="ctr"/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좋아하다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768920" y="2751527"/>
            <a:ext cx="8370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 smtClean="0">
                <a:latin typeface="HY강B" panose="02030600000101010101" pitchFamily="18" charset="-127"/>
                <a:ea typeface="HY강B" panose="02030600000101010101" pitchFamily="18" charset="-127"/>
              </a:rPr>
              <a:t>Sophia</a:t>
            </a:r>
          </a:p>
          <a:p>
            <a:pPr algn="ctr"/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지혜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848794" y="1691490"/>
            <a:ext cx="23984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[ philosophy, </a:t>
            </a:r>
            <a:r>
              <a:rPr lang="ko-KR" altLang="en-US" sz="2000" b="1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哲學 </a:t>
            </a:r>
            <a:r>
              <a:rPr lang="en-US" altLang="ko-KR" sz="2000" b="1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] </a:t>
            </a:r>
            <a:endParaRPr lang="ko-KR" altLang="en-US" sz="2000" b="1" dirty="0">
              <a:solidFill>
                <a:schemeClr val="tx1">
                  <a:lumMod val="6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348656" y="3970629"/>
            <a:ext cx="33986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b="1" dirty="0">
                <a:latin typeface="HY강B" panose="02030600000101010101" pitchFamily="18" charset="-127"/>
                <a:ea typeface="HY강B" panose="02030600000101010101" pitchFamily="18" charset="-127"/>
              </a:rPr>
              <a:t>지</a:t>
            </a:r>
            <a:r>
              <a:rPr lang="en-US" altLang="ko-KR" b="1" dirty="0"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b="1" dirty="0">
                <a:latin typeface="HY강B" panose="02030600000101010101" pitchFamily="18" charset="-127"/>
                <a:ea typeface="HY강B" panose="02030600000101010101" pitchFamily="18" charset="-127"/>
              </a:rPr>
              <a:t>知</a:t>
            </a:r>
            <a:r>
              <a:rPr lang="en-US" altLang="ko-KR" b="1" dirty="0"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  <a:r>
              <a:rPr lang="ko-KR" altLang="en-US" b="1" dirty="0">
                <a:latin typeface="HY강B" panose="02030600000101010101" pitchFamily="18" charset="-127"/>
                <a:ea typeface="HY강B" panose="02030600000101010101" pitchFamily="18" charset="-127"/>
              </a:rPr>
              <a:t>를 사랑하는 것</a:t>
            </a:r>
            <a:r>
              <a:rPr lang="en-US" altLang="ko-KR" b="1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endParaRPr lang="en-US" altLang="ko-KR" b="1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/>
            <a:r>
              <a:rPr lang="ko-KR" altLang="en-US" b="1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즉 </a:t>
            </a:r>
            <a:r>
              <a:rPr lang="en-US" altLang="ko-KR" b="1" dirty="0">
                <a:latin typeface="HY강B" panose="02030600000101010101" pitchFamily="18" charset="-127"/>
                <a:ea typeface="HY강B" panose="02030600000101010101" pitchFamily="18" charset="-127"/>
              </a:rPr>
              <a:t>'</a:t>
            </a:r>
            <a:r>
              <a:rPr lang="ko-KR" altLang="en-US" b="1" dirty="0">
                <a:solidFill>
                  <a:srgbClr val="FF9999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애지</a:t>
            </a:r>
            <a:r>
              <a:rPr lang="en-US" altLang="ko-KR" b="1" dirty="0">
                <a:solidFill>
                  <a:srgbClr val="FF9999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b="1" dirty="0">
                <a:solidFill>
                  <a:srgbClr val="FF9999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愛知</a:t>
            </a:r>
            <a:r>
              <a:rPr lang="en-US" altLang="ko-KR" b="1" dirty="0">
                <a:solidFill>
                  <a:srgbClr val="FF9999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  <a:r>
              <a:rPr lang="ko-KR" altLang="en-US" b="1" dirty="0">
                <a:solidFill>
                  <a:srgbClr val="FF9999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의 학문</a:t>
            </a:r>
            <a:r>
              <a:rPr lang="en-US" altLang="ko-KR" b="1" dirty="0">
                <a:latin typeface="HY강B" panose="02030600000101010101" pitchFamily="18" charset="-127"/>
                <a:ea typeface="HY강B" panose="02030600000101010101" pitchFamily="18" charset="-127"/>
              </a:rPr>
              <a:t>'</a:t>
            </a:r>
            <a:r>
              <a:rPr lang="ko-KR" altLang="en-US" b="1" dirty="0">
                <a:latin typeface="HY강B" panose="02030600000101010101" pitchFamily="18" charset="-127"/>
                <a:ea typeface="HY강B" panose="02030600000101010101" pitchFamily="18" charset="-127"/>
              </a:rPr>
              <a:t>을 말한다</a:t>
            </a:r>
            <a:r>
              <a:rPr lang="en-US" altLang="ko-KR" b="1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5153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/>
      <p:bldP spid="2" grpId="0" animBg="1"/>
      <p:bldP spid="3" grpId="0"/>
      <p:bldP spid="10" grpId="0"/>
      <p:bldP spid="4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flipH="1">
            <a:off x="5791200" y="956441"/>
            <a:ext cx="5963375" cy="4214648"/>
          </a:xfrm>
          <a:prstGeom prst="rect">
            <a:avLst/>
          </a:prstGeom>
          <a:blipFill dpi="0" rotWithShape="1">
            <a:blip r:embed="rId2">
              <a:alphaModFix amt="70000"/>
            </a:blip>
            <a:srcRect/>
            <a:stretch>
              <a:fillRect l="-8000" t="-15000" r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5791200" y="907483"/>
            <a:ext cx="5963375" cy="4277127"/>
            <a:chOff x="1129238" y="1284889"/>
            <a:chExt cx="6463862" cy="4382814"/>
          </a:xfrm>
        </p:grpSpPr>
        <p:sp>
          <p:nvSpPr>
            <p:cNvPr id="3" name="직사각형 2"/>
            <p:cNvSpPr/>
            <p:nvPr/>
          </p:nvSpPr>
          <p:spPr>
            <a:xfrm>
              <a:off x="1129238" y="1284889"/>
              <a:ext cx="6463862" cy="4382814"/>
            </a:xfrm>
            <a:prstGeom prst="rect">
              <a:avLst/>
            </a:prstGeom>
            <a:gradFill>
              <a:gsLst>
                <a:gs pos="0">
                  <a:sysClr val="windowText" lastClr="000000"/>
                </a:gs>
                <a:gs pos="100000">
                  <a:srgbClr val="000000"/>
                </a:gs>
                <a:gs pos="76000">
                  <a:sysClr val="windowText" lastClr="000000">
                    <a:alpha val="0"/>
                  </a:sysClr>
                </a:gs>
                <a:gs pos="31000">
                  <a:sysClr val="windowText" lastClr="000000">
                    <a:alpha val="0"/>
                  </a:sys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1129238" y="1284889"/>
              <a:ext cx="6463862" cy="4382814"/>
            </a:xfrm>
            <a:prstGeom prst="rect">
              <a:avLst/>
            </a:prstGeom>
            <a:gradFill flip="none" rotWithShape="1">
              <a:gsLst>
                <a:gs pos="0">
                  <a:sysClr val="windowText" lastClr="000000"/>
                </a:gs>
                <a:gs pos="100000">
                  <a:srgbClr val="000000"/>
                </a:gs>
                <a:gs pos="76000">
                  <a:sysClr val="windowText" lastClr="000000">
                    <a:alpha val="0"/>
                  </a:sysClr>
                </a:gs>
                <a:gs pos="31000">
                  <a:sysClr val="windowText" lastClr="000000">
                    <a:alpha val="0"/>
                  </a:sys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101" name="Rectangle 5"/>
          <p:cNvSpPr>
            <a:spLocks noChangeArrowheads="1"/>
          </p:cNvSpPr>
          <p:nvPr/>
        </p:nvSpPr>
        <p:spPr bwMode="auto">
          <a:xfrm>
            <a:off x="679450" y="0"/>
            <a:ext cx="10833100" cy="6854825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9"/>
          <a:stretch/>
        </p:blipFill>
        <p:spPr>
          <a:xfrm>
            <a:off x="10808766" y="4805168"/>
            <a:ext cx="1088112" cy="2049657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8788039" y="171713"/>
            <a:ext cx="3117658" cy="566257"/>
          </a:xfrm>
          <a:prstGeom prst="rect">
            <a:avLst/>
          </a:prstGeom>
          <a:solidFill>
            <a:schemeClr val="bg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8920837" y="161013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철학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과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고대 그리스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8788039" y="643117"/>
            <a:ext cx="3117658" cy="360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" name="그룹 11"/>
          <p:cNvGrpSpPr/>
          <p:nvPr/>
        </p:nvGrpSpPr>
        <p:grpSpPr>
          <a:xfrm>
            <a:off x="11680475" y="135977"/>
            <a:ext cx="386663" cy="773048"/>
            <a:chOff x="1111180" y="3642974"/>
            <a:chExt cx="811213" cy="159101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Freeform 517"/>
            <p:cNvSpPr>
              <a:spLocks/>
            </p:cNvSpPr>
            <p:nvPr/>
          </p:nvSpPr>
          <p:spPr bwMode="auto">
            <a:xfrm>
              <a:off x="1154043" y="3735049"/>
              <a:ext cx="725488" cy="98425"/>
            </a:xfrm>
            <a:custGeom>
              <a:avLst/>
              <a:gdLst>
                <a:gd name="T0" fmla="*/ 457 w 457"/>
                <a:gd name="T1" fmla="*/ 0 h 62"/>
                <a:gd name="T2" fmla="*/ 457 w 457"/>
                <a:gd name="T3" fmla="*/ 0 h 62"/>
                <a:gd name="T4" fmla="*/ 457 w 457"/>
                <a:gd name="T5" fmla="*/ 0 h 62"/>
                <a:gd name="T6" fmla="*/ 457 w 457"/>
                <a:gd name="T7" fmla="*/ 2 h 62"/>
                <a:gd name="T8" fmla="*/ 457 w 457"/>
                <a:gd name="T9" fmla="*/ 6 h 62"/>
                <a:gd name="T10" fmla="*/ 457 w 457"/>
                <a:gd name="T11" fmla="*/ 12 h 62"/>
                <a:gd name="T12" fmla="*/ 457 w 457"/>
                <a:gd name="T13" fmla="*/ 33 h 62"/>
                <a:gd name="T14" fmla="*/ 450 w 457"/>
                <a:gd name="T15" fmla="*/ 47 h 62"/>
                <a:gd name="T16" fmla="*/ 440 w 457"/>
                <a:gd name="T17" fmla="*/ 56 h 62"/>
                <a:gd name="T18" fmla="*/ 430 w 457"/>
                <a:gd name="T19" fmla="*/ 60 h 62"/>
                <a:gd name="T20" fmla="*/ 419 w 457"/>
                <a:gd name="T21" fmla="*/ 62 h 62"/>
                <a:gd name="T22" fmla="*/ 413 w 457"/>
                <a:gd name="T23" fmla="*/ 62 h 62"/>
                <a:gd name="T24" fmla="*/ 409 w 457"/>
                <a:gd name="T25" fmla="*/ 62 h 62"/>
                <a:gd name="T26" fmla="*/ 403 w 457"/>
                <a:gd name="T27" fmla="*/ 62 h 62"/>
                <a:gd name="T28" fmla="*/ 382 w 457"/>
                <a:gd name="T29" fmla="*/ 62 h 62"/>
                <a:gd name="T30" fmla="*/ 351 w 457"/>
                <a:gd name="T31" fmla="*/ 62 h 62"/>
                <a:gd name="T32" fmla="*/ 314 w 457"/>
                <a:gd name="T33" fmla="*/ 62 h 62"/>
                <a:gd name="T34" fmla="*/ 271 w 457"/>
                <a:gd name="T35" fmla="*/ 62 h 62"/>
                <a:gd name="T36" fmla="*/ 223 w 457"/>
                <a:gd name="T37" fmla="*/ 62 h 62"/>
                <a:gd name="T38" fmla="*/ 177 w 457"/>
                <a:gd name="T39" fmla="*/ 62 h 62"/>
                <a:gd name="T40" fmla="*/ 134 w 457"/>
                <a:gd name="T41" fmla="*/ 62 h 62"/>
                <a:gd name="T42" fmla="*/ 97 w 457"/>
                <a:gd name="T43" fmla="*/ 62 h 62"/>
                <a:gd name="T44" fmla="*/ 66 w 457"/>
                <a:gd name="T45" fmla="*/ 62 h 62"/>
                <a:gd name="T46" fmla="*/ 45 w 457"/>
                <a:gd name="T47" fmla="*/ 62 h 62"/>
                <a:gd name="T48" fmla="*/ 27 w 457"/>
                <a:gd name="T49" fmla="*/ 60 h 62"/>
                <a:gd name="T50" fmla="*/ 14 w 457"/>
                <a:gd name="T51" fmla="*/ 53 h 62"/>
                <a:gd name="T52" fmla="*/ 6 w 457"/>
                <a:gd name="T53" fmla="*/ 43 h 62"/>
                <a:gd name="T54" fmla="*/ 2 w 457"/>
                <a:gd name="T55" fmla="*/ 33 h 62"/>
                <a:gd name="T56" fmla="*/ 0 w 457"/>
                <a:gd name="T57" fmla="*/ 22 h 62"/>
                <a:gd name="T58" fmla="*/ 0 w 457"/>
                <a:gd name="T59" fmla="*/ 16 h 62"/>
                <a:gd name="T60" fmla="*/ 0 w 457"/>
                <a:gd name="T61" fmla="*/ 12 h 62"/>
                <a:gd name="T62" fmla="*/ 6 w 457"/>
                <a:gd name="T63" fmla="*/ 4 h 62"/>
                <a:gd name="T64" fmla="*/ 457 w 457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2">
                  <a:moveTo>
                    <a:pt x="457" y="0"/>
                  </a:moveTo>
                  <a:lnTo>
                    <a:pt x="457" y="0"/>
                  </a:lnTo>
                  <a:lnTo>
                    <a:pt x="457" y="0"/>
                  </a:lnTo>
                  <a:lnTo>
                    <a:pt x="457" y="2"/>
                  </a:lnTo>
                  <a:lnTo>
                    <a:pt x="457" y="6"/>
                  </a:lnTo>
                  <a:lnTo>
                    <a:pt x="457" y="12"/>
                  </a:lnTo>
                  <a:lnTo>
                    <a:pt x="457" y="33"/>
                  </a:lnTo>
                  <a:lnTo>
                    <a:pt x="450" y="47"/>
                  </a:lnTo>
                  <a:lnTo>
                    <a:pt x="440" y="56"/>
                  </a:lnTo>
                  <a:lnTo>
                    <a:pt x="430" y="60"/>
                  </a:lnTo>
                  <a:lnTo>
                    <a:pt x="419" y="62"/>
                  </a:lnTo>
                  <a:lnTo>
                    <a:pt x="413" y="62"/>
                  </a:lnTo>
                  <a:lnTo>
                    <a:pt x="409" y="62"/>
                  </a:lnTo>
                  <a:lnTo>
                    <a:pt x="403" y="62"/>
                  </a:lnTo>
                  <a:lnTo>
                    <a:pt x="382" y="62"/>
                  </a:lnTo>
                  <a:lnTo>
                    <a:pt x="351" y="62"/>
                  </a:lnTo>
                  <a:lnTo>
                    <a:pt x="314" y="62"/>
                  </a:lnTo>
                  <a:lnTo>
                    <a:pt x="271" y="62"/>
                  </a:lnTo>
                  <a:lnTo>
                    <a:pt x="223" y="62"/>
                  </a:lnTo>
                  <a:lnTo>
                    <a:pt x="177" y="62"/>
                  </a:lnTo>
                  <a:lnTo>
                    <a:pt x="134" y="62"/>
                  </a:lnTo>
                  <a:lnTo>
                    <a:pt x="97" y="62"/>
                  </a:lnTo>
                  <a:lnTo>
                    <a:pt x="66" y="62"/>
                  </a:lnTo>
                  <a:lnTo>
                    <a:pt x="45" y="62"/>
                  </a:lnTo>
                  <a:lnTo>
                    <a:pt x="27" y="60"/>
                  </a:lnTo>
                  <a:lnTo>
                    <a:pt x="14" y="53"/>
                  </a:lnTo>
                  <a:lnTo>
                    <a:pt x="6" y="43"/>
                  </a:lnTo>
                  <a:lnTo>
                    <a:pt x="2" y="33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6" y="4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Rectangle 518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Rectangle 519"/>
            <p:cNvSpPr>
              <a:spLocks noChangeArrowheads="1"/>
            </p:cNvSpPr>
            <p:nvPr/>
          </p:nvSpPr>
          <p:spPr bwMode="auto">
            <a:xfrm>
              <a:off x="1111180" y="3642974"/>
              <a:ext cx="811213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520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2 w 494"/>
                <a:gd name="T3" fmla="*/ 2 h 54"/>
                <a:gd name="T4" fmla="*/ 490 w 494"/>
                <a:gd name="T5" fmla="*/ 7 h 54"/>
                <a:gd name="T6" fmla="*/ 488 w 494"/>
                <a:gd name="T7" fmla="*/ 11 h 54"/>
                <a:gd name="T8" fmla="*/ 486 w 494"/>
                <a:gd name="T9" fmla="*/ 15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2" y="2"/>
                  </a:lnTo>
                  <a:lnTo>
                    <a:pt x="490" y="7"/>
                  </a:lnTo>
                  <a:lnTo>
                    <a:pt x="488" y="11"/>
                  </a:lnTo>
                  <a:lnTo>
                    <a:pt x="486" y="15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Rectangle 521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522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523"/>
            <p:cNvSpPr>
              <a:spLocks/>
            </p:cNvSpPr>
            <p:nvPr/>
          </p:nvSpPr>
          <p:spPr bwMode="auto">
            <a:xfrm>
              <a:off x="1154043" y="5043488"/>
              <a:ext cx="725488" cy="101600"/>
            </a:xfrm>
            <a:custGeom>
              <a:avLst/>
              <a:gdLst>
                <a:gd name="T0" fmla="*/ 413 w 457"/>
                <a:gd name="T1" fmla="*/ 0 h 64"/>
                <a:gd name="T2" fmla="*/ 419 w 457"/>
                <a:gd name="T3" fmla="*/ 0 h 64"/>
                <a:gd name="T4" fmla="*/ 430 w 457"/>
                <a:gd name="T5" fmla="*/ 2 h 64"/>
                <a:gd name="T6" fmla="*/ 440 w 457"/>
                <a:gd name="T7" fmla="*/ 6 h 64"/>
                <a:gd name="T8" fmla="*/ 450 w 457"/>
                <a:gd name="T9" fmla="*/ 15 h 64"/>
                <a:gd name="T10" fmla="*/ 457 w 457"/>
                <a:gd name="T11" fmla="*/ 29 h 64"/>
                <a:gd name="T12" fmla="*/ 457 w 457"/>
                <a:gd name="T13" fmla="*/ 50 h 64"/>
                <a:gd name="T14" fmla="*/ 457 w 457"/>
                <a:gd name="T15" fmla="*/ 56 h 64"/>
                <a:gd name="T16" fmla="*/ 457 w 457"/>
                <a:gd name="T17" fmla="*/ 60 h 64"/>
                <a:gd name="T18" fmla="*/ 457 w 457"/>
                <a:gd name="T19" fmla="*/ 62 h 64"/>
                <a:gd name="T20" fmla="*/ 457 w 457"/>
                <a:gd name="T21" fmla="*/ 64 h 64"/>
                <a:gd name="T22" fmla="*/ 457 w 457"/>
                <a:gd name="T23" fmla="*/ 64 h 64"/>
                <a:gd name="T24" fmla="*/ 6 w 457"/>
                <a:gd name="T25" fmla="*/ 58 h 64"/>
                <a:gd name="T26" fmla="*/ 0 w 457"/>
                <a:gd name="T27" fmla="*/ 50 h 64"/>
                <a:gd name="T28" fmla="*/ 0 w 457"/>
                <a:gd name="T29" fmla="*/ 48 h 64"/>
                <a:gd name="T30" fmla="*/ 0 w 457"/>
                <a:gd name="T31" fmla="*/ 39 h 64"/>
                <a:gd name="T32" fmla="*/ 2 w 457"/>
                <a:gd name="T33" fmla="*/ 31 h 64"/>
                <a:gd name="T34" fmla="*/ 6 w 457"/>
                <a:gd name="T35" fmla="*/ 19 h 64"/>
                <a:gd name="T36" fmla="*/ 14 w 457"/>
                <a:gd name="T37" fmla="*/ 10 h 64"/>
                <a:gd name="T38" fmla="*/ 27 w 457"/>
                <a:gd name="T39" fmla="*/ 2 h 64"/>
                <a:gd name="T40" fmla="*/ 45 w 457"/>
                <a:gd name="T41" fmla="*/ 0 h 64"/>
                <a:gd name="T42" fmla="*/ 66 w 457"/>
                <a:gd name="T43" fmla="*/ 0 h 64"/>
                <a:gd name="T44" fmla="*/ 97 w 457"/>
                <a:gd name="T45" fmla="*/ 0 h 64"/>
                <a:gd name="T46" fmla="*/ 134 w 457"/>
                <a:gd name="T47" fmla="*/ 0 h 64"/>
                <a:gd name="T48" fmla="*/ 177 w 457"/>
                <a:gd name="T49" fmla="*/ 0 h 64"/>
                <a:gd name="T50" fmla="*/ 223 w 457"/>
                <a:gd name="T51" fmla="*/ 0 h 64"/>
                <a:gd name="T52" fmla="*/ 271 w 457"/>
                <a:gd name="T53" fmla="*/ 0 h 64"/>
                <a:gd name="T54" fmla="*/ 314 w 457"/>
                <a:gd name="T55" fmla="*/ 0 h 64"/>
                <a:gd name="T56" fmla="*/ 351 w 457"/>
                <a:gd name="T57" fmla="*/ 0 h 64"/>
                <a:gd name="T58" fmla="*/ 382 w 457"/>
                <a:gd name="T59" fmla="*/ 0 h 64"/>
                <a:gd name="T60" fmla="*/ 403 w 457"/>
                <a:gd name="T61" fmla="*/ 0 h 64"/>
                <a:gd name="T62" fmla="*/ 411 w 457"/>
                <a:gd name="T63" fmla="*/ 0 h 64"/>
                <a:gd name="T64" fmla="*/ 413 w 457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4">
                  <a:moveTo>
                    <a:pt x="413" y="0"/>
                  </a:moveTo>
                  <a:lnTo>
                    <a:pt x="419" y="0"/>
                  </a:lnTo>
                  <a:lnTo>
                    <a:pt x="430" y="2"/>
                  </a:lnTo>
                  <a:lnTo>
                    <a:pt x="440" y="6"/>
                  </a:lnTo>
                  <a:lnTo>
                    <a:pt x="450" y="15"/>
                  </a:lnTo>
                  <a:lnTo>
                    <a:pt x="457" y="29"/>
                  </a:lnTo>
                  <a:lnTo>
                    <a:pt x="457" y="50"/>
                  </a:lnTo>
                  <a:lnTo>
                    <a:pt x="457" y="56"/>
                  </a:lnTo>
                  <a:lnTo>
                    <a:pt x="457" y="60"/>
                  </a:lnTo>
                  <a:lnTo>
                    <a:pt x="457" y="62"/>
                  </a:lnTo>
                  <a:lnTo>
                    <a:pt x="457" y="64"/>
                  </a:lnTo>
                  <a:lnTo>
                    <a:pt x="457" y="64"/>
                  </a:lnTo>
                  <a:lnTo>
                    <a:pt x="6" y="58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39"/>
                  </a:lnTo>
                  <a:lnTo>
                    <a:pt x="2" y="31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66" y="0"/>
                  </a:lnTo>
                  <a:lnTo>
                    <a:pt x="97" y="0"/>
                  </a:lnTo>
                  <a:lnTo>
                    <a:pt x="134" y="0"/>
                  </a:lnTo>
                  <a:lnTo>
                    <a:pt x="177" y="0"/>
                  </a:lnTo>
                  <a:lnTo>
                    <a:pt x="223" y="0"/>
                  </a:lnTo>
                  <a:lnTo>
                    <a:pt x="271" y="0"/>
                  </a:lnTo>
                  <a:lnTo>
                    <a:pt x="314" y="0"/>
                  </a:lnTo>
                  <a:lnTo>
                    <a:pt x="351" y="0"/>
                  </a:lnTo>
                  <a:lnTo>
                    <a:pt x="382" y="0"/>
                  </a:lnTo>
                  <a:lnTo>
                    <a:pt x="403" y="0"/>
                  </a:lnTo>
                  <a:lnTo>
                    <a:pt x="411" y="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Rectangle 524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Rectangle 525"/>
            <p:cNvSpPr>
              <a:spLocks noChangeArrowheads="1"/>
            </p:cNvSpPr>
            <p:nvPr/>
          </p:nvSpPr>
          <p:spPr bwMode="auto">
            <a:xfrm>
              <a:off x="1111180" y="5207000"/>
              <a:ext cx="811213" cy="26988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526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Rectangle 527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528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Rectangle 529"/>
            <p:cNvSpPr>
              <a:spLocks noChangeArrowheads="1"/>
            </p:cNvSpPr>
            <p:nvPr/>
          </p:nvSpPr>
          <p:spPr bwMode="auto">
            <a:xfrm>
              <a:off x="1249293" y="4914900"/>
              <a:ext cx="534988" cy="10318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Rectangle 530"/>
            <p:cNvSpPr>
              <a:spLocks noChangeArrowheads="1"/>
            </p:cNvSpPr>
            <p:nvPr/>
          </p:nvSpPr>
          <p:spPr bwMode="auto">
            <a:xfrm>
              <a:off x="1249293" y="4000161"/>
              <a:ext cx="534988" cy="86870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Rectangle 531"/>
            <p:cNvSpPr>
              <a:spLocks noChangeArrowheads="1"/>
            </p:cNvSpPr>
            <p:nvPr/>
          </p:nvSpPr>
          <p:spPr bwMode="auto">
            <a:xfrm>
              <a:off x="1249293" y="3862049"/>
              <a:ext cx="534988" cy="1016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532"/>
            <p:cNvSpPr>
              <a:spLocks/>
            </p:cNvSpPr>
            <p:nvPr/>
          </p:nvSpPr>
          <p:spPr bwMode="auto">
            <a:xfrm>
              <a:off x="1154043" y="3754099"/>
              <a:ext cx="725488" cy="79375"/>
            </a:xfrm>
            <a:custGeom>
              <a:avLst/>
              <a:gdLst>
                <a:gd name="T0" fmla="*/ 0 w 457"/>
                <a:gd name="T1" fmla="*/ 0 h 50"/>
                <a:gd name="T2" fmla="*/ 457 w 457"/>
                <a:gd name="T3" fmla="*/ 0 h 50"/>
                <a:gd name="T4" fmla="*/ 457 w 457"/>
                <a:gd name="T5" fmla="*/ 6 h 50"/>
                <a:gd name="T6" fmla="*/ 455 w 457"/>
                <a:gd name="T7" fmla="*/ 27 h 50"/>
                <a:gd name="T8" fmla="*/ 446 w 457"/>
                <a:gd name="T9" fmla="*/ 39 h 50"/>
                <a:gd name="T10" fmla="*/ 436 w 457"/>
                <a:gd name="T11" fmla="*/ 46 h 50"/>
                <a:gd name="T12" fmla="*/ 424 w 457"/>
                <a:gd name="T13" fmla="*/ 50 h 50"/>
                <a:gd name="T14" fmla="*/ 415 w 457"/>
                <a:gd name="T15" fmla="*/ 50 h 50"/>
                <a:gd name="T16" fmla="*/ 413 w 457"/>
                <a:gd name="T17" fmla="*/ 50 h 50"/>
                <a:gd name="T18" fmla="*/ 411 w 457"/>
                <a:gd name="T19" fmla="*/ 50 h 50"/>
                <a:gd name="T20" fmla="*/ 411 w 457"/>
                <a:gd name="T21" fmla="*/ 50 h 50"/>
                <a:gd name="T22" fmla="*/ 409 w 457"/>
                <a:gd name="T23" fmla="*/ 50 h 50"/>
                <a:gd name="T24" fmla="*/ 403 w 457"/>
                <a:gd name="T25" fmla="*/ 50 h 50"/>
                <a:gd name="T26" fmla="*/ 386 w 457"/>
                <a:gd name="T27" fmla="*/ 50 h 50"/>
                <a:gd name="T28" fmla="*/ 359 w 457"/>
                <a:gd name="T29" fmla="*/ 50 h 50"/>
                <a:gd name="T30" fmla="*/ 326 w 457"/>
                <a:gd name="T31" fmla="*/ 50 h 50"/>
                <a:gd name="T32" fmla="*/ 289 w 457"/>
                <a:gd name="T33" fmla="*/ 50 h 50"/>
                <a:gd name="T34" fmla="*/ 248 w 457"/>
                <a:gd name="T35" fmla="*/ 50 h 50"/>
                <a:gd name="T36" fmla="*/ 204 w 457"/>
                <a:gd name="T37" fmla="*/ 50 h 50"/>
                <a:gd name="T38" fmla="*/ 163 w 457"/>
                <a:gd name="T39" fmla="*/ 50 h 50"/>
                <a:gd name="T40" fmla="*/ 124 w 457"/>
                <a:gd name="T41" fmla="*/ 50 h 50"/>
                <a:gd name="T42" fmla="*/ 91 w 457"/>
                <a:gd name="T43" fmla="*/ 50 h 50"/>
                <a:gd name="T44" fmla="*/ 64 w 457"/>
                <a:gd name="T45" fmla="*/ 50 h 50"/>
                <a:gd name="T46" fmla="*/ 45 w 457"/>
                <a:gd name="T47" fmla="*/ 50 h 50"/>
                <a:gd name="T48" fmla="*/ 43 w 457"/>
                <a:gd name="T49" fmla="*/ 50 h 50"/>
                <a:gd name="T50" fmla="*/ 27 w 457"/>
                <a:gd name="T51" fmla="*/ 48 h 50"/>
                <a:gd name="T52" fmla="*/ 14 w 457"/>
                <a:gd name="T53" fmla="*/ 41 h 50"/>
                <a:gd name="T54" fmla="*/ 6 w 457"/>
                <a:gd name="T55" fmla="*/ 31 h 50"/>
                <a:gd name="T56" fmla="*/ 2 w 457"/>
                <a:gd name="T57" fmla="*/ 21 h 50"/>
                <a:gd name="T58" fmla="*/ 0 w 457"/>
                <a:gd name="T59" fmla="*/ 10 h 50"/>
                <a:gd name="T60" fmla="*/ 0 w 457"/>
                <a:gd name="T61" fmla="*/ 4 h 50"/>
                <a:gd name="T62" fmla="*/ 0 w 457"/>
                <a:gd name="T63" fmla="*/ 2 h 50"/>
                <a:gd name="T64" fmla="*/ 0 w 457"/>
                <a:gd name="T65" fmla="*/ 0 h 50"/>
                <a:gd name="T66" fmla="*/ 0 w 457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7" h="50">
                  <a:moveTo>
                    <a:pt x="0" y="0"/>
                  </a:moveTo>
                  <a:lnTo>
                    <a:pt x="457" y="0"/>
                  </a:lnTo>
                  <a:lnTo>
                    <a:pt x="457" y="6"/>
                  </a:lnTo>
                  <a:lnTo>
                    <a:pt x="455" y="27"/>
                  </a:lnTo>
                  <a:lnTo>
                    <a:pt x="446" y="39"/>
                  </a:lnTo>
                  <a:lnTo>
                    <a:pt x="436" y="46"/>
                  </a:lnTo>
                  <a:lnTo>
                    <a:pt x="424" y="50"/>
                  </a:lnTo>
                  <a:lnTo>
                    <a:pt x="415" y="50"/>
                  </a:lnTo>
                  <a:lnTo>
                    <a:pt x="413" y="50"/>
                  </a:lnTo>
                  <a:lnTo>
                    <a:pt x="411" y="50"/>
                  </a:lnTo>
                  <a:lnTo>
                    <a:pt x="411" y="50"/>
                  </a:lnTo>
                  <a:lnTo>
                    <a:pt x="409" y="50"/>
                  </a:lnTo>
                  <a:lnTo>
                    <a:pt x="403" y="50"/>
                  </a:lnTo>
                  <a:lnTo>
                    <a:pt x="386" y="50"/>
                  </a:lnTo>
                  <a:lnTo>
                    <a:pt x="359" y="50"/>
                  </a:lnTo>
                  <a:lnTo>
                    <a:pt x="326" y="50"/>
                  </a:lnTo>
                  <a:lnTo>
                    <a:pt x="289" y="50"/>
                  </a:lnTo>
                  <a:lnTo>
                    <a:pt x="248" y="50"/>
                  </a:lnTo>
                  <a:lnTo>
                    <a:pt x="204" y="50"/>
                  </a:lnTo>
                  <a:lnTo>
                    <a:pt x="163" y="50"/>
                  </a:lnTo>
                  <a:lnTo>
                    <a:pt x="124" y="50"/>
                  </a:lnTo>
                  <a:lnTo>
                    <a:pt x="91" y="50"/>
                  </a:lnTo>
                  <a:lnTo>
                    <a:pt x="64" y="50"/>
                  </a:lnTo>
                  <a:lnTo>
                    <a:pt x="45" y="50"/>
                  </a:lnTo>
                  <a:lnTo>
                    <a:pt x="43" y="50"/>
                  </a:lnTo>
                  <a:lnTo>
                    <a:pt x="27" y="48"/>
                  </a:lnTo>
                  <a:lnTo>
                    <a:pt x="14" y="41"/>
                  </a:lnTo>
                  <a:lnTo>
                    <a:pt x="6" y="31"/>
                  </a:lnTo>
                  <a:lnTo>
                    <a:pt x="2" y="21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Rectangle 533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534"/>
            <p:cNvSpPr>
              <a:spLocks/>
            </p:cNvSpPr>
            <p:nvPr/>
          </p:nvSpPr>
          <p:spPr bwMode="auto">
            <a:xfrm>
              <a:off x="1111180" y="3642974"/>
              <a:ext cx="811213" cy="25400"/>
            </a:xfrm>
            <a:custGeom>
              <a:avLst/>
              <a:gdLst>
                <a:gd name="T0" fmla="*/ 0 w 511"/>
                <a:gd name="T1" fmla="*/ 0 h 16"/>
                <a:gd name="T2" fmla="*/ 511 w 511"/>
                <a:gd name="T3" fmla="*/ 0 h 16"/>
                <a:gd name="T4" fmla="*/ 511 w 511"/>
                <a:gd name="T5" fmla="*/ 16 h 16"/>
                <a:gd name="T6" fmla="*/ 502 w 511"/>
                <a:gd name="T7" fmla="*/ 16 h 16"/>
                <a:gd name="T8" fmla="*/ 502 w 511"/>
                <a:gd name="T9" fmla="*/ 16 h 16"/>
                <a:gd name="T10" fmla="*/ 254 w 511"/>
                <a:gd name="T11" fmla="*/ 16 h 16"/>
                <a:gd name="T12" fmla="*/ 0 w 511"/>
                <a:gd name="T13" fmla="*/ 16 h 16"/>
                <a:gd name="T14" fmla="*/ 0 w 511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6">
                  <a:moveTo>
                    <a:pt x="0" y="0"/>
                  </a:moveTo>
                  <a:lnTo>
                    <a:pt x="511" y="0"/>
                  </a:lnTo>
                  <a:lnTo>
                    <a:pt x="511" y="16"/>
                  </a:lnTo>
                  <a:lnTo>
                    <a:pt x="502" y="16"/>
                  </a:lnTo>
                  <a:lnTo>
                    <a:pt x="502" y="16"/>
                  </a:lnTo>
                  <a:lnTo>
                    <a:pt x="254" y="16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535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4 w 494"/>
                <a:gd name="T3" fmla="*/ 0 h 54"/>
                <a:gd name="T4" fmla="*/ 490 w 494"/>
                <a:gd name="T5" fmla="*/ 4 h 54"/>
                <a:gd name="T6" fmla="*/ 488 w 494"/>
                <a:gd name="T7" fmla="*/ 9 h 54"/>
                <a:gd name="T8" fmla="*/ 488 w 494"/>
                <a:gd name="T9" fmla="*/ 13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4" y="0"/>
                  </a:lnTo>
                  <a:lnTo>
                    <a:pt x="490" y="4"/>
                  </a:lnTo>
                  <a:lnTo>
                    <a:pt x="488" y="9"/>
                  </a:lnTo>
                  <a:lnTo>
                    <a:pt x="488" y="13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Rectangle 536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537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538"/>
            <p:cNvSpPr>
              <a:spLocks/>
            </p:cNvSpPr>
            <p:nvPr/>
          </p:nvSpPr>
          <p:spPr bwMode="auto">
            <a:xfrm>
              <a:off x="1154043" y="5043488"/>
              <a:ext cx="728663" cy="79375"/>
            </a:xfrm>
            <a:custGeom>
              <a:avLst/>
              <a:gdLst>
                <a:gd name="T0" fmla="*/ 415 w 459"/>
                <a:gd name="T1" fmla="*/ 0 h 50"/>
                <a:gd name="T2" fmla="*/ 424 w 459"/>
                <a:gd name="T3" fmla="*/ 0 h 50"/>
                <a:gd name="T4" fmla="*/ 436 w 459"/>
                <a:gd name="T5" fmla="*/ 4 h 50"/>
                <a:gd name="T6" fmla="*/ 446 w 459"/>
                <a:gd name="T7" fmla="*/ 10 h 50"/>
                <a:gd name="T8" fmla="*/ 455 w 459"/>
                <a:gd name="T9" fmla="*/ 25 h 50"/>
                <a:gd name="T10" fmla="*/ 459 w 459"/>
                <a:gd name="T11" fmla="*/ 46 h 50"/>
                <a:gd name="T12" fmla="*/ 457 w 459"/>
                <a:gd name="T13" fmla="*/ 50 h 50"/>
                <a:gd name="T14" fmla="*/ 0 w 459"/>
                <a:gd name="T15" fmla="*/ 50 h 50"/>
                <a:gd name="T16" fmla="*/ 0 w 459"/>
                <a:gd name="T17" fmla="*/ 50 h 50"/>
                <a:gd name="T18" fmla="*/ 0 w 459"/>
                <a:gd name="T19" fmla="*/ 50 h 50"/>
                <a:gd name="T20" fmla="*/ 0 w 459"/>
                <a:gd name="T21" fmla="*/ 46 h 50"/>
                <a:gd name="T22" fmla="*/ 0 w 459"/>
                <a:gd name="T23" fmla="*/ 39 h 50"/>
                <a:gd name="T24" fmla="*/ 2 w 459"/>
                <a:gd name="T25" fmla="*/ 29 h 50"/>
                <a:gd name="T26" fmla="*/ 6 w 459"/>
                <a:gd name="T27" fmla="*/ 19 h 50"/>
                <a:gd name="T28" fmla="*/ 14 w 459"/>
                <a:gd name="T29" fmla="*/ 10 h 50"/>
                <a:gd name="T30" fmla="*/ 27 w 459"/>
                <a:gd name="T31" fmla="*/ 2 h 50"/>
                <a:gd name="T32" fmla="*/ 45 w 459"/>
                <a:gd name="T33" fmla="*/ 0 h 50"/>
                <a:gd name="T34" fmla="*/ 45 w 459"/>
                <a:gd name="T35" fmla="*/ 0 h 50"/>
                <a:gd name="T36" fmla="*/ 64 w 459"/>
                <a:gd name="T37" fmla="*/ 0 h 50"/>
                <a:gd name="T38" fmla="*/ 91 w 459"/>
                <a:gd name="T39" fmla="*/ 0 h 50"/>
                <a:gd name="T40" fmla="*/ 124 w 459"/>
                <a:gd name="T41" fmla="*/ 0 h 50"/>
                <a:gd name="T42" fmla="*/ 163 w 459"/>
                <a:gd name="T43" fmla="*/ 0 h 50"/>
                <a:gd name="T44" fmla="*/ 204 w 459"/>
                <a:gd name="T45" fmla="*/ 0 h 50"/>
                <a:gd name="T46" fmla="*/ 248 w 459"/>
                <a:gd name="T47" fmla="*/ 0 h 50"/>
                <a:gd name="T48" fmla="*/ 289 w 459"/>
                <a:gd name="T49" fmla="*/ 0 h 50"/>
                <a:gd name="T50" fmla="*/ 326 w 459"/>
                <a:gd name="T51" fmla="*/ 0 h 50"/>
                <a:gd name="T52" fmla="*/ 359 w 459"/>
                <a:gd name="T53" fmla="*/ 0 h 50"/>
                <a:gd name="T54" fmla="*/ 386 w 459"/>
                <a:gd name="T55" fmla="*/ 0 h 50"/>
                <a:gd name="T56" fmla="*/ 405 w 459"/>
                <a:gd name="T57" fmla="*/ 0 h 50"/>
                <a:gd name="T58" fmla="*/ 411 w 459"/>
                <a:gd name="T59" fmla="*/ 0 h 50"/>
                <a:gd name="T60" fmla="*/ 411 w 459"/>
                <a:gd name="T61" fmla="*/ 0 h 50"/>
                <a:gd name="T62" fmla="*/ 411 w 459"/>
                <a:gd name="T63" fmla="*/ 0 h 50"/>
                <a:gd name="T64" fmla="*/ 413 w 459"/>
                <a:gd name="T65" fmla="*/ 0 h 50"/>
                <a:gd name="T66" fmla="*/ 415 w 459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9" h="50">
                  <a:moveTo>
                    <a:pt x="415" y="0"/>
                  </a:moveTo>
                  <a:lnTo>
                    <a:pt x="424" y="0"/>
                  </a:lnTo>
                  <a:lnTo>
                    <a:pt x="436" y="4"/>
                  </a:lnTo>
                  <a:lnTo>
                    <a:pt x="446" y="10"/>
                  </a:lnTo>
                  <a:lnTo>
                    <a:pt x="455" y="25"/>
                  </a:lnTo>
                  <a:lnTo>
                    <a:pt x="459" y="46"/>
                  </a:lnTo>
                  <a:lnTo>
                    <a:pt x="457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2" y="29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4" y="0"/>
                  </a:lnTo>
                  <a:lnTo>
                    <a:pt x="91" y="0"/>
                  </a:lnTo>
                  <a:lnTo>
                    <a:pt x="124" y="0"/>
                  </a:lnTo>
                  <a:lnTo>
                    <a:pt x="163" y="0"/>
                  </a:lnTo>
                  <a:lnTo>
                    <a:pt x="204" y="0"/>
                  </a:lnTo>
                  <a:lnTo>
                    <a:pt x="248" y="0"/>
                  </a:lnTo>
                  <a:lnTo>
                    <a:pt x="289" y="0"/>
                  </a:lnTo>
                  <a:lnTo>
                    <a:pt x="326" y="0"/>
                  </a:lnTo>
                  <a:lnTo>
                    <a:pt x="359" y="0"/>
                  </a:lnTo>
                  <a:lnTo>
                    <a:pt x="386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3" y="0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Rectangle 539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540"/>
            <p:cNvSpPr>
              <a:spLocks/>
            </p:cNvSpPr>
            <p:nvPr/>
          </p:nvSpPr>
          <p:spPr bwMode="auto">
            <a:xfrm>
              <a:off x="1111180" y="5207000"/>
              <a:ext cx="811213" cy="26988"/>
            </a:xfrm>
            <a:custGeom>
              <a:avLst/>
              <a:gdLst>
                <a:gd name="T0" fmla="*/ 0 w 511"/>
                <a:gd name="T1" fmla="*/ 0 h 17"/>
                <a:gd name="T2" fmla="*/ 256 w 511"/>
                <a:gd name="T3" fmla="*/ 0 h 17"/>
                <a:gd name="T4" fmla="*/ 502 w 511"/>
                <a:gd name="T5" fmla="*/ 3 h 17"/>
                <a:gd name="T6" fmla="*/ 502 w 511"/>
                <a:gd name="T7" fmla="*/ 0 h 17"/>
                <a:gd name="T8" fmla="*/ 511 w 511"/>
                <a:gd name="T9" fmla="*/ 0 h 17"/>
                <a:gd name="T10" fmla="*/ 511 w 511"/>
                <a:gd name="T11" fmla="*/ 17 h 17"/>
                <a:gd name="T12" fmla="*/ 0 w 511"/>
                <a:gd name="T13" fmla="*/ 17 h 17"/>
                <a:gd name="T14" fmla="*/ 0 w 51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7">
                  <a:moveTo>
                    <a:pt x="0" y="0"/>
                  </a:moveTo>
                  <a:lnTo>
                    <a:pt x="256" y="0"/>
                  </a:lnTo>
                  <a:lnTo>
                    <a:pt x="502" y="3"/>
                  </a:lnTo>
                  <a:lnTo>
                    <a:pt x="502" y="0"/>
                  </a:lnTo>
                  <a:lnTo>
                    <a:pt x="511" y="0"/>
                  </a:lnTo>
                  <a:lnTo>
                    <a:pt x="511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541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Rectangle 542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543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8611193" y="135977"/>
            <a:ext cx="386663" cy="773048"/>
            <a:chOff x="1111180" y="3642974"/>
            <a:chExt cx="811213" cy="159101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1" name="Freeform 517"/>
            <p:cNvSpPr>
              <a:spLocks/>
            </p:cNvSpPr>
            <p:nvPr/>
          </p:nvSpPr>
          <p:spPr bwMode="auto">
            <a:xfrm>
              <a:off x="1154043" y="3735049"/>
              <a:ext cx="725488" cy="98425"/>
            </a:xfrm>
            <a:custGeom>
              <a:avLst/>
              <a:gdLst>
                <a:gd name="T0" fmla="*/ 457 w 457"/>
                <a:gd name="T1" fmla="*/ 0 h 62"/>
                <a:gd name="T2" fmla="*/ 457 w 457"/>
                <a:gd name="T3" fmla="*/ 0 h 62"/>
                <a:gd name="T4" fmla="*/ 457 w 457"/>
                <a:gd name="T5" fmla="*/ 0 h 62"/>
                <a:gd name="T6" fmla="*/ 457 w 457"/>
                <a:gd name="T7" fmla="*/ 2 h 62"/>
                <a:gd name="T8" fmla="*/ 457 w 457"/>
                <a:gd name="T9" fmla="*/ 6 h 62"/>
                <a:gd name="T10" fmla="*/ 457 w 457"/>
                <a:gd name="T11" fmla="*/ 12 h 62"/>
                <a:gd name="T12" fmla="*/ 457 w 457"/>
                <a:gd name="T13" fmla="*/ 33 h 62"/>
                <a:gd name="T14" fmla="*/ 450 w 457"/>
                <a:gd name="T15" fmla="*/ 47 h 62"/>
                <a:gd name="T16" fmla="*/ 440 w 457"/>
                <a:gd name="T17" fmla="*/ 56 h 62"/>
                <a:gd name="T18" fmla="*/ 430 w 457"/>
                <a:gd name="T19" fmla="*/ 60 h 62"/>
                <a:gd name="T20" fmla="*/ 419 w 457"/>
                <a:gd name="T21" fmla="*/ 62 h 62"/>
                <a:gd name="T22" fmla="*/ 413 w 457"/>
                <a:gd name="T23" fmla="*/ 62 h 62"/>
                <a:gd name="T24" fmla="*/ 409 w 457"/>
                <a:gd name="T25" fmla="*/ 62 h 62"/>
                <a:gd name="T26" fmla="*/ 403 w 457"/>
                <a:gd name="T27" fmla="*/ 62 h 62"/>
                <a:gd name="T28" fmla="*/ 382 w 457"/>
                <a:gd name="T29" fmla="*/ 62 h 62"/>
                <a:gd name="T30" fmla="*/ 351 w 457"/>
                <a:gd name="T31" fmla="*/ 62 h 62"/>
                <a:gd name="T32" fmla="*/ 314 w 457"/>
                <a:gd name="T33" fmla="*/ 62 h 62"/>
                <a:gd name="T34" fmla="*/ 271 w 457"/>
                <a:gd name="T35" fmla="*/ 62 h 62"/>
                <a:gd name="T36" fmla="*/ 223 w 457"/>
                <a:gd name="T37" fmla="*/ 62 h 62"/>
                <a:gd name="T38" fmla="*/ 177 w 457"/>
                <a:gd name="T39" fmla="*/ 62 h 62"/>
                <a:gd name="T40" fmla="*/ 134 w 457"/>
                <a:gd name="T41" fmla="*/ 62 h 62"/>
                <a:gd name="T42" fmla="*/ 97 w 457"/>
                <a:gd name="T43" fmla="*/ 62 h 62"/>
                <a:gd name="T44" fmla="*/ 66 w 457"/>
                <a:gd name="T45" fmla="*/ 62 h 62"/>
                <a:gd name="T46" fmla="*/ 45 w 457"/>
                <a:gd name="T47" fmla="*/ 62 h 62"/>
                <a:gd name="T48" fmla="*/ 27 w 457"/>
                <a:gd name="T49" fmla="*/ 60 h 62"/>
                <a:gd name="T50" fmla="*/ 14 w 457"/>
                <a:gd name="T51" fmla="*/ 53 h 62"/>
                <a:gd name="T52" fmla="*/ 6 w 457"/>
                <a:gd name="T53" fmla="*/ 43 h 62"/>
                <a:gd name="T54" fmla="*/ 2 w 457"/>
                <a:gd name="T55" fmla="*/ 33 h 62"/>
                <a:gd name="T56" fmla="*/ 0 w 457"/>
                <a:gd name="T57" fmla="*/ 22 h 62"/>
                <a:gd name="T58" fmla="*/ 0 w 457"/>
                <a:gd name="T59" fmla="*/ 16 h 62"/>
                <a:gd name="T60" fmla="*/ 0 w 457"/>
                <a:gd name="T61" fmla="*/ 12 h 62"/>
                <a:gd name="T62" fmla="*/ 6 w 457"/>
                <a:gd name="T63" fmla="*/ 4 h 62"/>
                <a:gd name="T64" fmla="*/ 457 w 457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2">
                  <a:moveTo>
                    <a:pt x="457" y="0"/>
                  </a:moveTo>
                  <a:lnTo>
                    <a:pt x="457" y="0"/>
                  </a:lnTo>
                  <a:lnTo>
                    <a:pt x="457" y="0"/>
                  </a:lnTo>
                  <a:lnTo>
                    <a:pt x="457" y="2"/>
                  </a:lnTo>
                  <a:lnTo>
                    <a:pt x="457" y="6"/>
                  </a:lnTo>
                  <a:lnTo>
                    <a:pt x="457" y="12"/>
                  </a:lnTo>
                  <a:lnTo>
                    <a:pt x="457" y="33"/>
                  </a:lnTo>
                  <a:lnTo>
                    <a:pt x="450" y="47"/>
                  </a:lnTo>
                  <a:lnTo>
                    <a:pt x="440" y="56"/>
                  </a:lnTo>
                  <a:lnTo>
                    <a:pt x="430" y="60"/>
                  </a:lnTo>
                  <a:lnTo>
                    <a:pt x="419" y="62"/>
                  </a:lnTo>
                  <a:lnTo>
                    <a:pt x="413" y="62"/>
                  </a:lnTo>
                  <a:lnTo>
                    <a:pt x="409" y="62"/>
                  </a:lnTo>
                  <a:lnTo>
                    <a:pt x="403" y="62"/>
                  </a:lnTo>
                  <a:lnTo>
                    <a:pt x="382" y="62"/>
                  </a:lnTo>
                  <a:lnTo>
                    <a:pt x="351" y="62"/>
                  </a:lnTo>
                  <a:lnTo>
                    <a:pt x="314" y="62"/>
                  </a:lnTo>
                  <a:lnTo>
                    <a:pt x="271" y="62"/>
                  </a:lnTo>
                  <a:lnTo>
                    <a:pt x="223" y="62"/>
                  </a:lnTo>
                  <a:lnTo>
                    <a:pt x="177" y="62"/>
                  </a:lnTo>
                  <a:lnTo>
                    <a:pt x="134" y="62"/>
                  </a:lnTo>
                  <a:lnTo>
                    <a:pt x="97" y="62"/>
                  </a:lnTo>
                  <a:lnTo>
                    <a:pt x="66" y="62"/>
                  </a:lnTo>
                  <a:lnTo>
                    <a:pt x="45" y="62"/>
                  </a:lnTo>
                  <a:lnTo>
                    <a:pt x="27" y="60"/>
                  </a:lnTo>
                  <a:lnTo>
                    <a:pt x="14" y="53"/>
                  </a:lnTo>
                  <a:lnTo>
                    <a:pt x="6" y="43"/>
                  </a:lnTo>
                  <a:lnTo>
                    <a:pt x="2" y="33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6" y="4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Rectangle 518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Rectangle 519"/>
            <p:cNvSpPr>
              <a:spLocks noChangeArrowheads="1"/>
            </p:cNvSpPr>
            <p:nvPr/>
          </p:nvSpPr>
          <p:spPr bwMode="auto">
            <a:xfrm>
              <a:off x="1111180" y="3642974"/>
              <a:ext cx="811213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520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2 w 494"/>
                <a:gd name="T3" fmla="*/ 2 h 54"/>
                <a:gd name="T4" fmla="*/ 490 w 494"/>
                <a:gd name="T5" fmla="*/ 7 h 54"/>
                <a:gd name="T6" fmla="*/ 488 w 494"/>
                <a:gd name="T7" fmla="*/ 11 h 54"/>
                <a:gd name="T8" fmla="*/ 486 w 494"/>
                <a:gd name="T9" fmla="*/ 15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2" y="2"/>
                  </a:lnTo>
                  <a:lnTo>
                    <a:pt x="490" y="7"/>
                  </a:lnTo>
                  <a:lnTo>
                    <a:pt x="488" y="11"/>
                  </a:lnTo>
                  <a:lnTo>
                    <a:pt x="486" y="15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Rectangle 521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Freeform 522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Freeform 523"/>
            <p:cNvSpPr>
              <a:spLocks/>
            </p:cNvSpPr>
            <p:nvPr/>
          </p:nvSpPr>
          <p:spPr bwMode="auto">
            <a:xfrm>
              <a:off x="1154043" y="5043488"/>
              <a:ext cx="725488" cy="101600"/>
            </a:xfrm>
            <a:custGeom>
              <a:avLst/>
              <a:gdLst>
                <a:gd name="T0" fmla="*/ 413 w 457"/>
                <a:gd name="T1" fmla="*/ 0 h 64"/>
                <a:gd name="T2" fmla="*/ 419 w 457"/>
                <a:gd name="T3" fmla="*/ 0 h 64"/>
                <a:gd name="T4" fmla="*/ 430 w 457"/>
                <a:gd name="T5" fmla="*/ 2 h 64"/>
                <a:gd name="T6" fmla="*/ 440 w 457"/>
                <a:gd name="T7" fmla="*/ 6 h 64"/>
                <a:gd name="T8" fmla="*/ 450 w 457"/>
                <a:gd name="T9" fmla="*/ 15 h 64"/>
                <a:gd name="T10" fmla="*/ 457 w 457"/>
                <a:gd name="T11" fmla="*/ 29 h 64"/>
                <a:gd name="T12" fmla="*/ 457 w 457"/>
                <a:gd name="T13" fmla="*/ 50 h 64"/>
                <a:gd name="T14" fmla="*/ 457 w 457"/>
                <a:gd name="T15" fmla="*/ 56 h 64"/>
                <a:gd name="T16" fmla="*/ 457 w 457"/>
                <a:gd name="T17" fmla="*/ 60 h 64"/>
                <a:gd name="T18" fmla="*/ 457 w 457"/>
                <a:gd name="T19" fmla="*/ 62 h 64"/>
                <a:gd name="T20" fmla="*/ 457 w 457"/>
                <a:gd name="T21" fmla="*/ 64 h 64"/>
                <a:gd name="T22" fmla="*/ 457 w 457"/>
                <a:gd name="T23" fmla="*/ 64 h 64"/>
                <a:gd name="T24" fmla="*/ 6 w 457"/>
                <a:gd name="T25" fmla="*/ 58 h 64"/>
                <a:gd name="T26" fmla="*/ 0 w 457"/>
                <a:gd name="T27" fmla="*/ 50 h 64"/>
                <a:gd name="T28" fmla="*/ 0 w 457"/>
                <a:gd name="T29" fmla="*/ 48 h 64"/>
                <a:gd name="T30" fmla="*/ 0 w 457"/>
                <a:gd name="T31" fmla="*/ 39 h 64"/>
                <a:gd name="T32" fmla="*/ 2 w 457"/>
                <a:gd name="T33" fmla="*/ 31 h 64"/>
                <a:gd name="T34" fmla="*/ 6 w 457"/>
                <a:gd name="T35" fmla="*/ 19 h 64"/>
                <a:gd name="T36" fmla="*/ 14 w 457"/>
                <a:gd name="T37" fmla="*/ 10 h 64"/>
                <a:gd name="T38" fmla="*/ 27 w 457"/>
                <a:gd name="T39" fmla="*/ 2 h 64"/>
                <a:gd name="T40" fmla="*/ 45 w 457"/>
                <a:gd name="T41" fmla="*/ 0 h 64"/>
                <a:gd name="T42" fmla="*/ 66 w 457"/>
                <a:gd name="T43" fmla="*/ 0 h 64"/>
                <a:gd name="T44" fmla="*/ 97 w 457"/>
                <a:gd name="T45" fmla="*/ 0 h 64"/>
                <a:gd name="T46" fmla="*/ 134 w 457"/>
                <a:gd name="T47" fmla="*/ 0 h 64"/>
                <a:gd name="T48" fmla="*/ 177 w 457"/>
                <a:gd name="T49" fmla="*/ 0 h 64"/>
                <a:gd name="T50" fmla="*/ 223 w 457"/>
                <a:gd name="T51" fmla="*/ 0 h 64"/>
                <a:gd name="T52" fmla="*/ 271 w 457"/>
                <a:gd name="T53" fmla="*/ 0 h 64"/>
                <a:gd name="T54" fmla="*/ 314 w 457"/>
                <a:gd name="T55" fmla="*/ 0 h 64"/>
                <a:gd name="T56" fmla="*/ 351 w 457"/>
                <a:gd name="T57" fmla="*/ 0 h 64"/>
                <a:gd name="T58" fmla="*/ 382 w 457"/>
                <a:gd name="T59" fmla="*/ 0 h 64"/>
                <a:gd name="T60" fmla="*/ 403 w 457"/>
                <a:gd name="T61" fmla="*/ 0 h 64"/>
                <a:gd name="T62" fmla="*/ 411 w 457"/>
                <a:gd name="T63" fmla="*/ 0 h 64"/>
                <a:gd name="T64" fmla="*/ 413 w 457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4">
                  <a:moveTo>
                    <a:pt x="413" y="0"/>
                  </a:moveTo>
                  <a:lnTo>
                    <a:pt x="419" y="0"/>
                  </a:lnTo>
                  <a:lnTo>
                    <a:pt x="430" y="2"/>
                  </a:lnTo>
                  <a:lnTo>
                    <a:pt x="440" y="6"/>
                  </a:lnTo>
                  <a:lnTo>
                    <a:pt x="450" y="15"/>
                  </a:lnTo>
                  <a:lnTo>
                    <a:pt x="457" y="29"/>
                  </a:lnTo>
                  <a:lnTo>
                    <a:pt x="457" y="50"/>
                  </a:lnTo>
                  <a:lnTo>
                    <a:pt x="457" y="56"/>
                  </a:lnTo>
                  <a:lnTo>
                    <a:pt x="457" y="60"/>
                  </a:lnTo>
                  <a:lnTo>
                    <a:pt x="457" y="62"/>
                  </a:lnTo>
                  <a:lnTo>
                    <a:pt x="457" y="64"/>
                  </a:lnTo>
                  <a:lnTo>
                    <a:pt x="457" y="64"/>
                  </a:lnTo>
                  <a:lnTo>
                    <a:pt x="6" y="58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39"/>
                  </a:lnTo>
                  <a:lnTo>
                    <a:pt x="2" y="31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66" y="0"/>
                  </a:lnTo>
                  <a:lnTo>
                    <a:pt x="97" y="0"/>
                  </a:lnTo>
                  <a:lnTo>
                    <a:pt x="134" y="0"/>
                  </a:lnTo>
                  <a:lnTo>
                    <a:pt x="177" y="0"/>
                  </a:lnTo>
                  <a:lnTo>
                    <a:pt x="223" y="0"/>
                  </a:lnTo>
                  <a:lnTo>
                    <a:pt x="271" y="0"/>
                  </a:lnTo>
                  <a:lnTo>
                    <a:pt x="314" y="0"/>
                  </a:lnTo>
                  <a:lnTo>
                    <a:pt x="351" y="0"/>
                  </a:lnTo>
                  <a:lnTo>
                    <a:pt x="382" y="0"/>
                  </a:lnTo>
                  <a:lnTo>
                    <a:pt x="403" y="0"/>
                  </a:lnTo>
                  <a:lnTo>
                    <a:pt x="411" y="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Rectangle 524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Rectangle 525"/>
            <p:cNvSpPr>
              <a:spLocks noChangeArrowheads="1"/>
            </p:cNvSpPr>
            <p:nvPr/>
          </p:nvSpPr>
          <p:spPr bwMode="auto">
            <a:xfrm>
              <a:off x="1111180" y="5207000"/>
              <a:ext cx="811213" cy="26988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526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Rectangle 527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528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Rectangle 529"/>
            <p:cNvSpPr>
              <a:spLocks noChangeArrowheads="1"/>
            </p:cNvSpPr>
            <p:nvPr/>
          </p:nvSpPr>
          <p:spPr bwMode="auto">
            <a:xfrm>
              <a:off x="1249293" y="4914900"/>
              <a:ext cx="534988" cy="10318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Rectangle 530"/>
            <p:cNvSpPr>
              <a:spLocks noChangeArrowheads="1"/>
            </p:cNvSpPr>
            <p:nvPr/>
          </p:nvSpPr>
          <p:spPr bwMode="auto">
            <a:xfrm>
              <a:off x="1249293" y="4000161"/>
              <a:ext cx="534988" cy="86870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Rectangle 531"/>
            <p:cNvSpPr>
              <a:spLocks noChangeArrowheads="1"/>
            </p:cNvSpPr>
            <p:nvPr/>
          </p:nvSpPr>
          <p:spPr bwMode="auto">
            <a:xfrm>
              <a:off x="1249293" y="3862049"/>
              <a:ext cx="534988" cy="1016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Freeform 532"/>
            <p:cNvSpPr>
              <a:spLocks/>
            </p:cNvSpPr>
            <p:nvPr/>
          </p:nvSpPr>
          <p:spPr bwMode="auto">
            <a:xfrm>
              <a:off x="1154043" y="3754099"/>
              <a:ext cx="725488" cy="79375"/>
            </a:xfrm>
            <a:custGeom>
              <a:avLst/>
              <a:gdLst>
                <a:gd name="T0" fmla="*/ 0 w 457"/>
                <a:gd name="T1" fmla="*/ 0 h 50"/>
                <a:gd name="T2" fmla="*/ 457 w 457"/>
                <a:gd name="T3" fmla="*/ 0 h 50"/>
                <a:gd name="T4" fmla="*/ 457 w 457"/>
                <a:gd name="T5" fmla="*/ 6 h 50"/>
                <a:gd name="T6" fmla="*/ 455 w 457"/>
                <a:gd name="T7" fmla="*/ 27 h 50"/>
                <a:gd name="T8" fmla="*/ 446 w 457"/>
                <a:gd name="T9" fmla="*/ 39 h 50"/>
                <a:gd name="T10" fmla="*/ 436 w 457"/>
                <a:gd name="T11" fmla="*/ 46 h 50"/>
                <a:gd name="T12" fmla="*/ 424 w 457"/>
                <a:gd name="T13" fmla="*/ 50 h 50"/>
                <a:gd name="T14" fmla="*/ 415 w 457"/>
                <a:gd name="T15" fmla="*/ 50 h 50"/>
                <a:gd name="T16" fmla="*/ 413 w 457"/>
                <a:gd name="T17" fmla="*/ 50 h 50"/>
                <a:gd name="T18" fmla="*/ 411 w 457"/>
                <a:gd name="T19" fmla="*/ 50 h 50"/>
                <a:gd name="T20" fmla="*/ 411 w 457"/>
                <a:gd name="T21" fmla="*/ 50 h 50"/>
                <a:gd name="T22" fmla="*/ 409 w 457"/>
                <a:gd name="T23" fmla="*/ 50 h 50"/>
                <a:gd name="T24" fmla="*/ 403 w 457"/>
                <a:gd name="T25" fmla="*/ 50 h 50"/>
                <a:gd name="T26" fmla="*/ 386 w 457"/>
                <a:gd name="T27" fmla="*/ 50 h 50"/>
                <a:gd name="T28" fmla="*/ 359 w 457"/>
                <a:gd name="T29" fmla="*/ 50 h 50"/>
                <a:gd name="T30" fmla="*/ 326 w 457"/>
                <a:gd name="T31" fmla="*/ 50 h 50"/>
                <a:gd name="T32" fmla="*/ 289 w 457"/>
                <a:gd name="T33" fmla="*/ 50 h 50"/>
                <a:gd name="T34" fmla="*/ 248 w 457"/>
                <a:gd name="T35" fmla="*/ 50 h 50"/>
                <a:gd name="T36" fmla="*/ 204 w 457"/>
                <a:gd name="T37" fmla="*/ 50 h 50"/>
                <a:gd name="T38" fmla="*/ 163 w 457"/>
                <a:gd name="T39" fmla="*/ 50 h 50"/>
                <a:gd name="T40" fmla="*/ 124 w 457"/>
                <a:gd name="T41" fmla="*/ 50 h 50"/>
                <a:gd name="T42" fmla="*/ 91 w 457"/>
                <a:gd name="T43" fmla="*/ 50 h 50"/>
                <a:gd name="T44" fmla="*/ 64 w 457"/>
                <a:gd name="T45" fmla="*/ 50 h 50"/>
                <a:gd name="T46" fmla="*/ 45 w 457"/>
                <a:gd name="T47" fmla="*/ 50 h 50"/>
                <a:gd name="T48" fmla="*/ 43 w 457"/>
                <a:gd name="T49" fmla="*/ 50 h 50"/>
                <a:gd name="T50" fmla="*/ 27 w 457"/>
                <a:gd name="T51" fmla="*/ 48 h 50"/>
                <a:gd name="T52" fmla="*/ 14 w 457"/>
                <a:gd name="T53" fmla="*/ 41 h 50"/>
                <a:gd name="T54" fmla="*/ 6 w 457"/>
                <a:gd name="T55" fmla="*/ 31 h 50"/>
                <a:gd name="T56" fmla="*/ 2 w 457"/>
                <a:gd name="T57" fmla="*/ 21 h 50"/>
                <a:gd name="T58" fmla="*/ 0 w 457"/>
                <a:gd name="T59" fmla="*/ 10 h 50"/>
                <a:gd name="T60" fmla="*/ 0 w 457"/>
                <a:gd name="T61" fmla="*/ 4 h 50"/>
                <a:gd name="T62" fmla="*/ 0 w 457"/>
                <a:gd name="T63" fmla="*/ 2 h 50"/>
                <a:gd name="T64" fmla="*/ 0 w 457"/>
                <a:gd name="T65" fmla="*/ 0 h 50"/>
                <a:gd name="T66" fmla="*/ 0 w 457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7" h="50">
                  <a:moveTo>
                    <a:pt x="0" y="0"/>
                  </a:moveTo>
                  <a:lnTo>
                    <a:pt x="457" y="0"/>
                  </a:lnTo>
                  <a:lnTo>
                    <a:pt x="457" y="6"/>
                  </a:lnTo>
                  <a:lnTo>
                    <a:pt x="455" y="27"/>
                  </a:lnTo>
                  <a:lnTo>
                    <a:pt x="446" y="39"/>
                  </a:lnTo>
                  <a:lnTo>
                    <a:pt x="436" y="46"/>
                  </a:lnTo>
                  <a:lnTo>
                    <a:pt x="424" y="50"/>
                  </a:lnTo>
                  <a:lnTo>
                    <a:pt x="415" y="50"/>
                  </a:lnTo>
                  <a:lnTo>
                    <a:pt x="413" y="50"/>
                  </a:lnTo>
                  <a:lnTo>
                    <a:pt x="411" y="50"/>
                  </a:lnTo>
                  <a:lnTo>
                    <a:pt x="411" y="50"/>
                  </a:lnTo>
                  <a:lnTo>
                    <a:pt x="409" y="50"/>
                  </a:lnTo>
                  <a:lnTo>
                    <a:pt x="403" y="50"/>
                  </a:lnTo>
                  <a:lnTo>
                    <a:pt x="386" y="50"/>
                  </a:lnTo>
                  <a:lnTo>
                    <a:pt x="359" y="50"/>
                  </a:lnTo>
                  <a:lnTo>
                    <a:pt x="326" y="50"/>
                  </a:lnTo>
                  <a:lnTo>
                    <a:pt x="289" y="50"/>
                  </a:lnTo>
                  <a:lnTo>
                    <a:pt x="248" y="50"/>
                  </a:lnTo>
                  <a:lnTo>
                    <a:pt x="204" y="50"/>
                  </a:lnTo>
                  <a:lnTo>
                    <a:pt x="163" y="50"/>
                  </a:lnTo>
                  <a:lnTo>
                    <a:pt x="124" y="50"/>
                  </a:lnTo>
                  <a:lnTo>
                    <a:pt x="91" y="50"/>
                  </a:lnTo>
                  <a:lnTo>
                    <a:pt x="64" y="50"/>
                  </a:lnTo>
                  <a:lnTo>
                    <a:pt x="45" y="50"/>
                  </a:lnTo>
                  <a:lnTo>
                    <a:pt x="43" y="50"/>
                  </a:lnTo>
                  <a:lnTo>
                    <a:pt x="27" y="48"/>
                  </a:lnTo>
                  <a:lnTo>
                    <a:pt x="14" y="41"/>
                  </a:lnTo>
                  <a:lnTo>
                    <a:pt x="6" y="31"/>
                  </a:lnTo>
                  <a:lnTo>
                    <a:pt x="2" y="21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Rectangle 533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Freeform 534"/>
            <p:cNvSpPr>
              <a:spLocks/>
            </p:cNvSpPr>
            <p:nvPr/>
          </p:nvSpPr>
          <p:spPr bwMode="auto">
            <a:xfrm>
              <a:off x="1111180" y="3642974"/>
              <a:ext cx="811213" cy="25400"/>
            </a:xfrm>
            <a:custGeom>
              <a:avLst/>
              <a:gdLst>
                <a:gd name="T0" fmla="*/ 0 w 511"/>
                <a:gd name="T1" fmla="*/ 0 h 16"/>
                <a:gd name="T2" fmla="*/ 511 w 511"/>
                <a:gd name="T3" fmla="*/ 0 h 16"/>
                <a:gd name="T4" fmla="*/ 511 w 511"/>
                <a:gd name="T5" fmla="*/ 16 h 16"/>
                <a:gd name="T6" fmla="*/ 502 w 511"/>
                <a:gd name="T7" fmla="*/ 16 h 16"/>
                <a:gd name="T8" fmla="*/ 502 w 511"/>
                <a:gd name="T9" fmla="*/ 16 h 16"/>
                <a:gd name="T10" fmla="*/ 254 w 511"/>
                <a:gd name="T11" fmla="*/ 16 h 16"/>
                <a:gd name="T12" fmla="*/ 0 w 511"/>
                <a:gd name="T13" fmla="*/ 16 h 16"/>
                <a:gd name="T14" fmla="*/ 0 w 511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6">
                  <a:moveTo>
                    <a:pt x="0" y="0"/>
                  </a:moveTo>
                  <a:lnTo>
                    <a:pt x="511" y="0"/>
                  </a:lnTo>
                  <a:lnTo>
                    <a:pt x="511" y="16"/>
                  </a:lnTo>
                  <a:lnTo>
                    <a:pt x="502" y="16"/>
                  </a:lnTo>
                  <a:lnTo>
                    <a:pt x="502" y="16"/>
                  </a:lnTo>
                  <a:lnTo>
                    <a:pt x="254" y="16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Freeform 535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4 w 494"/>
                <a:gd name="T3" fmla="*/ 0 h 54"/>
                <a:gd name="T4" fmla="*/ 490 w 494"/>
                <a:gd name="T5" fmla="*/ 4 h 54"/>
                <a:gd name="T6" fmla="*/ 488 w 494"/>
                <a:gd name="T7" fmla="*/ 9 h 54"/>
                <a:gd name="T8" fmla="*/ 488 w 494"/>
                <a:gd name="T9" fmla="*/ 13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4" y="0"/>
                  </a:lnTo>
                  <a:lnTo>
                    <a:pt x="490" y="4"/>
                  </a:lnTo>
                  <a:lnTo>
                    <a:pt x="488" y="9"/>
                  </a:lnTo>
                  <a:lnTo>
                    <a:pt x="488" y="13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Rectangle 536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Freeform 537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Freeform 538"/>
            <p:cNvSpPr>
              <a:spLocks/>
            </p:cNvSpPr>
            <p:nvPr/>
          </p:nvSpPr>
          <p:spPr bwMode="auto">
            <a:xfrm>
              <a:off x="1154043" y="5043488"/>
              <a:ext cx="728663" cy="79375"/>
            </a:xfrm>
            <a:custGeom>
              <a:avLst/>
              <a:gdLst>
                <a:gd name="T0" fmla="*/ 415 w 459"/>
                <a:gd name="T1" fmla="*/ 0 h 50"/>
                <a:gd name="T2" fmla="*/ 424 w 459"/>
                <a:gd name="T3" fmla="*/ 0 h 50"/>
                <a:gd name="T4" fmla="*/ 436 w 459"/>
                <a:gd name="T5" fmla="*/ 4 h 50"/>
                <a:gd name="T6" fmla="*/ 446 w 459"/>
                <a:gd name="T7" fmla="*/ 10 h 50"/>
                <a:gd name="T8" fmla="*/ 455 w 459"/>
                <a:gd name="T9" fmla="*/ 25 h 50"/>
                <a:gd name="T10" fmla="*/ 459 w 459"/>
                <a:gd name="T11" fmla="*/ 46 h 50"/>
                <a:gd name="T12" fmla="*/ 457 w 459"/>
                <a:gd name="T13" fmla="*/ 50 h 50"/>
                <a:gd name="T14" fmla="*/ 0 w 459"/>
                <a:gd name="T15" fmla="*/ 50 h 50"/>
                <a:gd name="T16" fmla="*/ 0 w 459"/>
                <a:gd name="T17" fmla="*/ 50 h 50"/>
                <a:gd name="T18" fmla="*/ 0 w 459"/>
                <a:gd name="T19" fmla="*/ 50 h 50"/>
                <a:gd name="T20" fmla="*/ 0 w 459"/>
                <a:gd name="T21" fmla="*/ 46 h 50"/>
                <a:gd name="T22" fmla="*/ 0 w 459"/>
                <a:gd name="T23" fmla="*/ 39 h 50"/>
                <a:gd name="T24" fmla="*/ 2 w 459"/>
                <a:gd name="T25" fmla="*/ 29 h 50"/>
                <a:gd name="T26" fmla="*/ 6 w 459"/>
                <a:gd name="T27" fmla="*/ 19 h 50"/>
                <a:gd name="T28" fmla="*/ 14 w 459"/>
                <a:gd name="T29" fmla="*/ 10 h 50"/>
                <a:gd name="T30" fmla="*/ 27 w 459"/>
                <a:gd name="T31" fmla="*/ 2 h 50"/>
                <a:gd name="T32" fmla="*/ 45 w 459"/>
                <a:gd name="T33" fmla="*/ 0 h 50"/>
                <a:gd name="T34" fmla="*/ 45 w 459"/>
                <a:gd name="T35" fmla="*/ 0 h 50"/>
                <a:gd name="T36" fmla="*/ 64 w 459"/>
                <a:gd name="T37" fmla="*/ 0 h 50"/>
                <a:gd name="T38" fmla="*/ 91 w 459"/>
                <a:gd name="T39" fmla="*/ 0 h 50"/>
                <a:gd name="T40" fmla="*/ 124 w 459"/>
                <a:gd name="T41" fmla="*/ 0 h 50"/>
                <a:gd name="T42" fmla="*/ 163 w 459"/>
                <a:gd name="T43" fmla="*/ 0 h 50"/>
                <a:gd name="T44" fmla="*/ 204 w 459"/>
                <a:gd name="T45" fmla="*/ 0 h 50"/>
                <a:gd name="T46" fmla="*/ 248 w 459"/>
                <a:gd name="T47" fmla="*/ 0 h 50"/>
                <a:gd name="T48" fmla="*/ 289 w 459"/>
                <a:gd name="T49" fmla="*/ 0 h 50"/>
                <a:gd name="T50" fmla="*/ 326 w 459"/>
                <a:gd name="T51" fmla="*/ 0 h 50"/>
                <a:gd name="T52" fmla="*/ 359 w 459"/>
                <a:gd name="T53" fmla="*/ 0 h 50"/>
                <a:gd name="T54" fmla="*/ 386 w 459"/>
                <a:gd name="T55" fmla="*/ 0 h 50"/>
                <a:gd name="T56" fmla="*/ 405 w 459"/>
                <a:gd name="T57" fmla="*/ 0 h 50"/>
                <a:gd name="T58" fmla="*/ 411 w 459"/>
                <a:gd name="T59" fmla="*/ 0 h 50"/>
                <a:gd name="T60" fmla="*/ 411 w 459"/>
                <a:gd name="T61" fmla="*/ 0 h 50"/>
                <a:gd name="T62" fmla="*/ 411 w 459"/>
                <a:gd name="T63" fmla="*/ 0 h 50"/>
                <a:gd name="T64" fmla="*/ 413 w 459"/>
                <a:gd name="T65" fmla="*/ 0 h 50"/>
                <a:gd name="T66" fmla="*/ 415 w 459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9" h="50">
                  <a:moveTo>
                    <a:pt x="415" y="0"/>
                  </a:moveTo>
                  <a:lnTo>
                    <a:pt x="424" y="0"/>
                  </a:lnTo>
                  <a:lnTo>
                    <a:pt x="436" y="4"/>
                  </a:lnTo>
                  <a:lnTo>
                    <a:pt x="446" y="10"/>
                  </a:lnTo>
                  <a:lnTo>
                    <a:pt x="455" y="25"/>
                  </a:lnTo>
                  <a:lnTo>
                    <a:pt x="459" y="46"/>
                  </a:lnTo>
                  <a:lnTo>
                    <a:pt x="457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2" y="29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4" y="0"/>
                  </a:lnTo>
                  <a:lnTo>
                    <a:pt x="91" y="0"/>
                  </a:lnTo>
                  <a:lnTo>
                    <a:pt x="124" y="0"/>
                  </a:lnTo>
                  <a:lnTo>
                    <a:pt x="163" y="0"/>
                  </a:lnTo>
                  <a:lnTo>
                    <a:pt x="204" y="0"/>
                  </a:lnTo>
                  <a:lnTo>
                    <a:pt x="248" y="0"/>
                  </a:lnTo>
                  <a:lnTo>
                    <a:pt x="289" y="0"/>
                  </a:lnTo>
                  <a:lnTo>
                    <a:pt x="326" y="0"/>
                  </a:lnTo>
                  <a:lnTo>
                    <a:pt x="359" y="0"/>
                  </a:lnTo>
                  <a:lnTo>
                    <a:pt x="386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3" y="0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Rectangle 539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Freeform 540"/>
            <p:cNvSpPr>
              <a:spLocks/>
            </p:cNvSpPr>
            <p:nvPr/>
          </p:nvSpPr>
          <p:spPr bwMode="auto">
            <a:xfrm>
              <a:off x="1111180" y="5207000"/>
              <a:ext cx="811213" cy="26988"/>
            </a:xfrm>
            <a:custGeom>
              <a:avLst/>
              <a:gdLst>
                <a:gd name="T0" fmla="*/ 0 w 511"/>
                <a:gd name="T1" fmla="*/ 0 h 17"/>
                <a:gd name="T2" fmla="*/ 256 w 511"/>
                <a:gd name="T3" fmla="*/ 0 h 17"/>
                <a:gd name="T4" fmla="*/ 502 w 511"/>
                <a:gd name="T5" fmla="*/ 3 h 17"/>
                <a:gd name="T6" fmla="*/ 502 w 511"/>
                <a:gd name="T7" fmla="*/ 0 h 17"/>
                <a:gd name="T8" fmla="*/ 511 w 511"/>
                <a:gd name="T9" fmla="*/ 0 h 17"/>
                <a:gd name="T10" fmla="*/ 511 w 511"/>
                <a:gd name="T11" fmla="*/ 17 h 17"/>
                <a:gd name="T12" fmla="*/ 0 w 511"/>
                <a:gd name="T13" fmla="*/ 17 h 17"/>
                <a:gd name="T14" fmla="*/ 0 w 51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7">
                  <a:moveTo>
                    <a:pt x="0" y="0"/>
                  </a:moveTo>
                  <a:lnTo>
                    <a:pt x="256" y="0"/>
                  </a:lnTo>
                  <a:lnTo>
                    <a:pt x="502" y="3"/>
                  </a:lnTo>
                  <a:lnTo>
                    <a:pt x="502" y="0"/>
                  </a:lnTo>
                  <a:lnTo>
                    <a:pt x="511" y="0"/>
                  </a:lnTo>
                  <a:lnTo>
                    <a:pt x="511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Freeform 541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Rectangle 542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" name="Freeform 543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8994964" y="700736"/>
            <a:ext cx="270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1.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내용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4303318" y="5429728"/>
            <a:ext cx="67557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b="1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소크라테스가 문제를 삼았던 것은 자연이 아니라 </a:t>
            </a:r>
            <a:r>
              <a:rPr lang="ko-KR" altLang="en-US" sz="2000" b="1" dirty="0">
                <a:solidFill>
                  <a:srgbClr val="91CCF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인간</a:t>
            </a:r>
            <a:r>
              <a:rPr lang="ko-KR" altLang="en-US" b="1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이다</a:t>
            </a:r>
            <a:r>
              <a:rPr lang="en-US" altLang="ko-KR" b="1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  <a:endParaRPr lang="en-US" altLang="ko-KR" b="1" dirty="0" smtClean="0">
              <a:solidFill>
                <a:schemeClr val="tx1">
                  <a:lumMod val="6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/>
            <a:r>
              <a:rPr lang="ko-KR" altLang="en-US" b="1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인간은 </a:t>
            </a:r>
            <a:r>
              <a:rPr lang="ko-KR" altLang="en-US" sz="2000" b="1" dirty="0">
                <a:solidFill>
                  <a:srgbClr val="91CCF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영혼으로서 인간</a:t>
            </a:r>
            <a:r>
              <a:rPr lang="ko-KR" altLang="en-US" b="1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이며</a:t>
            </a:r>
            <a:r>
              <a:rPr lang="en-US" altLang="ko-KR" b="1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</a:t>
            </a:r>
            <a:r>
              <a:rPr lang="ko-KR" altLang="en-US" b="1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b="1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소피스트</a:t>
            </a:r>
            <a:r>
              <a:rPr lang="en-US" altLang="ko-KR" b="1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(sophist)</a:t>
            </a:r>
            <a:r>
              <a:rPr lang="ko-KR" altLang="en-US" b="1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에서 볼 수 있는 개인적 인간이 아니라 </a:t>
            </a:r>
            <a:r>
              <a:rPr lang="ko-KR" altLang="en-US" sz="2000" b="1" dirty="0">
                <a:solidFill>
                  <a:srgbClr val="91CCF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보편적 인간</a:t>
            </a:r>
            <a:r>
              <a:rPr lang="ko-KR" altLang="en-US" b="1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이었다</a:t>
            </a:r>
            <a:r>
              <a:rPr lang="en-US" altLang="ko-KR" b="1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  <a:endParaRPr lang="ko-KR" altLang="en-US" sz="1600" dirty="0">
              <a:solidFill>
                <a:schemeClr val="tx1">
                  <a:lumMod val="6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4648470" y="4976276"/>
            <a:ext cx="641060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그룹 82"/>
          <p:cNvGrpSpPr/>
          <p:nvPr/>
        </p:nvGrpSpPr>
        <p:grpSpPr>
          <a:xfrm>
            <a:off x="4385711" y="2661885"/>
            <a:ext cx="5995735" cy="2308377"/>
            <a:chOff x="4385711" y="2661885"/>
            <a:chExt cx="5995735" cy="2308377"/>
          </a:xfrm>
        </p:grpSpPr>
        <p:pic>
          <p:nvPicPr>
            <p:cNvPr id="72" name="그림 7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84" r="14263"/>
            <a:stretch/>
          </p:blipFill>
          <p:spPr>
            <a:xfrm>
              <a:off x="4385711" y="2661885"/>
              <a:ext cx="2396360" cy="2306303"/>
            </a:xfrm>
            <a:prstGeom prst="rect">
              <a:avLst/>
            </a:prstGeom>
          </p:spPr>
        </p:pic>
        <p:sp>
          <p:nvSpPr>
            <p:cNvPr id="74" name="직사각형 73"/>
            <p:cNvSpPr/>
            <p:nvPr/>
          </p:nvSpPr>
          <p:spPr>
            <a:xfrm>
              <a:off x="6740027" y="4600930"/>
              <a:ext cx="36414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b="1" dirty="0">
                  <a:latin typeface="HY강B" panose="02030600000101010101" pitchFamily="18" charset="-127"/>
                  <a:ea typeface="HY강B" panose="02030600000101010101" pitchFamily="18" charset="-127"/>
                </a:rPr>
                <a:t>소크라테스</a:t>
              </a:r>
              <a:r>
                <a:rPr lang="en-US" altLang="ko-KR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(BC </a:t>
              </a:r>
              <a:r>
                <a:rPr lang="en-US" altLang="ko-KR" dirty="0">
                  <a:latin typeface="HY강B" panose="02030600000101010101" pitchFamily="18" charset="-127"/>
                  <a:ea typeface="HY강B" panose="02030600000101010101" pitchFamily="18" charset="-127"/>
                </a:rPr>
                <a:t>470~BC 399)</a:t>
              </a:r>
              <a:endPara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6598010" y="1947015"/>
            <a:ext cx="485581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b="1" dirty="0" smtClean="0">
                <a:solidFill>
                  <a:srgbClr val="91CCF1"/>
                </a:solidFill>
                <a:effectLst/>
                <a:latin typeface="대한민국독도" panose="02000000000000000000" pitchFamily="2" charset="-127"/>
                <a:ea typeface="대한민국독도" panose="02000000000000000000" pitchFamily="2" charset="-127"/>
              </a:rPr>
              <a:t>너 </a:t>
            </a:r>
            <a:r>
              <a:rPr lang="ko-KR" altLang="en-US" sz="11500" b="1" dirty="0" smtClean="0">
                <a:solidFill>
                  <a:srgbClr val="91CCF1"/>
                </a:solidFill>
                <a:effectLst/>
                <a:latin typeface="대한민국독도" panose="02000000000000000000" pitchFamily="2" charset="-127"/>
                <a:ea typeface="대한민국독도" panose="02000000000000000000" pitchFamily="2" charset="-127"/>
              </a:rPr>
              <a:t>자신</a:t>
            </a:r>
            <a:r>
              <a:rPr lang="ko-KR" altLang="en-US" sz="8800" b="1" dirty="0" smtClean="0">
                <a:solidFill>
                  <a:srgbClr val="91CCF1"/>
                </a:solidFill>
                <a:effectLst/>
                <a:latin typeface="대한민국독도" panose="02000000000000000000" pitchFamily="2" charset="-127"/>
                <a:ea typeface="대한민국독도" panose="02000000000000000000" pitchFamily="2" charset="-127"/>
              </a:rPr>
              <a:t>을 알라</a:t>
            </a:r>
          </a:p>
        </p:txBody>
      </p:sp>
      <p:sp>
        <p:nvSpPr>
          <p:cNvPr id="82" name="자유형 81"/>
          <p:cNvSpPr/>
          <p:nvPr/>
        </p:nvSpPr>
        <p:spPr>
          <a:xfrm>
            <a:off x="11381181" y="2714451"/>
            <a:ext cx="446117" cy="327176"/>
          </a:xfrm>
          <a:custGeom>
            <a:avLst/>
            <a:gdLst/>
            <a:ahLst/>
            <a:cxnLst/>
            <a:rect l="l" t="t" r="r" b="b"/>
            <a:pathLst>
              <a:path w="696737" h="510978">
                <a:moveTo>
                  <a:pt x="550022" y="0"/>
                </a:moveTo>
                <a:lnTo>
                  <a:pt x="559922" y="12384"/>
                </a:lnTo>
                <a:lnTo>
                  <a:pt x="563471" y="12384"/>
                </a:lnTo>
                <a:lnTo>
                  <a:pt x="578340" y="7415"/>
                </a:lnTo>
                <a:cubicBezTo>
                  <a:pt x="597402" y="7415"/>
                  <a:pt x="614361" y="11957"/>
                  <a:pt x="629217" y="21041"/>
                </a:cubicBezTo>
                <a:cubicBezTo>
                  <a:pt x="644072" y="30125"/>
                  <a:pt x="664936" y="34667"/>
                  <a:pt x="691807" y="34667"/>
                </a:cubicBezTo>
                <a:lnTo>
                  <a:pt x="691807" y="84597"/>
                </a:lnTo>
                <a:cubicBezTo>
                  <a:pt x="691807" y="88778"/>
                  <a:pt x="692629" y="95818"/>
                  <a:pt x="694272" y="105717"/>
                </a:cubicBezTo>
                <a:cubicBezTo>
                  <a:pt x="695915" y="115617"/>
                  <a:pt x="696737" y="126870"/>
                  <a:pt x="696737" y="139478"/>
                </a:cubicBezTo>
                <a:cubicBezTo>
                  <a:pt x="696737" y="152085"/>
                  <a:pt x="695554" y="165527"/>
                  <a:pt x="693188" y="179804"/>
                </a:cubicBezTo>
                <a:cubicBezTo>
                  <a:pt x="690821" y="194082"/>
                  <a:pt x="686654" y="203218"/>
                  <a:pt x="680685" y="207215"/>
                </a:cubicBezTo>
                <a:cubicBezTo>
                  <a:pt x="673507" y="234533"/>
                  <a:pt x="667019" y="256488"/>
                  <a:pt x="661222" y="273079"/>
                </a:cubicBezTo>
                <a:cubicBezTo>
                  <a:pt x="655424" y="289670"/>
                  <a:pt x="646636" y="309008"/>
                  <a:pt x="634857" y="331094"/>
                </a:cubicBezTo>
                <a:lnTo>
                  <a:pt x="634857" y="340993"/>
                </a:lnTo>
                <a:cubicBezTo>
                  <a:pt x="612849" y="360555"/>
                  <a:pt x="593662" y="377094"/>
                  <a:pt x="577295" y="390608"/>
                </a:cubicBezTo>
                <a:cubicBezTo>
                  <a:pt x="560927" y="404123"/>
                  <a:pt x="544133" y="418413"/>
                  <a:pt x="526911" y="433479"/>
                </a:cubicBezTo>
                <a:cubicBezTo>
                  <a:pt x="517524" y="441314"/>
                  <a:pt x="498889" y="454224"/>
                  <a:pt x="471005" y="472208"/>
                </a:cubicBezTo>
                <a:cubicBezTo>
                  <a:pt x="443122" y="490193"/>
                  <a:pt x="415731" y="503116"/>
                  <a:pt x="388833" y="510978"/>
                </a:cubicBezTo>
                <a:lnTo>
                  <a:pt x="321904" y="472997"/>
                </a:lnTo>
                <a:lnTo>
                  <a:pt x="321904" y="389504"/>
                </a:lnTo>
                <a:cubicBezTo>
                  <a:pt x="336865" y="376647"/>
                  <a:pt x="346166" y="368397"/>
                  <a:pt x="349808" y="364756"/>
                </a:cubicBezTo>
                <a:cubicBezTo>
                  <a:pt x="353449" y="361114"/>
                  <a:pt x="356112" y="357624"/>
                  <a:pt x="357794" y="354285"/>
                </a:cubicBezTo>
                <a:cubicBezTo>
                  <a:pt x="359477" y="350945"/>
                  <a:pt x="362507" y="345443"/>
                  <a:pt x="366885" y="337779"/>
                </a:cubicBezTo>
                <a:cubicBezTo>
                  <a:pt x="371263" y="330115"/>
                  <a:pt x="380130" y="319604"/>
                  <a:pt x="393487" y="306247"/>
                </a:cubicBezTo>
                <a:cubicBezTo>
                  <a:pt x="395091" y="303855"/>
                  <a:pt x="398680" y="295526"/>
                  <a:pt x="404254" y="281263"/>
                </a:cubicBezTo>
                <a:cubicBezTo>
                  <a:pt x="409828" y="266999"/>
                  <a:pt x="415915" y="251203"/>
                  <a:pt x="422515" y="233876"/>
                </a:cubicBezTo>
                <a:cubicBezTo>
                  <a:pt x="429114" y="216549"/>
                  <a:pt x="435411" y="200155"/>
                  <a:pt x="441406" y="184695"/>
                </a:cubicBezTo>
                <a:cubicBezTo>
                  <a:pt x="447401" y="169235"/>
                  <a:pt x="451897" y="159230"/>
                  <a:pt x="454894" y="154682"/>
                </a:cubicBezTo>
                <a:cubicBezTo>
                  <a:pt x="461967" y="134883"/>
                  <a:pt x="465504" y="119041"/>
                  <a:pt x="465504" y="107157"/>
                </a:cubicBezTo>
                <a:cubicBezTo>
                  <a:pt x="465504" y="95273"/>
                  <a:pt x="462204" y="72490"/>
                  <a:pt x="455604" y="38808"/>
                </a:cubicBezTo>
                <a:cubicBezTo>
                  <a:pt x="465753" y="26871"/>
                  <a:pt x="480280" y="17419"/>
                  <a:pt x="499185" y="10451"/>
                </a:cubicBezTo>
                <a:cubicBezTo>
                  <a:pt x="518089" y="3484"/>
                  <a:pt x="535035" y="0"/>
                  <a:pt x="550022" y="0"/>
                </a:cubicBezTo>
                <a:close/>
                <a:moveTo>
                  <a:pt x="228117" y="0"/>
                </a:moveTo>
                <a:lnTo>
                  <a:pt x="238017" y="12384"/>
                </a:lnTo>
                <a:lnTo>
                  <a:pt x="241566" y="12384"/>
                </a:lnTo>
                <a:lnTo>
                  <a:pt x="256435" y="7415"/>
                </a:lnTo>
                <a:cubicBezTo>
                  <a:pt x="275497" y="7415"/>
                  <a:pt x="292456" y="11957"/>
                  <a:pt x="307312" y="21041"/>
                </a:cubicBezTo>
                <a:cubicBezTo>
                  <a:pt x="322167" y="30125"/>
                  <a:pt x="343031" y="34667"/>
                  <a:pt x="369902" y="34667"/>
                </a:cubicBezTo>
                <a:lnTo>
                  <a:pt x="369902" y="84597"/>
                </a:lnTo>
                <a:cubicBezTo>
                  <a:pt x="369902" y="88778"/>
                  <a:pt x="370724" y="95818"/>
                  <a:pt x="372367" y="105717"/>
                </a:cubicBezTo>
                <a:cubicBezTo>
                  <a:pt x="374011" y="115617"/>
                  <a:pt x="374832" y="126870"/>
                  <a:pt x="374832" y="139478"/>
                </a:cubicBezTo>
                <a:cubicBezTo>
                  <a:pt x="374832" y="152085"/>
                  <a:pt x="373649" y="165527"/>
                  <a:pt x="371283" y="179804"/>
                </a:cubicBezTo>
                <a:cubicBezTo>
                  <a:pt x="368916" y="194082"/>
                  <a:pt x="364749" y="203218"/>
                  <a:pt x="358780" y="207215"/>
                </a:cubicBezTo>
                <a:cubicBezTo>
                  <a:pt x="351629" y="234507"/>
                  <a:pt x="345128" y="256488"/>
                  <a:pt x="339278" y="273157"/>
                </a:cubicBezTo>
                <a:cubicBezTo>
                  <a:pt x="333427" y="289827"/>
                  <a:pt x="324652" y="309140"/>
                  <a:pt x="312952" y="331094"/>
                </a:cubicBezTo>
                <a:lnTo>
                  <a:pt x="312952" y="340993"/>
                </a:lnTo>
                <a:cubicBezTo>
                  <a:pt x="290944" y="360555"/>
                  <a:pt x="271757" y="377094"/>
                  <a:pt x="255390" y="390608"/>
                </a:cubicBezTo>
                <a:cubicBezTo>
                  <a:pt x="239022" y="404123"/>
                  <a:pt x="222228" y="418413"/>
                  <a:pt x="205006" y="433479"/>
                </a:cubicBezTo>
                <a:cubicBezTo>
                  <a:pt x="195619" y="441314"/>
                  <a:pt x="176984" y="454224"/>
                  <a:pt x="149100" y="472208"/>
                </a:cubicBezTo>
                <a:cubicBezTo>
                  <a:pt x="121217" y="490193"/>
                  <a:pt x="93826" y="503116"/>
                  <a:pt x="66928" y="510978"/>
                </a:cubicBezTo>
                <a:lnTo>
                  <a:pt x="0" y="472997"/>
                </a:lnTo>
                <a:lnTo>
                  <a:pt x="0" y="389504"/>
                </a:lnTo>
                <a:cubicBezTo>
                  <a:pt x="14960" y="376647"/>
                  <a:pt x="24261" y="368397"/>
                  <a:pt x="27903" y="364756"/>
                </a:cubicBezTo>
                <a:cubicBezTo>
                  <a:pt x="31545" y="361114"/>
                  <a:pt x="34207" y="357624"/>
                  <a:pt x="35890" y="354285"/>
                </a:cubicBezTo>
                <a:cubicBezTo>
                  <a:pt x="37572" y="350945"/>
                  <a:pt x="40603" y="345443"/>
                  <a:pt x="44980" y="337779"/>
                </a:cubicBezTo>
                <a:cubicBezTo>
                  <a:pt x="49358" y="330115"/>
                  <a:pt x="58225" y="319604"/>
                  <a:pt x="71582" y="306247"/>
                </a:cubicBezTo>
                <a:cubicBezTo>
                  <a:pt x="73186" y="303855"/>
                  <a:pt x="76775" y="295526"/>
                  <a:pt x="82349" y="281263"/>
                </a:cubicBezTo>
                <a:cubicBezTo>
                  <a:pt x="87923" y="266999"/>
                  <a:pt x="94010" y="251203"/>
                  <a:pt x="100610" y="233876"/>
                </a:cubicBezTo>
                <a:cubicBezTo>
                  <a:pt x="107209" y="216549"/>
                  <a:pt x="113506" y="200155"/>
                  <a:pt x="119501" y="184695"/>
                </a:cubicBezTo>
                <a:cubicBezTo>
                  <a:pt x="125496" y="169235"/>
                  <a:pt x="129992" y="159230"/>
                  <a:pt x="132989" y="154682"/>
                </a:cubicBezTo>
                <a:cubicBezTo>
                  <a:pt x="140062" y="134883"/>
                  <a:pt x="143599" y="119041"/>
                  <a:pt x="143599" y="107157"/>
                </a:cubicBezTo>
                <a:cubicBezTo>
                  <a:pt x="143599" y="95273"/>
                  <a:pt x="140299" y="72490"/>
                  <a:pt x="133699" y="38808"/>
                </a:cubicBezTo>
                <a:cubicBezTo>
                  <a:pt x="143848" y="26871"/>
                  <a:pt x="158388" y="17419"/>
                  <a:pt x="177319" y="10451"/>
                </a:cubicBezTo>
                <a:cubicBezTo>
                  <a:pt x="196250" y="3484"/>
                  <a:pt x="213183" y="0"/>
                  <a:pt x="228117" y="0"/>
                </a:cubicBezTo>
                <a:close/>
              </a:path>
            </a:pathLst>
          </a:custGeom>
          <a:solidFill>
            <a:srgbClr val="91CCF1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91CCF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275915" y="2701749"/>
            <a:ext cx="394741" cy="352580"/>
          </a:xfrm>
          <a:custGeom>
            <a:avLst/>
            <a:gdLst/>
            <a:ahLst/>
            <a:cxnLst/>
            <a:rect l="l" t="t" r="r" b="b"/>
            <a:pathLst>
              <a:path w="616500" h="550654">
                <a:moveTo>
                  <a:pt x="498457" y="0"/>
                </a:moveTo>
                <a:lnTo>
                  <a:pt x="577494" y="12424"/>
                </a:lnTo>
                <a:lnTo>
                  <a:pt x="606600" y="89962"/>
                </a:lnTo>
                <a:cubicBezTo>
                  <a:pt x="597240" y="107788"/>
                  <a:pt x="592008" y="118904"/>
                  <a:pt x="590903" y="123308"/>
                </a:cubicBezTo>
                <a:cubicBezTo>
                  <a:pt x="589799" y="127712"/>
                  <a:pt x="589247" y="132385"/>
                  <a:pt x="589247" y="137329"/>
                </a:cubicBezTo>
                <a:cubicBezTo>
                  <a:pt x="589247" y="142272"/>
                  <a:pt x="588267" y="148661"/>
                  <a:pt x="586309" y="156496"/>
                </a:cubicBezTo>
                <a:cubicBezTo>
                  <a:pt x="584350" y="164331"/>
                  <a:pt x="580373" y="175742"/>
                  <a:pt x="574378" y="190729"/>
                </a:cubicBezTo>
                <a:cubicBezTo>
                  <a:pt x="574378" y="194305"/>
                  <a:pt x="574378" y="203935"/>
                  <a:pt x="574378" y="219619"/>
                </a:cubicBezTo>
                <a:cubicBezTo>
                  <a:pt x="574378" y="235303"/>
                  <a:pt x="574378" y="252222"/>
                  <a:pt x="574378" y="270378"/>
                </a:cubicBezTo>
                <a:cubicBezTo>
                  <a:pt x="574378" y="288533"/>
                  <a:pt x="574378" y="305972"/>
                  <a:pt x="574378" y="322694"/>
                </a:cubicBezTo>
                <a:cubicBezTo>
                  <a:pt x="574378" y="339416"/>
                  <a:pt x="573563" y="350670"/>
                  <a:pt x="571933" y="356454"/>
                </a:cubicBezTo>
                <a:cubicBezTo>
                  <a:pt x="574904" y="375779"/>
                  <a:pt x="578526" y="391844"/>
                  <a:pt x="582799" y="404649"/>
                </a:cubicBezTo>
                <a:cubicBezTo>
                  <a:pt x="587071" y="417454"/>
                  <a:pt x="598305" y="438935"/>
                  <a:pt x="616500" y="469093"/>
                </a:cubicBezTo>
                <a:cubicBezTo>
                  <a:pt x="608191" y="482424"/>
                  <a:pt x="596662" y="496458"/>
                  <a:pt x="581911" y="511195"/>
                </a:cubicBezTo>
                <a:cubicBezTo>
                  <a:pt x="567161" y="525932"/>
                  <a:pt x="553186" y="533301"/>
                  <a:pt x="539987" y="533301"/>
                </a:cubicBezTo>
                <a:lnTo>
                  <a:pt x="532063" y="527679"/>
                </a:lnTo>
                <a:lnTo>
                  <a:pt x="527682" y="529869"/>
                </a:lnTo>
                <a:lnTo>
                  <a:pt x="515219" y="539848"/>
                </a:lnTo>
                <a:cubicBezTo>
                  <a:pt x="499207" y="547052"/>
                  <a:pt x="482110" y="549004"/>
                  <a:pt x="463928" y="545704"/>
                </a:cubicBezTo>
                <a:cubicBezTo>
                  <a:pt x="445746" y="542404"/>
                  <a:pt x="424285" y="544054"/>
                  <a:pt x="399543" y="550654"/>
                </a:cubicBezTo>
                <a:lnTo>
                  <a:pt x="379192" y="509519"/>
                </a:lnTo>
                <a:cubicBezTo>
                  <a:pt x="378035" y="506048"/>
                  <a:pt x="375097" y="499981"/>
                  <a:pt x="370378" y="491318"/>
                </a:cubicBezTo>
                <a:cubicBezTo>
                  <a:pt x="365658" y="482654"/>
                  <a:pt x="360518" y="472761"/>
                  <a:pt x="354957" y="461639"/>
                </a:cubicBezTo>
                <a:cubicBezTo>
                  <a:pt x="349396" y="450517"/>
                  <a:pt x="345215" y="437528"/>
                  <a:pt x="342415" y="422673"/>
                </a:cubicBezTo>
                <a:cubicBezTo>
                  <a:pt x="339615" y="407817"/>
                  <a:pt x="340686" y="397563"/>
                  <a:pt x="345629" y="391910"/>
                </a:cubicBezTo>
                <a:cubicBezTo>
                  <a:pt x="340791" y="367090"/>
                  <a:pt x="337932" y="344951"/>
                  <a:pt x="337051" y="325494"/>
                </a:cubicBezTo>
                <a:cubicBezTo>
                  <a:pt x="336171" y="306037"/>
                  <a:pt x="337373" y="284359"/>
                  <a:pt x="340660" y="260458"/>
                </a:cubicBezTo>
                <a:lnTo>
                  <a:pt x="338215" y="251703"/>
                </a:lnTo>
                <a:cubicBezTo>
                  <a:pt x="347628" y="226909"/>
                  <a:pt x="358309" y="203449"/>
                  <a:pt x="370259" y="181323"/>
                </a:cubicBezTo>
                <a:cubicBezTo>
                  <a:pt x="382209" y="159198"/>
                  <a:pt x="391524" y="142180"/>
                  <a:pt x="398202" y="130269"/>
                </a:cubicBezTo>
                <a:cubicBezTo>
                  <a:pt x="405959" y="114809"/>
                  <a:pt x="419039" y="94366"/>
                  <a:pt x="437444" y="68941"/>
                </a:cubicBezTo>
                <a:cubicBezTo>
                  <a:pt x="455849" y="43515"/>
                  <a:pt x="476187" y="20535"/>
                  <a:pt x="498457" y="0"/>
                </a:cubicBezTo>
                <a:close/>
                <a:moveTo>
                  <a:pt x="161684" y="0"/>
                </a:moveTo>
                <a:lnTo>
                  <a:pt x="240760" y="12424"/>
                </a:lnTo>
                <a:lnTo>
                  <a:pt x="269827" y="89962"/>
                </a:lnTo>
                <a:cubicBezTo>
                  <a:pt x="260466" y="107788"/>
                  <a:pt x="255234" y="118904"/>
                  <a:pt x="254130" y="123308"/>
                </a:cubicBezTo>
                <a:cubicBezTo>
                  <a:pt x="253026" y="127712"/>
                  <a:pt x="252473" y="132385"/>
                  <a:pt x="252473" y="137329"/>
                </a:cubicBezTo>
                <a:cubicBezTo>
                  <a:pt x="252473" y="142272"/>
                  <a:pt x="251494" y="148667"/>
                  <a:pt x="249535" y="156516"/>
                </a:cubicBezTo>
                <a:cubicBezTo>
                  <a:pt x="247576" y="164364"/>
                  <a:pt x="243613" y="175769"/>
                  <a:pt x="237644" y="190729"/>
                </a:cubicBezTo>
                <a:cubicBezTo>
                  <a:pt x="237644" y="194305"/>
                  <a:pt x="237644" y="203935"/>
                  <a:pt x="237644" y="219619"/>
                </a:cubicBezTo>
                <a:cubicBezTo>
                  <a:pt x="237644" y="235303"/>
                  <a:pt x="237644" y="252222"/>
                  <a:pt x="237644" y="270378"/>
                </a:cubicBezTo>
                <a:cubicBezTo>
                  <a:pt x="237644" y="288533"/>
                  <a:pt x="237644" y="305978"/>
                  <a:pt x="237644" y="322714"/>
                </a:cubicBezTo>
                <a:cubicBezTo>
                  <a:pt x="237644" y="339449"/>
                  <a:pt x="236816" y="350670"/>
                  <a:pt x="235159" y="356375"/>
                </a:cubicBezTo>
                <a:cubicBezTo>
                  <a:pt x="238131" y="375753"/>
                  <a:pt x="241752" y="391844"/>
                  <a:pt x="246025" y="404649"/>
                </a:cubicBezTo>
                <a:cubicBezTo>
                  <a:pt x="250298" y="417454"/>
                  <a:pt x="261531" y="438935"/>
                  <a:pt x="279726" y="469093"/>
                </a:cubicBezTo>
                <a:cubicBezTo>
                  <a:pt x="271417" y="482424"/>
                  <a:pt x="259895" y="496458"/>
                  <a:pt x="245157" y="511195"/>
                </a:cubicBezTo>
                <a:cubicBezTo>
                  <a:pt x="230420" y="525932"/>
                  <a:pt x="216439" y="533301"/>
                  <a:pt x="203213" y="533301"/>
                </a:cubicBezTo>
                <a:lnTo>
                  <a:pt x="195341" y="527673"/>
                </a:lnTo>
                <a:lnTo>
                  <a:pt x="190948" y="529869"/>
                </a:lnTo>
                <a:lnTo>
                  <a:pt x="178446" y="539848"/>
                </a:lnTo>
                <a:cubicBezTo>
                  <a:pt x="162407" y="547052"/>
                  <a:pt x="145310" y="549004"/>
                  <a:pt x="127155" y="545704"/>
                </a:cubicBezTo>
                <a:cubicBezTo>
                  <a:pt x="108999" y="542404"/>
                  <a:pt x="87564" y="544054"/>
                  <a:pt x="62848" y="550654"/>
                </a:cubicBezTo>
                <a:lnTo>
                  <a:pt x="42419" y="509519"/>
                </a:lnTo>
                <a:cubicBezTo>
                  <a:pt x="41236" y="505969"/>
                  <a:pt x="38291" y="499876"/>
                  <a:pt x="33584" y="491239"/>
                </a:cubicBezTo>
                <a:cubicBezTo>
                  <a:pt x="28878" y="482601"/>
                  <a:pt x="23744" y="472728"/>
                  <a:pt x="18183" y="461619"/>
                </a:cubicBezTo>
                <a:cubicBezTo>
                  <a:pt x="12622" y="450511"/>
                  <a:pt x="8442" y="437528"/>
                  <a:pt x="5642" y="422673"/>
                </a:cubicBezTo>
                <a:cubicBezTo>
                  <a:pt x="2841" y="407817"/>
                  <a:pt x="3913" y="397563"/>
                  <a:pt x="8856" y="391910"/>
                </a:cubicBezTo>
                <a:cubicBezTo>
                  <a:pt x="4018" y="367090"/>
                  <a:pt x="1159" y="344951"/>
                  <a:pt x="278" y="325494"/>
                </a:cubicBezTo>
                <a:cubicBezTo>
                  <a:pt x="-603" y="306037"/>
                  <a:pt x="613" y="284372"/>
                  <a:pt x="3926" y="260498"/>
                </a:cubicBezTo>
                <a:lnTo>
                  <a:pt x="1441" y="251782"/>
                </a:lnTo>
                <a:cubicBezTo>
                  <a:pt x="10854" y="226961"/>
                  <a:pt x="21542" y="203482"/>
                  <a:pt x="33506" y="181343"/>
                </a:cubicBezTo>
                <a:cubicBezTo>
                  <a:pt x="45469" y="159204"/>
                  <a:pt x="54790" y="142180"/>
                  <a:pt x="61468" y="130269"/>
                </a:cubicBezTo>
                <a:cubicBezTo>
                  <a:pt x="69198" y="114809"/>
                  <a:pt x="82266" y="94366"/>
                  <a:pt x="100671" y="68941"/>
                </a:cubicBezTo>
                <a:cubicBezTo>
                  <a:pt x="119076" y="43515"/>
                  <a:pt x="139414" y="20535"/>
                  <a:pt x="161684" y="0"/>
                </a:cubicBezTo>
                <a:close/>
              </a:path>
            </a:pathLst>
          </a:custGeom>
          <a:solidFill>
            <a:srgbClr val="91CCF1">
              <a:alpha val="65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1500" b="1" dirty="0" smtClean="0">
              <a:solidFill>
                <a:srgbClr val="91CCF1"/>
              </a:solidFill>
              <a:effectLst/>
              <a:latin typeface="대한민국독도" panose="02000000000000000000" pitchFamily="2" charset="-127"/>
              <a:ea typeface="대한민국독도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64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0" grpId="0"/>
      <p:bldP spid="69" grpId="0"/>
      <p:bldP spid="82" grpId="0" animBg="1"/>
      <p:bldP spid="8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4"/>
          <a:stretch/>
        </p:blipFill>
        <p:spPr>
          <a:xfrm>
            <a:off x="7708553" y="3853850"/>
            <a:ext cx="4478482" cy="300415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7564582" y="6488668"/>
            <a:ext cx="4622453" cy="369332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플라톤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(BC 428~BC 348)</a:t>
            </a:r>
            <a:endParaRPr lang="ko-KR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8788039" y="171713"/>
            <a:ext cx="3117658" cy="566257"/>
          </a:xfrm>
          <a:prstGeom prst="rect">
            <a:avLst/>
          </a:prstGeom>
          <a:solidFill>
            <a:schemeClr val="bg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20837" y="161013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철학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과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고대 그리스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788039" y="643117"/>
            <a:ext cx="3117658" cy="360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11680475" y="135977"/>
            <a:ext cx="386663" cy="773048"/>
            <a:chOff x="1111180" y="3642974"/>
            <a:chExt cx="811213" cy="159101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Freeform 517"/>
            <p:cNvSpPr>
              <a:spLocks/>
            </p:cNvSpPr>
            <p:nvPr/>
          </p:nvSpPr>
          <p:spPr bwMode="auto">
            <a:xfrm>
              <a:off x="1154043" y="3735049"/>
              <a:ext cx="725488" cy="98425"/>
            </a:xfrm>
            <a:custGeom>
              <a:avLst/>
              <a:gdLst>
                <a:gd name="T0" fmla="*/ 457 w 457"/>
                <a:gd name="T1" fmla="*/ 0 h 62"/>
                <a:gd name="T2" fmla="*/ 457 w 457"/>
                <a:gd name="T3" fmla="*/ 0 h 62"/>
                <a:gd name="T4" fmla="*/ 457 w 457"/>
                <a:gd name="T5" fmla="*/ 0 h 62"/>
                <a:gd name="T6" fmla="*/ 457 w 457"/>
                <a:gd name="T7" fmla="*/ 2 h 62"/>
                <a:gd name="T8" fmla="*/ 457 w 457"/>
                <a:gd name="T9" fmla="*/ 6 h 62"/>
                <a:gd name="T10" fmla="*/ 457 w 457"/>
                <a:gd name="T11" fmla="*/ 12 h 62"/>
                <a:gd name="T12" fmla="*/ 457 w 457"/>
                <a:gd name="T13" fmla="*/ 33 h 62"/>
                <a:gd name="T14" fmla="*/ 450 w 457"/>
                <a:gd name="T15" fmla="*/ 47 h 62"/>
                <a:gd name="T16" fmla="*/ 440 w 457"/>
                <a:gd name="T17" fmla="*/ 56 h 62"/>
                <a:gd name="T18" fmla="*/ 430 w 457"/>
                <a:gd name="T19" fmla="*/ 60 h 62"/>
                <a:gd name="T20" fmla="*/ 419 w 457"/>
                <a:gd name="T21" fmla="*/ 62 h 62"/>
                <a:gd name="T22" fmla="*/ 413 w 457"/>
                <a:gd name="T23" fmla="*/ 62 h 62"/>
                <a:gd name="T24" fmla="*/ 409 w 457"/>
                <a:gd name="T25" fmla="*/ 62 h 62"/>
                <a:gd name="T26" fmla="*/ 403 w 457"/>
                <a:gd name="T27" fmla="*/ 62 h 62"/>
                <a:gd name="T28" fmla="*/ 382 w 457"/>
                <a:gd name="T29" fmla="*/ 62 h 62"/>
                <a:gd name="T30" fmla="*/ 351 w 457"/>
                <a:gd name="T31" fmla="*/ 62 h 62"/>
                <a:gd name="T32" fmla="*/ 314 w 457"/>
                <a:gd name="T33" fmla="*/ 62 h 62"/>
                <a:gd name="T34" fmla="*/ 271 w 457"/>
                <a:gd name="T35" fmla="*/ 62 h 62"/>
                <a:gd name="T36" fmla="*/ 223 w 457"/>
                <a:gd name="T37" fmla="*/ 62 h 62"/>
                <a:gd name="T38" fmla="*/ 177 w 457"/>
                <a:gd name="T39" fmla="*/ 62 h 62"/>
                <a:gd name="T40" fmla="*/ 134 w 457"/>
                <a:gd name="T41" fmla="*/ 62 h 62"/>
                <a:gd name="T42" fmla="*/ 97 w 457"/>
                <a:gd name="T43" fmla="*/ 62 h 62"/>
                <a:gd name="T44" fmla="*/ 66 w 457"/>
                <a:gd name="T45" fmla="*/ 62 h 62"/>
                <a:gd name="T46" fmla="*/ 45 w 457"/>
                <a:gd name="T47" fmla="*/ 62 h 62"/>
                <a:gd name="T48" fmla="*/ 27 w 457"/>
                <a:gd name="T49" fmla="*/ 60 h 62"/>
                <a:gd name="T50" fmla="*/ 14 w 457"/>
                <a:gd name="T51" fmla="*/ 53 h 62"/>
                <a:gd name="T52" fmla="*/ 6 w 457"/>
                <a:gd name="T53" fmla="*/ 43 h 62"/>
                <a:gd name="T54" fmla="*/ 2 w 457"/>
                <a:gd name="T55" fmla="*/ 33 h 62"/>
                <a:gd name="T56" fmla="*/ 0 w 457"/>
                <a:gd name="T57" fmla="*/ 22 h 62"/>
                <a:gd name="T58" fmla="*/ 0 w 457"/>
                <a:gd name="T59" fmla="*/ 16 h 62"/>
                <a:gd name="T60" fmla="*/ 0 w 457"/>
                <a:gd name="T61" fmla="*/ 12 h 62"/>
                <a:gd name="T62" fmla="*/ 6 w 457"/>
                <a:gd name="T63" fmla="*/ 4 h 62"/>
                <a:gd name="T64" fmla="*/ 457 w 457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2">
                  <a:moveTo>
                    <a:pt x="457" y="0"/>
                  </a:moveTo>
                  <a:lnTo>
                    <a:pt x="457" y="0"/>
                  </a:lnTo>
                  <a:lnTo>
                    <a:pt x="457" y="0"/>
                  </a:lnTo>
                  <a:lnTo>
                    <a:pt x="457" y="2"/>
                  </a:lnTo>
                  <a:lnTo>
                    <a:pt x="457" y="6"/>
                  </a:lnTo>
                  <a:lnTo>
                    <a:pt x="457" y="12"/>
                  </a:lnTo>
                  <a:lnTo>
                    <a:pt x="457" y="33"/>
                  </a:lnTo>
                  <a:lnTo>
                    <a:pt x="450" y="47"/>
                  </a:lnTo>
                  <a:lnTo>
                    <a:pt x="440" y="56"/>
                  </a:lnTo>
                  <a:lnTo>
                    <a:pt x="430" y="60"/>
                  </a:lnTo>
                  <a:lnTo>
                    <a:pt x="419" y="62"/>
                  </a:lnTo>
                  <a:lnTo>
                    <a:pt x="413" y="62"/>
                  </a:lnTo>
                  <a:lnTo>
                    <a:pt x="409" y="62"/>
                  </a:lnTo>
                  <a:lnTo>
                    <a:pt x="403" y="62"/>
                  </a:lnTo>
                  <a:lnTo>
                    <a:pt x="382" y="62"/>
                  </a:lnTo>
                  <a:lnTo>
                    <a:pt x="351" y="62"/>
                  </a:lnTo>
                  <a:lnTo>
                    <a:pt x="314" y="62"/>
                  </a:lnTo>
                  <a:lnTo>
                    <a:pt x="271" y="62"/>
                  </a:lnTo>
                  <a:lnTo>
                    <a:pt x="223" y="62"/>
                  </a:lnTo>
                  <a:lnTo>
                    <a:pt x="177" y="62"/>
                  </a:lnTo>
                  <a:lnTo>
                    <a:pt x="134" y="62"/>
                  </a:lnTo>
                  <a:lnTo>
                    <a:pt x="97" y="62"/>
                  </a:lnTo>
                  <a:lnTo>
                    <a:pt x="66" y="62"/>
                  </a:lnTo>
                  <a:lnTo>
                    <a:pt x="45" y="62"/>
                  </a:lnTo>
                  <a:lnTo>
                    <a:pt x="27" y="60"/>
                  </a:lnTo>
                  <a:lnTo>
                    <a:pt x="14" y="53"/>
                  </a:lnTo>
                  <a:lnTo>
                    <a:pt x="6" y="43"/>
                  </a:lnTo>
                  <a:lnTo>
                    <a:pt x="2" y="33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6" y="4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9" name="Rectangle 518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" name="Rectangle 519"/>
            <p:cNvSpPr>
              <a:spLocks noChangeArrowheads="1"/>
            </p:cNvSpPr>
            <p:nvPr/>
          </p:nvSpPr>
          <p:spPr bwMode="auto">
            <a:xfrm>
              <a:off x="1111180" y="3642974"/>
              <a:ext cx="811213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1" name="Freeform 520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2 w 494"/>
                <a:gd name="T3" fmla="*/ 2 h 54"/>
                <a:gd name="T4" fmla="*/ 490 w 494"/>
                <a:gd name="T5" fmla="*/ 7 h 54"/>
                <a:gd name="T6" fmla="*/ 488 w 494"/>
                <a:gd name="T7" fmla="*/ 11 h 54"/>
                <a:gd name="T8" fmla="*/ 486 w 494"/>
                <a:gd name="T9" fmla="*/ 15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2" y="2"/>
                  </a:lnTo>
                  <a:lnTo>
                    <a:pt x="490" y="7"/>
                  </a:lnTo>
                  <a:lnTo>
                    <a:pt x="488" y="11"/>
                  </a:lnTo>
                  <a:lnTo>
                    <a:pt x="486" y="15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2" name="Rectangle 521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3" name="Freeform 522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4" name="Freeform 523"/>
            <p:cNvSpPr>
              <a:spLocks/>
            </p:cNvSpPr>
            <p:nvPr/>
          </p:nvSpPr>
          <p:spPr bwMode="auto">
            <a:xfrm>
              <a:off x="1154043" y="5043488"/>
              <a:ext cx="725488" cy="101600"/>
            </a:xfrm>
            <a:custGeom>
              <a:avLst/>
              <a:gdLst>
                <a:gd name="T0" fmla="*/ 413 w 457"/>
                <a:gd name="T1" fmla="*/ 0 h 64"/>
                <a:gd name="T2" fmla="*/ 419 w 457"/>
                <a:gd name="T3" fmla="*/ 0 h 64"/>
                <a:gd name="T4" fmla="*/ 430 w 457"/>
                <a:gd name="T5" fmla="*/ 2 h 64"/>
                <a:gd name="T6" fmla="*/ 440 w 457"/>
                <a:gd name="T7" fmla="*/ 6 h 64"/>
                <a:gd name="T8" fmla="*/ 450 w 457"/>
                <a:gd name="T9" fmla="*/ 15 h 64"/>
                <a:gd name="T10" fmla="*/ 457 w 457"/>
                <a:gd name="T11" fmla="*/ 29 h 64"/>
                <a:gd name="T12" fmla="*/ 457 w 457"/>
                <a:gd name="T13" fmla="*/ 50 h 64"/>
                <a:gd name="T14" fmla="*/ 457 w 457"/>
                <a:gd name="T15" fmla="*/ 56 h 64"/>
                <a:gd name="T16" fmla="*/ 457 w 457"/>
                <a:gd name="T17" fmla="*/ 60 h 64"/>
                <a:gd name="T18" fmla="*/ 457 w 457"/>
                <a:gd name="T19" fmla="*/ 62 h 64"/>
                <a:gd name="T20" fmla="*/ 457 w 457"/>
                <a:gd name="T21" fmla="*/ 64 h 64"/>
                <a:gd name="T22" fmla="*/ 457 w 457"/>
                <a:gd name="T23" fmla="*/ 64 h 64"/>
                <a:gd name="T24" fmla="*/ 6 w 457"/>
                <a:gd name="T25" fmla="*/ 58 h 64"/>
                <a:gd name="T26" fmla="*/ 0 w 457"/>
                <a:gd name="T27" fmla="*/ 50 h 64"/>
                <a:gd name="T28" fmla="*/ 0 w 457"/>
                <a:gd name="T29" fmla="*/ 48 h 64"/>
                <a:gd name="T30" fmla="*/ 0 w 457"/>
                <a:gd name="T31" fmla="*/ 39 h 64"/>
                <a:gd name="T32" fmla="*/ 2 w 457"/>
                <a:gd name="T33" fmla="*/ 31 h 64"/>
                <a:gd name="T34" fmla="*/ 6 w 457"/>
                <a:gd name="T35" fmla="*/ 19 h 64"/>
                <a:gd name="T36" fmla="*/ 14 w 457"/>
                <a:gd name="T37" fmla="*/ 10 h 64"/>
                <a:gd name="T38" fmla="*/ 27 w 457"/>
                <a:gd name="T39" fmla="*/ 2 h 64"/>
                <a:gd name="T40" fmla="*/ 45 w 457"/>
                <a:gd name="T41" fmla="*/ 0 h 64"/>
                <a:gd name="T42" fmla="*/ 66 w 457"/>
                <a:gd name="T43" fmla="*/ 0 h 64"/>
                <a:gd name="T44" fmla="*/ 97 w 457"/>
                <a:gd name="T45" fmla="*/ 0 h 64"/>
                <a:gd name="T46" fmla="*/ 134 w 457"/>
                <a:gd name="T47" fmla="*/ 0 h 64"/>
                <a:gd name="T48" fmla="*/ 177 w 457"/>
                <a:gd name="T49" fmla="*/ 0 h 64"/>
                <a:gd name="T50" fmla="*/ 223 w 457"/>
                <a:gd name="T51" fmla="*/ 0 h 64"/>
                <a:gd name="T52" fmla="*/ 271 w 457"/>
                <a:gd name="T53" fmla="*/ 0 h 64"/>
                <a:gd name="T54" fmla="*/ 314 w 457"/>
                <a:gd name="T55" fmla="*/ 0 h 64"/>
                <a:gd name="T56" fmla="*/ 351 w 457"/>
                <a:gd name="T57" fmla="*/ 0 h 64"/>
                <a:gd name="T58" fmla="*/ 382 w 457"/>
                <a:gd name="T59" fmla="*/ 0 h 64"/>
                <a:gd name="T60" fmla="*/ 403 w 457"/>
                <a:gd name="T61" fmla="*/ 0 h 64"/>
                <a:gd name="T62" fmla="*/ 411 w 457"/>
                <a:gd name="T63" fmla="*/ 0 h 64"/>
                <a:gd name="T64" fmla="*/ 413 w 457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4">
                  <a:moveTo>
                    <a:pt x="413" y="0"/>
                  </a:moveTo>
                  <a:lnTo>
                    <a:pt x="419" y="0"/>
                  </a:lnTo>
                  <a:lnTo>
                    <a:pt x="430" y="2"/>
                  </a:lnTo>
                  <a:lnTo>
                    <a:pt x="440" y="6"/>
                  </a:lnTo>
                  <a:lnTo>
                    <a:pt x="450" y="15"/>
                  </a:lnTo>
                  <a:lnTo>
                    <a:pt x="457" y="29"/>
                  </a:lnTo>
                  <a:lnTo>
                    <a:pt x="457" y="50"/>
                  </a:lnTo>
                  <a:lnTo>
                    <a:pt x="457" y="56"/>
                  </a:lnTo>
                  <a:lnTo>
                    <a:pt x="457" y="60"/>
                  </a:lnTo>
                  <a:lnTo>
                    <a:pt x="457" y="62"/>
                  </a:lnTo>
                  <a:lnTo>
                    <a:pt x="457" y="64"/>
                  </a:lnTo>
                  <a:lnTo>
                    <a:pt x="457" y="64"/>
                  </a:lnTo>
                  <a:lnTo>
                    <a:pt x="6" y="58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39"/>
                  </a:lnTo>
                  <a:lnTo>
                    <a:pt x="2" y="31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66" y="0"/>
                  </a:lnTo>
                  <a:lnTo>
                    <a:pt x="97" y="0"/>
                  </a:lnTo>
                  <a:lnTo>
                    <a:pt x="134" y="0"/>
                  </a:lnTo>
                  <a:lnTo>
                    <a:pt x="177" y="0"/>
                  </a:lnTo>
                  <a:lnTo>
                    <a:pt x="223" y="0"/>
                  </a:lnTo>
                  <a:lnTo>
                    <a:pt x="271" y="0"/>
                  </a:lnTo>
                  <a:lnTo>
                    <a:pt x="314" y="0"/>
                  </a:lnTo>
                  <a:lnTo>
                    <a:pt x="351" y="0"/>
                  </a:lnTo>
                  <a:lnTo>
                    <a:pt x="382" y="0"/>
                  </a:lnTo>
                  <a:lnTo>
                    <a:pt x="403" y="0"/>
                  </a:lnTo>
                  <a:lnTo>
                    <a:pt x="411" y="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5" name="Rectangle 524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6" name="Rectangle 525"/>
            <p:cNvSpPr>
              <a:spLocks noChangeArrowheads="1"/>
            </p:cNvSpPr>
            <p:nvPr/>
          </p:nvSpPr>
          <p:spPr bwMode="auto">
            <a:xfrm>
              <a:off x="1111180" y="5207000"/>
              <a:ext cx="811213" cy="26988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7" name="Freeform 526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8" name="Rectangle 527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9" name="Freeform 528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0" name="Rectangle 529"/>
            <p:cNvSpPr>
              <a:spLocks noChangeArrowheads="1"/>
            </p:cNvSpPr>
            <p:nvPr/>
          </p:nvSpPr>
          <p:spPr bwMode="auto">
            <a:xfrm>
              <a:off x="1249293" y="4914900"/>
              <a:ext cx="534988" cy="10318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1" name="Rectangle 530"/>
            <p:cNvSpPr>
              <a:spLocks noChangeArrowheads="1"/>
            </p:cNvSpPr>
            <p:nvPr/>
          </p:nvSpPr>
          <p:spPr bwMode="auto">
            <a:xfrm>
              <a:off x="1249293" y="4000161"/>
              <a:ext cx="534988" cy="86870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2" name="Rectangle 531"/>
            <p:cNvSpPr>
              <a:spLocks noChangeArrowheads="1"/>
            </p:cNvSpPr>
            <p:nvPr/>
          </p:nvSpPr>
          <p:spPr bwMode="auto">
            <a:xfrm>
              <a:off x="1249293" y="3862049"/>
              <a:ext cx="534988" cy="1016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3" name="Freeform 532"/>
            <p:cNvSpPr>
              <a:spLocks/>
            </p:cNvSpPr>
            <p:nvPr/>
          </p:nvSpPr>
          <p:spPr bwMode="auto">
            <a:xfrm>
              <a:off x="1154043" y="3754099"/>
              <a:ext cx="725488" cy="79375"/>
            </a:xfrm>
            <a:custGeom>
              <a:avLst/>
              <a:gdLst>
                <a:gd name="T0" fmla="*/ 0 w 457"/>
                <a:gd name="T1" fmla="*/ 0 h 50"/>
                <a:gd name="T2" fmla="*/ 457 w 457"/>
                <a:gd name="T3" fmla="*/ 0 h 50"/>
                <a:gd name="T4" fmla="*/ 457 w 457"/>
                <a:gd name="T5" fmla="*/ 6 h 50"/>
                <a:gd name="T6" fmla="*/ 455 w 457"/>
                <a:gd name="T7" fmla="*/ 27 h 50"/>
                <a:gd name="T8" fmla="*/ 446 w 457"/>
                <a:gd name="T9" fmla="*/ 39 h 50"/>
                <a:gd name="T10" fmla="*/ 436 w 457"/>
                <a:gd name="T11" fmla="*/ 46 h 50"/>
                <a:gd name="T12" fmla="*/ 424 w 457"/>
                <a:gd name="T13" fmla="*/ 50 h 50"/>
                <a:gd name="T14" fmla="*/ 415 w 457"/>
                <a:gd name="T15" fmla="*/ 50 h 50"/>
                <a:gd name="T16" fmla="*/ 413 w 457"/>
                <a:gd name="T17" fmla="*/ 50 h 50"/>
                <a:gd name="T18" fmla="*/ 411 w 457"/>
                <a:gd name="T19" fmla="*/ 50 h 50"/>
                <a:gd name="T20" fmla="*/ 411 w 457"/>
                <a:gd name="T21" fmla="*/ 50 h 50"/>
                <a:gd name="T22" fmla="*/ 409 w 457"/>
                <a:gd name="T23" fmla="*/ 50 h 50"/>
                <a:gd name="T24" fmla="*/ 403 w 457"/>
                <a:gd name="T25" fmla="*/ 50 h 50"/>
                <a:gd name="T26" fmla="*/ 386 w 457"/>
                <a:gd name="T27" fmla="*/ 50 h 50"/>
                <a:gd name="T28" fmla="*/ 359 w 457"/>
                <a:gd name="T29" fmla="*/ 50 h 50"/>
                <a:gd name="T30" fmla="*/ 326 w 457"/>
                <a:gd name="T31" fmla="*/ 50 h 50"/>
                <a:gd name="T32" fmla="*/ 289 w 457"/>
                <a:gd name="T33" fmla="*/ 50 h 50"/>
                <a:gd name="T34" fmla="*/ 248 w 457"/>
                <a:gd name="T35" fmla="*/ 50 h 50"/>
                <a:gd name="T36" fmla="*/ 204 w 457"/>
                <a:gd name="T37" fmla="*/ 50 h 50"/>
                <a:gd name="T38" fmla="*/ 163 w 457"/>
                <a:gd name="T39" fmla="*/ 50 h 50"/>
                <a:gd name="T40" fmla="*/ 124 w 457"/>
                <a:gd name="T41" fmla="*/ 50 h 50"/>
                <a:gd name="T42" fmla="*/ 91 w 457"/>
                <a:gd name="T43" fmla="*/ 50 h 50"/>
                <a:gd name="T44" fmla="*/ 64 w 457"/>
                <a:gd name="T45" fmla="*/ 50 h 50"/>
                <a:gd name="T46" fmla="*/ 45 w 457"/>
                <a:gd name="T47" fmla="*/ 50 h 50"/>
                <a:gd name="T48" fmla="*/ 43 w 457"/>
                <a:gd name="T49" fmla="*/ 50 h 50"/>
                <a:gd name="T50" fmla="*/ 27 w 457"/>
                <a:gd name="T51" fmla="*/ 48 h 50"/>
                <a:gd name="T52" fmla="*/ 14 w 457"/>
                <a:gd name="T53" fmla="*/ 41 h 50"/>
                <a:gd name="T54" fmla="*/ 6 w 457"/>
                <a:gd name="T55" fmla="*/ 31 h 50"/>
                <a:gd name="T56" fmla="*/ 2 w 457"/>
                <a:gd name="T57" fmla="*/ 21 h 50"/>
                <a:gd name="T58" fmla="*/ 0 w 457"/>
                <a:gd name="T59" fmla="*/ 10 h 50"/>
                <a:gd name="T60" fmla="*/ 0 w 457"/>
                <a:gd name="T61" fmla="*/ 4 h 50"/>
                <a:gd name="T62" fmla="*/ 0 w 457"/>
                <a:gd name="T63" fmla="*/ 2 h 50"/>
                <a:gd name="T64" fmla="*/ 0 w 457"/>
                <a:gd name="T65" fmla="*/ 0 h 50"/>
                <a:gd name="T66" fmla="*/ 0 w 457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7" h="50">
                  <a:moveTo>
                    <a:pt x="0" y="0"/>
                  </a:moveTo>
                  <a:lnTo>
                    <a:pt x="457" y="0"/>
                  </a:lnTo>
                  <a:lnTo>
                    <a:pt x="457" y="6"/>
                  </a:lnTo>
                  <a:lnTo>
                    <a:pt x="455" y="27"/>
                  </a:lnTo>
                  <a:lnTo>
                    <a:pt x="446" y="39"/>
                  </a:lnTo>
                  <a:lnTo>
                    <a:pt x="436" y="46"/>
                  </a:lnTo>
                  <a:lnTo>
                    <a:pt x="424" y="50"/>
                  </a:lnTo>
                  <a:lnTo>
                    <a:pt x="415" y="50"/>
                  </a:lnTo>
                  <a:lnTo>
                    <a:pt x="413" y="50"/>
                  </a:lnTo>
                  <a:lnTo>
                    <a:pt x="411" y="50"/>
                  </a:lnTo>
                  <a:lnTo>
                    <a:pt x="411" y="50"/>
                  </a:lnTo>
                  <a:lnTo>
                    <a:pt x="409" y="50"/>
                  </a:lnTo>
                  <a:lnTo>
                    <a:pt x="403" y="50"/>
                  </a:lnTo>
                  <a:lnTo>
                    <a:pt x="386" y="50"/>
                  </a:lnTo>
                  <a:lnTo>
                    <a:pt x="359" y="50"/>
                  </a:lnTo>
                  <a:lnTo>
                    <a:pt x="326" y="50"/>
                  </a:lnTo>
                  <a:lnTo>
                    <a:pt x="289" y="50"/>
                  </a:lnTo>
                  <a:lnTo>
                    <a:pt x="248" y="50"/>
                  </a:lnTo>
                  <a:lnTo>
                    <a:pt x="204" y="50"/>
                  </a:lnTo>
                  <a:lnTo>
                    <a:pt x="163" y="50"/>
                  </a:lnTo>
                  <a:lnTo>
                    <a:pt x="124" y="50"/>
                  </a:lnTo>
                  <a:lnTo>
                    <a:pt x="91" y="50"/>
                  </a:lnTo>
                  <a:lnTo>
                    <a:pt x="64" y="50"/>
                  </a:lnTo>
                  <a:lnTo>
                    <a:pt x="45" y="50"/>
                  </a:lnTo>
                  <a:lnTo>
                    <a:pt x="43" y="50"/>
                  </a:lnTo>
                  <a:lnTo>
                    <a:pt x="27" y="48"/>
                  </a:lnTo>
                  <a:lnTo>
                    <a:pt x="14" y="41"/>
                  </a:lnTo>
                  <a:lnTo>
                    <a:pt x="6" y="31"/>
                  </a:lnTo>
                  <a:lnTo>
                    <a:pt x="2" y="21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4" name="Rectangle 533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5" name="Freeform 534"/>
            <p:cNvSpPr>
              <a:spLocks/>
            </p:cNvSpPr>
            <p:nvPr/>
          </p:nvSpPr>
          <p:spPr bwMode="auto">
            <a:xfrm>
              <a:off x="1111180" y="3642974"/>
              <a:ext cx="811213" cy="25400"/>
            </a:xfrm>
            <a:custGeom>
              <a:avLst/>
              <a:gdLst>
                <a:gd name="T0" fmla="*/ 0 w 511"/>
                <a:gd name="T1" fmla="*/ 0 h 16"/>
                <a:gd name="T2" fmla="*/ 511 w 511"/>
                <a:gd name="T3" fmla="*/ 0 h 16"/>
                <a:gd name="T4" fmla="*/ 511 w 511"/>
                <a:gd name="T5" fmla="*/ 16 h 16"/>
                <a:gd name="T6" fmla="*/ 502 w 511"/>
                <a:gd name="T7" fmla="*/ 16 h 16"/>
                <a:gd name="T8" fmla="*/ 502 w 511"/>
                <a:gd name="T9" fmla="*/ 16 h 16"/>
                <a:gd name="T10" fmla="*/ 254 w 511"/>
                <a:gd name="T11" fmla="*/ 16 h 16"/>
                <a:gd name="T12" fmla="*/ 0 w 511"/>
                <a:gd name="T13" fmla="*/ 16 h 16"/>
                <a:gd name="T14" fmla="*/ 0 w 511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6">
                  <a:moveTo>
                    <a:pt x="0" y="0"/>
                  </a:moveTo>
                  <a:lnTo>
                    <a:pt x="511" y="0"/>
                  </a:lnTo>
                  <a:lnTo>
                    <a:pt x="511" y="16"/>
                  </a:lnTo>
                  <a:lnTo>
                    <a:pt x="502" y="16"/>
                  </a:lnTo>
                  <a:lnTo>
                    <a:pt x="502" y="16"/>
                  </a:lnTo>
                  <a:lnTo>
                    <a:pt x="254" y="16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6" name="Freeform 535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4 w 494"/>
                <a:gd name="T3" fmla="*/ 0 h 54"/>
                <a:gd name="T4" fmla="*/ 490 w 494"/>
                <a:gd name="T5" fmla="*/ 4 h 54"/>
                <a:gd name="T6" fmla="*/ 488 w 494"/>
                <a:gd name="T7" fmla="*/ 9 h 54"/>
                <a:gd name="T8" fmla="*/ 488 w 494"/>
                <a:gd name="T9" fmla="*/ 13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4" y="0"/>
                  </a:lnTo>
                  <a:lnTo>
                    <a:pt x="490" y="4"/>
                  </a:lnTo>
                  <a:lnTo>
                    <a:pt x="488" y="9"/>
                  </a:lnTo>
                  <a:lnTo>
                    <a:pt x="488" y="13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7" name="Rectangle 536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8" name="Freeform 537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9" name="Freeform 538"/>
            <p:cNvSpPr>
              <a:spLocks/>
            </p:cNvSpPr>
            <p:nvPr/>
          </p:nvSpPr>
          <p:spPr bwMode="auto">
            <a:xfrm>
              <a:off x="1154043" y="5043488"/>
              <a:ext cx="728663" cy="79375"/>
            </a:xfrm>
            <a:custGeom>
              <a:avLst/>
              <a:gdLst>
                <a:gd name="T0" fmla="*/ 415 w 459"/>
                <a:gd name="T1" fmla="*/ 0 h 50"/>
                <a:gd name="T2" fmla="*/ 424 w 459"/>
                <a:gd name="T3" fmla="*/ 0 h 50"/>
                <a:gd name="T4" fmla="*/ 436 w 459"/>
                <a:gd name="T5" fmla="*/ 4 h 50"/>
                <a:gd name="T6" fmla="*/ 446 w 459"/>
                <a:gd name="T7" fmla="*/ 10 h 50"/>
                <a:gd name="T8" fmla="*/ 455 w 459"/>
                <a:gd name="T9" fmla="*/ 25 h 50"/>
                <a:gd name="T10" fmla="*/ 459 w 459"/>
                <a:gd name="T11" fmla="*/ 46 h 50"/>
                <a:gd name="T12" fmla="*/ 457 w 459"/>
                <a:gd name="T13" fmla="*/ 50 h 50"/>
                <a:gd name="T14" fmla="*/ 0 w 459"/>
                <a:gd name="T15" fmla="*/ 50 h 50"/>
                <a:gd name="T16" fmla="*/ 0 w 459"/>
                <a:gd name="T17" fmla="*/ 50 h 50"/>
                <a:gd name="T18" fmla="*/ 0 w 459"/>
                <a:gd name="T19" fmla="*/ 50 h 50"/>
                <a:gd name="T20" fmla="*/ 0 w 459"/>
                <a:gd name="T21" fmla="*/ 46 h 50"/>
                <a:gd name="T22" fmla="*/ 0 w 459"/>
                <a:gd name="T23" fmla="*/ 39 h 50"/>
                <a:gd name="T24" fmla="*/ 2 w 459"/>
                <a:gd name="T25" fmla="*/ 29 h 50"/>
                <a:gd name="T26" fmla="*/ 6 w 459"/>
                <a:gd name="T27" fmla="*/ 19 h 50"/>
                <a:gd name="T28" fmla="*/ 14 w 459"/>
                <a:gd name="T29" fmla="*/ 10 h 50"/>
                <a:gd name="T30" fmla="*/ 27 w 459"/>
                <a:gd name="T31" fmla="*/ 2 h 50"/>
                <a:gd name="T32" fmla="*/ 45 w 459"/>
                <a:gd name="T33" fmla="*/ 0 h 50"/>
                <a:gd name="T34" fmla="*/ 45 w 459"/>
                <a:gd name="T35" fmla="*/ 0 h 50"/>
                <a:gd name="T36" fmla="*/ 64 w 459"/>
                <a:gd name="T37" fmla="*/ 0 h 50"/>
                <a:gd name="T38" fmla="*/ 91 w 459"/>
                <a:gd name="T39" fmla="*/ 0 h 50"/>
                <a:gd name="T40" fmla="*/ 124 w 459"/>
                <a:gd name="T41" fmla="*/ 0 h 50"/>
                <a:gd name="T42" fmla="*/ 163 w 459"/>
                <a:gd name="T43" fmla="*/ 0 h 50"/>
                <a:gd name="T44" fmla="*/ 204 w 459"/>
                <a:gd name="T45" fmla="*/ 0 h 50"/>
                <a:gd name="T46" fmla="*/ 248 w 459"/>
                <a:gd name="T47" fmla="*/ 0 h 50"/>
                <a:gd name="T48" fmla="*/ 289 w 459"/>
                <a:gd name="T49" fmla="*/ 0 h 50"/>
                <a:gd name="T50" fmla="*/ 326 w 459"/>
                <a:gd name="T51" fmla="*/ 0 h 50"/>
                <a:gd name="T52" fmla="*/ 359 w 459"/>
                <a:gd name="T53" fmla="*/ 0 h 50"/>
                <a:gd name="T54" fmla="*/ 386 w 459"/>
                <a:gd name="T55" fmla="*/ 0 h 50"/>
                <a:gd name="T56" fmla="*/ 405 w 459"/>
                <a:gd name="T57" fmla="*/ 0 h 50"/>
                <a:gd name="T58" fmla="*/ 411 w 459"/>
                <a:gd name="T59" fmla="*/ 0 h 50"/>
                <a:gd name="T60" fmla="*/ 411 w 459"/>
                <a:gd name="T61" fmla="*/ 0 h 50"/>
                <a:gd name="T62" fmla="*/ 411 w 459"/>
                <a:gd name="T63" fmla="*/ 0 h 50"/>
                <a:gd name="T64" fmla="*/ 413 w 459"/>
                <a:gd name="T65" fmla="*/ 0 h 50"/>
                <a:gd name="T66" fmla="*/ 415 w 459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9" h="50">
                  <a:moveTo>
                    <a:pt x="415" y="0"/>
                  </a:moveTo>
                  <a:lnTo>
                    <a:pt x="424" y="0"/>
                  </a:lnTo>
                  <a:lnTo>
                    <a:pt x="436" y="4"/>
                  </a:lnTo>
                  <a:lnTo>
                    <a:pt x="446" y="10"/>
                  </a:lnTo>
                  <a:lnTo>
                    <a:pt x="455" y="25"/>
                  </a:lnTo>
                  <a:lnTo>
                    <a:pt x="459" y="46"/>
                  </a:lnTo>
                  <a:lnTo>
                    <a:pt x="457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2" y="29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4" y="0"/>
                  </a:lnTo>
                  <a:lnTo>
                    <a:pt x="91" y="0"/>
                  </a:lnTo>
                  <a:lnTo>
                    <a:pt x="124" y="0"/>
                  </a:lnTo>
                  <a:lnTo>
                    <a:pt x="163" y="0"/>
                  </a:lnTo>
                  <a:lnTo>
                    <a:pt x="204" y="0"/>
                  </a:lnTo>
                  <a:lnTo>
                    <a:pt x="248" y="0"/>
                  </a:lnTo>
                  <a:lnTo>
                    <a:pt x="289" y="0"/>
                  </a:lnTo>
                  <a:lnTo>
                    <a:pt x="326" y="0"/>
                  </a:lnTo>
                  <a:lnTo>
                    <a:pt x="359" y="0"/>
                  </a:lnTo>
                  <a:lnTo>
                    <a:pt x="386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3" y="0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0" name="Rectangle 539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1" name="Freeform 540"/>
            <p:cNvSpPr>
              <a:spLocks/>
            </p:cNvSpPr>
            <p:nvPr/>
          </p:nvSpPr>
          <p:spPr bwMode="auto">
            <a:xfrm>
              <a:off x="1111180" y="5207000"/>
              <a:ext cx="811213" cy="26988"/>
            </a:xfrm>
            <a:custGeom>
              <a:avLst/>
              <a:gdLst>
                <a:gd name="T0" fmla="*/ 0 w 511"/>
                <a:gd name="T1" fmla="*/ 0 h 17"/>
                <a:gd name="T2" fmla="*/ 256 w 511"/>
                <a:gd name="T3" fmla="*/ 0 h 17"/>
                <a:gd name="T4" fmla="*/ 502 w 511"/>
                <a:gd name="T5" fmla="*/ 3 h 17"/>
                <a:gd name="T6" fmla="*/ 502 w 511"/>
                <a:gd name="T7" fmla="*/ 0 h 17"/>
                <a:gd name="T8" fmla="*/ 511 w 511"/>
                <a:gd name="T9" fmla="*/ 0 h 17"/>
                <a:gd name="T10" fmla="*/ 511 w 511"/>
                <a:gd name="T11" fmla="*/ 17 h 17"/>
                <a:gd name="T12" fmla="*/ 0 w 511"/>
                <a:gd name="T13" fmla="*/ 17 h 17"/>
                <a:gd name="T14" fmla="*/ 0 w 51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7">
                  <a:moveTo>
                    <a:pt x="0" y="0"/>
                  </a:moveTo>
                  <a:lnTo>
                    <a:pt x="256" y="0"/>
                  </a:lnTo>
                  <a:lnTo>
                    <a:pt x="502" y="3"/>
                  </a:lnTo>
                  <a:lnTo>
                    <a:pt x="502" y="0"/>
                  </a:lnTo>
                  <a:lnTo>
                    <a:pt x="511" y="0"/>
                  </a:lnTo>
                  <a:lnTo>
                    <a:pt x="511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2" name="Freeform 541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3" name="Rectangle 542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4" name="Freeform 543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8611193" y="135977"/>
            <a:ext cx="386663" cy="773048"/>
            <a:chOff x="1111180" y="3642974"/>
            <a:chExt cx="811213" cy="159101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6" name="Freeform 517"/>
            <p:cNvSpPr>
              <a:spLocks/>
            </p:cNvSpPr>
            <p:nvPr/>
          </p:nvSpPr>
          <p:spPr bwMode="auto">
            <a:xfrm>
              <a:off x="1154043" y="3735049"/>
              <a:ext cx="725488" cy="98425"/>
            </a:xfrm>
            <a:custGeom>
              <a:avLst/>
              <a:gdLst>
                <a:gd name="T0" fmla="*/ 457 w 457"/>
                <a:gd name="T1" fmla="*/ 0 h 62"/>
                <a:gd name="T2" fmla="*/ 457 w 457"/>
                <a:gd name="T3" fmla="*/ 0 h 62"/>
                <a:gd name="T4" fmla="*/ 457 w 457"/>
                <a:gd name="T5" fmla="*/ 0 h 62"/>
                <a:gd name="T6" fmla="*/ 457 w 457"/>
                <a:gd name="T7" fmla="*/ 2 h 62"/>
                <a:gd name="T8" fmla="*/ 457 w 457"/>
                <a:gd name="T9" fmla="*/ 6 h 62"/>
                <a:gd name="T10" fmla="*/ 457 w 457"/>
                <a:gd name="T11" fmla="*/ 12 h 62"/>
                <a:gd name="T12" fmla="*/ 457 w 457"/>
                <a:gd name="T13" fmla="*/ 33 h 62"/>
                <a:gd name="T14" fmla="*/ 450 w 457"/>
                <a:gd name="T15" fmla="*/ 47 h 62"/>
                <a:gd name="T16" fmla="*/ 440 w 457"/>
                <a:gd name="T17" fmla="*/ 56 h 62"/>
                <a:gd name="T18" fmla="*/ 430 w 457"/>
                <a:gd name="T19" fmla="*/ 60 h 62"/>
                <a:gd name="T20" fmla="*/ 419 w 457"/>
                <a:gd name="T21" fmla="*/ 62 h 62"/>
                <a:gd name="T22" fmla="*/ 413 w 457"/>
                <a:gd name="T23" fmla="*/ 62 h 62"/>
                <a:gd name="T24" fmla="*/ 409 w 457"/>
                <a:gd name="T25" fmla="*/ 62 h 62"/>
                <a:gd name="T26" fmla="*/ 403 w 457"/>
                <a:gd name="T27" fmla="*/ 62 h 62"/>
                <a:gd name="T28" fmla="*/ 382 w 457"/>
                <a:gd name="T29" fmla="*/ 62 h 62"/>
                <a:gd name="T30" fmla="*/ 351 w 457"/>
                <a:gd name="T31" fmla="*/ 62 h 62"/>
                <a:gd name="T32" fmla="*/ 314 w 457"/>
                <a:gd name="T33" fmla="*/ 62 h 62"/>
                <a:gd name="T34" fmla="*/ 271 w 457"/>
                <a:gd name="T35" fmla="*/ 62 h 62"/>
                <a:gd name="T36" fmla="*/ 223 w 457"/>
                <a:gd name="T37" fmla="*/ 62 h 62"/>
                <a:gd name="T38" fmla="*/ 177 w 457"/>
                <a:gd name="T39" fmla="*/ 62 h 62"/>
                <a:gd name="T40" fmla="*/ 134 w 457"/>
                <a:gd name="T41" fmla="*/ 62 h 62"/>
                <a:gd name="T42" fmla="*/ 97 w 457"/>
                <a:gd name="T43" fmla="*/ 62 h 62"/>
                <a:gd name="T44" fmla="*/ 66 w 457"/>
                <a:gd name="T45" fmla="*/ 62 h 62"/>
                <a:gd name="T46" fmla="*/ 45 w 457"/>
                <a:gd name="T47" fmla="*/ 62 h 62"/>
                <a:gd name="T48" fmla="*/ 27 w 457"/>
                <a:gd name="T49" fmla="*/ 60 h 62"/>
                <a:gd name="T50" fmla="*/ 14 w 457"/>
                <a:gd name="T51" fmla="*/ 53 h 62"/>
                <a:gd name="T52" fmla="*/ 6 w 457"/>
                <a:gd name="T53" fmla="*/ 43 h 62"/>
                <a:gd name="T54" fmla="*/ 2 w 457"/>
                <a:gd name="T55" fmla="*/ 33 h 62"/>
                <a:gd name="T56" fmla="*/ 0 w 457"/>
                <a:gd name="T57" fmla="*/ 22 h 62"/>
                <a:gd name="T58" fmla="*/ 0 w 457"/>
                <a:gd name="T59" fmla="*/ 16 h 62"/>
                <a:gd name="T60" fmla="*/ 0 w 457"/>
                <a:gd name="T61" fmla="*/ 12 h 62"/>
                <a:gd name="T62" fmla="*/ 6 w 457"/>
                <a:gd name="T63" fmla="*/ 4 h 62"/>
                <a:gd name="T64" fmla="*/ 457 w 457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2">
                  <a:moveTo>
                    <a:pt x="457" y="0"/>
                  </a:moveTo>
                  <a:lnTo>
                    <a:pt x="457" y="0"/>
                  </a:lnTo>
                  <a:lnTo>
                    <a:pt x="457" y="0"/>
                  </a:lnTo>
                  <a:lnTo>
                    <a:pt x="457" y="2"/>
                  </a:lnTo>
                  <a:lnTo>
                    <a:pt x="457" y="6"/>
                  </a:lnTo>
                  <a:lnTo>
                    <a:pt x="457" y="12"/>
                  </a:lnTo>
                  <a:lnTo>
                    <a:pt x="457" y="33"/>
                  </a:lnTo>
                  <a:lnTo>
                    <a:pt x="450" y="47"/>
                  </a:lnTo>
                  <a:lnTo>
                    <a:pt x="440" y="56"/>
                  </a:lnTo>
                  <a:lnTo>
                    <a:pt x="430" y="60"/>
                  </a:lnTo>
                  <a:lnTo>
                    <a:pt x="419" y="62"/>
                  </a:lnTo>
                  <a:lnTo>
                    <a:pt x="413" y="62"/>
                  </a:lnTo>
                  <a:lnTo>
                    <a:pt x="409" y="62"/>
                  </a:lnTo>
                  <a:lnTo>
                    <a:pt x="403" y="62"/>
                  </a:lnTo>
                  <a:lnTo>
                    <a:pt x="382" y="62"/>
                  </a:lnTo>
                  <a:lnTo>
                    <a:pt x="351" y="62"/>
                  </a:lnTo>
                  <a:lnTo>
                    <a:pt x="314" y="62"/>
                  </a:lnTo>
                  <a:lnTo>
                    <a:pt x="271" y="62"/>
                  </a:lnTo>
                  <a:lnTo>
                    <a:pt x="223" y="62"/>
                  </a:lnTo>
                  <a:lnTo>
                    <a:pt x="177" y="62"/>
                  </a:lnTo>
                  <a:lnTo>
                    <a:pt x="134" y="62"/>
                  </a:lnTo>
                  <a:lnTo>
                    <a:pt x="97" y="62"/>
                  </a:lnTo>
                  <a:lnTo>
                    <a:pt x="66" y="62"/>
                  </a:lnTo>
                  <a:lnTo>
                    <a:pt x="45" y="62"/>
                  </a:lnTo>
                  <a:lnTo>
                    <a:pt x="27" y="60"/>
                  </a:lnTo>
                  <a:lnTo>
                    <a:pt x="14" y="53"/>
                  </a:lnTo>
                  <a:lnTo>
                    <a:pt x="6" y="43"/>
                  </a:lnTo>
                  <a:lnTo>
                    <a:pt x="2" y="33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6" y="4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7" name="Rectangle 518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8" name="Rectangle 519"/>
            <p:cNvSpPr>
              <a:spLocks noChangeArrowheads="1"/>
            </p:cNvSpPr>
            <p:nvPr/>
          </p:nvSpPr>
          <p:spPr bwMode="auto">
            <a:xfrm>
              <a:off x="1111180" y="3642974"/>
              <a:ext cx="811213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9" name="Freeform 520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2 w 494"/>
                <a:gd name="T3" fmla="*/ 2 h 54"/>
                <a:gd name="T4" fmla="*/ 490 w 494"/>
                <a:gd name="T5" fmla="*/ 7 h 54"/>
                <a:gd name="T6" fmla="*/ 488 w 494"/>
                <a:gd name="T7" fmla="*/ 11 h 54"/>
                <a:gd name="T8" fmla="*/ 486 w 494"/>
                <a:gd name="T9" fmla="*/ 15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2" y="2"/>
                  </a:lnTo>
                  <a:lnTo>
                    <a:pt x="490" y="7"/>
                  </a:lnTo>
                  <a:lnTo>
                    <a:pt x="488" y="11"/>
                  </a:lnTo>
                  <a:lnTo>
                    <a:pt x="486" y="15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0" name="Rectangle 521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1" name="Freeform 522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2" name="Freeform 523"/>
            <p:cNvSpPr>
              <a:spLocks/>
            </p:cNvSpPr>
            <p:nvPr/>
          </p:nvSpPr>
          <p:spPr bwMode="auto">
            <a:xfrm>
              <a:off x="1154043" y="5043488"/>
              <a:ext cx="725488" cy="101600"/>
            </a:xfrm>
            <a:custGeom>
              <a:avLst/>
              <a:gdLst>
                <a:gd name="T0" fmla="*/ 413 w 457"/>
                <a:gd name="T1" fmla="*/ 0 h 64"/>
                <a:gd name="T2" fmla="*/ 419 w 457"/>
                <a:gd name="T3" fmla="*/ 0 h 64"/>
                <a:gd name="T4" fmla="*/ 430 w 457"/>
                <a:gd name="T5" fmla="*/ 2 h 64"/>
                <a:gd name="T6" fmla="*/ 440 w 457"/>
                <a:gd name="T7" fmla="*/ 6 h 64"/>
                <a:gd name="T8" fmla="*/ 450 w 457"/>
                <a:gd name="T9" fmla="*/ 15 h 64"/>
                <a:gd name="T10" fmla="*/ 457 w 457"/>
                <a:gd name="T11" fmla="*/ 29 h 64"/>
                <a:gd name="T12" fmla="*/ 457 w 457"/>
                <a:gd name="T13" fmla="*/ 50 h 64"/>
                <a:gd name="T14" fmla="*/ 457 w 457"/>
                <a:gd name="T15" fmla="*/ 56 h 64"/>
                <a:gd name="T16" fmla="*/ 457 w 457"/>
                <a:gd name="T17" fmla="*/ 60 h 64"/>
                <a:gd name="T18" fmla="*/ 457 w 457"/>
                <a:gd name="T19" fmla="*/ 62 h 64"/>
                <a:gd name="T20" fmla="*/ 457 w 457"/>
                <a:gd name="T21" fmla="*/ 64 h 64"/>
                <a:gd name="T22" fmla="*/ 457 w 457"/>
                <a:gd name="T23" fmla="*/ 64 h 64"/>
                <a:gd name="T24" fmla="*/ 6 w 457"/>
                <a:gd name="T25" fmla="*/ 58 h 64"/>
                <a:gd name="T26" fmla="*/ 0 w 457"/>
                <a:gd name="T27" fmla="*/ 50 h 64"/>
                <a:gd name="T28" fmla="*/ 0 w 457"/>
                <a:gd name="T29" fmla="*/ 48 h 64"/>
                <a:gd name="T30" fmla="*/ 0 w 457"/>
                <a:gd name="T31" fmla="*/ 39 h 64"/>
                <a:gd name="T32" fmla="*/ 2 w 457"/>
                <a:gd name="T33" fmla="*/ 31 h 64"/>
                <a:gd name="T34" fmla="*/ 6 w 457"/>
                <a:gd name="T35" fmla="*/ 19 h 64"/>
                <a:gd name="T36" fmla="*/ 14 w 457"/>
                <a:gd name="T37" fmla="*/ 10 h 64"/>
                <a:gd name="T38" fmla="*/ 27 w 457"/>
                <a:gd name="T39" fmla="*/ 2 h 64"/>
                <a:gd name="T40" fmla="*/ 45 w 457"/>
                <a:gd name="T41" fmla="*/ 0 h 64"/>
                <a:gd name="T42" fmla="*/ 66 w 457"/>
                <a:gd name="T43" fmla="*/ 0 h 64"/>
                <a:gd name="T44" fmla="*/ 97 w 457"/>
                <a:gd name="T45" fmla="*/ 0 h 64"/>
                <a:gd name="T46" fmla="*/ 134 w 457"/>
                <a:gd name="T47" fmla="*/ 0 h 64"/>
                <a:gd name="T48" fmla="*/ 177 w 457"/>
                <a:gd name="T49" fmla="*/ 0 h 64"/>
                <a:gd name="T50" fmla="*/ 223 w 457"/>
                <a:gd name="T51" fmla="*/ 0 h 64"/>
                <a:gd name="T52" fmla="*/ 271 w 457"/>
                <a:gd name="T53" fmla="*/ 0 h 64"/>
                <a:gd name="T54" fmla="*/ 314 w 457"/>
                <a:gd name="T55" fmla="*/ 0 h 64"/>
                <a:gd name="T56" fmla="*/ 351 w 457"/>
                <a:gd name="T57" fmla="*/ 0 h 64"/>
                <a:gd name="T58" fmla="*/ 382 w 457"/>
                <a:gd name="T59" fmla="*/ 0 h 64"/>
                <a:gd name="T60" fmla="*/ 403 w 457"/>
                <a:gd name="T61" fmla="*/ 0 h 64"/>
                <a:gd name="T62" fmla="*/ 411 w 457"/>
                <a:gd name="T63" fmla="*/ 0 h 64"/>
                <a:gd name="T64" fmla="*/ 413 w 457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4">
                  <a:moveTo>
                    <a:pt x="413" y="0"/>
                  </a:moveTo>
                  <a:lnTo>
                    <a:pt x="419" y="0"/>
                  </a:lnTo>
                  <a:lnTo>
                    <a:pt x="430" y="2"/>
                  </a:lnTo>
                  <a:lnTo>
                    <a:pt x="440" y="6"/>
                  </a:lnTo>
                  <a:lnTo>
                    <a:pt x="450" y="15"/>
                  </a:lnTo>
                  <a:lnTo>
                    <a:pt x="457" y="29"/>
                  </a:lnTo>
                  <a:lnTo>
                    <a:pt x="457" y="50"/>
                  </a:lnTo>
                  <a:lnTo>
                    <a:pt x="457" y="56"/>
                  </a:lnTo>
                  <a:lnTo>
                    <a:pt x="457" y="60"/>
                  </a:lnTo>
                  <a:lnTo>
                    <a:pt x="457" y="62"/>
                  </a:lnTo>
                  <a:lnTo>
                    <a:pt x="457" y="64"/>
                  </a:lnTo>
                  <a:lnTo>
                    <a:pt x="457" y="64"/>
                  </a:lnTo>
                  <a:lnTo>
                    <a:pt x="6" y="58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39"/>
                  </a:lnTo>
                  <a:lnTo>
                    <a:pt x="2" y="31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66" y="0"/>
                  </a:lnTo>
                  <a:lnTo>
                    <a:pt x="97" y="0"/>
                  </a:lnTo>
                  <a:lnTo>
                    <a:pt x="134" y="0"/>
                  </a:lnTo>
                  <a:lnTo>
                    <a:pt x="177" y="0"/>
                  </a:lnTo>
                  <a:lnTo>
                    <a:pt x="223" y="0"/>
                  </a:lnTo>
                  <a:lnTo>
                    <a:pt x="271" y="0"/>
                  </a:lnTo>
                  <a:lnTo>
                    <a:pt x="314" y="0"/>
                  </a:lnTo>
                  <a:lnTo>
                    <a:pt x="351" y="0"/>
                  </a:lnTo>
                  <a:lnTo>
                    <a:pt x="382" y="0"/>
                  </a:lnTo>
                  <a:lnTo>
                    <a:pt x="403" y="0"/>
                  </a:lnTo>
                  <a:lnTo>
                    <a:pt x="411" y="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3" name="Rectangle 524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4" name="Rectangle 525"/>
            <p:cNvSpPr>
              <a:spLocks noChangeArrowheads="1"/>
            </p:cNvSpPr>
            <p:nvPr/>
          </p:nvSpPr>
          <p:spPr bwMode="auto">
            <a:xfrm>
              <a:off x="1111180" y="5207000"/>
              <a:ext cx="811213" cy="26988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5" name="Freeform 526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6" name="Rectangle 527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7" name="Freeform 528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8" name="Rectangle 529"/>
            <p:cNvSpPr>
              <a:spLocks noChangeArrowheads="1"/>
            </p:cNvSpPr>
            <p:nvPr/>
          </p:nvSpPr>
          <p:spPr bwMode="auto">
            <a:xfrm>
              <a:off x="1249293" y="4914900"/>
              <a:ext cx="534988" cy="10318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9" name="Rectangle 530"/>
            <p:cNvSpPr>
              <a:spLocks noChangeArrowheads="1"/>
            </p:cNvSpPr>
            <p:nvPr/>
          </p:nvSpPr>
          <p:spPr bwMode="auto">
            <a:xfrm>
              <a:off x="1249293" y="4000161"/>
              <a:ext cx="534988" cy="86870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0" name="Rectangle 531"/>
            <p:cNvSpPr>
              <a:spLocks noChangeArrowheads="1"/>
            </p:cNvSpPr>
            <p:nvPr/>
          </p:nvSpPr>
          <p:spPr bwMode="auto">
            <a:xfrm>
              <a:off x="1249293" y="3862049"/>
              <a:ext cx="534988" cy="1016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1" name="Freeform 532"/>
            <p:cNvSpPr>
              <a:spLocks/>
            </p:cNvSpPr>
            <p:nvPr/>
          </p:nvSpPr>
          <p:spPr bwMode="auto">
            <a:xfrm>
              <a:off x="1154043" y="3754099"/>
              <a:ext cx="725488" cy="79375"/>
            </a:xfrm>
            <a:custGeom>
              <a:avLst/>
              <a:gdLst>
                <a:gd name="T0" fmla="*/ 0 w 457"/>
                <a:gd name="T1" fmla="*/ 0 h 50"/>
                <a:gd name="T2" fmla="*/ 457 w 457"/>
                <a:gd name="T3" fmla="*/ 0 h 50"/>
                <a:gd name="T4" fmla="*/ 457 w 457"/>
                <a:gd name="T5" fmla="*/ 6 h 50"/>
                <a:gd name="T6" fmla="*/ 455 w 457"/>
                <a:gd name="T7" fmla="*/ 27 h 50"/>
                <a:gd name="T8" fmla="*/ 446 w 457"/>
                <a:gd name="T9" fmla="*/ 39 h 50"/>
                <a:gd name="T10" fmla="*/ 436 w 457"/>
                <a:gd name="T11" fmla="*/ 46 h 50"/>
                <a:gd name="T12" fmla="*/ 424 w 457"/>
                <a:gd name="T13" fmla="*/ 50 h 50"/>
                <a:gd name="T14" fmla="*/ 415 w 457"/>
                <a:gd name="T15" fmla="*/ 50 h 50"/>
                <a:gd name="T16" fmla="*/ 413 w 457"/>
                <a:gd name="T17" fmla="*/ 50 h 50"/>
                <a:gd name="T18" fmla="*/ 411 w 457"/>
                <a:gd name="T19" fmla="*/ 50 h 50"/>
                <a:gd name="T20" fmla="*/ 411 w 457"/>
                <a:gd name="T21" fmla="*/ 50 h 50"/>
                <a:gd name="T22" fmla="*/ 409 w 457"/>
                <a:gd name="T23" fmla="*/ 50 h 50"/>
                <a:gd name="T24" fmla="*/ 403 w 457"/>
                <a:gd name="T25" fmla="*/ 50 h 50"/>
                <a:gd name="T26" fmla="*/ 386 w 457"/>
                <a:gd name="T27" fmla="*/ 50 h 50"/>
                <a:gd name="T28" fmla="*/ 359 w 457"/>
                <a:gd name="T29" fmla="*/ 50 h 50"/>
                <a:gd name="T30" fmla="*/ 326 w 457"/>
                <a:gd name="T31" fmla="*/ 50 h 50"/>
                <a:gd name="T32" fmla="*/ 289 w 457"/>
                <a:gd name="T33" fmla="*/ 50 h 50"/>
                <a:gd name="T34" fmla="*/ 248 w 457"/>
                <a:gd name="T35" fmla="*/ 50 h 50"/>
                <a:gd name="T36" fmla="*/ 204 w 457"/>
                <a:gd name="T37" fmla="*/ 50 h 50"/>
                <a:gd name="T38" fmla="*/ 163 w 457"/>
                <a:gd name="T39" fmla="*/ 50 h 50"/>
                <a:gd name="T40" fmla="*/ 124 w 457"/>
                <a:gd name="T41" fmla="*/ 50 h 50"/>
                <a:gd name="T42" fmla="*/ 91 w 457"/>
                <a:gd name="T43" fmla="*/ 50 h 50"/>
                <a:gd name="T44" fmla="*/ 64 w 457"/>
                <a:gd name="T45" fmla="*/ 50 h 50"/>
                <a:gd name="T46" fmla="*/ 45 w 457"/>
                <a:gd name="T47" fmla="*/ 50 h 50"/>
                <a:gd name="T48" fmla="*/ 43 w 457"/>
                <a:gd name="T49" fmla="*/ 50 h 50"/>
                <a:gd name="T50" fmla="*/ 27 w 457"/>
                <a:gd name="T51" fmla="*/ 48 h 50"/>
                <a:gd name="T52" fmla="*/ 14 w 457"/>
                <a:gd name="T53" fmla="*/ 41 h 50"/>
                <a:gd name="T54" fmla="*/ 6 w 457"/>
                <a:gd name="T55" fmla="*/ 31 h 50"/>
                <a:gd name="T56" fmla="*/ 2 w 457"/>
                <a:gd name="T57" fmla="*/ 21 h 50"/>
                <a:gd name="T58" fmla="*/ 0 w 457"/>
                <a:gd name="T59" fmla="*/ 10 h 50"/>
                <a:gd name="T60" fmla="*/ 0 w 457"/>
                <a:gd name="T61" fmla="*/ 4 h 50"/>
                <a:gd name="T62" fmla="*/ 0 w 457"/>
                <a:gd name="T63" fmla="*/ 2 h 50"/>
                <a:gd name="T64" fmla="*/ 0 w 457"/>
                <a:gd name="T65" fmla="*/ 0 h 50"/>
                <a:gd name="T66" fmla="*/ 0 w 457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7" h="50">
                  <a:moveTo>
                    <a:pt x="0" y="0"/>
                  </a:moveTo>
                  <a:lnTo>
                    <a:pt x="457" y="0"/>
                  </a:lnTo>
                  <a:lnTo>
                    <a:pt x="457" y="6"/>
                  </a:lnTo>
                  <a:lnTo>
                    <a:pt x="455" y="27"/>
                  </a:lnTo>
                  <a:lnTo>
                    <a:pt x="446" y="39"/>
                  </a:lnTo>
                  <a:lnTo>
                    <a:pt x="436" y="46"/>
                  </a:lnTo>
                  <a:lnTo>
                    <a:pt x="424" y="50"/>
                  </a:lnTo>
                  <a:lnTo>
                    <a:pt x="415" y="50"/>
                  </a:lnTo>
                  <a:lnTo>
                    <a:pt x="413" y="50"/>
                  </a:lnTo>
                  <a:lnTo>
                    <a:pt x="411" y="50"/>
                  </a:lnTo>
                  <a:lnTo>
                    <a:pt x="411" y="50"/>
                  </a:lnTo>
                  <a:lnTo>
                    <a:pt x="409" y="50"/>
                  </a:lnTo>
                  <a:lnTo>
                    <a:pt x="403" y="50"/>
                  </a:lnTo>
                  <a:lnTo>
                    <a:pt x="386" y="50"/>
                  </a:lnTo>
                  <a:lnTo>
                    <a:pt x="359" y="50"/>
                  </a:lnTo>
                  <a:lnTo>
                    <a:pt x="326" y="50"/>
                  </a:lnTo>
                  <a:lnTo>
                    <a:pt x="289" y="50"/>
                  </a:lnTo>
                  <a:lnTo>
                    <a:pt x="248" y="50"/>
                  </a:lnTo>
                  <a:lnTo>
                    <a:pt x="204" y="50"/>
                  </a:lnTo>
                  <a:lnTo>
                    <a:pt x="163" y="50"/>
                  </a:lnTo>
                  <a:lnTo>
                    <a:pt x="124" y="50"/>
                  </a:lnTo>
                  <a:lnTo>
                    <a:pt x="91" y="50"/>
                  </a:lnTo>
                  <a:lnTo>
                    <a:pt x="64" y="50"/>
                  </a:lnTo>
                  <a:lnTo>
                    <a:pt x="45" y="50"/>
                  </a:lnTo>
                  <a:lnTo>
                    <a:pt x="43" y="50"/>
                  </a:lnTo>
                  <a:lnTo>
                    <a:pt x="27" y="48"/>
                  </a:lnTo>
                  <a:lnTo>
                    <a:pt x="14" y="41"/>
                  </a:lnTo>
                  <a:lnTo>
                    <a:pt x="6" y="31"/>
                  </a:lnTo>
                  <a:lnTo>
                    <a:pt x="2" y="21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2" name="Rectangle 533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3" name="Freeform 534"/>
            <p:cNvSpPr>
              <a:spLocks/>
            </p:cNvSpPr>
            <p:nvPr/>
          </p:nvSpPr>
          <p:spPr bwMode="auto">
            <a:xfrm>
              <a:off x="1111180" y="3642974"/>
              <a:ext cx="811213" cy="25400"/>
            </a:xfrm>
            <a:custGeom>
              <a:avLst/>
              <a:gdLst>
                <a:gd name="T0" fmla="*/ 0 w 511"/>
                <a:gd name="T1" fmla="*/ 0 h 16"/>
                <a:gd name="T2" fmla="*/ 511 w 511"/>
                <a:gd name="T3" fmla="*/ 0 h 16"/>
                <a:gd name="T4" fmla="*/ 511 w 511"/>
                <a:gd name="T5" fmla="*/ 16 h 16"/>
                <a:gd name="T6" fmla="*/ 502 w 511"/>
                <a:gd name="T7" fmla="*/ 16 h 16"/>
                <a:gd name="T8" fmla="*/ 502 w 511"/>
                <a:gd name="T9" fmla="*/ 16 h 16"/>
                <a:gd name="T10" fmla="*/ 254 w 511"/>
                <a:gd name="T11" fmla="*/ 16 h 16"/>
                <a:gd name="T12" fmla="*/ 0 w 511"/>
                <a:gd name="T13" fmla="*/ 16 h 16"/>
                <a:gd name="T14" fmla="*/ 0 w 511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6">
                  <a:moveTo>
                    <a:pt x="0" y="0"/>
                  </a:moveTo>
                  <a:lnTo>
                    <a:pt x="511" y="0"/>
                  </a:lnTo>
                  <a:lnTo>
                    <a:pt x="511" y="16"/>
                  </a:lnTo>
                  <a:lnTo>
                    <a:pt x="502" y="16"/>
                  </a:lnTo>
                  <a:lnTo>
                    <a:pt x="502" y="16"/>
                  </a:lnTo>
                  <a:lnTo>
                    <a:pt x="254" y="16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4" name="Freeform 535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4 w 494"/>
                <a:gd name="T3" fmla="*/ 0 h 54"/>
                <a:gd name="T4" fmla="*/ 490 w 494"/>
                <a:gd name="T5" fmla="*/ 4 h 54"/>
                <a:gd name="T6" fmla="*/ 488 w 494"/>
                <a:gd name="T7" fmla="*/ 9 h 54"/>
                <a:gd name="T8" fmla="*/ 488 w 494"/>
                <a:gd name="T9" fmla="*/ 13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4" y="0"/>
                  </a:lnTo>
                  <a:lnTo>
                    <a:pt x="490" y="4"/>
                  </a:lnTo>
                  <a:lnTo>
                    <a:pt x="488" y="9"/>
                  </a:lnTo>
                  <a:lnTo>
                    <a:pt x="488" y="13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5" name="Rectangle 536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6" name="Freeform 537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7" name="Freeform 538"/>
            <p:cNvSpPr>
              <a:spLocks/>
            </p:cNvSpPr>
            <p:nvPr/>
          </p:nvSpPr>
          <p:spPr bwMode="auto">
            <a:xfrm>
              <a:off x="1154043" y="5043488"/>
              <a:ext cx="728663" cy="79375"/>
            </a:xfrm>
            <a:custGeom>
              <a:avLst/>
              <a:gdLst>
                <a:gd name="T0" fmla="*/ 415 w 459"/>
                <a:gd name="T1" fmla="*/ 0 h 50"/>
                <a:gd name="T2" fmla="*/ 424 w 459"/>
                <a:gd name="T3" fmla="*/ 0 h 50"/>
                <a:gd name="T4" fmla="*/ 436 w 459"/>
                <a:gd name="T5" fmla="*/ 4 h 50"/>
                <a:gd name="T6" fmla="*/ 446 w 459"/>
                <a:gd name="T7" fmla="*/ 10 h 50"/>
                <a:gd name="T8" fmla="*/ 455 w 459"/>
                <a:gd name="T9" fmla="*/ 25 h 50"/>
                <a:gd name="T10" fmla="*/ 459 w 459"/>
                <a:gd name="T11" fmla="*/ 46 h 50"/>
                <a:gd name="T12" fmla="*/ 457 w 459"/>
                <a:gd name="T13" fmla="*/ 50 h 50"/>
                <a:gd name="T14" fmla="*/ 0 w 459"/>
                <a:gd name="T15" fmla="*/ 50 h 50"/>
                <a:gd name="T16" fmla="*/ 0 w 459"/>
                <a:gd name="T17" fmla="*/ 50 h 50"/>
                <a:gd name="T18" fmla="*/ 0 w 459"/>
                <a:gd name="T19" fmla="*/ 50 h 50"/>
                <a:gd name="T20" fmla="*/ 0 w 459"/>
                <a:gd name="T21" fmla="*/ 46 h 50"/>
                <a:gd name="T22" fmla="*/ 0 w 459"/>
                <a:gd name="T23" fmla="*/ 39 h 50"/>
                <a:gd name="T24" fmla="*/ 2 w 459"/>
                <a:gd name="T25" fmla="*/ 29 h 50"/>
                <a:gd name="T26" fmla="*/ 6 w 459"/>
                <a:gd name="T27" fmla="*/ 19 h 50"/>
                <a:gd name="T28" fmla="*/ 14 w 459"/>
                <a:gd name="T29" fmla="*/ 10 h 50"/>
                <a:gd name="T30" fmla="*/ 27 w 459"/>
                <a:gd name="T31" fmla="*/ 2 h 50"/>
                <a:gd name="T32" fmla="*/ 45 w 459"/>
                <a:gd name="T33" fmla="*/ 0 h 50"/>
                <a:gd name="T34" fmla="*/ 45 w 459"/>
                <a:gd name="T35" fmla="*/ 0 h 50"/>
                <a:gd name="T36" fmla="*/ 64 w 459"/>
                <a:gd name="T37" fmla="*/ 0 h 50"/>
                <a:gd name="T38" fmla="*/ 91 w 459"/>
                <a:gd name="T39" fmla="*/ 0 h 50"/>
                <a:gd name="T40" fmla="*/ 124 w 459"/>
                <a:gd name="T41" fmla="*/ 0 h 50"/>
                <a:gd name="T42" fmla="*/ 163 w 459"/>
                <a:gd name="T43" fmla="*/ 0 h 50"/>
                <a:gd name="T44" fmla="*/ 204 w 459"/>
                <a:gd name="T45" fmla="*/ 0 h 50"/>
                <a:gd name="T46" fmla="*/ 248 w 459"/>
                <a:gd name="T47" fmla="*/ 0 h 50"/>
                <a:gd name="T48" fmla="*/ 289 w 459"/>
                <a:gd name="T49" fmla="*/ 0 h 50"/>
                <a:gd name="T50" fmla="*/ 326 w 459"/>
                <a:gd name="T51" fmla="*/ 0 h 50"/>
                <a:gd name="T52" fmla="*/ 359 w 459"/>
                <a:gd name="T53" fmla="*/ 0 h 50"/>
                <a:gd name="T54" fmla="*/ 386 w 459"/>
                <a:gd name="T55" fmla="*/ 0 h 50"/>
                <a:gd name="T56" fmla="*/ 405 w 459"/>
                <a:gd name="T57" fmla="*/ 0 h 50"/>
                <a:gd name="T58" fmla="*/ 411 w 459"/>
                <a:gd name="T59" fmla="*/ 0 h 50"/>
                <a:gd name="T60" fmla="*/ 411 w 459"/>
                <a:gd name="T61" fmla="*/ 0 h 50"/>
                <a:gd name="T62" fmla="*/ 411 w 459"/>
                <a:gd name="T63" fmla="*/ 0 h 50"/>
                <a:gd name="T64" fmla="*/ 413 w 459"/>
                <a:gd name="T65" fmla="*/ 0 h 50"/>
                <a:gd name="T66" fmla="*/ 415 w 459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9" h="50">
                  <a:moveTo>
                    <a:pt x="415" y="0"/>
                  </a:moveTo>
                  <a:lnTo>
                    <a:pt x="424" y="0"/>
                  </a:lnTo>
                  <a:lnTo>
                    <a:pt x="436" y="4"/>
                  </a:lnTo>
                  <a:lnTo>
                    <a:pt x="446" y="10"/>
                  </a:lnTo>
                  <a:lnTo>
                    <a:pt x="455" y="25"/>
                  </a:lnTo>
                  <a:lnTo>
                    <a:pt x="459" y="46"/>
                  </a:lnTo>
                  <a:lnTo>
                    <a:pt x="457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2" y="29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4" y="0"/>
                  </a:lnTo>
                  <a:lnTo>
                    <a:pt x="91" y="0"/>
                  </a:lnTo>
                  <a:lnTo>
                    <a:pt x="124" y="0"/>
                  </a:lnTo>
                  <a:lnTo>
                    <a:pt x="163" y="0"/>
                  </a:lnTo>
                  <a:lnTo>
                    <a:pt x="204" y="0"/>
                  </a:lnTo>
                  <a:lnTo>
                    <a:pt x="248" y="0"/>
                  </a:lnTo>
                  <a:lnTo>
                    <a:pt x="289" y="0"/>
                  </a:lnTo>
                  <a:lnTo>
                    <a:pt x="326" y="0"/>
                  </a:lnTo>
                  <a:lnTo>
                    <a:pt x="359" y="0"/>
                  </a:lnTo>
                  <a:lnTo>
                    <a:pt x="386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3" y="0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8" name="Rectangle 539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9" name="Freeform 540"/>
            <p:cNvSpPr>
              <a:spLocks/>
            </p:cNvSpPr>
            <p:nvPr/>
          </p:nvSpPr>
          <p:spPr bwMode="auto">
            <a:xfrm>
              <a:off x="1111180" y="5207000"/>
              <a:ext cx="811213" cy="26988"/>
            </a:xfrm>
            <a:custGeom>
              <a:avLst/>
              <a:gdLst>
                <a:gd name="T0" fmla="*/ 0 w 511"/>
                <a:gd name="T1" fmla="*/ 0 h 17"/>
                <a:gd name="T2" fmla="*/ 256 w 511"/>
                <a:gd name="T3" fmla="*/ 0 h 17"/>
                <a:gd name="T4" fmla="*/ 502 w 511"/>
                <a:gd name="T5" fmla="*/ 3 h 17"/>
                <a:gd name="T6" fmla="*/ 502 w 511"/>
                <a:gd name="T7" fmla="*/ 0 h 17"/>
                <a:gd name="T8" fmla="*/ 511 w 511"/>
                <a:gd name="T9" fmla="*/ 0 h 17"/>
                <a:gd name="T10" fmla="*/ 511 w 511"/>
                <a:gd name="T11" fmla="*/ 17 h 17"/>
                <a:gd name="T12" fmla="*/ 0 w 511"/>
                <a:gd name="T13" fmla="*/ 17 h 17"/>
                <a:gd name="T14" fmla="*/ 0 w 51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7">
                  <a:moveTo>
                    <a:pt x="0" y="0"/>
                  </a:moveTo>
                  <a:lnTo>
                    <a:pt x="256" y="0"/>
                  </a:lnTo>
                  <a:lnTo>
                    <a:pt x="502" y="3"/>
                  </a:lnTo>
                  <a:lnTo>
                    <a:pt x="502" y="0"/>
                  </a:lnTo>
                  <a:lnTo>
                    <a:pt x="511" y="0"/>
                  </a:lnTo>
                  <a:lnTo>
                    <a:pt x="511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60" name="Freeform 541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61" name="Rectangle 542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62" name="Freeform 543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8994964" y="700736"/>
            <a:ext cx="270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1.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내용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_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명언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767834" y="1533237"/>
            <a:ext cx="752441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b="1" dirty="0" smtClean="0">
                <a:solidFill>
                  <a:schemeClr val="tx1">
                    <a:lumMod val="75000"/>
                  </a:schemeClr>
                </a:solidFill>
                <a:effectLst/>
                <a:latin typeface="대한민국독도" panose="02000000000000000000" pitchFamily="2" charset="-127"/>
                <a:ea typeface="대한민국독도" panose="02000000000000000000" pitchFamily="2" charset="-127"/>
              </a:rPr>
              <a:t>정치를 외면한  가장 큰 대가는 </a:t>
            </a:r>
            <a:endParaRPr lang="en-US" altLang="ko-KR" sz="6000" b="1" dirty="0" smtClean="0">
              <a:solidFill>
                <a:schemeClr val="tx1">
                  <a:lumMod val="75000"/>
                </a:schemeClr>
              </a:solidFill>
              <a:effectLst/>
              <a:latin typeface="대한민국독도" panose="02000000000000000000" pitchFamily="2" charset="-127"/>
              <a:ea typeface="대한민국독도" panose="02000000000000000000" pitchFamily="2" charset="-127"/>
            </a:endParaRPr>
          </a:p>
          <a:p>
            <a:r>
              <a:rPr lang="ko-KR" altLang="en-US" sz="7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대한민국독도" panose="02000000000000000000" pitchFamily="2" charset="-127"/>
                <a:ea typeface="대한민국독도" panose="02000000000000000000" pitchFamily="2" charset="-127"/>
              </a:rPr>
              <a:t>가장 저질스러운 인간들에게</a:t>
            </a:r>
            <a:endParaRPr lang="en-US" altLang="ko-KR" sz="7200" b="1" dirty="0">
              <a:solidFill>
                <a:schemeClr val="accent4">
                  <a:lumMod val="40000"/>
                  <a:lumOff val="60000"/>
                </a:schemeClr>
              </a:solidFill>
              <a:latin typeface="대한민국독도" panose="02000000000000000000" pitchFamily="2" charset="-127"/>
              <a:ea typeface="대한민국독도" panose="02000000000000000000" pitchFamily="2" charset="-127"/>
            </a:endParaRPr>
          </a:p>
          <a:p>
            <a:r>
              <a:rPr lang="ko-KR" altLang="en-US" sz="7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대한민국독도" panose="02000000000000000000" pitchFamily="2" charset="-127"/>
                <a:ea typeface="대한민국독도" panose="02000000000000000000" pitchFamily="2" charset="-127"/>
              </a:rPr>
              <a:t>지배당한다</a:t>
            </a:r>
            <a:r>
              <a:rPr lang="ko-KR" altLang="en-US" sz="6000" b="1" dirty="0" smtClean="0">
                <a:solidFill>
                  <a:schemeClr val="tx1">
                    <a:lumMod val="75000"/>
                  </a:schemeClr>
                </a:solidFill>
                <a:effectLst/>
                <a:latin typeface="대한민국독도" panose="02000000000000000000" pitchFamily="2" charset="-127"/>
                <a:ea typeface="대한민국독도" panose="02000000000000000000" pitchFamily="2" charset="-127"/>
              </a:rPr>
              <a:t>는 것이다</a:t>
            </a:r>
            <a:r>
              <a:rPr lang="en-US" altLang="ko-KR" sz="6000" b="1" dirty="0" smtClean="0">
                <a:solidFill>
                  <a:schemeClr val="tx1">
                    <a:lumMod val="75000"/>
                  </a:schemeClr>
                </a:solidFill>
                <a:effectLst/>
                <a:latin typeface="대한민국독도" panose="02000000000000000000" pitchFamily="2" charset="-127"/>
                <a:ea typeface="대한민국독도" panose="02000000000000000000" pitchFamily="2" charset="-127"/>
              </a:rPr>
              <a:t>.</a:t>
            </a:r>
            <a:endParaRPr lang="ko-KR" altLang="en-US" sz="6000" b="1" dirty="0" smtClean="0">
              <a:solidFill>
                <a:schemeClr val="tx1">
                  <a:lumMod val="75000"/>
                </a:schemeClr>
              </a:solidFill>
              <a:effectLst/>
              <a:latin typeface="대한민국독도" panose="02000000000000000000" pitchFamily="2" charset="-127"/>
              <a:ea typeface="대한민국독도" panose="02000000000000000000" pitchFamily="2" charset="-127"/>
            </a:endParaRPr>
          </a:p>
        </p:txBody>
      </p:sp>
      <p:sp>
        <p:nvSpPr>
          <p:cNvPr id="65" name="자유형 64"/>
          <p:cNvSpPr/>
          <p:nvPr/>
        </p:nvSpPr>
        <p:spPr>
          <a:xfrm>
            <a:off x="9528405" y="3916545"/>
            <a:ext cx="446117" cy="327176"/>
          </a:xfrm>
          <a:custGeom>
            <a:avLst/>
            <a:gdLst/>
            <a:ahLst/>
            <a:cxnLst/>
            <a:rect l="l" t="t" r="r" b="b"/>
            <a:pathLst>
              <a:path w="696737" h="510978">
                <a:moveTo>
                  <a:pt x="550022" y="0"/>
                </a:moveTo>
                <a:lnTo>
                  <a:pt x="559922" y="12384"/>
                </a:lnTo>
                <a:lnTo>
                  <a:pt x="563471" y="12384"/>
                </a:lnTo>
                <a:lnTo>
                  <a:pt x="578340" y="7415"/>
                </a:lnTo>
                <a:cubicBezTo>
                  <a:pt x="597402" y="7415"/>
                  <a:pt x="614361" y="11957"/>
                  <a:pt x="629217" y="21041"/>
                </a:cubicBezTo>
                <a:cubicBezTo>
                  <a:pt x="644072" y="30125"/>
                  <a:pt x="664936" y="34667"/>
                  <a:pt x="691807" y="34667"/>
                </a:cubicBezTo>
                <a:lnTo>
                  <a:pt x="691807" y="84597"/>
                </a:lnTo>
                <a:cubicBezTo>
                  <a:pt x="691807" y="88778"/>
                  <a:pt x="692629" y="95818"/>
                  <a:pt x="694272" y="105717"/>
                </a:cubicBezTo>
                <a:cubicBezTo>
                  <a:pt x="695915" y="115617"/>
                  <a:pt x="696737" y="126870"/>
                  <a:pt x="696737" y="139478"/>
                </a:cubicBezTo>
                <a:cubicBezTo>
                  <a:pt x="696737" y="152085"/>
                  <a:pt x="695554" y="165527"/>
                  <a:pt x="693188" y="179804"/>
                </a:cubicBezTo>
                <a:cubicBezTo>
                  <a:pt x="690821" y="194082"/>
                  <a:pt x="686654" y="203218"/>
                  <a:pt x="680685" y="207215"/>
                </a:cubicBezTo>
                <a:cubicBezTo>
                  <a:pt x="673507" y="234533"/>
                  <a:pt x="667019" y="256488"/>
                  <a:pt x="661222" y="273079"/>
                </a:cubicBezTo>
                <a:cubicBezTo>
                  <a:pt x="655424" y="289670"/>
                  <a:pt x="646636" y="309008"/>
                  <a:pt x="634857" y="331094"/>
                </a:cubicBezTo>
                <a:lnTo>
                  <a:pt x="634857" y="340993"/>
                </a:lnTo>
                <a:cubicBezTo>
                  <a:pt x="612849" y="360555"/>
                  <a:pt x="593662" y="377094"/>
                  <a:pt x="577295" y="390608"/>
                </a:cubicBezTo>
                <a:cubicBezTo>
                  <a:pt x="560927" y="404123"/>
                  <a:pt x="544133" y="418413"/>
                  <a:pt x="526911" y="433479"/>
                </a:cubicBezTo>
                <a:cubicBezTo>
                  <a:pt x="517524" y="441314"/>
                  <a:pt x="498889" y="454224"/>
                  <a:pt x="471005" y="472208"/>
                </a:cubicBezTo>
                <a:cubicBezTo>
                  <a:pt x="443122" y="490193"/>
                  <a:pt x="415731" y="503116"/>
                  <a:pt x="388833" y="510978"/>
                </a:cubicBezTo>
                <a:lnTo>
                  <a:pt x="321904" y="472997"/>
                </a:lnTo>
                <a:lnTo>
                  <a:pt x="321904" y="389504"/>
                </a:lnTo>
                <a:cubicBezTo>
                  <a:pt x="336865" y="376647"/>
                  <a:pt x="346166" y="368397"/>
                  <a:pt x="349808" y="364756"/>
                </a:cubicBezTo>
                <a:cubicBezTo>
                  <a:pt x="353449" y="361114"/>
                  <a:pt x="356112" y="357624"/>
                  <a:pt x="357794" y="354285"/>
                </a:cubicBezTo>
                <a:cubicBezTo>
                  <a:pt x="359477" y="350945"/>
                  <a:pt x="362507" y="345443"/>
                  <a:pt x="366885" y="337779"/>
                </a:cubicBezTo>
                <a:cubicBezTo>
                  <a:pt x="371263" y="330115"/>
                  <a:pt x="380130" y="319604"/>
                  <a:pt x="393487" y="306247"/>
                </a:cubicBezTo>
                <a:cubicBezTo>
                  <a:pt x="395091" y="303855"/>
                  <a:pt x="398680" y="295526"/>
                  <a:pt x="404254" y="281263"/>
                </a:cubicBezTo>
                <a:cubicBezTo>
                  <a:pt x="409828" y="266999"/>
                  <a:pt x="415915" y="251203"/>
                  <a:pt x="422515" y="233876"/>
                </a:cubicBezTo>
                <a:cubicBezTo>
                  <a:pt x="429114" y="216549"/>
                  <a:pt x="435411" y="200155"/>
                  <a:pt x="441406" y="184695"/>
                </a:cubicBezTo>
                <a:cubicBezTo>
                  <a:pt x="447401" y="169235"/>
                  <a:pt x="451897" y="159230"/>
                  <a:pt x="454894" y="154682"/>
                </a:cubicBezTo>
                <a:cubicBezTo>
                  <a:pt x="461967" y="134883"/>
                  <a:pt x="465504" y="119041"/>
                  <a:pt x="465504" y="107157"/>
                </a:cubicBezTo>
                <a:cubicBezTo>
                  <a:pt x="465504" y="95273"/>
                  <a:pt x="462204" y="72490"/>
                  <a:pt x="455604" y="38808"/>
                </a:cubicBezTo>
                <a:cubicBezTo>
                  <a:pt x="465753" y="26871"/>
                  <a:pt x="480280" y="17419"/>
                  <a:pt x="499185" y="10451"/>
                </a:cubicBezTo>
                <a:cubicBezTo>
                  <a:pt x="518089" y="3484"/>
                  <a:pt x="535035" y="0"/>
                  <a:pt x="550022" y="0"/>
                </a:cubicBezTo>
                <a:close/>
                <a:moveTo>
                  <a:pt x="228117" y="0"/>
                </a:moveTo>
                <a:lnTo>
                  <a:pt x="238017" y="12384"/>
                </a:lnTo>
                <a:lnTo>
                  <a:pt x="241566" y="12384"/>
                </a:lnTo>
                <a:lnTo>
                  <a:pt x="256435" y="7415"/>
                </a:lnTo>
                <a:cubicBezTo>
                  <a:pt x="275497" y="7415"/>
                  <a:pt x="292456" y="11957"/>
                  <a:pt x="307312" y="21041"/>
                </a:cubicBezTo>
                <a:cubicBezTo>
                  <a:pt x="322167" y="30125"/>
                  <a:pt x="343031" y="34667"/>
                  <a:pt x="369902" y="34667"/>
                </a:cubicBezTo>
                <a:lnTo>
                  <a:pt x="369902" y="84597"/>
                </a:lnTo>
                <a:cubicBezTo>
                  <a:pt x="369902" y="88778"/>
                  <a:pt x="370724" y="95818"/>
                  <a:pt x="372367" y="105717"/>
                </a:cubicBezTo>
                <a:cubicBezTo>
                  <a:pt x="374011" y="115617"/>
                  <a:pt x="374832" y="126870"/>
                  <a:pt x="374832" y="139478"/>
                </a:cubicBezTo>
                <a:cubicBezTo>
                  <a:pt x="374832" y="152085"/>
                  <a:pt x="373649" y="165527"/>
                  <a:pt x="371283" y="179804"/>
                </a:cubicBezTo>
                <a:cubicBezTo>
                  <a:pt x="368916" y="194082"/>
                  <a:pt x="364749" y="203218"/>
                  <a:pt x="358780" y="207215"/>
                </a:cubicBezTo>
                <a:cubicBezTo>
                  <a:pt x="351629" y="234507"/>
                  <a:pt x="345128" y="256488"/>
                  <a:pt x="339278" y="273157"/>
                </a:cubicBezTo>
                <a:cubicBezTo>
                  <a:pt x="333427" y="289827"/>
                  <a:pt x="324652" y="309140"/>
                  <a:pt x="312952" y="331094"/>
                </a:cubicBezTo>
                <a:lnTo>
                  <a:pt x="312952" y="340993"/>
                </a:lnTo>
                <a:cubicBezTo>
                  <a:pt x="290944" y="360555"/>
                  <a:pt x="271757" y="377094"/>
                  <a:pt x="255390" y="390608"/>
                </a:cubicBezTo>
                <a:cubicBezTo>
                  <a:pt x="239022" y="404123"/>
                  <a:pt x="222228" y="418413"/>
                  <a:pt x="205006" y="433479"/>
                </a:cubicBezTo>
                <a:cubicBezTo>
                  <a:pt x="195619" y="441314"/>
                  <a:pt x="176984" y="454224"/>
                  <a:pt x="149100" y="472208"/>
                </a:cubicBezTo>
                <a:cubicBezTo>
                  <a:pt x="121217" y="490193"/>
                  <a:pt x="93826" y="503116"/>
                  <a:pt x="66928" y="510978"/>
                </a:cubicBezTo>
                <a:lnTo>
                  <a:pt x="0" y="472997"/>
                </a:lnTo>
                <a:lnTo>
                  <a:pt x="0" y="389504"/>
                </a:lnTo>
                <a:cubicBezTo>
                  <a:pt x="14960" y="376647"/>
                  <a:pt x="24261" y="368397"/>
                  <a:pt x="27903" y="364756"/>
                </a:cubicBezTo>
                <a:cubicBezTo>
                  <a:pt x="31545" y="361114"/>
                  <a:pt x="34207" y="357624"/>
                  <a:pt x="35890" y="354285"/>
                </a:cubicBezTo>
                <a:cubicBezTo>
                  <a:pt x="37572" y="350945"/>
                  <a:pt x="40603" y="345443"/>
                  <a:pt x="44980" y="337779"/>
                </a:cubicBezTo>
                <a:cubicBezTo>
                  <a:pt x="49358" y="330115"/>
                  <a:pt x="58225" y="319604"/>
                  <a:pt x="71582" y="306247"/>
                </a:cubicBezTo>
                <a:cubicBezTo>
                  <a:pt x="73186" y="303855"/>
                  <a:pt x="76775" y="295526"/>
                  <a:pt x="82349" y="281263"/>
                </a:cubicBezTo>
                <a:cubicBezTo>
                  <a:pt x="87923" y="266999"/>
                  <a:pt x="94010" y="251203"/>
                  <a:pt x="100610" y="233876"/>
                </a:cubicBezTo>
                <a:cubicBezTo>
                  <a:pt x="107209" y="216549"/>
                  <a:pt x="113506" y="200155"/>
                  <a:pt x="119501" y="184695"/>
                </a:cubicBezTo>
                <a:cubicBezTo>
                  <a:pt x="125496" y="169235"/>
                  <a:pt x="129992" y="159230"/>
                  <a:pt x="132989" y="154682"/>
                </a:cubicBezTo>
                <a:cubicBezTo>
                  <a:pt x="140062" y="134883"/>
                  <a:pt x="143599" y="119041"/>
                  <a:pt x="143599" y="107157"/>
                </a:cubicBezTo>
                <a:cubicBezTo>
                  <a:pt x="143599" y="95273"/>
                  <a:pt x="140299" y="72490"/>
                  <a:pt x="133699" y="38808"/>
                </a:cubicBezTo>
                <a:cubicBezTo>
                  <a:pt x="143848" y="26871"/>
                  <a:pt x="158388" y="17419"/>
                  <a:pt x="177319" y="10451"/>
                </a:cubicBezTo>
                <a:cubicBezTo>
                  <a:pt x="196250" y="3484"/>
                  <a:pt x="213183" y="0"/>
                  <a:pt x="228117" y="0"/>
                </a:cubicBezTo>
                <a:close/>
              </a:path>
            </a:pathLst>
          </a:cu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91CCF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965375" y="1770329"/>
            <a:ext cx="394741" cy="352580"/>
          </a:xfrm>
          <a:custGeom>
            <a:avLst/>
            <a:gdLst/>
            <a:ahLst/>
            <a:cxnLst/>
            <a:rect l="l" t="t" r="r" b="b"/>
            <a:pathLst>
              <a:path w="616500" h="550654">
                <a:moveTo>
                  <a:pt x="498457" y="0"/>
                </a:moveTo>
                <a:lnTo>
                  <a:pt x="577494" y="12424"/>
                </a:lnTo>
                <a:lnTo>
                  <a:pt x="606600" y="89962"/>
                </a:lnTo>
                <a:cubicBezTo>
                  <a:pt x="597240" y="107788"/>
                  <a:pt x="592008" y="118904"/>
                  <a:pt x="590903" y="123308"/>
                </a:cubicBezTo>
                <a:cubicBezTo>
                  <a:pt x="589799" y="127712"/>
                  <a:pt x="589247" y="132385"/>
                  <a:pt x="589247" y="137329"/>
                </a:cubicBezTo>
                <a:cubicBezTo>
                  <a:pt x="589247" y="142272"/>
                  <a:pt x="588267" y="148661"/>
                  <a:pt x="586309" y="156496"/>
                </a:cubicBezTo>
                <a:cubicBezTo>
                  <a:pt x="584350" y="164331"/>
                  <a:pt x="580373" y="175742"/>
                  <a:pt x="574378" y="190729"/>
                </a:cubicBezTo>
                <a:cubicBezTo>
                  <a:pt x="574378" y="194305"/>
                  <a:pt x="574378" y="203935"/>
                  <a:pt x="574378" y="219619"/>
                </a:cubicBezTo>
                <a:cubicBezTo>
                  <a:pt x="574378" y="235303"/>
                  <a:pt x="574378" y="252222"/>
                  <a:pt x="574378" y="270378"/>
                </a:cubicBezTo>
                <a:cubicBezTo>
                  <a:pt x="574378" y="288533"/>
                  <a:pt x="574378" y="305972"/>
                  <a:pt x="574378" y="322694"/>
                </a:cubicBezTo>
                <a:cubicBezTo>
                  <a:pt x="574378" y="339416"/>
                  <a:pt x="573563" y="350670"/>
                  <a:pt x="571933" y="356454"/>
                </a:cubicBezTo>
                <a:cubicBezTo>
                  <a:pt x="574904" y="375779"/>
                  <a:pt x="578526" y="391844"/>
                  <a:pt x="582799" y="404649"/>
                </a:cubicBezTo>
                <a:cubicBezTo>
                  <a:pt x="587071" y="417454"/>
                  <a:pt x="598305" y="438935"/>
                  <a:pt x="616500" y="469093"/>
                </a:cubicBezTo>
                <a:cubicBezTo>
                  <a:pt x="608191" y="482424"/>
                  <a:pt x="596662" y="496458"/>
                  <a:pt x="581911" y="511195"/>
                </a:cubicBezTo>
                <a:cubicBezTo>
                  <a:pt x="567161" y="525932"/>
                  <a:pt x="553186" y="533301"/>
                  <a:pt x="539987" y="533301"/>
                </a:cubicBezTo>
                <a:lnTo>
                  <a:pt x="532063" y="527679"/>
                </a:lnTo>
                <a:lnTo>
                  <a:pt x="527682" y="529869"/>
                </a:lnTo>
                <a:lnTo>
                  <a:pt x="515219" y="539848"/>
                </a:lnTo>
                <a:cubicBezTo>
                  <a:pt x="499207" y="547052"/>
                  <a:pt x="482110" y="549004"/>
                  <a:pt x="463928" y="545704"/>
                </a:cubicBezTo>
                <a:cubicBezTo>
                  <a:pt x="445746" y="542404"/>
                  <a:pt x="424285" y="544054"/>
                  <a:pt x="399543" y="550654"/>
                </a:cubicBezTo>
                <a:lnTo>
                  <a:pt x="379192" y="509519"/>
                </a:lnTo>
                <a:cubicBezTo>
                  <a:pt x="378035" y="506048"/>
                  <a:pt x="375097" y="499981"/>
                  <a:pt x="370378" y="491318"/>
                </a:cubicBezTo>
                <a:cubicBezTo>
                  <a:pt x="365658" y="482654"/>
                  <a:pt x="360518" y="472761"/>
                  <a:pt x="354957" y="461639"/>
                </a:cubicBezTo>
                <a:cubicBezTo>
                  <a:pt x="349396" y="450517"/>
                  <a:pt x="345215" y="437528"/>
                  <a:pt x="342415" y="422673"/>
                </a:cubicBezTo>
                <a:cubicBezTo>
                  <a:pt x="339615" y="407817"/>
                  <a:pt x="340686" y="397563"/>
                  <a:pt x="345629" y="391910"/>
                </a:cubicBezTo>
                <a:cubicBezTo>
                  <a:pt x="340791" y="367090"/>
                  <a:pt x="337932" y="344951"/>
                  <a:pt x="337051" y="325494"/>
                </a:cubicBezTo>
                <a:cubicBezTo>
                  <a:pt x="336171" y="306037"/>
                  <a:pt x="337373" y="284359"/>
                  <a:pt x="340660" y="260458"/>
                </a:cubicBezTo>
                <a:lnTo>
                  <a:pt x="338215" y="251703"/>
                </a:lnTo>
                <a:cubicBezTo>
                  <a:pt x="347628" y="226909"/>
                  <a:pt x="358309" y="203449"/>
                  <a:pt x="370259" y="181323"/>
                </a:cubicBezTo>
                <a:cubicBezTo>
                  <a:pt x="382209" y="159198"/>
                  <a:pt x="391524" y="142180"/>
                  <a:pt x="398202" y="130269"/>
                </a:cubicBezTo>
                <a:cubicBezTo>
                  <a:pt x="405959" y="114809"/>
                  <a:pt x="419039" y="94366"/>
                  <a:pt x="437444" y="68941"/>
                </a:cubicBezTo>
                <a:cubicBezTo>
                  <a:pt x="455849" y="43515"/>
                  <a:pt x="476187" y="20535"/>
                  <a:pt x="498457" y="0"/>
                </a:cubicBezTo>
                <a:close/>
                <a:moveTo>
                  <a:pt x="161684" y="0"/>
                </a:moveTo>
                <a:lnTo>
                  <a:pt x="240760" y="12424"/>
                </a:lnTo>
                <a:lnTo>
                  <a:pt x="269827" y="89962"/>
                </a:lnTo>
                <a:cubicBezTo>
                  <a:pt x="260466" y="107788"/>
                  <a:pt x="255234" y="118904"/>
                  <a:pt x="254130" y="123308"/>
                </a:cubicBezTo>
                <a:cubicBezTo>
                  <a:pt x="253026" y="127712"/>
                  <a:pt x="252473" y="132385"/>
                  <a:pt x="252473" y="137329"/>
                </a:cubicBezTo>
                <a:cubicBezTo>
                  <a:pt x="252473" y="142272"/>
                  <a:pt x="251494" y="148667"/>
                  <a:pt x="249535" y="156516"/>
                </a:cubicBezTo>
                <a:cubicBezTo>
                  <a:pt x="247576" y="164364"/>
                  <a:pt x="243613" y="175769"/>
                  <a:pt x="237644" y="190729"/>
                </a:cubicBezTo>
                <a:cubicBezTo>
                  <a:pt x="237644" y="194305"/>
                  <a:pt x="237644" y="203935"/>
                  <a:pt x="237644" y="219619"/>
                </a:cubicBezTo>
                <a:cubicBezTo>
                  <a:pt x="237644" y="235303"/>
                  <a:pt x="237644" y="252222"/>
                  <a:pt x="237644" y="270378"/>
                </a:cubicBezTo>
                <a:cubicBezTo>
                  <a:pt x="237644" y="288533"/>
                  <a:pt x="237644" y="305978"/>
                  <a:pt x="237644" y="322714"/>
                </a:cubicBezTo>
                <a:cubicBezTo>
                  <a:pt x="237644" y="339449"/>
                  <a:pt x="236816" y="350670"/>
                  <a:pt x="235159" y="356375"/>
                </a:cubicBezTo>
                <a:cubicBezTo>
                  <a:pt x="238131" y="375753"/>
                  <a:pt x="241752" y="391844"/>
                  <a:pt x="246025" y="404649"/>
                </a:cubicBezTo>
                <a:cubicBezTo>
                  <a:pt x="250298" y="417454"/>
                  <a:pt x="261531" y="438935"/>
                  <a:pt x="279726" y="469093"/>
                </a:cubicBezTo>
                <a:cubicBezTo>
                  <a:pt x="271417" y="482424"/>
                  <a:pt x="259895" y="496458"/>
                  <a:pt x="245157" y="511195"/>
                </a:cubicBezTo>
                <a:cubicBezTo>
                  <a:pt x="230420" y="525932"/>
                  <a:pt x="216439" y="533301"/>
                  <a:pt x="203213" y="533301"/>
                </a:cubicBezTo>
                <a:lnTo>
                  <a:pt x="195341" y="527673"/>
                </a:lnTo>
                <a:lnTo>
                  <a:pt x="190948" y="529869"/>
                </a:lnTo>
                <a:lnTo>
                  <a:pt x="178446" y="539848"/>
                </a:lnTo>
                <a:cubicBezTo>
                  <a:pt x="162407" y="547052"/>
                  <a:pt x="145310" y="549004"/>
                  <a:pt x="127155" y="545704"/>
                </a:cubicBezTo>
                <a:cubicBezTo>
                  <a:pt x="108999" y="542404"/>
                  <a:pt x="87564" y="544054"/>
                  <a:pt x="62848" y="550654"/>
                </a:cubicBezTo>
                <a:lnTo>
                  <a:pt x="42419" y="509519"/>
                </a:lnTo>
                <a:cubicBezTo>
                  <a:pt x="41236" y="505969"/>
                  <a:pt x="38291" y="499876"/>
                  <a:pt x="33584" y="491239"/>
                </a:cubicBezTo>
                <a:cubicBezTo>
                  <a:pt x="28878" y="482601"/>
                  <a:pt x="23744" y="472728"/>
                  <a:pt x="18183" y="461619"/>
                </a:cubicBezTo>
                <a:cubicBezTo>
                  <a:pt x="12622" y="450511"/>
                  <a:pt x="8442" y="437528"/>
                  <a:pt x="5642" y="422673"/>
                </a:cubicBezTo>
                <a:cubicBezTo>
                  <a:pt x="2841" y="407817"/>
                  <a:pt x="3913" y="397563"/>
                  <a:pt x="8856" y="391910"/>
                </a:cubicBezTo>
                <a:cubicBezTo>
                  <a:pt x="4018" y="367090"/>
                  <a:pt x="1159" y="344951"/>
                  <a:pt x="278" y="325494"/>
                </a:cubicBezTo>
                <a:cubicBezTo>
                  <a:pt x="-603" y="306037"/>
                  <a:pt x="613" y="284372"/>
                  <a:pt x="3926" y="260498"/>
                </a:cubicBezTo>
                <a:lnTo>
                  <a:pt x="1441" y="251782"/>
                </a:lnTo>
                <a:cubicBezTo>
                  <a:pt x="10854" y="226961"/>
                  <a:pt x="21542" y="203482"/>
                  <a:pt x="33506" y="181343"/>
                </a:cubicBezTo>
                <a:cubicBezTo>
                  <a:pt x="45469" y="159204"/>
                  <a:pt x="54790" y="142180"/>
                  <a:pt x="61468" y="130269"/>
                </a:cubicBezTo>
                <a:cubicBezTo>
                  <a:pt x="69198" y="114809"/>
                  <a:pt x="82266" y="94366"/>
                  <a:pt x="100671" y="68941"/>
                </a:cubicBezTo>
                <a:cubicBezTo>
                  <a:pt x="119076" y="43515"/>
                  <a:pt x="139414" y="20535"/>
                  <a:pt x="161684" y="0"/>
                </a:cubicBezTo>
                <a:close/>
              </a:path>
            </a:pathLst>
          </a:custGeom>
          <a:solidFill>
            <a:schemeClr val="tx1">
              <a:alpha val="6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1500" b="1" dirty="0" smtClean="0">
              <a:solidFill>
                <a:srgbClr val="91CCF1"/>
              </a:solidFill>
              <a:effectLst/>
              <a:latin typeface="대한민국독도" panose="02000000000000000000" pitchFamily="2" charset="-127"/>
              <a:ea typeface="대한민국독도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887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4" grpId="0" uiExpand="1" build="p"/>
      <p:bldP spid="65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직사각형 35"/>
          <p:cNvSpPr/>
          <p:nvPr/>
        </p:nvSpPr>
        <p:spPr>
          <a:xfrm>
            <a:off x="8788039" y="171713"/>
            <a:ext cx="3117658" cy="566257"/>
          </a:xfrm>
          <a:prstGeom prst="rect">
            <a:avLst/>
          </a:prstGeom>
          <a:solidFill>
            <a:schemeClr val="bg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8920837" y="161013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철학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과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고대 그리스</a:t>
            </a:r>
          </a:p>
        </p:txBody>
      </p:sp>
      <p:sp>
        <p:nvSpPr>
          <p:cNvPr id="38" name="직사각형 37"/>
          <p:cNvSpPr/>
          <p:nvPr/>
        </p:nvSpPr>
        <p:spPr>
          <a:xfrm>
            <a:off x="8788039" y="643117"/>
            <a:ext cx="3117658" cy="360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9" name="그룹 38"/>
          <p:cNvGrpSpPr/>
          <p:nvPr/>
        </p:nvGrpSpPr>
        <p:grpSpPr>
          <a:xfrm>
            <a:off x="11680475" y="135977"/>
            <a:ext cx="386663" cy="773048"/>
            <a:chOff x="1111180" y="3642974"/>
            <a:chExt cx="811213" cy="159101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0" name="Freeform 517"/>
            <p:cNvSpPr>
              <a:spLocks/>
            </p:cNvSpPr>
            <p:nvPr/>
          </p:nvSpPr>
          <p:spPr bwMode="auto">
            <a:xfrm>
              <a:off x="1154043" y="3735049"/>
              <a:ext cx="725488" cy="98425"/>
            </a:xfrm>
            <a:custGeom>
              <a:avLst/>
              <a:gdLst>
                <a:gd name="T0" fmla="*/ 457 w 457"/>
                <a:gd name="T1" fmla="*/ 0 h 62"/>
                <a:gd name="T2" fmla="*/ 457 w 457"/>
                <a:gd name="T3" fmla="*/ 0 h 62"/>
                <a:gd name="T4" fmla="*/ 457 w 457"/>
                <a:gd name="T5" fmla="*/ 0 h 62"/>
                <a:gd name="T6" fmla="*/ 457 w 457"/>
                <a:gd name="T7" fmla="*/ 2 h 62"/>
                <a:gd name="T8" fmla="*/ 457 w 457"/>
                <a:gd name="T9" fmla="*/ 6 h 62"/>
                <a:gd name="T10" fmla="*/ 457 w 457"/>
                <a:gd name="T11" fmla="*/ 12 h 62"/>
                <a:gd name="T12" fmla="*/ 457 w 457"/>
                <a:gd name="T13" fmla="*/ 33 h 62"/>
                <a:gd name="T14" fmla="*/ 450 w 457"/>
                <a:gd name="T15" fmla="*/ 47 h 62"/>
                <a:gd name="T16" fmla="*/ 440 w 457"/>
                <a:gd name="T17" fmla="*/ 56 h 62"/>
                <a:gd name="T18" fmla="*/ 430 w 457"/>
                <a:gd name="T19" fmla="*/ 60 h 62"/>
                <a:gd name="T20" fmla="*/ 419 w 457"/>
                <a:gd name="T21" fmla="*/ 62 h 62"/>
                <a:gd name="T22" fmla="*/ 413 w 457"/>
                <a:gd name="T23" fmla="*/ 62 h 62"/>
                <a:gd name="T24" fmla="*/ 409 w 457"/>
                <a:gd name="T25" fmla="*/ 62 h 62"/>
                <a:gd name="T26" fmla="*/ 403 w 457"/>
                <a:gd name="T27" fmla="*/ 62 h 62"/>
                <a:gd name="T28" fmla="*/ 382 w 457"/>
                <a:gd name="T29" fmla="*/ 62 h 62"/>
                <a:gd name="T30" fmla="*/ 351 w 457"/>
                <a:gd name="T31" fmla="*/ 62 h 62"/>
                <a:gd name="T32" fmla="*/ 314 w 457"/>
                <a:gd name="T33" fmla="*/ 62 h 62"/>
                <a:gd name="T34" fmla="*/ 271 w 457"/>
                <a:gd name="T35" fmla="*/ 62 h 62"/>
                <a:gd name="T36" fmla="*/ 223 w 457"/>
                <a:gd name="T37" fmla="*/ 62 h 62"/>
                <a:gd name="T38" fmla="*/ 177 w 457"/>
                <a:gd name="T39" fmla="*/ 62 h 62"/>
                <a:gd name="T40" fmla="*/ 134 w 457"/>
                <a:gd name="T41" fmla="*/ 62 h 62"/>
                <a:gd name="T42" fmla="*/ 97 w 457"/>
                <a:gd name="T43" fmla="*/ 62 h 62"/>
                <a:gd name="T44" fmla="*/ 66 w 457"/>
                <a:gd name="T45" fmla="*/ 62 h 62"/>
                <a:gd name="T46" fmla="*/ 45 w 457"/>
                <a:gd name="T47" fmla="*/ 62 h 62"/>
                <a:gd name="T48" fmla="*/ 27 w 457"/>
                <a:gd name="T49" fmla="*/ 60 h 62"/>
                <a:gd name="T50" fmla="*/ 14 w 457"/>
                <a:gd name="T51" fmla="*/ 53 h 62"/>
                <a:gd name="T52" fmla="*/ 6 w 457"/>
                <a:gd name="T53" fmla="*/ 43 h 62"/>
                <a:gd name="T54" fmla="*/ 2 w 457"/>
                <a:gd name="T55" fmla="*/ 33 h 62"/>
                <a:gd name="T56" fmla="*/ 0 w 457"/>
                <a:gd name="T57" fmla="*/ 22 h 62"/>
                <a:gd name="T58" fmla="*/ 0 w 457"/>
                <a:gd name="T59" fmla="*/ 16 h 62"/>
                <a:gd name="T60" fmla="*/ 0 w 457"/>
                <a:gd name="T61" fmla="*/ 12 h 62"/>
                <a:gd name="T62" fmla="*/ 6 w 457"/>
                <a:gd name="T63" fmla="*/ 4 h 62"/>
                <a:gd name="T64" fmla="*/ 457 w 457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2">
                  <a:moveTo>
                    <a:pt x="457" y="0"/>
                  </a:moveTo>
                  <a:lnTo>
                    <a:pt x="457" y="0"/>
                  </a:lnTo>
                  <a:lnTo>
                    <a:pt x="457" y="0"/>
                  </a:lnTo>
                  <a:lnTo>
                    <a:pt x="457" y="2"/>
                  </a:lnTo>
                  <a:lnTo>
                    <a:pt x="457" y="6"/>
                  </a:lnTo>
                  <a:lnTo>
                    <a:pt x="457" y="12"/>
                  </a:lnTo>
                  <a:lnTo>
                    <a:pt x="457" y="33"/>
                  </a:lnTo>
                  <a:lnTo>
                    <a:pt x="450" y="47"/>
                  </a:lnTo>
                  <a:lnTo>
                    <a:pt x="440" y="56"/>
                  </a:lnTo>
                  <a:lnTo>
                    <a:pt x="430" y="60"/>
                  </a:lnTo>
                  <a:lnTo>
                    <a:pt x="419" y="62"/>
                  </a:lnTo>
                  <a:lnTo>
                    <a:pt x="413" y="62"/>
                  </a:lnTo>
                  <a:lnTo>
                    <a:pt x="409" y="62"/>
                  </a:lnTo>
                  <a:lnTo>
                    <a:pt x="403" y="62"/>
                  </a:lnTo>
                  <a:lnTo>
                    <a:pt x="382" y="62"/>
                  </a:lnTo>
                  <a:lnTo>
                    <a:pt x="351" y="62"/>
                  </a:lnTo>
                  <a:lnTo>
                    <a:pt x="314" y="62"/>
                  </a:lnTo>
                  <a:lnTo>
                    <a:pt x="271" y="62"/>
                  </a:lnTo>
                  <a:lnTo>
                    <a:pt x="223" y="62"/>
                  </a:lnTo>
                  <a:lnTo>
                    <a:pt x="177" y="62"/>
                  </a:lnTo>
                  <a:lnTo>
                    <a:pt x="134" y="62"/>
                  </a:lnTo>
                  <a:lnTo>
                    <a:pt x="97" y="62"/>
                  </a:lnTo>
                  <a:lnTo>
                    <a:pt x="66" y="62"/>
                  </a:lnTo>
                  <a:lnTo>
                    <a:pt x="45" y="62"/>
                  </a:lnTo>
                  <a:lnTo>
                    <a:pt x="27" y="60"/>
                  </a:lnTo>
                  <a:lnTo>
                    <a:pt x="14" y="53"/>
                  </a:lnTo>
                  <a:lnTo>
                    <a:pt x="6" y="43"/>
                  </a:lnTo>
                  <a:lnTo>
                    <a:pt x="2" y="33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6" y="4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1" name="Rectangle 518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2" name="Rectangle 519"/>
            <p:cNvSpPr>
              <a:spLocks noChangeArrowheads="1"/>
            </p:cNvSpPr>
            <p:nvPr/>
          </p:nvSpPr>
          <p:spPr bwMode="auto">
            <a:xfrm>
              <a:off x="1111180" y="3642974"/>
              <a:ext cx="811213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3" name="Freeform 520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2 w 494"/>
                <a:gd name="T3" fmla="*/ 2 h 54"/>
                <a:gd name="T4" fmla="*/ 490 w 494"/>
                <a:gd name="T5" fmla="*/ 7 h 54"/>
                <a:gd name="T6" fmla="*/ 488 w 494"/>
                <a:gd name="T7" fmla="*/ 11 h 54"/>
                <a:gd name="T8" fmla="*/ 486 w 494"/>
                <a:gd name="T9" fmla="*/ 15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2" y="2"/>
                  </a:lnTo>
                  <a:lnTo>
                    <a:pt x="490" y="7"/>
                  </a:lnTo>
                  <a:lnTo>
                    <a:pt x="488" y="11"/>
                  </a:lnTo>
                  <a:lnTo>
                    <a:pt x="486" y="15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4" name="Rectangle 521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5" name="Freeform 522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6" name="Freeform 523"/>
            <p:cNvSpPr>
              <a:spLocks/>
            </p:cNvSpPr>
            <p:nvPr/>
          </p:nvSpPr>
          <p:spPr bwMode="auto">
            <a:xfrm>
              <a:off x="1154043" y="5043488"/>
              <a:ext cx="725488" cy="101600"/>
            </a:xfrm>
            <a:custGeom>
              <a:avLst/>
              <a:gdLst>
                <a:gd name="T0" fmla="*/ 413 w 457"/>
                <a:gd name="T1" fmla="*/ 0 h 64"/>
                <a:gd name="T2" fmla="*/ 419 w 457"/>
                <a:gd name="T3" fmla="*/ 0 h 64"/>
                <a:gd name="T4" fmla="*/ 430 w 457"/>
                <a:gd name="T5" fmla="*/ 2 h 64"/>
                <a:gd name="T6" fmla="*/ 440 w 457"/>
                <a:gd name="T7" fmla="*/ 6 h 64"/>
                <a:gd name="T8" fmla="*/ 450 w 457"/>
                <a:gd name="T9" fmla="*/ 15 h 64"/>
                <a:gd name="T10" fmla="*/ 457 w 457"/>
                <a:gd name="T11" fmla="*/ 29 h 64"/>
                <a:gd name="T12" fmla="*/ 457 w 457"/>
                <a:gd name="T13" fmla="*/ 50 h 64"/>
                <a:gd name="T14" fmla="*/ 457 w 457"/>
                <a:gd name="T15" fmla="*/ 56 h 64"/>
                <a:gd name="T16" fmla="*/ 457 w 457"/>
                <a:gd name="T17" fmla="*/ 60 h 64"/>
                <a:gd name="T18" fmla="*/ 457 w 457"/>
                <a:gd name="T19" fmla="*/ 62 h 64"/>
                <a:gd name="T20" fmla="*/ 457 w 457"/>
                <a:gd name="T21" fmla="*/ 64 h 64"/>
                <a:gd name="T22" fmla="*/ 457 w 457"/>
                <a:gd name="T23" fmla="*/ 64 h 64"/>
                <a:gd name="T24" fmla="*/ 6 w 457"/>
                <a:gd name="T25" fmla="*/ 58 h 64"/>
                <a:gd name="T26" fmla="*/ 0 w 457"/>
                <a:gd name="T27" fmla="*/ 50 h 64"/>
                <a:gd name="T28" fmla="*/ 0 w 457"/>
                <a:gd name="T29" fmla="*/ 48 h 64"/>
                <a:gd name="T30" fmla="*/ 0 w 457"/>
                <a:gd name="T31" fmla="*/ 39 h 64"/>
                <a:gd name="T32" fmla="*/ 2 w 457"/>
                <a:gd name="T33" fmla="*/ 31 h 64"/>
                <a:gd name="T34" fmla="*/ 6 w 457"/>
                <a:gd name="T35" fmla="*/ 19 h 64"/>
                <a:gd name="T36" fmla="*/ 14 w 457"/>
                <a:gd name="T37" fmla="*/ 10 h 64"/>
                <a:gd name="T38" fmla="*/ 27 w 457"/>
                <a:gd name="T39" fmla="*/ 2 h 64"/>
                <a:gd name="T40" fmla="*/ 45 w 457"/>
                <a:gd name="T41" fmla="*/ 0 h 64"/>
                <a:gd name="T42" fmla="*/ 66 w 457"/>
                <a:gd name="T43" fmla="*/ 0 h 64"/>
                <a:gd name="T44" fmla="*/ 97 w 457"/>
                <a:gd name="T45" fmla="*/ 0 h 64"/>
                <a:gd name="T46" fmla="*/ 134 w 457"/>
                <a:gd name="T47" fmla="*/ 0 h 64"/>
                <a:gd name="T48" fmla="*/ 177 w 457"/>
                <a:gd name="T49" fmla="*/ 0 h 64"/>
                <a:gd name="T50" fmla="*/ 223 w 457"/>
                <a:gd name="T51" fmla="*/ 0 h 64"/>
                <a:gd name="T52" fmla="*/ 271 w 457"/>
                <a:gd name="T53" fmla="*/ 0 h 64"/>
                <a:gd name="T54" fmla="*/ 314 w 457"/>
                <a:gd name="T55" fmla="*/ 0 h 64"/>
                <a:gd name="T56" fmla="*/ 351 w 457"/>
                <a:gd name="T57" fmla="*/ 0 h 64"/>
                <a:gd name="T58" fmla="*/ 382 w 457"/>
                <a:gd name="T59" fmla="*/ 0 h 64"/>
                <a:gd name="T60" fmla="*/ 403 w 457"/>
                <a:gd name="T61" fmla="*/ 0 h 64"/>
                <a:gd name="T62" fmla="*/ 411 w 457"/>
                <a:gd name="T63" fmla="*/ 0 h 64"/>
                <a:gd name="T64" fmla="*/ 413 w 457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4">
                  <a:moveTo>
                    <a:pt x="413" y="0"/>
                  </a:moveTo>
                  <a:lnTo>
                    <a:pt x="419" y="0"/>
                  </a:lnTo>
                  <a:lnTo>
                    <a:pt x="430" y="2"/>
                  </a:lnTo>
                  <a:lnTo>
                    <a:pt x="440" y="6"/>
                  </a:lnTo>
                  <a:lnTo>
                    <a:pt x="450" y="15"/>
                  </a:lnTo>
                  <a:lnTo>
                    <a:pt x="457" y="29"/>
                  </a:lnTo>
                  <a:lnTo>
                    <a:pt x="457" y="50"/>
                  </a:lnTo>
                  <a:lnTo>
                    <a:pt x="457" y="56"/>
                  </a:lnTo>
                  <a:lnTo>
                    <a:pt x="457" y="60"/>
                  </a:lnTo>
                  <a:lnTo>
                    <a:pt x="457" y="62"/>
                  </a:lnTo>
                  <a:lnTo>
                    <a:pt x="457" y="64"/>
                  </a:lnTo>
                  <a:lnTo>
                    <a:pt x="457" y="64"/>
                  </a:lnTo>
                  <a:lnTo>
                    <a:pt x="6" y="58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39"/>
                  </a:lnTo>
                  <a:lnTo>
                    <a:pt x="2" y="31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66" y="0"/>
                  </a:lnTo>
                  <a:lnTo>
                    <a:pt x="97" y="0"/>
                  </a:lnTo>
                  <a:lnTo>
                    <a:pt x="134" y="0"/>
                  </a:lnTo>
                  <a:lnTo>
                    <a:pt x="177" y="0"/>
                  </a:lnTo>
                  <a:lnTo>
                    <a:pt x="223" y="0"/>
                  </a:lnTo>
                  <a:lnTo>
                    <a:pt x="271" y="0"/>
                  </a:lnTo>
                  <a:lnTo>
                    <a:pt x="314" y="0"/>
                  </a:lnTo>
                  <a:lnTo>
                    <a:pt x="351" y="0"/>
                  </a:lnTo>
                  <a:lnTo>
                    <a:pt x="382" y="0"/>
                  </a:lnTo>
                  <a:lnTo>
                    <a:pt x="403" y="0"/>
                  </a:lnTo>
                  <a:lnTo>
                    <a:pt x="411" y="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7" name="Rectangle 524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8" name="Rectangle 525"/>
            <p:cNvSpPr>
              <a:spLocks noChangeArrowheads="1"/>
            </p:cNvSpPr>
            <p:nvPr/>
          </p:nvSpPr>
          <p:spPr bwMode="auto">
            <a:xfrm>
              <a:off x="1111180" y="5207000"/>
              <a:ext cx="811213" cy="26988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9" name="Freeform 526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0" name="Rectangle 527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1" name="Freeform 528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2" name="Rectangle 529"/>
            <p:cNvSpPr>
              <a:spLocks noChangeArrowheads="1"/>
            </p:cNvSpPr>
            <p:nvPr/>
          </p:nvSpPr>
          <p:spPr bwMode="auto">
            <a:xfrm>
              <a:off x="1249293" y="4914900"/>
              <a:ext cx="534988" cy="10318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3" name="Rectangle 530"/>
            <p:cNvSpPr>
              <a:spLocks noChangeArrowheads="1"/>
            </p:cNvSpPr>
            <p:nvPr/>
          </p:nvSpPr>
          <p:spPr bwMode="auto">
            <a:xfrm>
              <a:off x="1249293" y="4000161"/>
              <a:ext cx="534988" cy="86870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4" name="Rectangle 531"/>
            <p:cNvSpPr>
              <a:spLocks noChangeArrowheads="1"/>
            </p:cNvSpPr>
            <p:nvPr/>
          </p:nvSpPr>
          <p:spPr bwMode="auto">
            <a:xfrm>
              <a:off x="1249293" y="3862049"/>
              <a:ext cx="534988" cy="1016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5" name="Freeform 532"/>
            <p:cNvSpPr>
              <a:spLocks/>
            </p:cNvSpPr>
            <p:nvPr/>
          </p:nvSpPr>
          <p:spPr bwMode="auto">
            <a:xfrm>
              <a:off x="1154043" y="3754099"/>
              <a:ext cx="725488" cy="79375"/>
            </a:xfrm>
            <a:custGeom>
              <a:avLst/>
              <a:gdLst>
                <a:gd name="T0" fmla="*/ 0 w 457"/>
                <a:gd name="T1" fmla="*/ 0 h 50"/>
                <a:gd name="T2" fmla="*/ 457 w 457"/>
                <a:gd name="T3" fmla="*/ 0 h 50"/>
                <a:gd name="T4" fmla="*/ 457 w 457"/>
                <a:gd name="T5" fmla="*/ 6 h 50"/>
                <a:gd name="T6" fmla="*/ 455 w 457"/>
                <a:gd name="T7" fmla="*/ 27 h 50"/>
                <a:gd name="T8" fmla="*/ 446 w 457"/>
                <a:gd name="T9" fmla="*/ 39 h 50"/>
                <a:gd name="T10" fmla="*/ 436 w 457"/>
                <a:gd name="T11" fmla="*/ 46 h 50"/>
                <a:gd name="T12" fmla="*/ 424 w 457"/>
                <a:gd name="T13" fmla="*/ 50 h 50"/>
                <a:gd name="T14" fmla="*/ 415 w 457"/>
                <a:gd name="T15" fmla="*/ 50 h 50"/>
                <a:gd name="T16" fmla="*/ 413 w 457"/>
                <a:gd name="T17" fmla="*/ 50 h 50"/>
                <a:gd name="T18" fmla="*/ 411 w 457"/>
                <a:gd name="T19" fmla="*/ 50 h 50"/>
                <a:gd name="T20" fmla="*/ 411 w 457"/>
                <a:gd name="T21" fmla="*/ 50 h 50"/>
                <a:gd name="T22" fmla="*/ 409 w 457"/>
                <a:gd name="T23" fmla="*/ 50 h 50"/>
                <a:gd name="T24" fmla="*/ 403 w 457"/>
                <a:gd name="T25" fmla="*/ 50 h 50"/>
                <a:gd name="T26" fmla="*/ 386 w 457"/>
                <a:gd name="T27" fmla="*/ 50 h 50"/>
                <a:gd name="T28" fmla="*/ 359 w 457"/>
                <a:gd name="T29" fmla="*/ 50 h 50"/>
                <a:gd name="T30" fmla="*/ 326 w 457"/>
                <a:gd name="T31" fmla="*/ 50 h 50"/>
                <a:gd name="T32" fmla="*/ 289 w 457"/>
                <a:gd name="T33" fmla="*/ 50 h 50"/>
                <a:gd name="T34" fmla="*/ 248 w 457"/>
                <a:gd name="T35" fmla="*/ 50 h 50"/>
                <a:gd name="T36" fmla="*/ 204 w 457"/>
                <a:gd name="T37" fmla="*/ 50 h 50"/>
                <a:gd name="T38" fmla="*/ 163 w 457"/>
                <a:gd name="T39" fmla="*/ 50 h 50"/>
                <a:gd name="T40" fmla="*/ 124 w 457"/>
                <a:gd name="T41" fmla="*/ 50 h 50"/>
                <a:gd name="T42" fmla="*/ 91 w 457"/>
                <a:gd name="T43" fmla="*/ 50 h 50"/>
                <a:gd name="T44" fmla="*/ 64 w 457"/>
                <a:gd name="T45" fmla="*/ 50 h 50"/>
                <a:gd name="T46" fmla="*/ 45 w 457"/>
                <a:gd name="T47" fmla="*/ 50 h 50"/>
                <a:gd name="T48" fmla="*/ 43 w 457"/>
                <a:gd name="T49" fmla="*/ 50 h 50"/>
                <a:gd name="T50" fmla="*/ 27 w 457"/>
                <a:gd name="T51" fmla="*/ 48 h 50"/>
                <a:gd name="T52" fmla="*/ 14 w 457"/>
                <a:gd name="T53" fmla="*/ 41 h 50"/>
                <a:gd name="T54" fmla="*/ 6 w 457"/>
                <a:gd name="T55" fmla="*/ 31 h 50"/>
                <a:gd name="T56" fmla="*/ 2 w 457"/>
                <a:gd name="T57" fmla="*/ 21 h 50"/>
                <a:gd name="T58" fmla="*/ 0 w 457"/>
                <a:gd name="T59" fmla="*/ 10 h 50"/>
                <a:gd name="T60" fmla="*/ 0 w 457"/>
                <a:gd name="T61" fmla="*/ 4 h 50"/>
                <a:gd name="T62" fmla="*/ 0 w 457"/>
                <a:gd name="T63" fmla="*/ 2 h 50"/>
                <a:gd name="T64" fmla="*/ 0 w 457"/>
                <a:gd name="T65" fmla="*/ 0 h 50"/>
                <a:gd name="T66" fmla="*/ 0 w 457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7" h="50">
                  <a:moveTo>
                    <a:pt x="0" y="0"/>
                  </a:moveTo>
                  <a:lnTo>
                    <a:pt x="457" y="0"/>
                  </a:lnTo>
                  <a:lnTo>
                    <a:pt x="457" y="6"/>
                  </a:lnTo>
                  <a:lnTo>
                    <a:pt x="455" y="27"/>
                  </a:lnTo>
                  <a:lnTo>
                    <a:pt x="446" y="39"/>
                  </a:lnTo>
                  <a:lnTo>
                    <a:pt x="436" y="46"/>
                  </a:lnTo>
                  <a:lnTo>
                    <a:pt x="424" y="50"/>
                  </a:lnTo>
                  <a:lnTo>
                    <a:pt x="415" y="50"/>
                  </a:lnTo>
                  <a:lnTo>
                    <a:pt x="413" y="50"/>
                  </a:lnTo>
                  <a:lnTo>
                    <a:pt x="411" y="50"/>
                  </a:lnTo>
                  <a:lnTo>
                    <a:pt x="411" y="50"/>
                  </a:lnTo>
                  <a:lnTo>
                    <a:pt x="409" y="50"/>
                  </a:lnTo>
                  <a:lnTo>
                    <a:pt x="403" y="50"/>
                  </a:lnTo>
                  <a:lnTo>
                    <a:pt x="386" y="50"/>
                  </a:lnTo>
                  <a:lnTo>
                    <a:pt x="359" y="50"/>
                  </a:lnTo>
                  <a:lnTo>
                    <a:pt x="326" y="50"/>
                  </a:lnTo>
                  <a:lnTo>
                    <a:pt x="289" y="50"/>
                  </a:lnTo>
                  <a:lnTo>
                    <a:pt x="248" y="50"/>
                  </a:lnTo>
                  <a:lnTo>
                    <a:pt x="204" y="50"/>
                  </a:lnTo>
                  <a:lnTo>
                    <a:pt x="163" y="50"/>
                  </a:lnTo>
                  <a:lnTo>
                    <a:pt x="124" y="50"/>
                  </a:lnTo>
                  <a:lnTo>
                    <a:pt x="91" y="50"/>
                  </a:lnTo>
                  <a:lnTo>
                    <a:pt x="64" y="50"/>
                  </a:lnTo>
                  <a:lnTo>
                    <a:pt x="45" y="50"/>
                  </a:lnTo>
                  <a:lnTo>
                    <a:pt x="43" y="50"/>
                  </a:lnTo>
                  <a:lnTo>
                    <a:pt x="27" y="48"/>
                  </a:lnTo>
                  <a:lnTo>
                    <a:pt x="14" y="41"/>
                  </a:lnTo>
                  <a:lnTo>
                    <a:pt x="6" y="31"/>
                  </a:lnTo>
                  <a:lnTo>
                    <a:pt x="2" y="21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6" name="Rectangle 533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7" name="Freeform 534"/>
            <p:cNvSpPr>
              <a:spLocks/>
            </p:cNvSpPr>
            <p:nvPr/>
          </p:nvSpPr>
          <p:spPr bwMode="auto">
            <a:xfrm>
              <a:off x="1111180" y="3642974"/>
              <a:ext cx="811213" cy="25400"/>
            </a:xfrm>
            <a:custGeom>
              <a:avLst/>
              <a:gdLst>
                <a:gd name="T0" fmla="*/ 0 w 511"/>
                <a:gd name="T1" fmla="*/ 0 h 16"/>
                <a:gd name="T2" fmla="*/ 511 w 511"/>
                <a:gd name="T3" fmla="*/ 0 h 16"/>
                <a:gd name="T4" fmla="*/ 511 w 511"/>
                <a:gd name="T5" fmla="*/ 16 h 16"/>
                <a:gd name="T6" fmla="*/ 502 w 511"/>
                <a:gd name="T7" fmla="*/ 16 h 16"/>
                <a:gd name="T8" fmla="*/ 502 w 511"/>
                <a:gd name="T9" fmla="*/ 16 h 16"/>
                <a:gd name="T10" fmla="*/ 254 w 511"/>
                <a:gd name="T11" fmla="*/ 16 h 16"/>
                <a:gd name="T12" fmla="*/ 0 w 511"/>
                <a:gd name="T13" fmla="*/ 16 h 16"/>
                <a:gd name="T14" fmla="*/ 0 w 511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6">
                  <a:moveTo>
                    <a:pt x="0" y="0"/>
                  </a:moveTo>
                  <a:lnTo>
                    <a:pt x="511" y="0"/>
                  </a:lnTo>
                  <a:lnTo>
                    <a:pt x="511" y="16"/>
                  </a:lnTo>
                  <a:lnTo>
                    <a:pt x="502" y="16"/>
                  </a:lnTo>
                  <a:lnTo>
                    <a:pt x="502" y="16"/>
                  </a:lnTo>
                  <a:lnTo>
                    <a:pt x="254" y="16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8" name="Freeform 535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4 w 494"/>
                <a:gd name="T3" fmla="*/ 0 h 54"/>
                <a:gd name="T4" fmla="*/ 490 w 494"/>
                <a:gd name="T5" fmla="*/ 4 h 54"/>
                <a:gd name="T6" fmla="*/ 488 w 494"/>
                <a:gd name="T7" fmla="*/ 9 h 54"/>
                <a:gd name="T8" fmla="*/ 488 w 494"/>
                <a:gd name="T9" fmla="*/ 13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4" y="0"/>
                  </a:lnTo>
                  <a:lnTo>
                    <a:pt x="490" y="4"/>
                  </a:lnTo>
                  <a:lnTo>
                    <a:pt x="488" y="9"/>
                  </a:lnTo>
                  <a:lnTo>
                    <a:pt x="488" y="13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9" name="Rectangle 536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60" name="Freeform 537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61" name="Freeform 538"/>
            <p:cNvSpPr>
              <a:spLocks/>
            </p:cNvSpPr>
            <p:nvPr/>
          </p:nvSpPr>
          <p:spPr bwMode="auto">
            <a:xfrm>
              <a:off x="1154043" y="5043488"/>
              <a:ext cx="728663" cy="79375"/>
            </a:xfrm>
            <a:custGeom>
              <a:avLst/>
              <a:gdLst>
                <a:gd name="T0" fmla="*/ 415 w 459"/>
                <a:gd name="T1" fmla="*/ 0 h 50"/>
                <a:gd name="T2" fmla="*/ 424 w 459"/>
                <a:gd name="T3" fmla="*/ 0 h 50"/>
                <a:gd name="T4" fmla="*/ 436 w 459"/>
                <a:gd name="T5" fmla="*/ 4 h 50"/>
                <a:gd name="T6" fmla="*/ 446 w 459"/>
                <a:gd name="T7" fmla="*/ 10 h 50"/>
                <a:gd name="T8" fmla="*/ 455 w 459"/>
                <a:gd name="T9" fmla="*/ 25 h 50"/>
                <a:gd name="T10" fmla="*/ 459 w 459"/>
                <a:gd name="T11" fmla="*/ 46 h 50"/>
                <a:gd name="T12" fmla="*/ 457 w 459"/>
                <a:gd name="T13" fmla="*/ 50 h 50"/>
                <a:gd name="T14" fmla="*/ 0 w 459"/>
                <a:gd name="T15" fmla="*/ 50 h 50"/>
                <a:gd name="T16" fmla="*/ 0 w 459"/>
                <a:gd name="T17" fmla="*/ 50 h 50"/>
                <a:gd name="T18" fmla="*/ 0 w 459"/>
                <a:gd name="T19" fmla="*/ 50 h 50"/>
                <a:gd name="T20" fmla="*/ 0 w 459"/>
                <a:gd name="T21" fmla="*/ 46 h 50"/>
                <a:gd name="T22" fmla="*/ 0 w 459"/>
                <a:gd name="T23" fmla="*/ 39 h 50"/>
                <a:gd name="T24" fmla="*/ 2 w 459"/>
                <a:gd name="T25" fmla="*/ 29 h 50"/>
                <a:gd name="T26" fmla="*/ 6 w 459"/>
                <a:gd name="T27" fmla="*/ 19 h 50"/>
                <a:gd name="T28" fmla="*/ 14 w 459"/>
                <a:gd name="T29" fmla="*/ 10 h 50"/>
                <a:gd name="T30" fmla="*/ 27 w 459"/>
                <a:gd name="T31" fmla="*/ 2 h 50"/>
                <a:gd name="T32" fmla="*/ 45 w 459"/>
                <a:gd name="T33" fmla="*/ 0 h 50"/>
                <a:gd name="T34" fmla="*/ 45 w 459"/>
                <a:gd name="T35" fmla="*/ 0 h 50"/>
                <a:gd name="T36" fmla="*/ 64 w 459"/>
                <a:gd name="T37" fmla="*/ 0 h 50"/>
                <a:gd name="T38" fmla="*/ 91 w 459"/>
                <a:gd name="T39" fmla="*/ 0 h 50"/>
                <a:gd name="T40" fmla="*/ 124 w 459"/>
                <a:gd name="T41" fmla="*/ 0 h 50"/>
                <a:gd name="T42" fmla="*/ 163 w 459"/>
                <a:gd name="T43" fmla="*/ 0 h 50"/>
                <a:gd name="T44" fmla="*/ 204 w 459"/>
                <a:gd name="T45" fmla="*/ 0 h 50"/>
                <a:gd name="T46" fmla="*/ 248 w 459"/>
                <a:gd name="T47" fmla="*/ 0 h 50"/>
                <a:gd name="T48" fmla="*/ 289 w 459"/>
                <a:gd name="T49" fmla="*/ 0 h 50"/>
                <a:gd name="T50" fmla="*/ 326 w 459"/>
                <a:gd name="T51" fmla="*/ 0 h 50"/>
                <a:gd name="T52" fmla="*/ 359 w 459"/>
                <a:gd name="T53" fmla="*/ 0 h 50"/>
                <a:gd name="T54" fmla="*/ 386 w 459"/>
                <a:gd name="T55" fmla="*/ 0 h 50"/>
                <a:gd name="T56" fmla="*/ 405 w 459"/>
                <a:gd name="T57" fmla="*/ 0 h 50"/>
                <a:gd name="T58" fmla="*/ 411 w 459"/>
                <a:gd name="T59" fmla="*/ 0 h 50"/>
                <a:gd name="T60" fmla="*/ 411 w 459"/>
                <a:gd name="T61" fmla="*/ 0 h 50"/>
                <a:gd name="T62" fmla="*/ 411 w 459"/>
                <a:gd name="T63" fmla="*/ 0 h 50"/>
                <a:gd name="T64" fmla="*/ 413 w 459"/>
                <a:gd name="T65" fmla="*/ 0 h 50"/>
                <a:gd name="T66" fmla="*/ 415 w 459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9" h="50">
                  <a:moveTo>
                    <a:pt x="415" y="0"/>
                  </a:moveTo>
                  <a:lnTo>
                    <a:pt x="424" y="0"/>
                  </a:lnTo>
                  <a:lnTo>
                    <a:pt x="436" y="4"/>
                  </a:lnTo>
                  <a:lnTo>
                    <a:pt x="446" y="10"/>
                  </a:lnTo>
                  <a:lnTo>
                    <a:pt x="455" y="25"/>
                  </a:lnTo>
                  <a:lnTo>
                    <a:pt x="459" y="46"/>
                  </a:lnTo>
                  <a:lnTo>
                    <a:pt x="457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2" y="29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4" y="0"/>
                  </a:lnTo>
                  <a:lnTo>
                    <a:pt x="91" y="0"/>
                  </a:lnTo>
                  <a:lnTo>
                    <a:pt x="124" y="0"/>
                  </a:lnTo>
                  <a:lnTo>
                    <a:pt x="163" y="0"/>
                  </a:lnTo>
                  <a:lnTo>
                    <a:pt x="204" y="0"/>
                  </a:lnTo>
                  <a:lnTo>
                    <a:pt x="248" y="0"/>
                  </a:lnTo>
                  <a:lnTo>
                    <a:pt x="289" y="0"/>
                  </a:lnTo>
                  <a:lnTo>
                    <a:pt x="326" y="0"/>
                  </a:lnTo>
                  <a:lnTo>
                    <a:pt x="359" y="0"/>
                  </a:lnTo>
                  <a:lnTo>
                    <a:pt x="386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3" y="0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62" name="Rectangle 539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63" name="Freeform 540"/>
            <p:cNvSpPr>
              <a:spLocks/>
            </p:cNvSpPr>
            <p:nvPr/>
          </p:nvSpPr>
          <p:spPr bwMode="auto">
            <a:xfrm>
              <a:off x="1111180" y="5207000"/>
              <a:ext cx="811213" cy="26988"/>
            </a:xfrm>
            <a:custGeom>
              <a:avLst/>
              <a:gdLst>
                <a:gd name="T0" fmla="*/ 0 w 511"/>
                <a:gd name="T1" fmla="*/ 0 h 17"/>
                <a:gd name="T2" fmla="*/ 256 w 511"/>
                <a:gd name="T3" fmla="*/ 0 h 17"/>
                <a:gd name="T4" fmla="*/ 502 w 511"/>
                <a:gd name="T5" fmla="*/ 3 h 17"/>
                <a:gd name="T6" fmla="*/ 502 w 511"/>
                <a:gd name="T7" fmla="*/ 0 h 17"/>
                <a:gd name="T8" fmla="*/ 511 w 511"/>
                <a:gd name="T9" fmla="*/ 0 h 17"/>
                <a:gd name="T10" fmla="*/ 511 w 511"/>
                <a:gd name="T11" fmla="*/ 17 h 17"/>
                <a:gd name="T12" fmla="*/ 0 w 511"/>
                <a:gd name="T13" fmla="*/ 17 h 17"/>
                <a:gd name="T14" fmla="*/ 0 w 51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7">
                  <a:moveTo>
                    <a:pt x="0" y="0"/>
                  </a:moveTo>
                  <a:lnTo>
                    <a:pt x="256" y="0"/>
                  </a:lnTo>
                  <a:lnTo>
                    <a:pt x="502" y="3"/>
                  </a:lnTo>
                  <a:lnTo>
                    <a:pt x="502" y="0"/>
                  </a:lnTo>
                  <a:lnTo>
                    <a:pt x="511" y="0"/>
                  </a:lnTo>
                  <a:lnTo>
                    <a:pt x="511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64" name="Freeform 541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65" name="Rectangle 542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66" name="Freeform 543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</p:grpSp>
      <p:grpSp>
        <p:nvGrpSpPr>
          <p:cNvPr id="67" name="그룹 66"/>
          <p:cNvGrpSpPr/>
          <p:nvPr/>
        </p:nvGrpSpPr>
        <p:grpSpPr>
          <a:xfrm>
            <a:off x="8611193" y="135977"/>
            <a:ext cx="386663" cy="773048"/>
            <a:chOff x="1111180" y="3642974"/>
            <a:chExt cx="811213" cy="159101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8" name="Freeform 517"/>
            <p:cNvSpPr>
              <a:spLocks/>
            </p:cNvSpPr>
            <p:nvPr/>
          </p:nvSpPr>
          <p:spPr bwMode="auto">
            <a:xfrm>
              <a:off x="1154043" y="3735049"/>
              <a:ext cx="725488" cy="98425"/>
            </a:xfrm>
            <a:custGeom>
              <a:avLst/>
              <a:gdLst>
                <a:gd name="T0" fmla="*/ 457 w 457"/>
                <a:gd name="T1" fmla="*/ 0 h 62"/>
                <a:gd name="T2" fmla="*/ 457 w 457"/>
                <a:gd name="T3" fmla="*/ 0 h 62"/>
                <a:gd name="T4" fmla="*/ 457 w 457"/>
                <a:gd name="T5" fmla="*/ 0 h 62"/>
                <a:gd name="T6" fmla="*/ 457 w 457"/>
                <a:gd name="T7" fmla="*/ 2 h 62"/>
                <a:gd name="T8" fmla="*/ 457 w 457"/>
                <a:gd name="T9" fmla="*/ 6 h 62"/>
                <a:gd name="T10" fmla="*/ 457 w 457"/>
                <a:gd name="T11" fmla="*/ 12 h 62"/>
                <a:gd name="T12" fmla="*/ 457 w 457"/>
                <a:gd name="T13" fmla="*/ 33 h 62"/>
                <a:gd name="T14" fmla="*/ 450 w 457"/>
                <a:gd name="T15" fmla="*/ 47 h 62"/>
                <a:gd name="T16" fmla="*/ 440 w 457"/>
                <a:gd name="T17" fmla="*/ 56 h 62"/>
                <a:gd name="T18" fmla="*/ 430 w 457"/>
                <a:gd name="T19" fmla="*/ 60 h 62"/>
                <a:gd name="T20" fmla="*/ 419 w 457"/>
                <a:gd name="T21" fmla="*/ 62 h 62"/>
                <a:gd name="T22" fmla="*/ 413 w 457"/>
                <a:gd name="T23" fmla="*/ 62 h 62"/>
                <a:gd name="T24" fmla="*/ 409 w 457"/>
                <a:gd name="T25" fmla="*/ 62 h 62"/>
                <a:gd name="T26" fmla="*/ 403 w 457"/>
                <a:gd name="T27" fmla="*/ 62 h 62"/>
                <a:gd name="T28" fmla="*/ 382 w 457"/>
                <a:gd name="T29" fmla="*/ 62 h 62"/>
                <a:gd name="T30" fmla="*/ 351 w 457"/>
                <a:gd name="T31" fmla="*/ 62 h 62"/>
                <a:gd name="T32" fmla="*/ 314 w 457"/>
                <a:gd name="T33" fmla="*/ 62 h 62"/>
                <a:gd name="T34" fmla="*/ 271 w 457"/>
                <a:gd name="T35" fmla="*/ 62 h 62"/>
                <a:gd name="T36" fmla="*/ 223 w 457"/>
                <a:gd name="T37" fmla="*/ 62 h 62"/>
                <a:gd name="T38" fmla="*/ 177 w 457"/>
                <a:gd name="T39" fmla="*/ 62 h 62"/>
                <a:gd name="T40" fmla="*/ 134 w 457"/>
                <a:gd name="T41" fmla="*/ 62 h 62"/>
                <a:gd name="T42" fmla="*/ 97 w 457"/>
                <a:gd name="T43" fmla="*/ 62 h 62"/>
                <a:gd name="T44" fmla="*/ 66 w 457"/>
                <a:gd name="T45" fmla="*/ 62 h 62"/>
                <a:gd name="T46" fmla="*/ 45 w 457"/>
                <a:gd name="T47" fmla="*/ 62 h 62"/>
                <a:gd name="T48" fmla="*/ 27 w 457"/>
                <a:gd name="T49" fmla="*/ 60 h 62"/>
                <a:gd name="T50" fmla="*/ 14 w 457"/>
                <a:gd name="T51" fmla="*/ 53 h 62"/>
                <a:gd name="T52" fmla="*/ 6 w 457"/>
                <a:gd name="T53" fmla="*/ 43 h 62"/>
                <a:gd name="T54" fmla="*/ 2 w 457"/>
                <a:gd name="T55" fmla="*/ 33 h 62"/>
                <a:gd name="T56" fmla="*/ 0 w 457"/>
                <a:gd name="T57" fmla="*/ 22 h 62"/>
                <a:gd name="T58" fmla="*/ 0 w 457"/>
                <a:gd name="T59" fmla="*/ 16 h 62"/>
                <a:gd name="T60" fmla="*/ 0 w 457"/>
                <a:gd name="T61" fmla="*/ 12 h 62"/>
                <a:gd name="T62" fmla="*/ 6 w 457"/>
                <a:gd name="T63" fmla="*/ 4 h 62"/>
                <a:gd name="T64" fmla="*/ 457 w 457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2">
                  <a:moveTo>
                    <a:pt x="457" y="0"/>
                  </a:moveTo>
                  <a:lnTo>
                    <a:pt x="457" y="0"/>
                  </a:lnTo>
                  <a:lnTo>
                    <a:pt x="457" y="0"/>
                  </a:lnTo>
                  <a:lnTo>
                    <a:pt x="457" y="2"/>
                  </a:lnTo>
                  <a:lnTo>
                    <a:pt x="457" y="6"/>
                  </a:lnTo>
                  <a:lnTo>
                    <a:pt x="457" y="12"/>
                  </a:lnTo>
                  <a:lnTo>
                    <a:pt x="457" y="33"/>
                  </a:lnTo>
                  <a:lnTo>
                    <a:pt x="450" y="47"/>
                  </a:lnTo>
                  <a:lnTo>
                    <a:pt x="440" y="56"/>
                  </a:lnTo>
                  <a:lnTo>
                    <a:pt x="430" y="60"/>
                  </a:lnTo>
                  <a:lnTo>
                    <a:pt x="419" y="62"/>
                  </a:lnTo>
                  <a:lnTo>
                    <a:pt x="413" y="62"/>
                  </a:lnTo>
                  <a:lnTo>
                    <a:pt x="409" y="62"/>
                  </a:lnTo>
                  <a:lnTo>
                    <a:pt x="403" y="62"/>
                  </a:lnTo>
                  <a:lnTo>
                    <a:pt x="382" y="62"/>
                  </a:lnTo>
                  <a:lnTo>
                    <a:pt x="351" y="62"/>
                  </a:lnTo>
                  <a:lnTo>
                    <a:pt x="314" y="62"/>
                  </a:lnTo>
                  <a:lnTo>
                    <a:pt x="271" y="62"/>
                  </a:lnTo>
                  <a:lnTo>
                    <a:pt x="223" y="62"/>
                  </a:lnTo>
                  <a:lnTo>
                    <a:pt x="177" y="62"/>
                  </a:lnTo>
                  <a:lnTo>
                    <a:pt x="134" y="62"/>
                  </a:lnTo>
                  <a:lnTo>
                    <a:pt x="97" y="62"/>
                  </a:lnTo>
                  <a:lnTo>
                    <a:pt x="66" y="62"/>
                  </a:lnTo>
                  <a:lnTo>
                    <a:pt x="45" y="62"/>
                  </a:lnTo>
                  <a:lnTo>
                    <a:pt x="27" y="60"/>
                  </a:lnTo>
                  <a:lnTo>
                    <a:pt x="14" y="53"/>
                  </a:lnTo>
                  <a:lnTo>
                    <a:pt x="6" y="43"/>
                  </a:lnTo>
                  <a:lnTo>
                    <a:pt x="2" y="33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6" y="4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69" name="Rectangle 518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70" name="Rectangle 519"/>
            <p:cNvSpPr>
              <a:spLocks noChangeArrowheads="1"/>
            </p:cNvSpPr>
            <p:nvPr/>
          </p:nvSpPr>
          <p:spPr bwMode="auto">
            <a:xfrm>
              <a:off x="1111180" y="3642974"/>
              <a:ext cx="811213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71" name="Freeform 520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2 w 494"/>
                <a:gd name="T3" fmla="*/ 2 h 54"/>
                <a:gd name="T4" fmla="*/ 490 w 494"/>
                <a:gd name="T5" fmla="*/ 7 h 54"/>
                <a:gd name="T6" fmla="*/ 488 w 494"/>
                <a:gd name="T7" fmla="*/ 11 h 54"/>
                <a:gd name="T8" fmla="*/ 486 w 494"/>
                <a:gd name="T9" fmla="*/ 15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2" y="2"/>
                  </a:lnTo>
                  <a:lnTo>
                    <a:pt x="490" y="7"/>
                  </a:lnTo>
                  <a:lnTo>
                    <a:pt x="488" y="11"/>
                  </a:lnTo>
                  <a:lnTo>
                    <a:pt x="486" y="15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72" name="Rectangle 521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73" name="Freeform 522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74" name="Freeform 523"/>
            <p:cNvSpPr>
              <a:spLocks/>
            </p:cNvSpPr>
            <p:nvPr/>
          </p:nvSpPr>
          <p:spPr bwMode="auto">
            <a:xfrm>
              <a:off x="1154043" y="5043488"/>
              <a:ext cx="725488" cy="101600"/>
            </a:xfrm>
            <a:custGeom>
              <a:avLst/>
              <a:gdLst>
                <a:gd name="T0" fmla="*/ 413 w 457"/>
                <a:gd name="T1" fmla="*/ 0 h 64"/>
                <a:gd name="T2" fmla="*/ 419 w 457"/>
                <a:gd name="T3" fmla="*/ 0 h 64"/>
                <a:gd name="T4" fmla="*/ 430 w 457"/>
                <a:gd name="T5" fmla="*/ 2 h 64"/>
                <a:gd name="T6" fmla="*/ 440 w 457"/>
                <a:gd name="T7" fmla="*/ 6 h 64"/>
                <a:gd name="T8" fmla="*/ 450 w 457"/>
                <a:gd name="T9" fmla="*/ 15 h 64"/>
                <a:gd name="T10" fmla="*/ 457 w 457"/>
                <a:gd name="T11" fmla="*/ 29 h 64"/>
                <a:gd name="T12" fmla="*/ 457 w 457"/>
                <a:gd name="T13" fmla="*/ 50 h 64"/>
                <a:gd name="T14" fmla="*/ 457 w 457"/>
                <a:gd name="T15" fmla="*/ 56 h 64"/>
                <a:gd name="T16" fmla="*/ 457 w 457"/>
                <a:gd name="T17" fmla="*/ 60 h 64"/>
                <a:gd name="T18" fmla="*/ 457 w 457"/>
                <a:gd name="T19" fmla="*/ 62 h 64"/>
                <a:gd name="T20" fmla="*/ 457 w 457"/>
                <a:gd name="T21" fmla="*/ 64 h 64"/>
                <a:gd name="T22" fmla="*/ 457 w 457"/>
                <a:gd name="T23" fmla="*/ 64 h 64"/>
                <a:gd name="T24" fmla="*/ 6 w 457"/>
                <a:gd name="T25" fmla="*/ 58 h 64"/>
                <a:gd name="T26" fmla="*/ 0 w 457"/>
                <a:gd name="T27" fmla="*/ 50 h 64"/>
                <a:gd name="T28" fmla="*/ 0 w 457"/>
                <a:gd name="T29" fmla="*/ 48 h 64"/>
                <a:gd name="T30" fmla="*/ 0 w 457"/>
                <a:gd name="T31" fmla="*/ 39 h 64"/>
                <a:gd name="T32" fmla="*/ 2 w 457"/>
                <a:gd name="T33" fmla="*/ 31 h 64"/>
                <a:gd name="T34" fmla="*/ 6 w 457"/>
                <a:gd name="T35" fmla="*/ 19 h 64"/>
                <a:gd name="T36" fmla="*/ 14 w 457"/>
                <a:gd name="T37" fmla="*/ 10 h 64"/>
                <a:gd name="T38" fmla="*/ 27 w 457"/>
                <a:gd name="T39" fmla="*/ 2 h 64"/>
                <a:gd name="T40" fmla="*/ 45 w 457"/>
                <a:gd name="T41" fmla="*/ 0 h 64"/>
                <a:gd name="T42" fmla="*/ 66 w 457"/>
                <a:gd name="T43" fmla="*/ 0 h 64"/>
                <a:gd name="T44" fmla="*/ 97 w 457"/>
                <a:gd name="T45" fmla="*/ 0 h 64"/>
                <a:gd name="T46" fmla="*/ 134 w 457"/>
                <a:gd name="T47" fmla="*/ 0 h 64"/>
                <a:gd name="T48" fmla="*/ 177 w 457"/>
                <a:gd name="T49" fmla="*/ 0 h 64"/>
                <a:gd name="T50" fmla="*/ 223 w 457"/>
                <a:gd name="T51" fmla="*/ 0 h 64"/>
                <a:gd name="T52" fmla="*/ 271 w 457"/>
                <a:gd name="T53" fmla="*/ 0 h 64"/>
                <a:gd name="T54" fmla="*/ 314 w 457"/>
                <a:gd name="T55" fmla="*/ 0 h 64"/>
                <a:gd name="T56" fmla="*/ 351 w 457"/>
                <a:gd name="T57" fmla="*/ 0 h 64"/>
                <a:gd name="T58" fmla="*/ 382 w 457"/>
                <a:gd name="T59" fmla="*/ 0 h 64"/>
                <a:gd name="T60" fmla="*/ 403 w 457"/>
                <a:gd name="T61" fmla="*/ 0 h 64"/>
                <a:gd name="T62" fmla="*/ 411 w 457"/>
                <a:gd name="T63" fmla="*/ 0 h 64"/>
                <a:gd name="T64" fmla="*/ 413 w 457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4">
                  <a:moveTo>
                    <a:pt x="413" y="0"/>
                  </a:moveTo>
                  <a:lnTo>
                    <a:pt x="419" y="0"/>
                  </a:lnTo>
                  <a:lnTo>
                    <a:pt x="430" y="2"/>
                  </a:lnTo>
                  <a:lnTo>
                    <a:pt x="440" y="6"/>
                  </a:lnTo>
                  <a:lnTo>
                    <a:pt x="450" y="15"/>
                  </a:lnTo>
                  <a:lnTo>
                    <a:pt x="457" y="29"/>
                  </a:lnTo>
                  <a:lnTo>
                    <a:pt x="457" y="50"/>
                  </a:lnTo>
                  <a:lnTo>
                    <a:pt x="457" y="56"/>
                  </a:lnTo>
                  <a:lnTo>
                    <a:pt x="457" y="60"/>
                  </a:lnTo>
                  <a:lnTo>
                    <a:pt x="457" y="62"/>
                  </a:lnTo>
                  <a:lnTo>
                    <a:pt x="457" y="64"/>
                  </a:lnTo>
                  <a:lnTo>
                    <a:pt x="457" y="64"/>
                  </a:lnTo>
                  <a:lnTo>
                    <a:pt x="6" y="58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39"/>
                  </a:lnTo>
                  <a:lnTo>
                    <a:pt x="2" y="31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66" y="0"/>
                  </a:lnTo>
                  <a:lnTo>
                    <a:pt x="97" y="0"/>
                  </a:lnTo>
                  <a:lnTo>
                    <a:pt x="134" y="0"/>
                  </a:lnTo>
                  <a:lnTo>
                    <a:pt x="177" y="0"/>
                  </a:lnTo>
                  <a:lnTo>
                    <a:pt x="223" y="0"/>
                  </a:lnTo>
                  <a:lnTo>
                    <a:pt x="271" y="0"/>
                  </a:lnTo>
                  <a:lnTo>
                    <a:pt x="314" y="0"/>
                  </a:lnTo>
                  <a:lnTo>
                    <a:pt x="351" y="0"/>
                  </a:lnTo>
                  <a:lnTo>
                    <a:pt x="382" y="0"/>
                  </a:lnTo>
                  <a:lnTo>
                    <a:pt x="403" y="0"/>
                  </a:lnTo>
                  <a:lnTo>
                    <a:pt x="411" y="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75" name="Rectangle 524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76" name="Rectangle 525"/>
            <p:cNvSpPr>
              <a:spLocks noChangeArrowheads="1"/>
            </p:cNvSpPr>
            <p:nvPr/>
          </p:nvSpPr>
          <p:spPr bwMode="auto">
            <a:xfrm>
              <a:off x="1111180" y="5207000"/>
              <a:ext cx="811213" cy="26988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77" name="Freeform 526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78" name="Rectangle 527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79" name="Freeform 528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80" name="Rectangle 529"/>
            <p:cNvSpPr>
              <a:spLocks noChangeArrowheads="1"/>
            </p:cNvSpPr>
            <p:nvPr/>
          </p:nvSpPr>
          <p:spPr bwMode="auto">
            <a:xfrm>
              <a:off x="1249293" y="4914900"/>
              <a:ext cx="534988" cy="10318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81" name="Rectangle 530"/>
            <p:cNvSpPr>
              <a:spLocks noChangeArrowheads="1"/>
            </p:cNvSpPr>
            <p:nvPr/>
          </p:nvSpPr>
          <p:spPr bwMode="auto">
            <a:xfrm>
              <a:off x="1249293" y="4000161"/>
              <a:ext cx="534988" cy="86870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82" name="Rectangle 531"/>
            <p:cNvSpPr>
              <a:spLocks noChangeArrowheads="1"/>
            </p:cNvSpPr>
            <p:nvPr/>
          </p:nvSpPr>
          <p:spPr bwMode="auto">
            <a:xfrm>
              <a:off x="1249293" y="3862049"/>
              <a:ext cx="534988" cy="1016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83" name="Freeform 532"/>
            <p:cNvSpPr>
              <a:spLocks/>
            </p:cNvSpPr>
            <p:nvPr/>
          </p:nvSpPr>
          <p:spPr bwMode="auto">
            <a:xfrm>
              <a:off x="1154043" y="3754099"/>
              <a:ext cx="725488" cy="79375"/>
            </a:xfrm>
            <a:custGeom>
              <a:avLst/>
              <a:gdLst>
                <a:gd name="T0" fmla="*/ 0 w 457"/>
                <a:gd name="T1" fmla="*/ 0 h 50"/>
                <a:gd name="T2" fmla="*/ 457 w 457"/>
                <a:gd name="T3" fmla="*/ 0 h 50"/>
                <a:gd name="T4" fmla="*/ 457 w 457"/>
                <a:gd name="T5" fmla="*/ 6 h 50"/>
                <a:gd name="T6" fmla="*/ 455 w 457"/>
                <a:gd name="T7" fmla="*/ 27 h 50"/>
                <a:gd name="T8" fmla="*/ 446 w 457"/>
                <a:gd name="T9" fmla="*/ 39 h 50"/>
                <a:gd name="T10" fmla="*/ 436 w 457"/>
                <a:gd name="T11" fmla="*/ 46 h 50"/>
                <a:gd name="T12" fmla="*/ 424 w 457"/>
                <a:gd name="T13" fmla="*/ 50 h 50"/>
                <a:gd name="T14" fmla="*/ 415 w 457"/>
                <a:gd name="T15" fmla="*/ 50 h 50"/>
                <a:gd name="T16" fmla="*/ 413 w 457"/>
                <a:gd name="T17" fmla="*/ 50 h 50"/>
                <a:gd name="T18" fmla="*/ 411 w 457"/>
                <a:gd name="T19" fmla="*/ 50 h 50"/>
                <a:gd name="T20" fmla="*/ 411 w 457"/>
                <a:gd name="T21" fmla="*/ 50 h 50"/>
                <a:gd name="T22" fmla="*/ 409 w 457"/>
                <a:gd name="T23" fmla="*/ 50 h 50"/>
                <a:gd name="T24" fmla="*/ 403 w 457"/>
                <a:gd name="T25" fmla="*/ 50 h 50"/>
                <a:gd name="T26" fmla="*/ 386 w 457"/>
                <a:gd name="T27" fmla="*/ 50 h 50"/>
                <a:gd name="T28" fmla="*/ 359 w 457"/>
                <a:gd name="T29" fmla="*/ 50 h 50"/>
                <a:gd name="T30" fmla="*/ 326 w 457"/>
                <a:gd name="T31" fmla="*/ 50 h 50"/>
                <a:gd name="T32" fmla="*/ 289 w 457"/>
                <a:gd name="T33" fmla="*/ 50 h 50"/>
                <a:gd name="T34" fmla="*/ 248 w 457"/>
                <a:gd name="T35" fmla="*/ 50 h 50"/>
                <a:gd name="T36" fmla="*/ 204 w 457"/>
                <a:gd name="T37" fmla="*/ 50 h 50"/>
                <a:gd name="T38" fmla="*/ 163 w 457"/>
                <a:gd name="T39" fmla="*/ 50 h 50"/>
                <a:gd name="T40" fmla="*/ 124 w 457"/>
                <a:gd name="T41" fmla="*/ 50 h 50"/>
                <a:gd name="T42" fmla="*/ 91 w 457"/>
                <a:gd name="T43" fmla="*/ 50 h 50"/>
                <a:gd name="T44" fmla="*/ 64 w 457"/>
                <a:gd name="T45" fmla="*/ 50 h 50"/>
                <a:gd name="T46" fmla="*/ 45 w 457"/>
                <a:gd name="T47" fmla="*/ 50 h 50"/>
                <a:gd name="T48" fmla="*/ 43 w 457"/>
                <a:gd name="T49" fmla="*/ 50 h 50"/>
                <a:gd name="T50" fmla="*/ 27 w 457"/>
                <a:gd name="T51" fmla="*/ 48 h 50"/>
                <a:gd name="T52" fmla="*/ 14 w 457"/>
                <a:gd name="T53" fmla="*/ 41 h 50"/>
                <a:gd name="T54" fmla="*/ 6 w 457"/>
                <a:gd name="T55" fmla="*/ 31 h 50"/>
                <a:gd name="T56" fmla="*/ 2 w 457"/>
                <a:gd name="T57" fmla="*/ 21 h 50"/>
                <a:gd name="T58" fmla="*/ 0 w 457"/>
                <a:gd name="T59" fmla="*/ 10 h 50"/>
                <a:gd name="T60" fmla="*/ 0 w 457"/>
                <a:gd name="T61" fmla="*/ 4 h 50"/>
                <a:gd name="T62" fmla="*/ 0 w 457"/>
                <a:gd name="T63" fmla="*/ 2 h 50"/>
                <a:gd name="T64" fmla="*/ 0 w 457"/>
                <a:gd name="T65" fmla="*/ 0 h 50"/>
                <a:gd name="T66" fmla="*/ 0 w 457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7" h="50">
                  <a:moveTo>
                    <a:pt x="0" y="0"/>
                  </a:moveTo>
                  <a:lnTo>
                    <a:pt x="457" y="0"/>
                  </a:lnTo>
                  <a:lnTo>
                    <a:pt x="457" y="6"/>
                  </a:lnTo>
                  <a:lnTo>
                    <a:pt x="455" y="27"/>
                  </a:lnTo>
                  <a:lnTo>
                    <a:pt x="446" y="39"/>
                  </a:lnTo>
                  <a:lnTo>
                    <a:pt x="436" y="46"/>
                  </a:lnTo>
                  <a:lnTo>
                    <a:pt x="424" y="50"/>
                  </a:lnTo>
                  <a:lnTo>
                    <a:pt x="415" y="50"/>
                  </a:lnTo>
                  <a:lnTo>
                    <a:pt x="413" y="50"/>
                  </a:lnTo>
                  <a:lnTo>
                    <a:pt x="411" y="50"/>
                  </a:lnTo>
                  <a:lnTo>
                    <a:pt x="411" y="50"/>
                  </a:lnTo>
                  <a:lnTo>
                    <a:pt x="409" y="50"/>
                  </a:lnTo>
                  <a:lnTo>
                    <a:pt x="403" y="50"/>
                  </a:lnTo>
                  <a:lnTo>
                    <a:pt x="386" y="50"/>
                  </a:lnTo>
                  <a:lnTo>
                    <a:pt x="359" y="50"/>
                  </a:lnTo>
                  <a:lnTo>
                    <a:pt x="326" y="50"/>
                  </a:lnTo>
                  <a:lnTo>
                    <a:pt x="289" y="50"/>
                  </a:lnTo>
                  <a:lnTo>
                    <a:pt x="248" y="50"/>
                  </a:lnTo>
                  <a:lnTo>
                    <a:pt x="204" y="50"/>
                  </a:lnTo>
                  <a:lnTo>
                    <a:pt x="163" y="50"/>
                  </a:lnTo>
                  <a:lnTo>
                    <a:pt x="124" y="50"/>
                  </a:lnTo>
                  <a:lnTo>
                    <a:pt x="91" y="50"/>
                  </a:lnTo>
                  <a:lnTo>
                    <a:pt x="64" y="50"/>
                  </a:lnTo>
                  <a:lnTo>
                    <a:pt x="45" y="50"/>
                  </a:lnTo>
                  <a:lnTo>
                    <a:pt x="43" y="50"/>
                  </a:lnTo>
                  <a:lnTo>
                    <a:pt x="27" y="48"/>
                  </a:lnTo>
                  <a:lnTo>
                    <a:pt x="14" y="41"/>
                  </a:lnTo>
                  <a:lnTo>
                    <a:pt x="6" y="31"/>
                  </a:lnTo>
                  <a:lnTo>
                    <a:pt x="2" y="21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84" name="Rectangle 533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85" name="Freeform 534"/>
            <p:cNvSpPr>
              <a:spLocks/>
            </p:cNvSpPr>
            <p:nvPr/>
          </p:nvSpPr>
          <p:spPr bwMode="auto">
            <a:xfrm>
              <a:off x="1111180" y="3642974"/>
              <a:ext cx="811213" cy="25400"/>
            </a:xfrm>
            <a:custGeom>
              <a:avLst/>
              <a:gdLst>
                <a:gd name="T0" fmla="*/ 0 w 511"/>
                <a:gd name="T1" fmla="*/ 0 h 16"/>
                <a:gd name="T2" fmla="*/ 511 w 511"/>
                <a:gd name="T3" fmla="*/ 0 h 16"/>
                <a:gd name="T4" fmla="*/ 511 w 511"/>
                <a:gd name="T5" fmla="*/ 16 h 16"/>
                <a:gd name="T6" fmla="*/ 502 w 511"/>
                <a:gd name="T7" fmla="*/ 16 h 16"/>
                <a:gd name="T8" fmla="*/ 502 w 511"/>
                <a:gd name="T9" fmla="*/ 16 h 16"/>
                <a:gd name="T10" fmla="*/ 254 w 511"/>
                <a:gd name="T11" fmla="*/ 16 h 16"/>
                <a:gd name="T12" fmla="*/ 0 w 511"/>
                <a:gd name="T13" fmla="*/ 16 h 16"/>
                <a:gd name="T14" fmla="*/ 0 w 511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6">
                  <a:moveTo>
                    <a:pt x="0" y="0"/>
                  </a:moveTo>
                  <a:lnTo>
                    <a:pt x="511" y="0"/>
                  </a:lnTo>
                  <a:lnTo>
                    <a:pt x="511" y="16"/>
                  </a:lnTo>
                  <a:lnTo>
                    <a:pt x="502" y="16"/>
                  </a:lnTo>
                  <a:lnTo>
                    <a:pt x="502" y="16"/>
                  </a:lnTo>
                  <a:lnTo>
                    <a:pt x="254" y="16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86" name="Freeform 535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4 w 494"/>
                <a:gd name="T3" fmla="*/ 0 h 54"/>
                <a:gd name="T4" fmla="*/ 490 w 494"/>
                <a:gd name="T5" fmla="*/ 4 h 54"/>
                <a:gd name="T6" fmla="*/ 488 w 494"/>
                <a:gd name="T7" fmla="*/ 9 h 54"/>
                <a:gd name="T8" fmla="*/ 488 w 494"/>
                <a:gd name="T9" fmla="*/ 13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4" y="0"/>
                  </a:lnTo>
                  <a:lnTo>
                    <a:pt x="490" y="4"/>
                  </a:lnTo>
                  <a:lnTo>
                    <a:pt x="488" y="9"/>
                  </a:lnTo>
                  <a:lnTo>
                    <a:pt x="488" y="13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87" name="Rectangle 536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88" name="Freeform 537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89" name="Freeform 538"/>
            <p:cNvSpPr>
              <a:spLocks/>
            </p:cNvSpPr>
            <p:nvPr/>
          </p:nvSpPr>
          <p:spPr bwMode="auto">
            <a:xfrm>
              <a:off x="1154043" y="5043488"/>
              <a:ext cx="728663" cy="79375"/>
            </a:xfrm>
            <a:custGeom>
              <a:avLst/>
              <a:gdLst>
                <a:gd name="T0" fmla="*/ 415 w 459"/>
                <a:gd name="T1" fmla="*/ 0 h 50"/>
                <a:gd name="T2" fmla="*/ 424 w 459"/>
                <a:gd name="T3" fmla="*/ 0 h 50"/>
                <a:gd name="T4" fmla="*/ 436 w 459"/>
                <a:gd name="T5" fmla="*/ 4 h 50"/>
                <a:gd name="T6" fmla="*/ 446 w 459"/>
                <a:gd name="T7" fmla="*/ 10 h 50"/>
                <a:gd name="T8" fmla="*/ 455 w 459"/>
                <a:gd name="T9" fmla="*/ 25 h 50"/>
                <a:gd name="T10" fmla="*/ 459 w 459"/>
                <a:gd name="T11" fmla="*/ 46 h 50"/>
                <a:gd name="T12" fmla="*/ 457 w 459"/>
                <a:gd name="T13" fmla="*/ 50 h 50"/>
                <a:gd name="T14" fmla="*/ 0 w 459"/>
                <a:gd name="T15" fmla="*/ 50 h 50"/>
                <a:gd name="T16" fmla="*/ 0 w 459"/>
                <a:gd name="T17" fmla="*/ 50 h 50"/>
                <a:gd name="T18" fmla="*/ 0 w 459"/>
                <a:gd name="T19" fmla="*/ 50 h 50"/>
                <a:gd name="T20" fmla="*/ 0 w 459"/>
                <a:gd name="T21" fmla="*/ 46 h 50"/>
                <a:gd name="T22" fmla="*/ 0 w 459"/>
                <a:gd name="T23" fmla="*/ 39 h 50"/>
                <a:gd name="T24" fmla="*/ 2 w 459"/>
                <a:gd name="T25" fmla="*/ 29 h 50"/>
                <a:gd name="T26" fmla="*/ 6 w 459"/>
                <a:gd name="T27" fmla="*/ 19 h 50"/>
                <a:gd name="T28" fmla="*/ 14 w 459"/>
                <a:gd name="T29" fmla="*/ 10 h 50"/>
                <a:gd name="T30" fmla="*/ 27 w 459"/>
                <a:gd name="T31" fmla="*/ 2 h 50"/>
                <a:gd name="T32" fmla="*/ 45 w 459"/>
                <a:gd name="T33" fmla="*/ 0 h 50"/>
                <a:gd name="T34" fmla="*/ 45 w 459"/>
                <a:gd name="T35" fmla="*/ 0 h 50"/>
                <a:gd name="T36" fmla="*/ 64 w 459"/>
                <a:gd name="T37" fmla="*/ 0 h 50"/>
                <a:gd name="T38" fmla="*/ 91 w 459"/>
                <a:gd name="T39" fmla="*/ 0 h 50"/>
                <a:gd name="T40" fmla="*/ 124 w 459"/>
                <a:gd name="T41" fmla="*/ 0 h 50"/>
                <a:gd name="T42" fmla="*/ 163 w 459"/>
                <a:gd name="T43" fmla="*/ 0 h 50"/>
                <a:gd name="T44" fmla="*/ 204 w 459"/>
                <a:gd name="T45" fmla="*/ 0 h 50"/>
                <a:gd name="T46" fmla="*/ 248 w 459"/>
                <a:gd name="T47" fmla="*/ 0 h 50"/>
                <a:gd name="T48" fmla="*/ 289 w 459"/>
                <a:gd name="T49" fmla="*/ 0 h 50"/>
                <a:gd name="T50" fmla="*/ 326 w 459"/>
                <a:gd name="T51" fmla="*/ 0 h 50"/>
                <a:gd name="T52" fmla="*/ 359 w 459"/>
                <a:gd name="T53" fmla="*/ 0 h 50"/>
                <a:gd name="T54" fmla="*/ 386 w 459"/>
                <a:gd name="T55" fmla="*/ 0 h 50"/>
                <a:gd name="T56" fmla="*/ 405 w 459"/>
                <a:gd name="T57" fmla="*/ 0 h 50"/>
                <a:gd name="T58" fmla="*/ 411 w 459"/>
                <a:gd name="T59" fmla="*/ 0 h 50"/>
                <a:gd name="T60" fmla="*/ 411 w 459"/>
                <a:gd name="T61" fmla="*/ 0 h 50"/>
                <a:gd name="T62" fmla="*/ 411 w 459"/>
                <a:gd name="T63" fmla="*/ 0 h 50"/>
                <a:gd name="T64" fmla="*/ 413 w 459"/>
                <a:gd name="T65" fmla="*/ 0 h 50"/>
                <a:gd name="T66" fmla="*/ 415 w 459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9" h="50">
                  <a:moveTo>
                    <a:pt x="415" y="0"/>
                  </a:moveTo>
                  <a:lnTo>
                    <a:pt x="424" y="0"/>
                  </a:lnTo>
                  <a:lnTo>
                    <a:pt x="436" y="4"/>
                  </a:lnTo>
                  <a:lnTo>
                    <a:pt x="446" y="10"/>
                  </a:lnTo>
                  <a:lnTo>
                    <a:pt x="455" y="25"/>
                  </a:lnTo>
                  <a:lnTo>
                    <a:pt x="459" y="46"/>
                  </a:lnTo>
                  <a:lnTo>
                    <a:pt x="457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2" y="29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4" y="0"/>
                  </a:lnTo>
                  <a:lnTo>
                    <a:pt x="91" y="0"/>
                  </a:lnTo>
                  <a:lnTo>
                    <a:pt x="124" y="0"/>
                  </a:lnTo>
                  <a:lnTo>
                    <a:pt x="163" y="0"/>
                  </a:lnTo>
                  <a:lnTo>
                    <a:pt x="204" y="0"/>
                  </a:lnTo>
                  <a:lnTo>
                    <a:pt x="248" y="0"/>
                  </a:lnTo>
                  <a:lnTo>
                    <a:pt x="289" y="0"/>
                  </a:lnTo>
                  <a:lnTo>
                    <a:pt x="326" y="0"/>
                  </a:lnTo>
                  <a:lnTo>
                    <a:pt x="359" y="0"/>
                  </a:lnTo>
                  <a:lnTo>
                    <a:pt x="386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3" y="0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90" name="Rectangle 539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91" name="Freeform 540"/>
            <p:cNvSpPr>
              <a:spLocks/>
            </p:cNvSpPr>
            <p:nvPr/>
          </p:nvSpPr>
          <p:spPr bwMode="auto">
            <a:xfrm>
              <a:off x="1111180" y="5207000"/>
              <a:ext cx="811213" cy="26988"/>
            </a:xfrm>
            <a:custGeom>
              <a:avLst/>
              <a:gdLst>
                <a:gd name="T0" fmla="*/ 0 w 511"/>
                <a:gd name="T1" fmla="*/ 0 h 17"/>
                <a:gd name="T2" fmla="*/ 256 w 511"/>
                <a:gd name="T3" fmla="*/ 0 h 17"/>
                <a:gd name="T4" fmla="*/ 502 w 511"/>
                <a:gd name="T5" fmla="*/ 3 h 17"/>
                <a:gd name="T6" fmla="*/ 502 w 511"/>
                <a:gd name="T7" fmla="*/ 0 h 17"/>
                <a:gd name="T8" fmla="*/ 511 w 511"/>
                <a:gd name="T9" fmla="*/ 0 h 17"/>
                <a:gd name="T10" fmla="*/ 511 w 511"/>
                <a:gd name="T11" fmla="*/ 17 h 17"/>
                <a:gd name="T12" fmla="*/ 0 w 511"/>
                <a:gd name="T13" fmla="*/ 17 h 17"/>
                <a:gd name="T14" fmla="*/ 0 w 51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7">
                  <a:moveTo>
                    <a:pt x="0" y="0"/>
                  </a:moveTo>
                  <a:lnTo>
                    <a:pt x="256" y="0"/>
                  </a:lnTo>
                  <a:lnTo>
                    <a:pt x="502" y="3"/>
                  </a:lnTo>
                  <a:lnTo>
                    <a:pt x="502" y="0"/>
                  </a:lnTo>
                  <a:lnTo>
                    <a:pt x="511" y="0"/>
                  </a:lnTo>
                  <a:lnTo>
                    <a:pt x="511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92" name="Freeform 541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93" name="Rectangle 542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94" name="Freeform 543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8927515" y="700736"/>
            <a:ext cx="2838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ko-KR" altLang="en-US" sz="1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내용</a:t>
            </a:r>
            <a:r>
              <a:rPr lang="en-US" altLang="ko-KR" sz="1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_</a:t>
            </a:r>
            <a:r>
              <a:rPr lang="ko-KR" altLang="en-US" sz="1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관계도</a:t>
            </a:r>
            <a:endParaRPr lang="en-US" altLang="ko-KR" sz="16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1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그리스철학 </a:t>
            </a:r>
            <a:r>
              <a:rPr lang="ko-KR" altLang="en-US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계</a:t>
            </a:r>
            <a:r>
              <a:rPr lang="ko-KR" altLang="en-US" sz="1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통도</a:t>
            </a:r>
            <a:endParaRPr lang="ko-KR" altLang="en-US" sz="1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28" name="그룹 127"/>
          <p:cNvGrpSpPr/>
          <p:nvPr/>
        </p:nvGrpSpPr>
        <p:grpSpPr>
          <a:xfrm>
            <a:off x="5514609" y="1199677"/>
            <a:ext cx="1390379" cy="1356262"/>
            <a:chOff x="5389397" y="992050"/>
            <a:chExt cx="1390379" cy="1356262"/>
          </a:xfrm>
        </p:grpSpPr>
        <p:sp>
          <p:nvSpPr>
            <p:cNvPr id="110" name="직사각형 109"/>
            <p:cNvSpPr/>
            <p:nvPr/>
          </p:nvSpPr>
          <p:spPr>
            <a:xfrm>
              <a:off x="5389397" y="992050"/>
              <a:ext cx="1390379" cy="502931"/>
            </a:xfrm>
            <a:prstGeom prst="rect">
              <a:avLst/>
            </a:prstGeom>
            <a:solidFill>
              <a:srgbClr val="AAB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이오니아 학파</a:t>
              </a:r>
              <a:endPara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algn="ctr"/>
              <a:r>
                <a:rPr lang="en-US" altLang="ko-K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(</a:t>
              </a:r>
              <a:r>
                <a:rPr lang="ko-KR" altLang="en-US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밀레토스</a:t>
              </a:r>
              <a:r>
                <a:rPr lang="ko-KR" alt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 학파</a:t>
              </a:r>
              <a:r>
                <a:rPr lang="en-US" altLang="ko-K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)</a:t>
              </a:r>
              <a:endParaRPr lang="ko-K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11" name="직사각형 110"/>
            <p:cNvSpPr/>
            <p:nvPr/>
          </p:nvSpPr>
          <p:spPr>
            <a:xfrm>
              <a:off x="5389397" y="1494983"/>
              <a:ext cx="1390379" cy="853329"/>
            </a:xfrm>
            <a:prstGeom prst="rect">
              <a:avLst/>
            </a:prstGeom>
            <a:solidFill>
              <a:srgbClr val="6F7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93663" indent="-93663">
                <a:buFont typeface="Arial" panose="020B0604020202020204" pitchFamily="34" charset="0"/>
                <a:buChar char="•"/>
              </a:pPr>
              <a:r>
                <a:rPr lang="ko-KR" altLang="en-US" sz="12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탈레스</a:t>
              </a:r>
              <a:endParaRPr lang="en-US" altLang="ko-KR" sz="1200" dirty="0" smtClean="0"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93663" indent="-93663">
                <a:buFont typeface="Arial" panose="020B0604020202020204" pitchFamily="34" charset="0"/>
                <a:buChar char="•"/>
              </a:pPr>
              <a:r>
                <a:rPr lang="ko-KR" altLang="en-US" sz="1200" dirty="0" err="1" smtClean="0">
                  <a:latin typeface="HY강B" panose="02030600000101010101" pitchFamily="18" charset="-127"/>
                  <a:ea typeface="HY강B" panose="02030600000101010101" pitchFamily="18" charset="-127"/>
                </a:rPr>
                <a:t>아낙시만드로스</a:t>
              </a:r>
              <a:endParaRPr lang="en-US" altLang="ko-KR" sz="1200" dirty="0" smtClean="0"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93663" indent="-93663">
                <a:buFont typeface="Arial" panose="020B0604020202020204" pitchFamily="34" charset="0"/>
                <a:buChar char="•"/>
              </a:pPr>
              <a:r>
                <a:rPr lang="ko-KR" altLang="en-US" sz="1200" dirty="0" err="1" smtClean="0">
                  <a:latin typeface="HY강B" panose="02030600000101010101" pitchFamily="18" charset="-127"/>
                  <a:ea typeface="HY강B" panose="02030600000101010101" pitchFamily="18" charset="-127"/>
                </a:rPr>
                <a:t>아낙시메네스</a:t>
              </a:r>
              <a:endParaRPr lang="en-US" altLang="ko-KR" sz="1200" dirty="0" smtClean="0"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93663" indent="-93663">
                <a:buFont typeface="Arial" panose="020B0604020202020204" pitchFamily="34" charset="0"/>
                <a:buChar char="•"/>
              </a:pPr>
              <a:r>
                <a:rPr lang="ko-KR" altLang="en-US" sz="1200" dirty="0" err="1" smtClean="0">
                  <a:latin typeface="HY강B" panose="02030600000101010101" pitchFamily="18" charset="-127"/>
                  <a:ea typeface="HY강B" panose="02030600000101010101" pitchFamily="18" charset="-127"/>
                </a:rPr>
                <a:t>헤라클레이토스</a:t>
              </a:r>
              <a:endParaRPr lang="ko-KR" altLang="en-US" sz="12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129" name="그룹 128"/>
          <p:cNvGrpSpPr/>
          <p:nvPr/>
        </p:nvGrpSpPr>
        <p:grpSpPr>
          <a:xfrm>
            <a:off x="7020177" y="1196720"/>
            <a:ext cx="1390379" cy="1155644"/>
            <a:chOff x="7124731" y="1013037"/>
            <a:chExt cx="1390379" cy="1155644"/>
          </a:xfrm>
        </p:grpSpPr>
        <p:sp>
          <p:nvSpPr>
            <p:cNvPr id="112" name="직사각형 111"/>
            <p:cNvSpPr/>
            <p:nvPr/>
          </p:nvSpPr>
          <p:spPr>
            <a:xfrm>
              <a:off x="7124731" y="1013037"/>
              <a:ext cx="1390379" cy="502931"/>
            </a:xfrm>
            <a:prstGeom prst="rect">
              <a:avLst/>
            </a:prstGeom>
            <a:solidFill>
              <a:srgbClr val="AAB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이탈리아 학파</a:t>
              </a:r>
              <a:endParaRPr lang="en-US" altLang="ko-K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algn="ctr"/>
              <a:r>
                <a:rPr lang="en-US" altLang="ko-K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(</a:t>
              </a:r>
              <a:r>
                <a:rPr lang="ko-KR" altLang="en-US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엘레아</a:t>
              </a:r>
              <a:r>
                <a: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 학파</a:t>
              </a:r>
              <a:r>
                <a:rPr lang="en-US" altLang="ko-K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)</a:t>
              </a:r>
              <a:endParaRPr lang="ko-K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13" name="직사각형 112"/>
            <p:cNvSpPr/>
            <p:nvPr/>
          </p:nvSpPr>
          <p:spPr>
            <a:xfrm>
              <a:off x="7124731" y="1515973"/>
              <a:ext cx="1390379" cy="652708"/>
            </a:xfrm>
            <a:prstGeom prst="rect">
              <a:avLst/>
            </a:prstGeom>
            <a:solidFill>
              <a:srgbClr val="6F7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93663" indent="-93663">
                <a:buFont typeface="Arial" panose="020B0604020202020204" pitchFamily="34" charset="0"/>
                <a:buChar char="•"/>
              </a:pPr>
              <a:r>
                <a:rPr lang="ko-KR" altLang="en-US" sz="1200" dirty="0" err="1" smtClean="0">
                  <a:latin typeface="HY강B" panose="02030600000101010101" pitchFamily="18" charset="-127"/>
                  <a:ea typeface="HY강B" panose="02030600000101010101" pitchFamily="18" charset="-127"/>
                </a:rPr>
                <a:t>크세노파네스</a:t>
              </a:r>
              <a:endParaRPr lang="en-US" altLang="ko-KR" sz="1200" dirty="0" smtClean="0"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93663" indent="-93663">
                <a:buFont typeface="Arial" panose="020B0604020202020204" pitchFamily="34" charset="0"/>
                <a:buChar char="•"/>
              </a:pPr>
              <a:r>
                <a:rPr lang="ko-KR" altLang="en-US" sz="1200" dirty="0" err="1" smtClean="0">
                  <a:latin typeface="HY강B" panose="02030600000101010101" pitchFamily="18" charset="-127"/>
                  <a:ea typeface="HY강B" panose="02030600000101010101" pitchFamily="18" charset="-127"/>
                </a:rPr>
                <a:t>파르메니데스</a:t>
              </a:r>
              <a:endParaRPr lang="en-US" altLang="ko-KR" sz="1200" dirty="0" smtClean="0"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93663" indent="-93663">
                <a:buFont typeface="Arial" panose="020B0604020202020204" pitchFamily="34" charset="0"/>
                <a:buChar char="•"/>
              </a:pPr>
              <a:r>
                <a:rPr lang="ko-KR" altLang="en-US" sz="1200" dirty="0" err="1" smtClean="0">
                  <a:latin typeface="HY강B" panose="02030600000101010101" pitchFamily="18" charset="-127"/>
                  <a:ea typeface="HY강B" panose="02030600000101010101" pitchFamily="18" charset="-127"/>
                </a:rPr>
                <a:t>제논</a:t>
              </a:r>
              <a:endParaRPr lang="ko-KR" altLang="en-US" sz="12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131" name="그룹 130"/>
          <p:cNvGrpSpPr/>
          <p:nvPr/>
        </p:nvGrpSpPr>
        <p:grpSpPr>
          <a:xfrm>
            <a:off x="10610928" y="1371547"/>
            <a:ext cx="1390379" cy="946928"/>
            <a:chOff x="10382521" y="1221753"/>
            <a:chExt cx="1390379" cy="946928"/>
          </a:xfrm>
        </p:grpSpPr>
        <p:sp>
          <p:nvSpPr>
            <p:cNvPr id="116" name="직사각형 115"/>
            <p:cNvSpPr/>
            <p:nvPr/>
          </p:nvSpPr>
          <p:spPr>
            <a:xfrm>
              <a:off x="10382521" y="1221753"/>
              <a:ext cx="1390379" cy="294215"/>
            </a:xfrm>
            <a:prstGeom prst="rect">
              <a:avLst/>
            </a:prstGeom>
            <a:solidFill>
              <a:srgbClr val="AAB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소피스트</a:t>
              </a:r>
            </a:p>
          </p:txBody>
        </p:sp>
        <p:sp>
          <p:nvSpPr>
            <p:cNvPr id="117" name="직사각형 116"/>
            <p:cNvSpPr/>
            <p:nvPr/>
          </p:nvSpPr>
          <p:spPr>
            <a:xfrm>
              <a:off x="10382521" y="1515973"/>
              <a:ext cx="1390379" cy="652708"/>
            </a:xfrm>
            <a:prstGeom prst="rect">
              <a:avLst/>
            </a:prstGeom>
            <a:solidFill>
              <a:srgbClr val="6F7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93663" indent="-93663">
                <a:buFont typeface="Arial" panose="020B0604020202020204" pitchFamily="34" charset="0"/>
                <a:buChar char="•"/>
              </a:pPr>
              <a:r>
                <a:rPr lang="ko-KR" altLang="en-US" sz="12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프로타고라스</a:t>
              </a:r>
              <a:endParaRPr lang="en-US" altLang="ko-KR" sz="1200" dirty="0" smtClean="0"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93663" indent="-93663">
                <a:buFont typeface="Arial" panose="020B0604020202020204" pitchFamily="34" charset="0"/>
                <a:buChar char="•"/>
              </a:pPr>
              <a:r>
                <a:rPr lang="ko-KR" altLang="en-US" sz="1200" dirty="0" err="1" smtClean="0">
                  <a:latin typeface="HY강B" panose="02030600000101010101" pitchFamily="18" charset="-127"/>
                  <a:ea typeface="HY강B" panose="02030600000101010101" pitchFamily="18" charset="-127"/>
                </a:rPr>
                <a:t>고르기아스</a:t>
              </a:r>
              <a:endParaRPr lang="en-US" altLang="ko-KR" sz="1200" dirty="0" smtClean="0"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93663" indent="-93663">
                <a:buFont typeface="Arial" panose="020B0604020202020204" pitchFamily="34" charset="0"/>
                <a:buChar char="•"/>
              </a:pPr>
              <a:r>
                <a:rPr lang="ko-KR" altLang="en-US" sz="1200" dirty="0" err="1" smtClean="0">
                  <a:latin typeface="HY강B" panose="02030600000101010101" pitchFamily="18" charset="-127"/>
                  <a:ea typeface="HY강B" panose="02030600000101010101" pitchFamily="18" charset="-127"/>
                </a:rPr>
                <a:t>프로디코스</a:t>
              </a:r>
              <a:endParaRPr lang="ko-KR" altLang="en-US" sz="12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179" name="그룹 178"/>
          <p:cNvGrpSpPr/>
          <p:nvPr/>
        </p:nvGrpSpPr>
        <p:grpSpPr>
          <a:xfrm>
            <a:off x="4704861" y="2682289"/>
            <a:ext cx="2075198" cy="1324615"/>
            <a:chOff x="4704861" y="2682289"/>
            <a:chExt cx="2075198" cy="1324615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57" b="1730"/>
            <a:stretch/>
          </p:blipFill>
          <p:spPr>
            <a:xfrm>
              <a:off x="5771960" y="2682289"/>
              <a:ext cx="1008099" cy="1264727"/>
            </a:xfrm>
            <a:prstGeom prst="rect">
              <a:avLst/>
            </a:prstGeom>
          </p:spPr>
        </p:pic>
        <p:sp>
          <p:nvSpPr>
            <p:cNvPr id="132" name="TextBox 131"/>
            <p:cNvSpPr txBox="1"/>
            <p:nvPr/>
          </p:nvSpPr>
          <p:spPr>
            <a:xfrm>
              <a:off x="4704861" y="3668350"/>
              <a:ext cx="121058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ko-KR" altLang="en-US" sz="1600" dirty="0" smtClean="0">
                  <a:solidFill>
                    <a:srgbClr val="91CCF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소크라테스</a:t>
              </a:r>
              <a:endParaRPr lang="ko-KR" altLang="en-US" sz="1600" dirty="0">
                <a:solidFill>
                  <a:srgbClr val="91CCF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183" name="그룹 182"/>
          <p:cNvGrpSpPr/>
          <p:nvPr/>
        </p:nvGrpSpPr>
        <p:grpSpPr>
          <a:xfrm>
            <a:off x="8575854" y="2828901"/>
            <a:ext cx="1507281" cy="3339617"/>
            <a:chOff x="8575854" y="2828901"/>
            <a:chExt cx="1507281" cy="3339617"/>
          </a:xfrm>
        </p:grpSpPr>
        <p:grpSp>
          <p:nvGrpSpPr>
            <p:cNvPr id="107" name="그룹 106"/>
            <p:cNvGrpSpPr/>
            <p:nvPr/>
          </p:nvGrpSpPr>
          <p:grpSpPr>
            <a:xfrm>
              <a:off x="8575854" y="5018489"/>
              <a:ext cx="1507281" cy="1150029"/>
              <a:chOff x="8537405" y="4270216"/>
              <a:chExt cx="1507281" cy="1150029"/>
            </a:xfrm>
          </p:grpSpPr>
          <p:sp>
            <p:nvSpPr>
              <p:cNvPr id="97" name="직사각형 96"/>
              <p:cNvSpPr/>
              <p:nvPr/>
            </p:nvSpPr>
            <p:spPr>
              <a:xfrm>
                <a:off x="8537405" y="4270216"/>
                <a:ext cx="1507281" cy="358927"/>
              </a:xfrm>
              <a:prstGeom prst="rect">
                <a:avLst/>
              </a:prstGeom>
              <a:solidFill>
                <a:srgbClr val="004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ko-KR" altLang="en-US" sz="1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강B" panose="02030600000101010101" pitchFamily="18" charset="-127"/>
                    <a:ea typeface="HY강B" panose="02030600000101010101" pitchFamily="18" charset="-127"/>
                  </a:rPr>
                  <a:t>신 플라톤 학파</a:t>
                </a:r>
                <a:endPara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98" name="자유형 97"/>
              <p:cNvSpPr/>
              <p:nvPr/>
            </p:nvSpPr>
            <p:spPr>
              <a:xfrm>
                <a:off x="8537405" y="4629145"/>
                <a:ext cx="1507281" cy="791100"/>
              </a:xfrm>
              <a:custGeom>
                <a:avLst/>
                <a:gdLst>
                  <a:gd name="connsiteX0" fmla="*/ 0 w 2034045"/>
                  <a:gd name="connsiteY0" fmla="*/ 0 h 1997909"/>
                  <a:gd name="connsiteX1" fmla="*/ 2034045 w 2034045"/>
                  <a:gd name="connsiteY1" fmla="*/ 0 h 1997909"/>
                  <a:gd name="connsiteX2" fmla="*/ 2034045 w 2034045"/>
                  <a:gd name="connsiteY2" fmla="*/ 1311375 h 1997909"/>
                  <a:gd name="connsiteX3" fmla="*/ 2034045 w 2034045"/>
                  <a:gd name="connsiteY3" fmla="*/ 1313554 h 1997909"/>
                  <a:gd name="connsiteX4" fmla="*/ 2027859 w 2034045"/>
                  <a:gd name="connsiteY4" fmla="*/ 1315551 h 1997909"/>
                  <a:gd name="connsiteX5" fmla="*/ 1017022 w 2034045"/>
                  <a:gd name="connsiteY5" fmla="*/ 1997909 h 1997909"/>
                  <a:gd name="connsiteX6" fmla="*/ 6186 w 2034045"/>
                  <a:gd name="connsiteY6" fmla="*/ 1315551 h 1997909"/>
                  <a:gd name="connsiteX7" fmla="*/ 0 w 2034045"/>
                  <a:gd name="connsiteY7" fmla="*/ 1313554 h 1997909"/>
                  <a:gd name="connsiteX8" fmla="*/ 0 w 2034045"/>
                  <a:gd name="connsiteY8" fmla="*/ 1311375 h 199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4045" h="1997909">
                    <a:moveTo>
                      <a:pt x="0" y="0"/>
                    </a:moveTo>
                    <a:lnTo>
                      <a:pt x="2034045" y="0"/>
                    </a:lnTo>
                    <a:lnTo>
                      <a:pt x="2034045" y="1311375"/>
                    </a:lnTo>
                    <a:lnTo>
                      <a:pt x="2034045" y="1313554"/>
                    </a:lnTo>
                    <a:lnTo>
                      <a:pt x="2027859" y="1315551"/>
                    </a:lnTo>
                    <a:lnTo>
                      <a:pt x="1017022" y="1997909"/>
                    </a:lnTo>
                    <a:lnTo>
                      <a:pt x="6186" y="1315551"/>
                    </a:lnTo>
                    <a:lnTo>
                      <a:pt x="0" y="1313554"/>
                    </a:lnTo>
                    <a:lnTo>
                      <a:pt x="0" y="1311375"/>
                    </a:lnTo>
                    <a:close/>
                  </a:path>
                </a:pathLst>
              </a:custGeom>
              <a:solidFill>
                <a:srgbClr val="6F79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ko-KR" altLang="en-US" sz="1200" dirty="0" err="1">
                    <a:latin typeface="HY강B" panose="02030600000101010101" pitchFamily="18" charset="-127"/>
                    <a:ea typeface="HY강B" panose="02030600000101010101" pitchFamily="18" charset="-127"/>
                  </a:rPr>
                  <a:t>플로티노스</a:t>
                </a:r>
                <a:endParaRPr lang="en-US" altLang="ko-KR" sz="1200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ko-KR" altLang="en-US" sz="1200" dirty="0">
                    <a:latin typeface="HY강B" panose="02030600000101010101" pitchFamily="18" charset="-127"/>
                    <a:ea typeface="HY강B" panose="02030600000101010101" pitchFamily="18" charset="-127"/>
                  </a:rPr>
                  <a:t>프로클로스</a:t>
                </a:r>
              </a:p>
            </p:txBody>
          </p:sp>
        </p:grpSp>
        <p:grpSp>
          <p:nvGrpSpPr>
            <p:cNvPr id="180" name="그룹 179"/>
            <p:cNvGrpSpPr/>
            <p:nvPr/>
          </p:nvGrpSpPr>
          <p:grpSpPr>
            <a:xfrm>
              <a:off x="8765195" y="2828901"/>
              <a:ext cx="1128598" cy="1630642"/>
              <a:chOff x="8765195" y="2828901"/>
              <a:chExt cx="1128598" cy="1630642"/>
            </a:xfrm>
          </p:grpSpPr>
          <p:pic>
            <p:nvPicPr>
              <p:cNvPr id="5" name="그림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1248" b="17714"/>
              <a:stretch/>
            </p:blipFill>
            <p:spPr>
              <a:xfrm>
                <a:off x="8765195" y="2828901"/>
                <a:ext cx="1128598" cy="1319871"/>
              </a:xfrm>
              <a:prstGeom prst="rect">
                <a:avLst/>
              </a:prstGeom>
            </p:spPr>
          </p:pic>
          <p:sp>
            <p:nvSpPr>
              <p:cNvPr id="134" name="TextBox 133"/>
              <p:cNvSpPr txBox="1"/>
              <p:nvPr/>
            </p:nvSpPr>
            <p:spPr>
              <a:xfrm>
                <a:off x="8929385" y="4120989"/>
                <a:ext cx="80021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1600" dirty="0" smtClean="0">
                    <a:solidFill>
                      <a:srgbClr val="005A92"/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플라톤</a:t>
                </a:r>
                <a:endParaRPr lang="ko-KR" altLang="en-US" sz="1600" dirty="0">
                  <a:solidFill>
                    <a:srgbClr val="005A92"/>
                  </a:solidFill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cxnSp>
          <p:nvCxnSpPr>
            <p:cNvPr id="151" name="직선 화살표 연결선 150"/>
            <p:cNvCxnSpPr/>
            <p:nvPr/>
          </p:nvCxnSpPr>
          <p:spPr>
            <a:xfrm>
              <a:off x="9329494" y="4467597"/>
              <a:ext cx="0" cy="517981"/>
            </a:xfrm>
            <a:prstGeom prst="straightConnector1">
              <a:avLst/>
            </a:prstGeom>
            <a:ln w="15875">
              <a:solidFill>
                <a:srgbClr val="005A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" name="그룹 183"/>
          <p:cNvGrpSpPr/>
          <p:nvPr/>
        </p:nvGrpSpPr>
        <p:grpSpPr>
          <a:xfrm>
            <a:off x="10203873" y="2832738"/>
            <a:ext cx="1842835" cy="2544679"/>
            <a:chOff x="10203873" y="2832738"/>
            <a:chExt cx="1842835" cy="2544679"/>
          </a:xfrm>
        </p:grpSpPr>
        <p:sp>
          <p:nvSpPr>
            <p:cNvPr id="101" name="직사각형 100"/>
            <p:cNvSpPr/>
            <p:nvPr/>
          </p:nvSpPr>
          <p:spPr>
            <a:xfrm>
              <a:off x="10203873" y="5023609"/>
              <a:ext cx="1842835" cy="353808"/>
            </a:xfrm>
            <a:prstGeom prst="rect">
              <a:avLst/>
            </a:prstGeom>
            <a:solidFill>
              <a:srgbClr val="09D5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아리스토텔레스 학파</a:t>
              </a:r>
            </a:p>
          </p:txBody>
        </p:sp>
        <p:grpSp>
          <p:nvGrpSpPr>
            <p:cNvPr id="181" name="그룹 180"/>
            <p:cNvGrpSpPr/>
            <p:nvPr/>
          </p:nvGrpSpPr>
          <p:grpSpPr>
            <a:xfrm>
              <a:off x="10314812" y="2832738"/>
              <a:ext cx="1620957" cy="1626805"/>
              <a:chOff x="10314812" y="2832738"/>
              <a:chExt cx="1620957" cy="1626805"/>
            </a:xfrm>
          </p:grpSpPr>
          <p:pic>
            <p:nvPicPr>
              <p:cNvPr id="4" name="그림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06" r="11556" b="21003"/>
              <a:stretch/>
            </p:blipFill>
            <p:spPr>
              <a:xfrm>
                <a:off x="10601095" y="2832738"/>
                <a:ext cx="1048391" cy="1312197"/>
              </a:xfrm>
              <a:prstGeom prst="rect">
                <a:avLst/>
              </a:prstGeom>
            </p:spPr>
          </p:pic>
          <p:sp>
            <p:nvSpPr>
              <p:cNvPr id="133" name="TextBox 132"/>
              <p:cNvSpPr txBox="1"/>
              <p:nvPr/>
            </p:nvSpPr>
            <p:spPr>
              <a:xfrm>
                <a:off x="10314812" y="4120989"/>
                <a:ext cx="1620957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1600" dirty="0" smtClean="0">
                    <a:solidFill>
                      <a:srgbClr val="09D5CB"/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아리스토텔레스</a:t>
                </a:r>
                <a:endParaRPr lang="ko-KR" altLang="en-US" sz="1600" dirty="0">
                  <a:solidFill>
                    <a:srgbClr val="09D5CB"/>
                  </a:solidFill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cxnSp>
          <p:nvCxnSpPr>
            <p:cNvPr id="152" name="직선 화살표 연결선 151"/>
            <p:cNvCxnSpPr/>
            <p:nvPr/>
          </p:nvCxnSpPr>
          <p:spPr>
            <a:xfrm>
              <a:off x="11125290" y="4467597"/>
              <a:ext cx="0" cy="517981"/>
            </a:xfrm>
            <a:prstGeom prst="straightConnector1">
              <a:avLst/>
            </a:prstGeom>
            <a:ln w="15875">
              <a:solidFill>
                <a:srgbClr val="09D5C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4" name="꺾인 연결선 153"/>
          <p:cNvCxnSpPr/>
          <p:nvPr/>
        </p:nvCxnSpPr>
        <p:spPr>
          <a:xfrm flipV="1">
            <a:off x="6780059" y="1496070"/>
            <a:ext cx="3791601" cy="1212145"/>
          </a:xfrm>
          <a:prstGeom prst="bentConnector3">
            <a:avLst>
              <a:gd name="adj1" fmla="val 69458"/>
            </a:avLst>
          </a:prstGeom>
          <a:ln w="15875">
            <a:solidFill>
              <a:srgbClr val="AABA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직선 화살표 연결선 156"/>
          <p:cNvCxnSpPr/>
          <p:nvPr/>
        </p:nvCxnSpPr>
        <p:spPr>
          <a:xfrm>
            <a:off x="9855628" y="3314653"/>
            <a:ext cx="616076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직선 화살표 연결선 157"/>
          <p:cNvCxnSpPr/>
          <p:nvPr/>
        </p:nvCxnSpPr>
        <p:spPr>
          <a:xfrm>
            <a:off x="6842025" y="3314653"/>
            <a:ext cx="1789599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그룹 181"/>
          <p:cNvGrpSpPr/>
          <p:nvPr/>
        </p:nvGrpSpPr>
        <p:grpSpPr>
          <a:xfrm>
            <a:off x="4073397" y="3912533"/>
            <a:ext cx="4352103" cy="2894108"/>
            <a:chOff x="4073397" y="3912533"/>
            <a:chExt cx="4352103" cy="2894108"/>
          </a:xfrm>
        </p:grpSpPr>
        <p:grpSp>
          <p:nvGrpSpPr>
            <p:cNvPr id="136" name="그룹 135"/>
            <p:cNvGrpSpPr/>
            <p:nvPr/>
          </p:nvGrpSpPr>
          <p:grpSpPr>
            <a:xfrm>
              <a:off x="4073397" y="5828034"/>
              <a:ext cx="1479110" cy="978607"/>
              <a:chOff x="3938853" y="5714236"/>
              <a:chExt cx="1479110" cy="978607"/>
            </a:xfrm>
          </p:grpSpPr>
          <p:sp>
            <p:nvSpPr>
              <p:cNvPr id="18" name="직사각형 17"/>
              <p:cNvSpPr/>
              <p:nvPr/>
            </p:nvSpPr>
            <p:spPr>
              <a:xfrm>
                <a:off x="3938853" y="5714236"/>
                <a:ext cx="1479110" cy="358927"/>
              </a:xfrm>
              <a:prstGeom prst="rect">
                <a:avLst/>
              </a:prstGeom>
              <a:solidFill>
                <a:srgbClr val="91CC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강B" panose="02030600000101010101" pitchFamily="18" charset="-127"/>
                    <a:ea typeface="HY강B" panose="02030600000101010101" pitchFamily="18" charset="-127"/>
                  </a:rPr>
                  <a:t>에피쿠로스</a:t>
                </a:r>
                <a:r>
                  <a:rPr lang="ko-KR" altLang="en-US" sz="1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강B" panose="02030600000101010101" pitchFamily="18" charset="-127"/>
                    <a:ea typeface="HY강B" panose="02030600000101010101" pitchFamily="18" charset="-127"/>
                  </a:rPr>
                  <a:t> 학파</a:t>
                </a:r>
                <a:endPara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9" name="자유형 18"/>
              <p:cNvSpPr/>
              <p:nvPr/>
            </p:nvSpPr>
            <p:spPr>
              <a:xfrm>
                <a:off x="3938853" y="6073165"/>
                <a:ext cx="1479110" cy="619678"/>
              </a:xfrm>
              <a:custGeom>
                <a:avLst/>
                <a:gdLst>
                  <a:gd name="connsiteX0" fmla="*/ 0 w 2034045"/>
                  <a:gd name="connsiteY0" fmla="*/ 0 h 1997909"/>
                  <a:gd name="connsiteX1" fmla="*/ 2034045 w 2034045"/>
                  <a:gd name="connsiteY1" fmla="*/ 0 h 1997909"/>
                  <a:gd name="connsiteX2" fmla="*/ 2034045 w 2034045"/>
                  <a:gd name="connsiteY2" fmla="*/ 1311375 h 1997909"/>
                  <a:gd name="connsiteX3" fmla="*/ 2034045 w 2034045"/>
                  <a:gd name="connsiteY3" fmla="*/ 1313554 h 1997909"/>
                  <a:gd name="connsiteX4" fmla="*/ 2027859 w 2034045"/>
                  <a:gd name="connsiteY4" fmla="*/ 1315551 h 1997909"/>
                  <a:gd name="connsiteX5" fmla="*/ 1017022 w 2034045"/>
                  <a:gd name="connsiteY5" fmla="*/ 1997909 h 1997909"/>
                  <a:gd name="connsiteX6" fmla="*/ 6186 w 2034045"/>
                  <a:gd name="connsiteY6" fmla="*/ 1315551 h 1997909"/>
                  <a:gd name="connsiteX7" fmla="*/ 0 w 2034045"/>
                  <a:gd name="connsiteY7" fmla="*/ 1313554 h 1997909"/>
                  <a:gd name="connsiteX8" fmla="*/ 0 w 2034045"/>
                  <a:gd name="connsiteY8" fmla="*/ 1311375 h 199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4045" h="1997909">
                    <a:moveTo>
                      <a:pt x="0" y="0"/>
                    </a:moveTo>
                    <a:lnTo>
                      <a:pt x="2034045" y="0"/>
                    </a:lnTo>
                    <a:lnTo>
                      <a:pt x="2034045" y="1311375"/>
                    </a:lnTo>
                    <a:lnTo>
                      <a:pt x="2034045" y="1313554"/>
                    </a:lnTo>
                    <a:lnTo>
                      <a:pt x="2027859" y="1315551"/>
                    </a:lnTo>
                    <a:lnTo>
                      <a:pt x="1017022" y="1997909"/>
                    </a:lnTo>
                    <a:lnTo>
                      <a:pt x="6186" y="1315551"/>
                    </a:lnTo>
                    <a:lnTo>
                      <a:pt x="0" y="1313554"/>
                    </a:lnTo>
                    <a:lnTo>
                      <a:pt x="0" y="1311375"/>
                    </a:lnTo>
                    <a:close/>
                  </a:path>
                </a:pathLst>
              </a:custGeom>
              <a:solidFill>
                <a:srgbClr val="6F79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ko-KR" altLang="en-US" sz="1200" dirty="0" err="1">
                    <a:latin typeface="HY강B" panose="02030600000101010101" pitchFamily="18" charset="-127"/>
                    <a:ea typeface="HY강B" panose="02030600000101010101" pitchFamily="18" charset="-127"/>
                  </a:rPr>
                  <a:t>에피쿠로스</a:t>
                </a:r>
                <a:endParaRPr lang="ko-KR" altLang="en-US" sz="1200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grpSp>
          <p:nvGrpSpPr>
            <p:cNvPr id="137" name="그룹 136"/>
            <p:cNvGrpSpPr/>
            <p:nvPr/>
          </p:nvGrpSpPr>
          <p:grpSpPr>
            <a:xfrm>
              <a:off x="5580820" y="5828034"/>
              <a:ext cx="1390379" cy="978607"/>
              <a:chOff x="5482848" y="5714236"/>
              <a:chExt cx="1390379" cy="978607"/>
            </a:xfrm>
          </p:grpSpPr>
          <p:sp>
            <p:nvSpPr>
              <p:cNvPr id="24" name="직사각형 23"/>
              <p:cNvSpPr/>
              <p:nvPr/>
            </p:nvSpPr>
            <p:spPr>
              <a:xfrm>
                <a:off x="5482848" y="5714236"/>
                <a:ext cx="1390379" cy="358927"/>
              </a:xfrm>
              <a:prstGeom prst="rect">
                <a:avLst/>
              </a:prstGeom>
              <a:solidFill>
                <a:srgbClr val="91CC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강B" panose="02030600000101010101" pitchFamily="18" charset="-127"/>
                    <a:ea typeface="HY강B" panose="02030600000101010101" pitchFamily="18" charset="-127"/>
                  </a:rPr>
                  <a:t>스토아</a:t>
                </a:r>
                <a:r>
                  <a:rPr lang="ko-KR" altLang="en-US" sz="1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강B" panose="02030600000101010101" pitchFamily="18" charset="-127"/>
                    <a:ea typeface="HY강B" panose="02030600000101010101" pitchFamily="18" charset="-127"/>
                  </a:rPr>
                  <a:t> 학파</a:t>
                </a:r>
                <a:endPara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25" name="자유형 24"/>
              <p:cNvSpPr/>
              <p:nvPr/>
            </p:nvSpPr>
            <p:spPr>
              <a:xfrm>
                <a:off x="5482848" y="6073165"/>
                <a:ext cx="1390379" cy="619678"/>
              </a:xfrm>
              <a:custGeom>
                <a:avLst/>
                <a:gdLst>
                  <a:gd name="connsiteX0" fmla="*/ 0 w 2034045"/>
                  <a:gd name="connsiteY0" fmla="*/ 0 h 1997909"/>
                  <a:gd name="connsiteX1" fmla="*/ 2034045 w 2034045"/>
                  <a:gd name="connsiteY1" fmla="*/ 0 h 1997909"/>
                  <a:gd name="connsiteX2" fmla="*/ 2034045 w 2034045"/>
                  <a:gd name="connsiteY2" fmla="*/ 1311375 h 1997909"/>
                  <a:gd name="connsiteX3" fmla="*/ 2034045 w 2034045"/>
                  <a:gd name="connsiteY3" fmla="*/ 1313554 h 1997909"/>
                  <a:gd name="connsiteX4" fmla="*/ 2027859 w 2034045"/>
                  <a:gd name="connsiteY4" fmla="*/ 1315551 h 1997909"/>
                  <a:gd name="connsiteX5" fmla="*/ 1017022 w 2034045"/>
                  <a:gd name="connsiteY5" fmla="*/ 1997909 h 1997909"/>
                  <a:gd name="connsiteX6" fmla="*/ 6186 w 2034045"/>
                  <a:gd name="connsiteY6" fmla="*/ 1315551 h 1997909"/>
                  <a:gd name="connsiteX7" fmla="*/ 0 w 2034045"/>
                  <a:gd name="connsiteY7" fmla="*/ 1313554 h 1997909"/>
                  <a:gd name="connsiteX8" fmla="*/ 0 w 2034045"/>
                  <a:gd name="connsiteY8" fmla="*/ 1311375 h 199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4045" h="1997909">
                    <a:moveTo>
                      <a:pt x="0" y="0"/>
                    </a:moveTo>
                    <a:lnTo>
                      <a:pt x="2034045" y="0"/>
                    </a:lnTo>
                    <a:lnTo>
                      <a:pt x="2034045" y="1311375"/>
                    </a:lnTo>
                    <a:lnTo>
                      <a:pt x="2034045" y="1313554"/>
                    </a:lnTo>
                    <a:lnTo>
                      <a:pt x="2027859" y="1315551"/>
                    </a:lnTo>
                    <a:lnTo>
                      <a:pt x="1017022" y="1997909"/>
                    </a:lnTo>
                    <a:lnTo>
                      <a:pt x="6186" y="1315551"/>
                    </a:lnTo>
                    <a:lnTo>
                      <a:pt x="0" y="1313554"/>
                    </a:lnTo>
                    <a:lnTo>
                      <a:pt x="0" y="1311375"/>
                    </a:lnTo>
                    <a:close/>
                  </a:path>
                </a:pathLst>
              </a:custGeom>
              <a:solidFill>
                <a:srgbClr val="6F79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ko-KR" altLang="en-US" sz="1200" dirty="0" err="1">
                    <a:latin typeface="HY강B" panose="02030600000101010101" pitchFamily="18" charset="-127"/>
                    <a:ea typeface="HY강B" panose="02030600000101010101" pitchFamily="18" charset="-127"/>
                  </a:rPr>
                  <a:t>제논</a:t>
                </a:r>
                <a:endParaRPr lang="ko-KR" altLang="en-US" sz="1200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grpSp>
          <p:nvGrpSpPr>
            <p:cNvPr id="140" name="그룹 139"/>
            <p:cNvGrpSpPr/>
            <p:nvPr/>
          </p:nvGrpSpPr>
          <p:grpSpPr>
            <a:xfrm>
              <a:off x="5580820" y="4849426"/>
              <a:ext cx="1390379" cy="1011800"/>
              <a:chOff x="5482848" y="4735628"/>
              <a:chExt cx="1390379" cy="1011800"/>
            </a:xfrm>
          </p:grpSpPr>
          <p:sp>
            <p:nvSpPr>
              <p:cNvPr id="22" name="직사각형 21"/>
              <p:cNvSpPr/>
              <p:nvPr/>
            </p:nvSpPr>
            <p:spPr>
              <a:xfrm>
                <a:off x="5482848" y="4735628"/>
                <a:ext cx="1390379" cy="358927"/>
              </a:xfrm>
              <a:prstGeom prst="rect">
                <a:avLst/>
              </a:prstGeom>
              <a:solidFill>
                <a:srgbClr val="91CC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강B" panose="02030600000101010101" pitchFamily="18" charset="-127"/>
                    <a:ea typeface="HY강B" panose="02030600000101010101" pitchFamily="18" charset="-127"/>
                  </a:rPr>
                  <a:t>키니코스</a:t>
                </a:r>
                <a:r>
                  <a:rPr lang="ko-KR" altLang="en-US" sz="1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강B" panose="02030600000101010101" pitchFamily="18" charset="-127"/>
                    <a:ea typeface="HY강B" panose="02030600000101010101" pitchFamily="18" charset="-127"/>
                  </a:rPr>
                  <a:t> 학파</a:t>
                </a:r>
                <a:endPara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23" name="자유형 22"/>
              <p:cNvSpPr/>
              <p:nvPr/>
            </p:nvSpPr>
            <p:spPr>
              <a:xfrm>
                <a:off x="5482848" y="5094557"/>
                <a:ext cx="1390379" cy="652871"/>
              </a:xfrm>
              <a:custGeom>
                <a:avLst/>
                <a:gdLst>
                  <a:gd name="connsiteX0" fmla="*/ 0 w 2034045"/>
                  <a:gd name="connsiteY0" fmla="*/ 0 h 1997909"/>
                  <a:gd name="connsiteX1" fmla="*/ 2034045 w 2034045"/>
                  <a:gd name="connsiteY1" fmla="*/ 0 h 1997909"/>
                  <a:gd name="connsiteX2" fmla="*/ 2034045 w 2034045"/>
                  <a:gd name="connsiteY2" fmla="*/ 1311375 h 1997909"/>
                  <a:gd name="connsiteX3" fmla="*/ 2034045 w 2034045"/>
                  <a:gd name="connsiteY3" fmla="*/ 1313554 h 1997909"/>
                  <a:gd name="connsiteX4" fmla="*/ 2027859 w 2034045"/>
                  <a:gd name="connsiteY4" fmla="*/ 1315551 h 1997909"/>
                  <a:gd name="connsiteX5" fmla="*/ 1017022 w 2034045"/>
                  <a:gd name="connsiteY5" fmla="*/ 1997909 h 1997909"/>
                  <a:gd name="connsiteX6" fmla="*/ 6186 w 2034045"/>
                  <a:gd name="connsiteY6" fmla="*/ 1315551 h 1997909"/>
                  <a:gd name="connsiteX7" fmla="*/ 0 w 2034045"/>
                  <a:gd name="connsiteY7" fmla="*/ 1313554 h 1997909"/>
                  <a:gd name="connsiteX8" fmla="*/ 0 w 2034045"/>
                  <a:gd name="connsiteY8" fmla="*/ 1311375 h 199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4045" h="1997909">
                    <a:moveTo>
                      <a:pt x="0" y="0"/>
                    </a:moveTo>
                    <a:lnTo>
                      <a:pt x="2034045" y="0"/>
                    </a:lnTo>
                    <a:lnTo>
                      <a:pt x="2034045" y="1311375"/>
                    </a:lnTo>
                    <a:lnTo>
                      <a:pt x="2034045" y="1313554"/>
                    </a:lnTo>
                    <a:lnTo>
                      <a:pt x="2027859" y="1315551"/>
                    </a:lnTo>
                    <a:lnTo>
                      <a:pt x="1017022" y="1997909"/>
                    </a:lnTo>
                    <a:lnTo>
                      <a:pt x="6186" y="1315551"/>
                    </a:lnTo>
                    <a:lnTo>
                      <a:pt x="0" y="1313554"/>
                    </a:lnTo>
                    <a:lnTo>
                      <a:pt x="0" y="1311375"/>
                    </a:lnTo>
                    <a:close/>
                  </a:path>
                </a:pathLst>
              </a:custGeom>
              <a:solidFill>
                <a:srgbClr val="6F79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ko-KR" altLang="en-US" sz="1200" dirty="0" err="1">
                    <a:latin typeface="HY강B" panose="02030600000101010101" pitchFamily="18" charset="-127"/>
                    <a:ea typeface="HY강B" panose="02030600000101010101" pitchFamily="18" charset="-127"/>
                  </a:rPr>
                  <a:t>안티스테네스</a:t>
                </a:r>
                <a:endParaRPr lang="en-US" altLang="ko-KR" sz="1200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ko-KR" altLang="en-US" sz="1200" dirty="0" err="1">
                    <a:latin typeface="HY강B" panose="02030600000101010101" pitchFamily="18" charset="-127"/>
                    <a:ea typeface="HY강B" panose="02030600000101010101" pitchFamily="18" charset="-127"/>
                  </a:rPr>
                  <a:t>디오게네스</a:t>
                </a:r>
                <a:endParaRPr lang="en-US" altLang="ko-KR" sz="1200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  <a:p>
                <a:pPr marL="93663" indent="-93663">
                  <a:buFont typeface="Arial" panose="020B0604020202020204" pitchFamily="34" charset="0"/>
                  <a:buChar char="•"/>
                </a:pPr>
                <a:endParaRPr lang="ko-KR" altLang="en-US" sz="1200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grpSp>
          <p:nvGrpSpPr>
            <p:cNvPr id="138" name="그룹 137"/>
            <p:cNvGrpSpPr/>
            <p:nvPr/>
          </p:nvGrpSpPr>
          <p:grpSpPr>
            <a:xfrm>
              <a:off x="7004321" y="5828034"/>
              <a:ext cx="1421179" cy="978607"/>
              <a:chOff x="6938112" y="5714236"/>
              <a:chExt cx="1421179" cy="978607"/>
            </a:xfrm>
          </p:grpSpPr>
          <p:sp>
            <p:nvSpPr>
              <p:cNvPr id="34" name="직사각형 33"/>
              <p:cNvSpPr/>
              <p:nvPr/>
            </p:nvSpPr>
            <p:spPr>
              <a:xfrm>
                <a:off x="6938112" y="5714236"/>
                <a:ext cx="1421179" cy="358927"/>
              </a:xfrm>
              <a:prstGeom prst="rect">
                <a:avLst/>
              </a:prstGeom>
              <a:solidFill>
                <a:srgbClr val="91CC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강B" panose="02030600000101010101" pitchFamily="18" charset="-127"/>
                    <a:ea typeface="HY강B" panose="02030600000101010101" pitchFamily="18" charset="-127"/>
                  </a:rPr>
                  <a:t>회의론자</a:t>
                </a:r>
                <a:endPara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35" name="자유형 34"/>
              <p:cNvSpPr/>
              <p:nvPr/>
            </p:nvSpPr>
            <p:spPr>
              <a:xfrm>
                <a:off x="6938112" y="6073168"/>
                <a:ext cx="1421179" cy="619675"/>
              </a:xfrm>
              <a:custGeom>
                <a:avLst/>
                <a:gdLst>
                  <a:gd name="connsiteX0" fmla="*/ 0 w 2034045"/>
                  <a:gd name="connsiteY0" fmla="*/ 0 h 1997909"/>
                  <a:gd name="connsiteX1" fmla="*/ 2034045 w 2034045"/>
                  <a:gd name="connsiteY1" fmla="*/ 0 h 1997909"/>
                  <a:gd name="connsiteX2" fmla="*/ 2034045 w 2034045"/>
                  <a:gd name="connsiteY2" fmla="*/ 1311375 h 1997909"/>
                  <a:gd name="connsiteX3" fmla="*/ 2034045 w 2034045"/>
                  <a:gd name="connsiteY3" fmla="*/ 1313554 h 1997909"/>
                  <a:gd name="connsiteX4" fmla="*/ 2027859 w 2034045"/>
                  <a:gd name="connsiteY4" fmla="*/ 1315551 h 1997909"/>
                  <a:gd name="connsiteX5" fmla="*/ 1017022 w 2034045"/>
                  <a:gd name="connsiteY5" fmla="*/ 1997909 h 1997909"/>
                  <a:gd name="connsiteX6" fmla="*/ 6186 w 2034045"/>
                  <a:gd name="connsiteY6" fmla="*/ 1315551 h 1997909"/>
                  <a:gd name="connsiteX7" fmla="*/ 0 w 2034045"/>
                  <a:gd name="connsiteY7" fmla="*/ 1313554 h 1997909"/>
                  <a:gd name="connsiteX8" fmla="*/ 0 w 2034045"/>
                  <a:gd name="connsiteY8" fmla="*/ 1311375 h 199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4045" h="1997909">
                    <a:moveTo>
                      <a:pt x="0" y="0"/>
                    </a:moveTo>
                    <a:lnTo>
                      <a:pt x="2034045" y="0"/>
                    </a:lnTo>
                    <a:lnTo>
                      <a:pt x="2034045" y="1311375"/>
                    </a:lnTo>
                    <a:lnTo>
                      <a:pt x="2034045" y="1313554"/>
                    </a:lnTo>
                    <a:lnTo>
                      <a:pt x="2027859" y="1315551"/>
                    </a:lnTo>
                    <a:lnTo>
                      <a:pt x="1017022" y="1997909"/>
                    </a:lnTo>
                    <a:lnTo>
                      <a:pt x="6186" y="1315551"/>
                    </a:lnTo>
                    <a:lnTo>
                      <a:pt x="0" y="1313554"/>
                    </a:lnTo>
                    <a:lnTo>
                      <a:pt x="0" y="1311375"/>
                    </a:lnTo>
                    <a:close/>
                  </a:path>
                </a:pathLst>
              </a:custGeom>
              <a:solidFill>
                <a:srgbClr val="6F79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ko-KR" altLang="en-US" sz="1200" dirty="0">
                    <a:latin typeface="HY강B" panose="02030600000101010101" pitchFamily="18" charset="-127"/>
                    <a:ea typeface="HY강B" panose="02030600000101010101" pitchFamily="18" charset="-127"/>
                  </a:rPr>
                  <a:t>피론</a:t>
                </a:r>
                <a:endParaRPr lang="en-US" altLang="ko-KR" sz="1200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ko-KR" altLang="en-US" sz="1200" dirty="0" err="1">
                    <a:latin typeface="HY강B" panose="02030600000101010101" pitchFamily="18" charset="-127"/>
                    <a:ea typeface="HY강B" panose="02030600000101010101" pitchFamily="18" charset="-127"/>
                  </a:rPr>
                  <a:t>아이네시데모스</a:t>
                </a:r>
                <a:endParaRPr lang="ko-KR" altLang="en-US" sz="1200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grpSp>
          <p:nvGrpSpPr>
            <p:cNvPr id="135" name="그룹 134"/>
            <p:cNvGrpSpPr/>
            <p:nvPr/>
          </p:nvGrpSpPr>
          <p:grpSpPr>
            <a:xfrm>
              <a:off x="4073397" y="4849426"/>
              <a:ext cx="1479110" cy="1011799"/>
              <a:chOff x="3938853" y="4735628"/>
              <a:chExt cx="1479110" cy="1011799"/>
            </a:xfrm>
          </p:grpSpPr>
          <p:sp>
            <p:nvSpPr>
              <p:cNvPr id="16" name="직사각형 15"/>
              <p:cNvSpPr/>
              <p:nvPr/>
            </p:nvSpPr>
            <p:spPr>
              <a:xfrm>
                <a:off x="3938853" y="4735628"/>
                <a:ext cx="1479110" cy="358927"/>
              </a:xfrm>
              <a:prstGeom prst="rect">
                <a:avLst/>
              </a:prstGeom>
              <a:solidFill>
                <a:srgbClr val="91CC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강B" panose="02030600000101010101" pitchFamily="18" charset="-127"/>
                    <a:ea typeface="HY강B" panose="02030600000101010101" pitchFamily="18" charset="-127"/>
                  </a:rPr>
                  <a:t>키리에</a:t>
                </a:r>
                <a:r>
                  <a:rPr lang="ko-KR" altLang="en-US" sz="1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강B" panose="02030600000101010101" pitchFamily="18" charset="-127"/>
                    <a:ea typeface="HY강B" panose="02030600000101010101" pitchFamily="18" charset="-127"/>
                  </a:rPr>
                  <a:t> 학파</a:t>
                </a:r>
                <a:endPara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7" name="자유형 16"/>
              <p:cNvSpPr/>
              <p:nvPr/>
            </p:nvSpPr>
            <p:spPr>
              <a:xfrm>
                <a:off x="3938853" y="5094556"/>
                <a:ext cx="1479110" cy="652871"/>
              </a:xfrm>
              <a:custGeom>
                <a:avLst/>
                <a:gdLst>
                  <a:gd name="connsiteX0" fmla="*/ 0 w 2034045"/>
                  <a:gd name="connsiteY0" fmla="*/ 0 h 1997909"/>
                  <a:gd name="connsiteX1" fmla="*/ 2034045 w 2034045"/>
                  <a:gd name="connsiteY1" fmla="*/ 0 h 1997909"/>
                  <a:gd name="connsiteX2" fmla="*/ 2034045 w 2034045"/>
                  <a:gd name="connsiteY2" fmla="*/ 1311375 h 1997909"/>
                  <a:gd name="connsiteX3" fmla="*/ 2034045 w 2034045"/>
                  <a:gd name="connsiteY3" fmla="*/ 1313554 h 1997909"/>
                  <a:gd name="connsiteX4" fmla="*/ 2027859 w 2034045"/>
                  <a:gd name="connsiteY4" fmla="*/ 1315551 h 1997909"/>
                  <a:gd name="connsiteX5" fmla="*/ 1017022 w 2034045"/>
                  <a:gd name="connsiteY5" fmla="*/ 1997909 h 1997909"/>
                  <a:gd name="connsiteX6" fmla="*/ 6186 w 2034045"/>
                  <a:gd name="connsiteY6" fmla="*/ 1315551 h 1997909"/>
                  <a:gd name="connsiteX7" fmla="*/ 0 w 2034045"/>
                  <a:gd name="connsiteY7" fmla="*/ 1313554 h 1997909"/>
                  <a:gd name="connsiteX8" fmla="*/ 0 w 2034045"/>
                  <a:gd name="connsiteY8" fmla="*/ 1311375 h 199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4045" h="1997909">
                    <a:moveTo>
                      <a:pt x="0" y="0"/>
                    </a:moveTo>
                    <a:lnTo>
                      <a:pt x="2034045" y="0"/>
                    </a:lnTo>
                    <a:lnTo>
                      <a:pt x="2034045" y="1311375"/>
                    </a:lnTo>
                    <a:lnTo>
                      <a:pt x="2034045" y="1313554"/>
                    </a:lnTo>
                    <a:lnTo>
                      <a:pt x="2027859" y="1315551"/>
                    </a:lnTo>
                    <a:lnTo>
                      <a:pt x="1017022" y="1997909"/>
                    </a:lnTo>
                    <a:lnTo>
                      <a:pt x="6186" y="1315551"/>
                    </a:lnTo>
                    <a:lnTo>
                      <a:pt x="0" y="1313554"/>
                    </a:lnTo>
                    <a:lnTo>
                      <a:pt x="0" y="1311375"/>
                    </a:lnTo>
                    <a:close/>
                  </a:path>
                </a:pathLst>
              </a:custGeom>
              <a:solidFill>
                <a:srgbClr val="6F79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ko-KR" altLang="en-US" sz="1200" dirty="0" err="1" smtClean="0">
                    <a:latin typeface="HY강B" panose="02030600000101010101" pitchFamily="18" charset="-127"/>
                    <a:ea typeface="HY강B" panose="02030600000101010101" pitchFamily="18" charset="-127"/>
                  </a:rPr>
                  <a:t>아리스티포스</a:t>
                </a:r>
                <a:endParaRPr lang="ko-KR" altLang="en-US" sz="1200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grpSp>
          <p:nvGrpSpPr>
            <p:cNvPr id="139" name="그룹 138"/>
            <p:cNvGrpSpPr/>
            <p:nvPr/>
          </p:nvGrpSpPr>
          <p:grpSpPr>
            <a:xfrm>
              <a:off x="7004321" y="4849426"/>
              <a:ext cx="1421179" cy="1011799"/>
              <a:chOff x="6938112" y="4735628"/>
              <a:chExt cx="1421179" cy="1011799"/>
            </a:xfrm>
          </p:grpSpPr>
          <p:sp>
            <p:nvSpPr>
              <p:cNvPr id="32" name="직사각형 31"/>
              <p:cNvSpPr/>
              <p:nvPr/>
            </p:nvSpPr>
            <p:spPr>
              <a:xfrm>
                <a:off x="6938112" y="4735628"/>
                <a:ext cx="1421179" cy="358927"/>
              </a:xfrm>
              <a:prstGeom prst="rect">
                <a:avLst/>
              </a:prstGeom>
              <a:solidFill>
                <a:srgbClr val="91CC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강B" panose="02030600000101010101" pitchFamily="18" charset="-127"/>
                    <a:ea typeface="HY강B" panose="02030600000101010101" pitchFamily="18" charset="-127"/>
                  </a:rPr>
                  <a:t>메가라 학파</a:t>
                </a:r>
                <a:endPara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33" name="자유형 32"/>
              <p:cNvSpPr/>
              <p:nvPr/>
            </p:nvSpPr>
            <p:spPr>
              <a:xfrm>
                <a:off x="6938112" y="5094556"/>
                <a:ext cx="1421179" cy="652871"/>
              </a:xfrm>
              <a:custGeom>
                <a:avLst/>
                <a:gdLst>
                  <a:gd name="connsiteX0" fmla="*/ 0 w 2034045"/>
                  <a:gd name="connsiteY0" fmla="*/ 0 h 1997909"/>
                  <a:gd name="connsiteX1" fmla="*/ 2034045 w 2034045"/>
                  <a:gd name="connsiteY1" fmla="*/ 0 h 1997909"/>
                  <a:gd name="connsiteX2" fmla="*/ 2034045 w 2034045"/>
                  <a:gd name="connsiteY2" fmla="*/ 1311375 h 1997909"/>
                  <a:gd name="connsiteX3" fmla="*/ 2034045 w 2034045"/>
                  <a:gd name="connsiteY3" fmla="*/ 1313554 h 1997909"/>
                  <a:gd name="connsiteX4" fmla="*/ 2027859 w 2034045"/>
                  <a:gd name="connsiteY4" fmla="*/ 1315551 h 1997909"/>
                  <a:gd name="connsiteX5" fmla="*/ 1017022 w 2034045"/>
                  <a:gd name="connsiteY5" fmla="*/ 1997909 h 1997909"/>
                  <a:gd name="connsiteX6" fmla="*/ 6186 w 2034045"/>
                  <a:gd name="connsiteY6" fmla="*/ 1315551 h 1997909"/>
                  <a:gd name="connsiteX7" fmla="*/ 0 w 2034045"/>
                  <a:gd name="connsiteY7" fmla="*/ 1313554 h 1997909"/>
                  <a:gd name="connsiteX8" fmla="*/ 0 w 2034045"/>
                  <a:gd name="connsiteY8" fmla="*/ 1311375 h 199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4045" h="1997909">
                    <a:moveTo>
                      <a:pt x="0" y="0"/>
                    </a:moveTo>
                    <a:lnTo>
                      <a:pt x="2034045" y="0"/>
                    </a:lnTo>
                    <a:lnTo>
                      <a:pt x="2034045" y="1311375"/>
                    </a:lnTo>
                    <a:lnTo>
                      <a:pt x="2034045" y="1313554"/>
                    </a:lnTo>
                    <a:lnTo>
                      <a:pt x="2027859" y="1315551"/>
                    </a:lnTo>
                    <a:lnTo>
                      <a:pt x="1017022" y="1997909"/>
                    </a:lnTo>
                    <a:lnTo>
                      <a:pt x="6186" y="1315551"/>
                    </a:lnTo>
                    <a:lnTo>
                      <a:pt x="0" y="1313554"/>
                    </a:lnTo>
                    <a:lnTo>
                      <a:pt x="0" y="1311375"/>
                    </a:lnTo>
                    <a:close/>
                  </a:path>
                </a:pathLst>
              </a:custGeom>
              <a:solidFill>
                <a:srgbClr val="6F79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ko-KR" altLang="en-US" sz="1200" dirty="0" err="1">
                    <a:latin typeface="HY강B" panose="02030600000101010101" pitchFamily="18" charset="-127"/>
                    <a:ea typeface="HY강B" panose="02030600000101010101" pitchFamily="18" charset="-127"/>
                  </a:rPr>
                  <a:t>에우</a:t>
                </a:r>
                <a:r>
                  <a:rPr lang="ko-KR" altLang="en-US" sz="1200" dirty="0">
                    <a:latin typeface="HY강B" panose="02030600000101010101" pitchFamily="18" charset="-127"/>
                    <a:ea typeface="HY강B" panose="02030600000101010101" pitchFamily="18" charset="-127"/>
                  </a:rPr>
                  <a:t> </a:t>
                </a:r>
                <a:r>
                  <a:rPr lang="ko-KR" altLang="en-US" sz="1200" dirty="0" err="1">
                    <a:latin typeface="HY강B" panose="02030600000101010101" pitchFamily="18" charset="-127"/>
                    <a:ea typeface="HY강B" panose="02030600000101010101" pitchFamily="18" charset="-127"/>
                  </a:rPr>
                  <a:t>클레이데스</a:t>
                </a:r>
                <a:endParaRPr lang="ko-KR" altLang="en-US" sz="1200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cxnSp>
          <p:nvCxnSpPr>
            <p:cNvPr id="142" name="직선 화살표 연결선 141"/>
            <p:cNvCxnSpPr/>
            <p:nvPr/>
          </p:nvCxnSpPr>
          <p:spPr>
            <a:xfrm>
              <a:off x="6276009" y="3912533"/>
              <a:ext cx="0" cy="898861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1" name="그룹 170"/>
            <p:cNvGrpSpPr/>
            <p:nvPr/>
          </p:nvGrpSpPr>
          <p:grpSpPr>
            <a:xfrm>
              <a:off x="4814459" y="4572888"/>
              <a:ext cx="2923100" cy="268227"/>
              <a:chOff x="1891145" y="1912211"/>
              <a:chExt cx="1808019" cy="924507"/>
            </a:xfrm>
          </p:grpSpPr>
          <p:cxnSp>
            <p:nvCxnSpPr>
              <p:cNvPr id="167" name="직선 화살표 연결선 166"/>
              <p:cNvCxnSpPr/>
              <p:nvPr/>
            </p:nvCxnSpPr>
            <p:spPr>
              <a:xfrm>
                <a:off x="1891145" y="1912211"/>
                <a:ext cx="0" cy="924507"/>
              </a:xfrm>
              <a:prstGeom prst="straightConnector1">
                <a:avLst/>
              </a:prstGeom>
              <a:ln w="158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직선 화살표 연결선 167"/>
              <p:cNvCxnSpPr/>
              <p:nvPr/>
            </p:nvCxnSpPr>
            <p:spPr>
              <a:xfrm>
                <a:off x="3699164" y="1912211"/>
                <a:ext cx="0" cy="924507"/>
              </a:xfrm>
              <a:prstGeom prst="straightConnector1">
                <a:avLst/>
              </a:prstGeom>
              <a:ln w="158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직선 연결선 169"/>
              <p:cNvCxnSpPr/>
              <p:nvPr/>
            </p:nvCxnSpPr>
            <p:spPr>
              <a:xfrm>
                <a:off x="1891145" y="1912211"/>
                <a:ext cx="1808019" cy="0"/>
              </a:xfrm>
              <a:prstGeom prst="line">
                <a:avLst/>
              </a:prstGeom>
              <a:ln w="15875"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직사각형 7"/>
            <p:cNvSpPr/>
            <p:nvPr/>
          </p:nvSpPr>
          <p:spPr>
            <a:xfrm>
              <a:off x="5386086" y="4073740"/>
              <a:ext cx="1779846" cy="353808"/>
            </a:xfrm>
            <a:prstGeom prst="rect">
              <a:avLst/>
            </a:prstGeom>
            <a:solidFill>
              <a:srgbClr val="91C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소 소크라테스 학파</a:t>
              </a:r>
            </a:p>
          </p:txBody>
        </p:sp>
      </p:grpSp>
      <p:grpSp>
        <p:nvGrpSpPr>
          <p:cNvPr id="130" name="그룹 129"/>
          <p:cNvGrpSpPr/>
          <p:nvPr/>
        </p:nvGrpSpPr>
        <p:grpSpPr>
          <a:xfrm>
            <a:off x="8815552" y="1371547"/>
            <a:ext cx="1390379" cy="946928"/>
            <a:chOff x="8753626" y="1221753"/>
            <a:chExt cx="1390379" cy="946928"/>
          </a:xfrm>
        </p:grpSpPr>
        <p:sp>
          <p:nvSpPr>
            <p:cNvPr id="114" name="직사각형 113"/>
            <p:cNvSpPr/>
            <p:nvPr/>
          </p:nvSpPr>
          <p:spPr>
            <a:xfrm>
              <a:off x="8753626" y="1221753"/>
              <a:ext cx="1390379" cy="294215"/>
            </a:xfrm>
            <a:prstGeom prst="rect">
              <a:avLst/>
            </a:prstGeom>
            <a:solidFill>
              <a:srgbClr val="AAB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다윈론자</a:t>
              </a:r>
              <a:endParaRPr lang="ko-K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15" name="직사각형 114"/>
            <p:cNvSpPr/>
            <p:nvPr/>
          </p:nvSpPr>
          <p:spPr>
            <a:xfrm>
              <a:off x="8753626" y="1515973"/>
              <a:ext cx="1390379" cy="652708"/>
            </a:xfrm>
            <a:prstGeom prst="rect">
              <a:avLst/>
            </a:prstGeom>
            <a:solidFill>
              <a:srgbClr val="6F7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93663" indent="-93663">
                <a:buFont typeface="Arial" panose="020B0604020202020204" pitchFamily="34" charset="0"/>
                <a:buChar char="•"/>
              </a:pPr>
              <a:r>
                <a:rPr lang="ko-KR" altLang="en-US" sz="1200" dirty="0" err="1" smtClean="0">
                  <a:latin typeface="HY강B" panose="02030600000101010101" pitchFamily="18" charset="-127"/>
                  <a:ea typeface="HY강B" panose="02030600000101010101" pitchFamily="18" charset="-127"/>
                </a:rPr>
                <a:t>엠페도클레스</a:t>
              </a:r>
              <a:endParaRPr lang="en-US" altLang="ko-KR" sz="1200" dirty="0" smtClean="0"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93663" indent="-93663">
                <a:buFont typeface="Arial" panose="020B0604020202020204" pitchFamily="34" charset="0"/>
                <a:buChar char="•"/>
              </a:pPr>
              <a:r>
                <a:rPr lang="ko-KR" altLang="en-US" sz="1200" dirty="0" err="1" smtClean="0">
                  <a:latin typeface="HY강B" panose="02030600000101010101" pitchFamily="18" charset="-127"/>
                  <a:ea typeface="HY강B" panose="02030600000101010101" pitchFamily="18" charset="-127"/>
                </a:rPr>
                <a:t>아낙사고라스</a:t>
              </a:r>
              <a:endParaRPr lang="en-US" altLang="ko-KR" sz="1200" dirty="0" smtClean="0"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93663" indent="-93663">
                <a:buFont typeface="Arial" panose="020B0604020202020204" pitchFamily="34" charset="0"/>
                <a:buChar char="•"/>
              </a:pPr>
              <a:r>
                <a:rPr lang="ko-KR" altLang="en-US" sz="12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데모크리토스</a:t>
              </a:r>
              <a:endParaRPr lang="ko-KR" altLang="en-US" sz="12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997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양쪽 대괄호 6"/>
          <p:cNvSpPr/>
          <p:nvPr/>
        </p:nvSpPr>
        <p:spPr>
          <a:xfrm>
            <a:off x="5780032" y="1870841"/>
            <a:ext cx="4996943" cy="1151055"/>
          </a:xfrm>
          <a:prstGeom prst="bracketPair">
            <a:avLst>
              <a:gd name="adj" fmla="val 15918"/>
            </a:avLst>
          </a:prstGeom>
          <a:ln w="38100" cap="rnd">
            <a:solidFill>
              <a:srgbClr val="91C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rgbClr val="91CCF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제목을 입력해주세요</a:t>
            </a:r>
            <a:r>
              <a:rPr lang="en-US" altLang="ko-KR" sz="2400" dirty="0" smtClean="0">
                <a:solidFill>
                  <a:srgbClr val="91CCF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/>
            <a:endParaRPr lang="en-US" altLang="ko-KR" sz="2400" dirty="0" smtClean="0">
              <a:solidFill>
                <a:srgbClr val="004773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원하시는 내용을 입력하세요</a:t>
            </a:r>
            <a:r>
              <a:rPr lang="en-US" altLang="ko-KR" sz="1600" dirty="0" smtClean="0">
                <a:solidFill>
                  <a:schemeClr val="tx1">
                    <a:lumMod val="8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/>
            <a:r>
              <a:rPr lang="ko-KR" altLang="en-US" sz="1600" dirty="0">
                <a:solidFill>
                  <a:schemeClr val="tx1">
                    <a:lumMod val="8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</a:t>
            </a:r>
            <a:r>
              <a:rPr lang="ko-KR" altLang="en-US" sz="1600" dirty="0" smtClean="0">
                <a:solidFill>
                  <a:schemeClr val="tx1">
                    <a:lumMod val="8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내용을 입력하세요</a:t>
            </a:r>
            <a:r>
              <a:rPr lang="en-US" altLang="ko-KR" sz="1600" dirty="0" smtClean="0">
                <a:solidFill>
                  <a:schemeClr val="tx1">
                    <a:lumMod val="8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grpSp>
        <p:nvGrpSpPr>
          <p:cNvPr id="75" name="그룹 74"/>
          <p:cNvGrpSpPr/>
          <p:nvPr/>
        </p:nvGrpSpPr>
        <p:grpSpPr>
          <a:xfrm>
            <a:off x="4784108" y="3693503"/>
            <a:ext cx="3405355" cy="2623214"/>
            <a:chOff x="4712114" y="3903710"/>
            <a:chExt cx="3405355" cy="2623214"/>
          </a:xfrm>
        </p:grpSpPr>
        <p:grpSp>
          <p:nvGrpSpPr>
            <p:cNvPr id="72" name="그룹 71"/>
            <p:cNvGrpSpPr/>
            <p:nvPr/>
          </p:nvGrpSpPr>
          <p:grpSpPr>
            <a:xfrm>
              <a:off x="4712114" y="3903710"/>
              <a:ext cx="3405355" cy="2623214"/>
              <a:chOff x="4712114" y="3987792"/>
              <a:chExt cx="3405355" cy="2623214"/>
            </a:xfrm>
          </p:grpSpPr>
          <p:sp>
            <p:nvSpPr>
              <p:cNvPr id="2" name="직사각형 1"/>
              <p:cNvSpPr/>
              <p:nvPr/>
            </p:nvSpPr>
            <p:spPr>
              <a:xfrm>
                <a:off x="4763660" y="3987792"/>
                <a:ext cx="3353809" cy="2623214"/>
              </a:xfrm>
              <a:prstGeom prst="rect">
                <a:avLst/>
              </a:prstGeom>
              <a:solidFill>
                <a:srgbClr val="004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9" name="자유형 8"/>
              <p:cNvSpPr/>
              <p:nvPr/>
            </p:nvSpPr>
            <p:spPr>
              <a:xfrm>
                <a:off x="4712114" y="4089181"/>
                <a:ext cx="3021730" cy="432000"/>
              </a:xfrm>
              <a:custGeom>
                <a:avLst/>
                <a:gdLst>
                  <a:gd name="connsiteX0" fmla="*/ 0 w 3021730"/>
                  <a:gd name="connsiteY0" fmla="*/ 0 h 432000"/>
                  <a:gd name="connsiteX1" fmla="*/ 1119276 w 3021730"/>
                  <a:gd name="connsiteY1" fmla="*/ 0 h 432000"/>
                  <a:gd name="connsiteX2" fmla="*/ 1208689 w 3021730"/>
                  <a:gd name="connsiteY2" fmla="*/ 0 h 432000"/>
                  <a:gd name="connsiteX3" fmla="*/ 2549692 w 3021730"/>
                  <a:gd name="connsiteY3" fmla="*/ 0 h 432000"/>
                  <a:gd name="connsiteX4" fmla="*/ 2644285 w 3021730"/>
                  <a:gd name="connsiteY4" fmla="*/ 0 h 432000"/>
                  <a:gd name="connsiteX5" fmla="*/ 2785711 w 3021730"/>
                  <a:gd name="connsiteY5" fmla="*/ 0 h 432000"/>
                  <a:gd name="connsiteX6" fmla="*/ 3021730 w 3021730"/>
                  <a:gd name="connsiteY6" fmla="*/ 216000 h 432000"/>
                  <a:gd name="connsiteX7" fmla="*/ 2785711 w 3021730"/>
                  <a:gd name="connsiteY7" fmla="*/ 432000 h 432000"/>
                  <a:gd name="connsiteX8" fmla="*/ 2644285 w 3021730"/>
                  <a:gd name="connsiteY8" fmla="*/ 432000 h 432000"/>
                  <a:gd name="connsiteX9" fmla="*/ 2549692 w 3021730"/>
                  <a:gd name="connsiteY9" fmla="*/ 432000 h 432000"/>
                  <a:gd name="connsiteX10" fmla="*/ 1208689 w 3021730"/>
                  <a:gd name="connsiteY10" fmla="*/ 432000 h 432000"/>
                  <a:gd name="connsiteX11" fmla="*/ 1119276 w 3021730"/>
                  <a:gd name="connsiteY11" fmla="*/ 432000 h 432000"/>
                  <a:gd name="connsiteX12" fmla="*/ 0 w 3021730"/>
                  <a:gd name="connsiteY12" fmla="*/ 432000 h 4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021730" h="432000">
                    <a:moveTo>
                      <a:pt x="0" y="0"/>
                    </a:moveTo>
                    <a:lnTo>
                      <a:pt x="1119276" y="0"/>
                    </a:lnTo>
                    <a:lnTo>
                      <a:pt x="1208689" y="0"/>
                    </a:lnTo>
                    <a:lnTo>
                      <a:pt x="2549692" y="0"/>
                    </a:lnTo>
                    <a:lnTo>
                      <a:pt x="2644285" y="0"/>
                    </a:lnTo>
                    <a:lnTo>
                      <a:pt x="2785711" y="0"/>
                    </a:lnTo>
                    <a:cubicBezTo>
                      <a:pt x="2916061" y="0"/>
                      <a:pt x="3021730" y="96706"/>
                      <a:pt x="3021730" y="216000"/>
                    </a:cubicBezTo>
                    <a:cubicBezTo>
                      <a:pt x="3021730" y="335294"/>
                      <a:pt x="2916061" y="432000"/>
                      <a:pt x="2785711" y="432000"/>
                    </a:cubicBezTo>
                    <a:lnTo>
                      <a:pt x="2644285" y="432000"/>
                    </a:lnTo>
                    <a:lnTo>
                      <a:pt x="2549692" y="432000"/>
                    </a:lnTo>
                    <a:lnTo>
                      <a:pt x="1208689" y="432000"/>
                    </a:lnTo>
                    <a:lnTo>
                      <a:pt x="1119276" y="432000"/>
                    </a:lnTo>
                    <a:lnTo>
                      <a:pt x="0" y="432000"/>
                    </a:lnTo>
                    <a:close/>
                  </a:path>
                </a:pathLst>
              </a:custGeom>
              <a:solidFill>
                <a:srgbClr val="AABA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4138"/>
                <a:r>
                  <a:rPr lang="ko-KR" altLang="en-US" dirty="0" smtClean="0">
                    <a:solidFill>
                      <a:srgbClr val="004773"/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제목을 입력하세요</a:t>
                </a:r>
                <a:r>
                  <a:rPr lang="en-US" altLang="ko-KR" dirty="0" smtClean="0">
                    <a:solidFill>
                      <a:srgbClr val="004773"/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.</a:t>
                </a:r>
                <a:endParaRPr lang="ko-KR" altLang="en-US" dirty="0">
                  <a:solidFill>
                    <a:srgbClr val="004773"/>
                  </a:solidFill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74" name="직사각형 73"/>
            <p:cNvSpPr/>
            <p:nvPr/>
          </p:nvSpPr>
          <p:spPr>
            <a:xfrm>
              <a:off x="4763660" y="4586838"/>
              <a:ext cx="327675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9388" indent="-179388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ko-KR" altLang="en-US" sz="1400" dirty="0">
                  <a:solidFill>
                    <a:schemeClr val="tx1">
                      <a:lumMod val="8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원하시는 내용을 입력하세요</a:t>
              </a:r>
              <a:r>
                <a:rPr lang="en-US" altLang="ko-KR" sz="1400" dirty="0">
                  <a:solidFill>
                    <a:schemeClr val="tx1">
                      <a:lumMod val="8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  <a:p>
              <a:pPr marL="179388" indent="-179388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ko-KR" altLang="en-US" sz="1400" dirty="0">
                  <a:solidFill>
                    <a:schemeClr val="tx1">
                      <a:lumMod val="8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내용을 입력하세요</a:t>
              </a:r>
              <a:r>
                <a:rPr lang="en-US" altLang="ko-KR" sz="1400" dirty="0">
                  <a:solidFill>
                    <a:schemeClr val="tx1">
                      <a:lumMod val="8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</p:txBody>
        </p:sp>
      </p:grpSp>
      <p:sp>
        <p:nvSpPr>
          <p:cNvPr id="73" name="직사각형 72"/>
          <p:cNvSpPr/>
          <p:nvPr/>
        </p:nvSpPr>
        <p:spPr>
          <a:xfrm>
            <a:off x="8788039" y="171713"/>
            <a:ext cx="3117658" cy="566257"/>
          </a:xfrm>
          <a:prstGeom prst="rect">
            <a:avLst/>
          </a:prstGeom>
          <a:solidFill>
            <a:schemeClr val="bg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TextBox 75"/>
          <p:cNvSpPr txBox="1"/>
          <p:nvPr/>
        </p:nvSpPr>
        <p:spPr>
          <a:xfrm>
            <a:off x="8920837" y="161013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철학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과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고대 그리스</a:t>
            </a:r>
          </a:p>
        </p:txBody>
      </p:sp>
      <p:sp>
        <p:nvSpPr>
          <p:cNvPr id="77" name="직사각형 76"/>
          <p:cNvSpPr/>
          <p:nvPr/>
        </p:nvSpPr>
        <p:spPr>
          <a:xfrm>
            <a:off x="8788039" y="643117"/>
            <a:ext cx="3117658" cy="360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8" name="그룹 77"/>
          <p:cNvGrpSpPr/>
          <p:nvPr/>
        </p:nvGrpSpPr>
        <p:grpSpPr>
          <a:xfrm>
            <a:off x="11680475" y="135977"/>
            <a:ext cx="386663" cy="773048"/>
            <a:chOff x="1111180" y="3642974"/>
            <a:chExt cx="811213" cy="159101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9" name="Freeform 517"/>
            <p:cNvSpPr>
              <a:spLocks/>
            </p:cNvSpPr>
            <p:nvPr/>
          </p:nvSpPr>
          <p:spPr bwMode="auto">
            <a:xfrm>
              <a:off x="1154043" y="3735049"/>
              <a:ext cx="725488" cy="98425"/>
            </a:xfrm>
            <a:custGeom>
              <a:avLst/>
              <a:gdLst>
                <a:gd name="T0" fmla="*/ 457 w 457"/>
                <a:gd name="T1" fmla="*/ 0 h 62"/>
                <a:gd name="T2" fmla="*/ 457 w 457"/>
                <a:gd name="T3" fmla="*/ 0 h 62"/>
                <a:gd name="T4" fmla="*/ 457 w 457"/>
                <a:gd name="T5" fmla="*/ 0 h 62"/>
                <a:gd name="T6" fmla="*/ 457 w 457"/>
                <a:gd name="T7" fmla="*/ 2 h 62"/>
                <a:gd name="T8" fmla="*/ 457 w 457"/>
                <a:gd name="T9" fmla="*/ 6 h 62"/>
                <a:gd name="T10" fmla="*/ 457 w 457"/>
                <a:gd name="T11" fmla="*/ 12 h 62"/>
                <a:gd name="T12" fmla="*/ 457 w 457"/>
                <a:gd name="T13" fmla="*/ 33 h 62"/>
                <a:gd name="T14" fmla="*/ 450 w 457"/>
                <a:gd name="T15" fmla="*/ 47 h 62"/>
                <a:gd name="T16" fmla="*/ 440 w 457"/>
                <a:gd name="T17" fmla="*/ 56 h 62"/>
                <a:gd name="T18" fmla="*/ 430 w 457"/>
                <a:gd name="T19" fmla="*/ 60 h 62"/>
                <a:gd name="T20" fmla="*/ 419 w 457"/>
                <a:gd name="T21" fmla="*/ 62 h 62"/>
                <a:gd name="T22" fmla="*/ 413 w 457"/>
                <a:gd name="T23" fmla="*/ 62 h 62"/>
                <a:gd name="T24" fmla="*/ 409 w 457"/>
                <a:gd name="T25" fmla="*/ 62 h 62"/>
                <a:gd name="T26" fmla="*/ 403 w 457"/>
                <a:gd name="T27" fmla="*/ 62 h 62"/>
                <a:gd name="T28" fmla="*/ 382 w 457"/>
                <a:gd name="T29" fmla="*/ 62 h 62"/>
                <a:gd name="T30" fmla="*/ 351 w 457"/>
                <a:gd name="T31" fmla="*/ 62 h 62"/>
                <a:gd name="T32" fmla="*/ 314 w 457"/>
                <a:gd name="T33" fmla="*/ 62 h 62"/>
                <a:gd name="T34" fmla="*/ 271 w 457"/>
                <a:gd name="T35" fmla="*/ 62 h 62"/>
                <a:gd name="T36" fmla="*/ 223 w 457"/>
                <a:gd name="T37" fmla="*/ 62 h 62"/>
                <a:gd name="T38" fmla="*/ 177 w 457"/>
                <a:gd name="T39" fmla="*/ 62 h 62"/>
                <a:gd name="T40" fmla="*/ 134 w 457"/>
                <a:gd name="T41" fmla="*/ 62 h 62"/>
                <a:gd name="T42" fmla="*/ 97 w 457"/>
                <a:gd name="T43" fmla="*/ 62 h 62"/>
                <a:gd name="T44" fmla="*/ 66 w 457"/>
                <a:gd name="T45" fmla="*/ 62 h 62"/>
                <a:gd name="T46" fmla="*/ 45 w 457"/>
                <a:gd name="T47" fmla="*/ 62 h 62"/>
                <a:gd name="T48" fmla="*/ 27 w 457"/>
                <a:gd name="T49" fmla="*/ 60 h 62"/>
                <a:gd name="T50" fmla="*/ 14 w 457"/>
                <a:gd name="T51" fmla="*/ 53 h 62"/>
                <a:gd name="T52" fmla="*/ 6 w 457"/>
                <a:gd name="T53" fmla="*/ 43 h 62"/>
                <a:gd name="T54" fmla="*/ 2 w 457"/>
                <a:gd name="T55" fmla="*/ 33 h 62"/>
                <a:gd name="T56" fmla="*/ 0 w 457"/>
                <a:gd name="T57" fmla="*/ 22 h 62"/>
                <a:gd name="T58" fmla="*/ 0 w 457"/>
                <a:gd name="T59" fmla="*/ 16 h 62"/>
                <a:gd name="T60" fmla="*/ 0 w 457"/>
                <a:gd name="T61" fmla="*/ 12 h 62"/>
                <a:gd name="T62" fmla="*/ 6 w 457"/>
                <a:gd name="T63" fmla="*/ 4 h 62"/>
                <a:gd name="T64" fmla="*/ 457 w 457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2">
                  <a:moveTo>
                    <a:pt x="457" y="0"/>
                  </a:moveTo>
                  <a:lnTo>
                    <a:pt x="457" y="0"/>
                  </a:lnTo>
                  <a:lnTo>
                    <a:pt x="457" y="0"/>
                  </a:lnTo>
                  <a:lnTo>
                    <a:pt x="457" y="2"/>
                  </a:lnTo>
                  <a:lnTo>
                    <a:pt x="457" y="6"/>
                  </a:lnTo>
                  <a:lnTo>
                    <a:pt x="457" y="12"/>
                  </a:lnTo>
                  <a:lnTo>
                    <a:pt x="457" y="33"/>
                  </a:lnTo>
                  <a:lnTo>
                    <a:pt x="450" y="47"/>
                  </a:lnTo>
                  <a:lnTo>
                    <a:pt x="440" y="56"/>
                  </a:lnTo>
                  <a:lnTo>
                    <a:pt x="430" y="60"/>
                  </a:lnTo>
                  <a:lnTo>
                    <a:pt x="419" y="62"/>
                  </a:lnTo>
                  <a:lnTo>
                    <a:pt x="413" y="62"/>
                  </a:lnTo>
                  <a:lnTo>
                    <a:pt x="409" y="62"/>
                  </a:lnTo>
                  <a:lnTo>
                    <a:pt x="403" y="62"/>
                  </a:lnTo>
                  <a:lnTo>
                    <a:pt x="382" y="62"/>
                  </a:lnTo>
                  <a:lnTo>
                    <a:pt x="351" y="62"/>
                  </a:lnTo>
                  <a:lnTo>
                    <a:pt x="314" y="62"/>
                  </a:lnTo>
                  <a:lnTo>
                    <a:pt x="271" y="62"/>
                  </a:lnTo>
                  <a:lnTo>
                    <a:pt x="223" y="62"/>
                  </a:lnTo>
                  <a:lnTo>
                    <a:pt x="177" y="62"/>
                  </a:lnTo>
                  <a:lnTo>
                    <a:pt x="134" y="62"/>
                  </a:lnTo>
                  <a:lnTo>
                    <a:pt x="97" y="62"/>
                  </a:lnTo>
                  <a:lnTo>
                    <a:pt x="66" y="62"/>
                  </a:lnTo>
                  <a:lnTo>
                    <a:pt x="45" y="62"/>
                  </a:lnTo>
                  <a:lnTo>
                    <a:pt x="27" y="60"/>
                  </a:lnTo>
                  <a:lnTo>
                    <a:pt x="14" y="53"/>
                  </a:lnTo>
                  <a:lnTo>
                    <a:pt x="6" y="43"/>
                  </a:lnTo>
                  <a:lnTo>
                    <a:pt x="2" y="33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6" y="4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0" name="Rectangle 518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6" name="Rectangle 519"/>
            <p:cNvSpPr>
              <a:spLocks noChangeArrowheads="1"/>
            </p:cNvSpPr>
            <p:nvPr/>
          </p:nvSpPr>
          <p:spPr bwMode="auto">
            <a:xfrm>
              <a:off x="1111180" y="3642974"/>
              <a:ext cx="811213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7" name="Freeform 520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2 w 494"/>
                <a:gd name="T3" fmla="*/ 2 h 54"/>
                <a:gd name="T4" fmla="*/ 490 w 494"/>
                <a:gd name="T5" fmla="*/ 7 h 54"/>
                <a:gd name="T6" fmla="*/ 488 w 494"/>
                <a:gd name="T7" fmla="*/ 11 h 54"/>
                <a:gd name="T8" fmla="*/ 486 w 494"/>
                <a:gd name="T9" fmla="*/ 15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2" y="2"/>
                  </a:lnTo>
                  <a:lnTo>
                    <a:pt x="490" y="7"/>
                  </a:lnTo>
                  <a:lnTo>
                    <a:pt x="488" y="11"/>
                  </a:lnTo>
                  <a:lnTo>
                    <a:pt x="486" y="15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8" name="Rectangle 521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9" name="Freeform 522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0" name="Freeform 523"/>
            <p:cNvSpPr>
              <a:spLocks/>
            </p:cNvSpPr>
            <p:nvPr/>
          </p:nvSpPr>
          <p:spPr bwMode="auto">
            <a:xfrm>
              <a:off x="1154043" y="5043488"/>
              <a:ext cx="725488" cy="101600"/>
            </a:xfrm>
            <a:custGeom>
              <a:avLst/>
              <a:gdLst>
                <a:gd name="T0" fmla="*/ 413 w 457"/>
                <a:gd name="T1" fmla="*/ 0 h 64"/>
                <a:gd name="T2" fmla="*/ 419 w 457"/>
                <a:gd name="T3" fmla="*/ 0 h 64"/>
                <a:gd name="T4" fmla="*/ 430 w 457"/>
                <a:gd name="T5" fmla="*/ 2 h 64"/>
                <a:gd name="T6" fmla="*/ 440 w 457"/>
                <a:gd name="T7" fmla="*/ 6 h 64"/>
                <a:gd name="T8" fmla="*/ 450 w 457"/>
                <a:gd name="T9" fmla="*/ 15 h 64"/>
                <a:gd name="T10" fmla="*/ 457 w 457"/>
                <a:gd name="T11" fmla="*/ 29 h 64"/>
                <a:gd name="T12" fmla="*/ 457 w 457"/>
                <a:gd name="T13" fmla="*/ 50 h 64"/>
                <a:gd name="T14" fmla="*/ 457 w 457"/>
                <a:gd name="T15" fmla="*/ 56 h 64"/>
                <a:gd name="T16" fmla="*/ 457 w 457"/>
                <a:gd name="T17" fmla="*/ 60 h 64"/>
                <a:gd name="T18" fmla="*/ 457 w 457"/>
                <a:gd name="T19" fmla="*/ 62 h 64"/>
                <a:gd name="T20" fmla="*/ 457 w 457"/>
                <a:gd name="T21" fmla="*/ 64 h 64"/>
                <a:gd name="T22" fmla="*/ 457 w 457"/>
                <a:gd name="T23" fmla="*/ 64 h 64"/>
                <a:gd name="T24" fmla="*/ 6 w 457"/>
                <a:gd name="T25" fmla="*/ 58 h 64"/>
                <a:gd name="T26" fmla="*/ 0 w 457"/>
                <a:gd name="T27" fmla="*/ 50 h 64"/>
                <a:gd name="T28" fmla="*/ 0 w 457"/>
                <a:gd name="T29" fmla="*/ 48 h 64"/>
                <a:gd name="T30" fmla="*/ 0 w 457"/>
                <a:gd name="T31" fmla="*/ 39 h 64"/>
                <a:gd name="T32" fmla="*/ 2 w 457"/>
                <a:gd name="T33" fmla="*/ 31 h 64"/>
                <a:gd name="T34" fmla="*/ 6 w 457"/>
                <a:gd name="T35" fmla="*/ 19 h 64"/>
                <a:gd name="T36" fmla="*/ 14 w 457"/>
                <a:gd name="T37" fmla="*/ 10 h 64"/>
                <a:gd name="T38" fmla="*/ 27 w 457"/>
                <a:gd name="T39" fmla="*/ 2 h 64"/>
                <a:gd name="T40" fmla="*/ 45 w 457"/>
                <a:gd name="T41" fmla="*/ 0 h 64"/>
                <a:gd name="T42" fmla="*/ 66 w 457"/>
                <a:gd name="T43" fmla="*/ 0 h 64"/>
                <a:gd name="T44" fmla="*/ 97 w 457"/>
                <a:gd name="T45" fmla="*/ 0 h 64"/>
                <a:gd name="T46" fmla="*/ 134 w 457"/>
                <a:gd name="T47" fmla="*/ 0 h 64"/>
                <a:gd name="T48" fmla="*/ 177 w 457"/>
                <a:gd name="T49" fmla="*/ 0 h 64"/>
                <a:gd name="T50" fmla="*/ 223 w 457"/>
                <a:gd name="T51" fmla="*/ 0 h 64"/>
                <a:gd name="T52" fmla="*/ 271 w 457"/>
                <a:gd name="T53" fmla="*/ 0 h 64"/>
                <a:gd name="T54" fmla="*/ 314 w 457"/>
                <a:gd name="T55" fmla="*/ 0 h 64"/>
                <a:gd name="T56" fmla="*/ 351 w 457"/>
                <a:gd name="T57" fmla="*/ 0 h 64"/>
                <a:gd name="T58" fmla="*/ 382 w 457"/>
                <a:gd name="T59" fmla="*/ 0 h 64"/>
                <a:gd name="T60" fmla="*/ 403 w 457"/>
                <a:gd name="T61" fmla="*/ 0 h 64"/>
                <a:gd name="T62" fmla="*/ 411 w 457"/>
                <a:gd name="T63" fmla="*/ 0 h 64"/>
                <a:gd name="T64" fmla="*/ 413 w 457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4">
                  <a:moveTo>
                    <a:pt x="413" y="0"/>
                  </a:moveTo>
                  <a:lnTo>
                    <a:pt x="419" y="0"/>
                  </a:lnTo>
                  <a:lnTo>
                    <a:pt x="430" y="2"/>
                  </a:lnTo>
                  <a:lnTo>
                    <a:pt x="440" y="6"/>
                  </a:lnTo>
                  <a:lnTo>
                    <a:pt x="450" y="15"/>
                  </a:lnTo>
                  <a:lnTo>
                    <a:pt x="457" y="29"/>
                  </a:lnTo>
                  <a:lnTo>
                    <a:pt x="457" y="50"/>
                  </a:lnTo>
                  <a:lnTo>
                    <a:pt x="457" y="56"/>
                  </a:lnTo>
                  <a:lnTo>
                    <a:pt x="457" y="60"/>
                  </a:lnTo>
                  <a:lnTo>
                    <a:pt x="457" y="62"/>
                  </a:lnTo>
                  <a:lnTo>
                    <a:pt x="457" y="64"/>
                  </a:lnTo>
                  <a:lnTo>
                    <a:pt x="457" y="64"/>
                  </a:lnTo>
                  <a:lnTo>
                    <a:pt x="6" y="58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39"/>
                  </a:lnTo>
                  <a:lnTo>
                    <a:pt x="2" y="31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66" y="0"/>
                  </a:lnTo>
                  <a:lnTo>
                    <a:pt x="97" y="0"/>
                  </a:lnTo>
                  <a:lnTo>
                    <a:pt x="134" y="0"/>
                  </a:lnTo>
                  <a:lnTo>
                    <a:pt x="177" y="0"/>
                  </a:lnTo>
                  <a:lnTo>
                    <a:pt x="223" y="0"/>
                  </a:lnTo>
                  <a:lnTo>
                    <a:pt x="271" y="0"/>
                  </a:lnTo>
                  <a:lnTo>
                    <a:pt x="314" y="0"/>
                  </a:lnTo>
                  <a:lnTo>
                    <a:pt x="351" y="0"/>
                  </a:lnTo>
                  <a:lnTo>
                    <a:pt x="382" y="0"/>
                  </a:lnTo>
                  <a:lnTo>
                    <a:pt x="403" y="0"/>
                  </a:lnTo>
                  <a:lnTo>
                    <a:pt x="411" y="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1" name="Rectangle 524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2" name="Rectangle 525"/>
            <p:cNvSpPr>
              <a:spLocks noChangeArrowheads="1"/>
            </p:cNvSpPr>
            <p:nvPr/>
          </p:nvSpPr>
          <p:spPr bwMode="auto">
            <a:xfrm>
              <a:off x="1111180" y="5207000"/>
              <a:ext cx="811213" cy="26988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3" name="Freeform 526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4" name="Rectangle 527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5" name="Freeform 528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6" name="Rectangle 529"/>
            <p:cNvSpPr>
              <a:spLocks noChangeArrowheads="1"/>
            </p:cNvSpPr>
            <p:nvPr/>
          </p:nvSpPr>
          <p:spPr bwMode="auto">
            <a:xfrm>
              <a:off x="1249293" y="4914900"/>
              <a:ext cx="534988" cy="10318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7" name="Rectangle 530"/>
            <p:cNvSpPr>
              <a:spLocks noChangeArrowheads="1"/>
            </p:cNvSpPr>
            <p:nvPr/>
          </p:nvSpPr>
          <p:spPr bwMode="auto">
            <a:xfrm>
              <a:off x="1249293" y="4000161"/>
              <a:ext cx="534988" cy="86870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8" name="Rectangle 531"/>
            <p:cNvSpPr>
              <a:spLocks noChangeArrowheads="1"/>
            </p:cNvSpPr>
            <p:nvPr/>
          </p:nvSpPr>
          <p:spPr bwMode="auto">
            <a:xfrm>
              <a:off x="1249293" y="3862049"/>
              <a:ext cx="534988" cy="1016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9" name="Freeform 532"/>
            <p:cNvSpPr>
              <a:spLocks/>
            </p:cNvSpPr>
            <p:nvPr/>
          </p:nvSpPr>
          <p:spPr bwMode="auto">
            <a:xfrm>
              <a:off x="1154043" y="3754099"/>
              <a:ext cx="725488" cy="79375"/>
            </a:xfrm>
            <a:custGeom>
              <a:avLst/>
              <a:gdLst>
                <a:gd name="T0" fmla="*/ 0 w 457"/>
                <a:gd name="T1" fmla="*/ 0 h 50"/>
                <a:gd name="T2" fmla="*/ 457 w 457"/>
                <a:gd name="T3" fmla="*/ 0 h 50"/>
                <a:gd name="T4" fmla="*/ 457 w 457"/>
                <a:gd name="T5" fmla="*/ 6 h 50"/>
                <a:gd name="T6" fmla="*/ 455 w 457"/>
                <a:gd name="T7" fmla="*/ 27 h 50"/>
                <a:gd name="T8" fmla="*/ 446 w 457"/>
                <a:gd name="T9" fmla="*/ 39 h 50"/>
                <a:gd name="T10" fmla="*/ 436 w 457"/>
                <a:gd name="T11" fmla="*/ 46 h 50"/>
                <a:gd name="T12" fmla="*/ 424 w 457"/>
                <a:gd name="T13" fmla="*/ 50 h 50"/>
                <a:gd name="T14" fmla="*/ 415 w 457"/>
                <a:gd name="T15" fmla="*/ 50 h 50"/>
                <a:gd name="T16" fmla="*/ 413 w 457"/>
                <a:gd name="T17" fmla="*/ 50 h 50"/>
                <a:gd name="T18" fmla="*/ 411 w 457"/>
                <a:gd name="T19" fmla="*/ 50 h 50"/>
                <a:gd name="T20" fmla="*/ 411 w 457"/>
                <a:gd name="T21" fmla="*/ 50 h 50"/>
                <a:gd name="T22" fmla="*/ 409 w 457"/>
                <a:gd name="T23" fmla="*/ 50 h 50"/>
                <a:gd name="T24" fmla="*/ 403 w 457"/>
                <a:gd name="T25" fmla="*/ 50 h 50"/>
                <a:gd name="T26" fmla="*/ 386 w 457"/>
                <a:gd name="T27" fmla="*/ 50 h 50"/>
                <a:gd name="T28" fmla="*/ 359 w 457"/>
                <a:gd name="T29" fmla="*/ 50 h 50"/>
                <a:gd name="T30" fmla="*/ 326 w 457"/>
                <a:gd name="T31" fmla="*/ 50 h 50"/>
                <a:gd name="T32" fmla="*/ 289 w 457"/>
                <a:gd name="T33" fmla="*/ 50 h 50"/>
                <a:gd name="T34" fmla="*/ 248 w 457"/>
                <a:gd name="T35" fmla="*/ 50 h 50"/>
                <a:gd name="T36" fmla="*/ 204 w 457"/>
                <a:gd name="T37" fmla="*/ 50 h 50"/>
                <a:gd name="T38" fmla="*/ 163 w 457"/>
                <a:gd name="T39" fmla="*/ 50 h 50"/>
                <a:gd name="T40" fmla="*/ 124 w 457"/>
                <a:gd name="T41" fmla="*/ 50 h 50"/>
                <a:gd name="T42" fmla="*/ 91 w 457"/>
                <a:gd name="T43" fmla="*/ 50 h 50"/>
                <a:gd name="T44" fmla="*/ 64 w 457"/>
                <a:gd name="T45" fmla="*/ 50 h 50"/>
                <a:gd name="T46" fmla="*/ 45 w 457"/>
                <a:gd name="T47" fmla="*/ 50 h 50"/>
                <a:gd name="T48" fmla="*/ 43 w 457"/>
                <a:gd name="T49" fmla="*/ 50 h 50"/>
                <a:gd name="T50" fmla="*/ 27 w 457"/>
                <a:gd name="T51" fmla="*/ 48 h 50"/>
                <a:gd name="T52" fmla="*/ 14 w 457"/>
                <a:gd name="T53" fmla="*/ 41 h 50"/>
                <a:gd name="T54" fmla="*/ 6 w 457"/>
                <a:gd name="T55" fmla="*/ 31 h 50"/>
                <a:gd name="T56" fmla="*/ 2 w 457"/>
                <a:gd name="T57" fmla="*/ 21 h 50"/>
                <a:gd name="T58" fmla="*/ 0 w 457"/>
                <a:gd name="T59" fmla="*/ 10 h 50"/>
                <a:gd name="T60" fmla="*/ 0 w 457"/>
                <a:gd name="T61" fmla="*/ 4 h 50"/>
                <a:gd name="T62" fmla="*/ 0 w 457"/>
                <a:gd name="T63" fmla="*/ 2 h 50"/>
                <a:gd name="T64" fmla="*/ 0 w 457"/>
                <a:gd name="T65" fmla="*/ 0 h 50"/>
                <a:gd name="T66" fmla="*/ 0 w 457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7" h="50">
                  <a:moveTo>
                    <a:pt x="0" y="0"/>
                  </a:moveTo>
                  <a:lnTo>
                    <a:pt x="457" y="0"/>
                  </a:lnTo>
                  <a:lnTo>
                    <a:pt x="457" y="6"/>
                  </a:lnTo>
                  <a:lnTo>
                    <a:pt x="455" y="27"/>
                  </a:lnTo>
                  <a:lnTo>
                    <a:pt x="446" y="39"/>
                  </a:lnTo>
                  <a:lnTo>
                    <a:pt x="436" y="46"/>
                  </a:lnTo>
                  <a:lnTo>
                    <a:pt x="424" y="50"/>
                  </a:lnTo>
                  <a:lnTo>
                    <a:pt x="415" y="50"/>
                  </a:lnTo>
                  <a:lnTo>
                    <a:pt x="413" y="50"/>
                  </a:lnTo>
                  <a:lnTo>
                    <a:pt x="411" y="50"/>
                  </a:lnTo>
                  <a:lnTo>
                    <a:pt x="411" y="50"/>
                  </a:lnTo>
                  <a:lnTo>
                    <a:pt x="409" y="50"/>
                  </a:lnTo>
                  <a:lnTo>
                    <a:pt x="403" y="50"/>
                  </a:lnTo>
                  <a:lnTo>
                    <a:pt x="386" y="50"/>
                  </a:lnTo>
                  <a:lnTo>
                    <a:pt x="359" y="50"/>
                  </a:lnTo>
                  <a:lnTo>
                    <a:pt x="326" y="50"/>
                  </a:lnTo>
                  <a:lnTo>
                    <a:pt x="289" y="50"/>
                  </a:lnTo>
                  <a:lnTo>
                    <a:pt x="248" y="50"/>
                  </a:lnTo>
                  <a:lnTo>
                    <a:pt x="204" y="50"/>
                  </a:lnTo>
                  <a:lnTo>
                    <a:pt x="163" y="50"/>
                  </a:lnTo>
                  <a:lnTo>
                    <a:pt x="124" y="50"/>
                  </a:lnTo>
                  <a:lnTo>
                    <a:pt x="91" y="50"/>
                  </a:lnTo>
                  <a:lnTo>
                    <a:pt x="64" y="50"/>
                  </a:lnTo>
                  <a:lnTo>
                    <a:pt x="45" y="50"/>
                  </a:lnTo>
                  <a:lnTo>
                    <a:pt x="43" y="50"/>
                  </a:lnTo>
                  <a:lnTo>
                    <a:pt x="27" y="48"/>
                  </a:lnTo>
                  <a:lnTo>
                    <a:pt x="14" y="41"/>
                  </a:lnTo>
                  <a:lnTo>
                    <a:pt x="6" y="31"/>
                  </a:lnTo>
                  <a:lnTo>
                    <a:pt x="2" y="21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0" name="Rectangle 533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1" name="Freeform 534"/>
            <p:cNvSpPr>
              <a:spLocks/>
            </p:cNvSpPr>
            <p:nvPr/>
          </p:nvSpPr>
          <p:spPr bwMode="auto">
            <a:xfrm>
              <a:off x="1111180" y="3642974"/>
              <a:ext cx="811213" cy="25400"/>
            </a:xfrm>
            <a:custGeom>
              <a:avLst/>
              <a:gdLst>
                <a:gd name="T0" fmla="*/ 0 w 511"/>
                <a:gd name="T1" fmla="*/ 0 h 16"/>
                <a:gd name="T2" fmla="*/ 511 w 511"/>
                <a:gd name="T3" fmla="*/ 0 h 16"/>
                <a:gd name="T4" fmla="*/ 511 w 511"/>
                <a:gd name="T5" fmla="*/ 16 h 16"/>
                <a:gd name="T6" fmla="*/ 502 w 511"/>
                <a:gd name="T7" fmla="*/ 16 h 16"/>
                <a:gd name="T8" fmla="*/ 502 w 511"/>
                <a:gd name="T9" fmla="*/ 16 h 16"/>
                <a:gd name="T10" fmla="*/ 254 w 511"/>
                <a:gd name="T11" fmla="*/ 16 h 16"/>
                <a:gd name="T12" fmla="*/ 0 w 511"/>
                <a:gd name="T13" fmla="*/ 16 h 16"/>
                <a:gd name="T14" fmla="*/ 0 w 511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6">
                  <a:moveTo>
                    <a:pt x="0" y="0"/>
                  </a:moveTo>
                  <a:lnTo>
                    <a:pt x="511" y="0"/>
                  </a:lnTo>
                  <a:lnTo>
                    <a:pt x="511" y="16"/>
                  </a:lnTo>
                  <a:lnTo>
                    <a:pt x="502" y="16"/>
                  </a:lnTo>
                  <a:lnTo>
                    <a:pt x="502" y="16"/>
                  </a:lnTo>
                  <a:lnTo>
                    <a:pt x="254" y="16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2" name="Freeform 535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4 w 494"/>
                <a:gd name="T3" fmla="*/ 0 h 54"/>
                <a:gd name="T4" fmla="*/ 490 w 494"/>
                <a:gd name="T5" fmla="*/ 4 h 54"/>
                <a:gd name="T6" fmla="*/ 488 w 494"/>
                <a:gd name="T7" fmla="*/ 9 h 54"/>
                <a:gd name="T8" fmla="*/ 488 w 494"/>
                <a:gd name="T9" fmla="*/ 13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4" y="0"/>
                  </a:lnTo>
                  <a:lnTo>
                    <a:pt x="490" y="4"/>
                  </a:lnTo>
                  <a:lnTo>
                    <a:pt x="488" y="9"/>
                  </a:lnTo>
                  <a:lnTo>
                    <a:pt x="488" y="13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3" name="Rectangle 536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4" name="Freeform 537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5" name="Freeform 538"/>
            <p:cNvSpPr>
              <a:spLocks/>
            </p:cNvSpPr>
            <p:nvPr/>
          </p:nvSpPr>
          <p:spPr bwMode="auto">
            <a:xfrm>
              <a:off x="1154043" y="5043488"/>
              <a:ext cx="728663" cy="79375"/>
            </a:xfrm>
            <a:custGeom>
              <a:avLst/>
              <a:gdLst>
                <a:gd name="T0" fmla="*/ 415 w 459"/>
                <a:gd name="T1" fmla="*/ 0 h 50"/>
                <a:gd name="T2" fmla="*/ 424 w 459"/>
                <a:gd name="T3" fmla="*/ 0 h 50"/>
                <a:gd name="T4" fmla="*/ 436 w 459"/>
                <a:gd name="T5" fmla="*/ 4 h 50"/>
                <a:gd name="T6" fmla="*/ 446 w 459"/>
                <a:gd name="T7" fmla="*/ 10 h 50"/>
                <a:gd name="T8" fmla="*/ 455 w 459"/>
                <a:gd name="T9" fmla="*/ 25 h 50"/>
                <a:gd name="T10" fmla="*/ 459 w 459"/>
                <a:gd name="T11" fmla="*/ 46 h 50"/>
                <a:gd name="T12" fmla="*/ 457 w 459"/>
                <a:gd name="T13" fmla="*/ 50 h 50"/>
                <a:gd name="T14" fmla="*/ 0 w 459"/>
                <a:gd name="T15" fmla="*/ 50 h 50"/>
                <a:gd name="T16" fmla="*/ 0 w 459"/>
                <a:gd name="T17" fmla="*/ 50 h 50"/>
                <a:gd name="T18" fmla="*/ 0 w 459"/>
                <a:gd name="T19" fmla="*/ 50 h 50"/>
                <a:gd name="T20" fmla="*/ 0 w 459"/>
                <a:gd name="T21" fmla="*/ 46 h 50"/>
                <a:gd name="T22" fmla="*/ 0 w 459"/>
                <a:gd name="T23" fmla="*/ 39 h 50"/>
                <a:gd name="T24" fmla="*/ 2 w 459"/>
                <a:gd name="T25" fmla="*/ 29 h 50"/>
                <a:gd name="T26" fmla="*/ 6 w 459"/>
                <a:gd name="T27" fmla="*/ 19 h 50"/>
                <a:gd name="T28" fmla="*/ 14 w 459"/>
                <a:gd name="T29" fmla="*/ 10 h 50"/>
                <a:gd name="T30" fmla="*/ 27 w 459"/>
                <a:gd name="T31" fmla="*/ 2 h 50"/>
                <a:gd name="T32" fmla="*/ 45 w 459"/>
                <a:gd name="T33" fmla="*/ 0 h 50"/>
                <a:gd name="T34" fmla="*/ 45 w 459"/>
                <a:gd name="T35" fmla="*/ 0 h 50"/>
                <a:gd name="T36" fmla="*/ 64 w 459"/>
                <a:gd name="T37" fmla="*/ 0 h 50"/>
                <a:gd name="T38" fmla="*/ 91 w 459"/>
                <a:gd name="T39" fmla="*/ 0 h 50"/>
                <a:gd name="T40" fmla="*/ 124 w 459"/>
                <a:gd name="T41" fmla="*/ 0 h 50"/>
                <a:gd name="T42" fmla="*/ 163 w 459"/>
                <a:gd name="T43" fmla="*/ 0 h 50"/>
                <a:gd name="T44" fmla="*/ 204 w 459"/>
                <a:gd name="T45" fmla="*/ 0 h 50"/>
                <a:gd name="T46" fmla="*/ 248 w 459"/>
                <a:gd name="T47" fmla="*/ 0 h 50"/>
                <a:gd name="T48" fmla="*/ 289 w 459"/>
                <a:gd name="T49" fmla="*/ 0 h 50"/>
                <a:gd name="T50" fmla="*/ 326 w 459"/>
                <a:gd name="T51" fmla="*/ 0 h 50"/>
                <a:gd name="T52" fmla="*/ 359 w 459"/>
                <a:gd name="T53" fmla="*/ 0 h 50"/>
                <a:gd name="T54" fmla="*/ 386 w 459"/>
                <a:gd name="T55" fmla="*/ 0 h 50"/>
                <a:gd name="T56" fmla="*/ 405 w 459"/>
                <a:gd name="T57" fmla="*/ 0 h 50"/>
                <a:gd name="T58" fmla="*/ 411 w 459"/>
                <a:gd name="T59" fmla="*/ 0 h 50"/>
                <a:gd name="T60" fmla="*/ 411 w 459"/>
                <a:gd name="T61" fmla="*/ 0 h 50"/>
                <a:gd name="T62" fmla="*/ 411 w 459"/>
                <a:gd name="T63" fmla="*/ 0 h 50"/>
                <a:gd name="T64" fmla="*/ 413 w 459"/>
                <a:gd name="T65" fmla="*/ 0 h 50"/>
                <a:gd name="T66" fmla="*/ 415 w 459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9" h="50">
                  <a:moveTo>
                    <a:pt x="415" y="0"/>
                  </a:moveTo>
                  <a:lnTo>
                    <a:pt x="424" y="0"/>
                  </a:lnTo>
                  <a:lnTo>
                    <a:pt x="436" y="4"/>
                  </a:lnTo>
                  <a:lnTo>
                    <a:pt x="446" y="10"/>
                  </a:lnTo>
                  <a:lnTo>
                    <a:pt x="455" y="25"/>
                  </a:lnTo>
                  <a:lnTo>
                    <a:pt x="459" y="46"/>
                  </a:lnTo>
                  <a:lnTo>
                    <a:pt x="457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2" y="29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4" y="0"/>
                  </a:lnTo>
                  <a:lnTo>
                    <a:pt x="91" y="0"/>
                  </a:lnTo>
                  <a:lnTo>
                    <a:pt x="124" y="0"/>
                  </a:lnTo>
                  <a:lnTo>
                    <a:pt x="163" y="0"/>
                  </a:lnTo>
                  <a:lnTo>
                    <a:pt x="204" y="0"/>
                  </a:lnTo>
                  <a:lnTo>
                    <a:pt x="248" y="0"/>
                  </a:lnTo>
                  <a:lnTo>
                    <a:pt x="289" y="0"/>
                  </a:lnTo>
                  <a:lnTo>
                    <a:pt x="326" y="0"/>
                  </a:lnTo>
                  <a:lnTo>
                    <a:pt x="359" y="0"/>
                  </a:lnTo>
                  <a:lnTo>
                    <a:pt x="386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3" y="0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6" name="Rectangle 539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7" name="Freeform 540"/>
            <p:cNvSpPr>
              <a:spLocks/>
            </p:cNvSpPr>
            <p:nvPr/>
          </p:nvSpPr>
          <p:spPr bwMode="auto">
            <a:xfrm>
              <a:off x="1111180" y="5207000"/>
              <a:ext cx="811213" cy="26988"/>
            </a:xfrm>
            <a:custGeom>
              <a:avLst/>
              <a:gdLst>
                <a:gd name="T0" fmla="*/ 0 w 511"/>
                <a:gd name="T1" fmla="*/ 0 h 17"/>
                <a:gd name="T2" fmla="*/ 256 w 511"/>
                <a:gd name="T3" fmla="*/ 0 h 17"/>
                <a:gd name="T4" fmla="*/ 502 w 511"/>
                <a:gd name="T5" fmla="*/ 3 h 17"/>
                <a:gd name="T6" fmla="*/ 502 w 511"/>
                <a:gd name="T7" fmla="*/ 0 h 17"/>
                <a:gd name="T8" fmla="*/ 511 w 511"/>
                <a:gd name="T9" fmla="*/ 0 h 17"/>
                <a:gd name="T10" fmla="*/ 511 w 511"/>
                <a:gd name="T11" fmla="*/ 17 h 17"/>
                <a:gd name="T12" fmla="*/ 0 w 511"/>
                <a:gd name="T13" fmla="*/ 17 h 17"/>
                <a:gd name="T14" fmla="*/ 0 w 51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7">
                  <a:moveTo>
                    <a:pt x="0" y="0"/>
                  </a:moveTo>
                  <a:lnTo>
                    <a:pt x="256" y="0"/>
                  </a:lnTo>
                  <a:lnTo>
                    <a:pt x="502" y="3"/>
                  </a:lnTo>
                  <a:lnTo>
                    <a:pt x="502" y="0"/>
                  </a:lnTo>
                  <a:lnTo>
                    <a:pt x="511" y="0"/>
                  </a:lnTo>
                  <a:lnTo>
                    <a:pt x="511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8" name="Freeform 541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9" name="Rectangle 542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0" name="Freeform 543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11" name="그룹 110"/>
          <p:cNvGrpSpPr/>
          <p:nvPr/>
        </p:nvGrpSpPr>
        <p:grpSpPr>
          <a:xfrm>
            <a:off x="8611193" y="135977"/>
            <a:ext cx="386663" cy="773048"/>
            <a:chOff x="1111180" y="3642974"/>
            <a:chExt cx="811213" cy="159101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2" name="Freeform 517"/>
            <p:cNvSpPr>
              <a:spLocks/>
            </p:cNvSpPr>
            <p:nvPr/>
          </p:nvSpPr>
          <p:spPr bwMode="auto">
            <a:xfrm>
              <a:off x="1154043" y="3735049"/>
              <a:ext cx="725488" cy="98425"/>
            </a:xfrm>
            <a:custGeom>
              <a:avLst/>
              <a:gdLst>
                <a:gd name="T0" fmla="*/ 457 w 457"/>
                <a:gd name="T1" fmla="*/ 0 h 62"/>
                <a:gd name="T2" fmla="*/ 457 w 457"/>
                <a:gd name="T3" fmla="*/ 0 h 62"/>
                <a:gd name="T4" fmla="*/ 457 w 457"/>
                <a:gd name="T5" fmla="*/ 0 h 62"/>
                <a:gd name="T6" fmla="*/ 457 w 457"/>
                <a:gd name="T7" fmla="*/ 2 h 62"/>
                <a:gd name="T8" fmla="*/ 457 w 457"/>
                <a:gd name="T9" fmla="*/ 6 h 62"/>
                <a:gd name="T10" fmla="*/ 457 w 457"/>
                <a:gd name="T11" fmla="*/ 12 h 62"/>
                <a:gd name="T12" fmla="*/ 457 w 457"/>
                <a:gd name="T13" fmla="*/ 33 h 62"/>
                <a:gd name="T14" fmla="*/ 450 w 457"/>
                <a:gd name="T15" fmla="*/ 47 h 62"/>
                <a:gd name="T16" fmla="*/ 440 w 457"/>
                <a:gd name="T17" fmla="*/ 56 h 62"/>
                <a:gd name="T18" fmla="*/ 430 w 457"/>
                <a:gd name="T19" fmla="*/ 60 h 62"/>
                <a:gd name="T20" fmla="*/ 419 w 457"/>
                <a:gd name="T21" fmla="*/ 62 h 62"/>
                <a:gd name="T22" fmla="*/ 413 w 457"/>
                <a:gd name="T23" fmla="*/ 62 h 62"/>
                <a:gd name="T24" fmla="*/ 409 w 457"/>
                <a:gd name="T25" fmla="*/ 62 h 62"/>
                <a:gd name="T26" fmla="*/ 403 w 457"/>
                <a:gd name="T27" fmla="*/ 62 h 62"/>
                <a:gd name="T28" fmla="*/ 382 w 457"/>
                <a:gd name="T29" fmla="*/ 62 h 62"/>
                <a:gd name="T30" fmla="*/ 351 w 457"/>
                <a:gd name="T31" fmla="*/ 62 h 62"/>
                <a:gd name="T32" fmla="*/ 314 w 457"/>
                <a:gd name="T33" fmla="*/ 62 h 62"/>
                <a:gd name="T34" fmla="*/ 271 w 457"/>
                <a:gd name="T35" fmla="*/ 62 h 62"/>
                <a:gd name="T36" fmla="*/ 223 w 457"/>
                <a:gd name="T37" fmla="*/ 62 h 62"/>
                <a:gd name="T38" fmla="*/ 177 w 457"/>
                <a:gd name="T39" fmla="*/ 62 h 62"/>
                <a:gd name="T40" fmla="*/ 134 w 457"/>
                <a:gd name="T41" fmla="*/ 62 h 62"/>
                <a:gd name="T42" fmla="*/ 97 w 457"/>
                <a:gd name="T43" fmla="*/ 62 h 62"/>
                <a:gd name="T44" fmla="*/ 66 w 457"/>
                <a:gd name="T45" fmla="*/ 62 h 62"/>
                <a:gd name="T46" fmla="*/ 45 w 457"/>
                <a:gd name="T47" fmla="*/ 62 h 62"/>
                <a:gd name="T48" fmla="*/ 27 w 457"/>
                <a:gd name="T49" fmla="*/ 60 h 62"/>
                <a:gd name="T50" fmla="*/ 14 w 457"/>
                <a:gd name="T51" fmla="*/ 53 h 62"/>
                <a:gd name="T52" fmla="*/ 6 w 457"/>
                <a:gd name="T53" fmla="*/ 43 h 62"/>
                <a:gd name="T54" fmla="*/ 2 w 457"/>
                <a:gd name="T55" fmla="*/ 33 h 62"/>
                <a:gd name="T56" fmla="*/ 0 w 457"/>
                <a:gd name="T57" fmla="*/ 22 h 62"/>
                <a:gd name="T58" fmla="*/ 0 w 457"/>
                <a:gd name="T59" fmla="*/ 16 h 62"/>
                <a:gd name="T60" fmla="*/ 0 w 457"/>
                <a:gd name="T61" fmla="*/ 12 h 62"/>
                <a:gd name="T62" fmla="*/ 6 w 457"/>
                <a:gd name="T63" fmla="*/ 4 h 62"/>
                <a:gd name="T64" fmla="*/ 457 w 457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2">
                  <a:moveTo>
                    <a:pt x="457" y="0"/>
                  </a:moveTo>
                  <a:lnTo>
                    <a:pt x="457" y="0"/>
                  </a:lnTo>
                  <a:lnTo>
                    <a:pt x="457" y="0"/>
                  </a:lnTo>
                  <a:lnTo>
                    <a:pt x="457" y="2"/>
                  </a:lnTo>
                  <a:lnTo>
                    <a:pt x="457" y="6"/>
                  </a:lnTo>
                  <a:lnTo>
                    <a:pt x="457" y="12"/>
                  </a:lnTo>
                  <a:lnTo>
                    <a:pt x="457" y="33"/>
                  </a:lnTo>
                  <a:lnTo>
                    <a:pt x="450" y="47"/>
                  </a:lnTo>
                  <a:lnTo>
                    <a:pt x="440" y="56"/>
                  </a:lnTo>
                  <a:lnTo>
                    <a:pt x="430" y="60"/>
                  </a:lnTo>
                  <a:lnTo>
                    <a:pt x="419" y="62"/>
                  </a:lnTo>
                  <a:lnTo>
                    <a:pt x="413" y="62"/>
                  </a:lnTo>
                  <a:lnTo>
                    <a:pt x="409" y="62"/>
                  </a:lnTo>
                  <a:lnTo>
                    <a:pt x="403" y="62"/>
                  </a:lnTo>
                  <a:lnTo>
                    <a:pt x="382" y="62"/>
                  </a:lnTo>
                  <a:lnTo>
                    <a:pt x="351" y="62"/>
                  </a:lnTo>
                  <a:lnTo>
                    <a:pt x="314" y="62"/>
                  </a:lnTo>
                  <a:lnTo>
                    <a:pt x="271" y="62"/>
                  </a:lnTo>
                  <a:lnTo>
                    <a:pt x="223" y="62"/>
                  </a:lnTo>
                  <a:lnTo>
                    <a:pt x="177" y="62"/>
                  </a:lnTo>
                  <a:lnTo>
                    <a:pt x="134" y="62"/>
                  </a:lnTo>
                  <a:lnTo>
                    <a:pt x="97" y="62"/>
                  </a:lnTo>
                  <a:lnTo>
                    <a:pt x="66" y="62"/>
                  </a:lnTo>
                  <a:lnTo>
                    <a:pt x="45" y="62"/>
                  </a:lnTo>
                  <a:lnTo>
                    <a:pt x="27" y="60"/>
                  </a:lnTo>
                  <a:lnTo>
                    <a:pt x="14" y="53"/>
                  </a:lnTo>
                  <a:lnTo>
                    <a:pt x="6" y="43"/>
                  </a:lnTo>
                  <a:lnTo>
                    <a:pt x="2" y="33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6" y="4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3" name="Rectangle 518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4" name="Rectangle 519"/>
            <p:cNvSpPr>
              <a:spLocks noChangeArrowheads="1"/>
            </p:cNvSpPr>
            <p:nvPr/>
          </p:nvSpPr>
          <p:spPr bwMode="auto">
            <a:xfrm>
              <a:off x="1111180" y="3642974"/>
              <a:ext cx="811213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5" name="Freeform 520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2 w 494"/>
                <a:gd name="T3" fmla="*/ 2 h 54"/>
                <a:gd name="T4" fmla="*/ 490 w 494"/>
                <a:gd name="T5" fmla="*/ 7 h 54"/>
                <a:gd name="T6" fmla="*/ 488 w 494"/>
                <a:gd name="T7" fmla="*/ 11 h 54"/>
                <a:gd name="T8" fmla="*/ 486 w 494"/>
                <a:gd name="T9" fmla="*/ 15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2" y="2"/>
                  </a:lnTo>
                  <a:lnTo>
                    <a:pt x="490" y="7"/>
                  </a:lnTo>
                  <a:lnTo>
                    <a:pt x="488" y="11"/>
                  </a:lnTo>
                  <a:lnTo>
                    <a:pt x="486" y="15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6" name="Rectangle 521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7" name="Freeform 522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8" name="Freeform 523"/>
            <p:cNvSpPr>
              <a:spLocks/>
            </p:cNvSpPr>
            <p:nvPr/>
          </p:nvSpPr>
          <p:spPr bwMode="auto">
            <a:xfrm>
              <a:off x="1154043" y="5043488"/>
              <a:ext cx="725488" cy="101600"/>
            </a:xfrm>
            <a:custGeom>
              <a:avLst/>
              <a:gdLst>
                <a:gd name="T0" fmla="*/ 413 w 457"/>
                <a:gd name="T1" fmla="*/ 0 h 64"/>
                <a:gd name="T2" fmla="*/ 419 w 457"/>
                <a:gd name="T3" fmla="*/ 0 h 64"/>
                <a:gd name="T4" fmla="*/ 430 w 457"/>
                <a:gd name="T5" fmla="*/ 2 h 64"/>
                <a:gd name="T6" fmla="*/ 440 w 457"/>
                <a:gd name="T7" fmla="*/ 6 h 64"/>
                <a:gd name="T8" fmla="*/ 450 w 457"/>
                <a:gd name="T9" fmla="*/ 15 h 64"/>
                <a:gd name="T10" fmla="*/ 457 w 457"/>
                <a:gd name="T11" fmla="*/ 29 h 64"/>
                <a:gd name="T12" fmla="*/ 457 w 457"/>
                <a:gd name="T13" fmla="*/ 50 h 64"/>
                <a:gd name="T14" fmla="*/ 457 w 457"/>
                <a:gd name="T15" fmla="*/ 56 h 64"/>
                <a:gd name="T16" fmla="*/ 457 w 457"/>
                <a:gd name="T17" fmla="*/ 60 h 64"/>
                <a:gd name="T18" fmla="*/ 457 w 457"/>
                <a:gd name="T19" fmla="*/ 62 h 64"/>
                <a:gd name="T20" fmla="*/ 457 w 457"/>
                <a:gd name="T21" fmla="*/ 64 h 64"/>
                <a:gd name="T22" fmla="*/ 457 w 457"/>
                <a:gd name="T23" fmla="*/ 64 h 64"/>
                <a:gd name="T24" fmla="*/ 6 w 457"/>
                <a:gd name="T25" fmla="*/ 58 h 64"/>
                <a:gd name="T26" fmla="*/ 0 w 457"/>
                <a:gd name="T27" fmla="*/ 50 h 64"/>
                <a:gd name="T28" fmla="*/ 0 w 457"/>
                <a:gd name="T29" fmla="*/ 48 h 64"/>
                <a:gd name="T30" fmla="*/ 0 w 457"/>
                <a:gd name="T31" fmla="*/ 39 h 64"/>
                <a:gd name="T32" fmla="*/ 2 w 457"/>
                <a:gd name="T33" fmla="*/ 31 h 64"/>
                <a:gd name="T34" fmla="*/ 6 w 457"/>
                <a:gd name="T35" fmla="*/ 19 h 64"/>
                <a:gd name="T36" fmla="*/ 14 w 457"/>
                <a:gd name="T37" fmla="*/ 10 h 64"/>
                <a:gd name="T38" fmla="*/ 27 w 457"/>
                <a:gd name="T39" fmla="*/ 2 h 64"/>
                <a:gd name="T40" fmla="*/ 45 w 457"/>
                <a:gd name="T41" fmla="*/ 0 h 64"/>
                <a:gd name="T42" fmla="*/ 66 w 457"/>
                <a:gd name="T43" fmla="*/ 0 h 64"/>
                <a:gd name="T44" fmla="*/ 97 w 457"/>
                <a:gd name="T45" fmla="*/ 0 h 64"/>
                <a:gd name="T46" fmla="*/ 134 w 457"/>
                <a:gd name="T47" fmla="*/ 0 h 64"/>
                <a:gd name="T48" fmla="*/ 177 w 457"/>
                <a:gd name="T49" fmla="*/ 0 h 64"/>
                <a:gd name="T50" fmla="*/ 223 w 457"/>
                <a:gd name="T51" fmla="*/ 0 h 64"/>
                <a:gd name="T52" fmla="*/ 271 w 457"/>
                <a:gd name="T53" fmla="*/ 0 h 64"/>
                <a:gd name="T54" fmla="*/ 314 w 457"/>
                <a:gd name="T55" fmla="*/ 0 h 64"/>
                <a:gd name="T56" fmla="*/ 351 w 457"/>
                <a:gd name="T57" fmla="*/ 0 h 64"/>
                <a:gd name="T58" fmla="*/ 382 w 457"/>
                <a:gd name="T59" fmla="*/ 0 h 64"/>
                <a:gd name="T60" fmla="*/ 403 w 457"/>
                <a:gd name="T61" fmla="*/ 0 h 64"/>
                <a:gd name="T62" fmla="*/ 411 w 457"/>
                <a:gd name="T63" fmla="*/ 0 h 64"/>
                <a:gd name="T64" fmla="*/ 413 w 457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4">
                  <a:moveTo>
                    <a:pt x="413" y="0"/>
                  </a:moveTo>
                  <a:lnTo>
                    <a:pt x="419" y="0"/>
                  </a:lnTo>
                  <a:lnTo>
                    <a:pt x="430" y="2"/>
                  </a:lnTo>
                  <a:lnTo>
                    <a:pt x="440" y="6"/>
                  </a:lnTo>
                  <a:lnTo>
                    <a:pt x="450" y="15"/>
                  </a:lnTo>
                  <a:lnTo>
                    <a:pt x="457" y="29"/>
                  </a:lnTo>
                  <a:lnTo>
                    <a:pt x="457" y="50"/>
                  </a:lnTo>
                  <a:lnTo>
                    <a:pt x="457" y="56"/>
                  </a:lnTo>
                  <a:lnTo>
                    <a:pt x="457" y="60"/>
                  </a:lnTo>
                  <a:lnTo>
                    <a:pt x="457" y="62"/>
                  </a:lnTo>
                  <a:lnTo>
                    <a:pt x="457" y="64"/>
                  </a:lnTo>
                  <a:lnTo>
                    <a:pt x="457" y="64"/>
                  </a:lnTo>
                  <a:lnTo>
                    <a:pt x="6" y="58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39"/>
                  </a:lnTo>
                  <a:lnTo>
                    <a:pt x="2" y="31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66" y="0"/>
                  </a:lnTo>
                  <a:lnTo>
                    <a:pt x="97" y="0"/>
                  </a:lnTo>
                  <a:lnTo>
                    <a:pt x="134" y="0"/>
                  </a:lnTo>
                  <a:lnTo>
                    <a:pt x="177" y="0"/>
                  </a:lnTo>
                  <a:lnTo>
                    <a:pt x="223" y="0"/>
                  </a:lnTo>
                  <a:lnTo>
                    <a:pt x="271" y="0"/>
                  </a:lnTo>
                  <a:lnTo>
                    <a:pt x="314" y="0"/>
                  </a:lnTo>
                  <a:lnTo>
                    <a:pt x="351" y="0"/>
                  </a:lnTo>
                  <a:lnTo>
                    <a:pt x="382" y="0"/>
                  </a:lnTo>
                  <a:lnTo>
                    <a:pt x="403" y="0"/>
                  </a:lnTo>
                  <a:lnTo>
                    <a:pt x="411" y="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9" name="Rectangle 524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0" name="Rectangle 525"/>
            <p:cNvSpPr>
              <a:spLocks noChangeArrowheads="1"/>
            </p:cNvSpPr>
            <p:nvPr/>
          </p:nvSpPr>
          <p:spPr bwMode="auto">
            <a:xfrm>
              <a:off x="1111180" y="5207000"/>
              <a:ext cx="811213" cy="26988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1" name="Freeform 526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2" name="Rectangle 527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3" name="Freeform 528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4" name="Rectangle 529"/>
            <p:cNvSpPr>
              <a:spLocks noChangeArrowheads="1"/>
            </p:cNvSpPr>
            <p:nvPr/>
          </p:nvSpPr>
          <p:spPr bwMode="auto">
            <a:xfrm>
              <a:off x="1249293" y="4914900"/>
              <a:ext cx="534988" cy="10318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5" name="Rectangle 530"/>
            <p:cNvSpPr>
              <a:spLocks noChangeArrowheads="1"/>
            </p:cNvSpPr>
            <p:nvPr/>
          </p:nvSpPr>
          <p:spPr bwMode="auto">
            <a:xfrm>
              <a:off x="1249293" y="4000161"/>
              <a:ext cx="534988" cy="86870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6" name="Rectangle 531"/>
            <p:cNvSpPr>
              <a:spLocks noChangeArrowheads="1"/>
            </p:cNvSpPr>
            <p:nvPr/>
          </p:nvSpPr>
          <p:spPr bwMode="auto">
            <a:xfrm>
              <a:off x="1249293" y="3862049"/>
              <a:ext cx="534988" cy="1016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7" name="Freeform 532"/>
            <p:cNvSpPr>
              <a:spLocks/>
            </p:cNvSpPr>
            <p:nvPr/>
          </p:nvSpPr>
          <p:spPr bwMode="auto">
            <a:xfrm>
              <a:off x="1154043" y="3754099"/>
              <a:ext cx="725488" cy="79375"/>
            </a:xfrm>
            <a:custGeom>
              <a:avLst/>
              <a:gdLst>
                <a:gd name="T0" fmla="*/ 0 w 457"/>
                <a:gd name="T1" fmla="*/ 0 h 50"/>
                <a:gd name="T2" fmla="*/ 457 w 457"/>
                <a:gd name="T3" fmla="*/ 0 h 50"/>
                <a:gd name="T4" fmla="*/ 457 w 457"/>
                <a:gd name="T5" fmla="*/ 6 h 50"/>
                <a:gd name="T6" fmla="*/ 455 w 457"/>
                <a:gd name="T7" fmla="*/ 27 h 50"/>
                <a:gd name="T8" fmla="*/ 446 w 457"/>
                <a:gd name="T9" fmla="*/ 39 h 50"/>
                <a:gd name="T10" fmla="*/ 436 w 457"/>
                <a:gd name="T11" fmla="*/ 46 h 50"/>
                <a:gd name="T12" fmla="*/ 424 w 457"/>
                <a:gd name="T13" fmla="*/ 50 h 50"/>
                <a:gd name="T14" fmla="*/ 415 w 457"/>
                <a:gd name="T15" fmla="*/ 50 h 50"/>
                <a:gd name="T16" fmla="*/ 413 w 457"/>
                <a:gd name="T17" fmla="*/ 50 h 50"/>
                <a:gd name="T18" fmla="*/ 411 w 457"/>
                <a:gd name="T19" fmla="*/ 50 h 50"/>
                <a:gd name="T20" fmla="*/ 411 w 457"/>
                <a:gd name="T21" fmla="*/ 50 h 50"/>
                <a:gd name="T22" fmla="*/ 409 w 457"/>
                <a:gd name="T23" fmla="*/ 50 h 50"/>
                <a:gd name="T24" fmla="*/ 403 w 457"/>
                <a:gd name="T25" fmla="*/ 50 h 50"/>
                <a:gd name="T26" fmla="*/ 386 w 457"/>
                <a:gd name="T27" fmla="*/ 50 h 50"/>
                <a:gd name="T28" fmla="*/ 359 w 457"/>
                <a:gd name="T29" fmla="*/ 50 h 50"/>
                <a:gd name="T30" fmla="*/ 326 w 457"/>
                <a:gd name="T31" fmla="*/ 50 h 50"/>
                <a:gd name="T32" fmla="*/ 289 w 457"/>
                <a:gd name="T33" fmla="*/ 50 h 50"/>
                <a:gd name="T34" fmla="*/ 248 w 457"/>
                <a:gd name="T35" fmla="*/ 50 h 50"/>
                <a:gd name="T36" fmla="*/ 204 w 457"/>
                <a:gd name="T37" fmla="*/ 50 h 50"/>
                <a:gd name="T38" fmla="*/ 163 w 457"/>
                <a:gd name="T39" fmla="*/ 50 h 50"/>
                <a:gd name="T40" fmla="*/ 124 w 457"/>
                <a:gd name="T41" fmla="*/ 50 h 50"/>
                <a:gd name="T42" fmla="*/ 91 w 457"/>
                <a:gd name="T43" fmla="*/ 50 h 50"/>
                <a:gd name="T44" fmla="*/ 64 w 457"/>
                <a:gd name="T45" fmla="*/ 50 h 50"/>
                <a:gd name="T46" fmla="*/ 45 w 457"/>
                <a:gd name="T47" fmla="*/ 50 h 50"/>
                <a:gd name="T48" fmla="*/ 43 w 457"/>
                <a:gd name="T49" fmla="*/ 50 h 50"/>
                <a:gd name="T50" fmla="*/ 27 w 457"/>
                <a:gd name="T51" fmla="*/ 48 h 50"/>
                <a:gd name="T52" fmla="*/ 14 w 457"/>
                <a:gd name="T53" fmla="*/ 41 h 50"/>
                <a:gd name="T54" fmla="*/ 6 w 457"/>
                <a:gd name="T55" fmla="*/ 31 h 50"/>
                <a:gd name="T56" fmla="*/ 2 w 457"/>
                <a:gd name="T57" fmla="*/ 21 h 50"/>
                <a:gd name="T58" fmla="*/ 0 w 457"/>
                <a:gd name="T59" fmla="*/ 10 h 50"/>
                <a:gd name="T60" fmla="*/ 0 w 457"/>
                <a:gd name="T61" fmla="*/ 4 h 50"/>
                <a:gd name="T62" fmla="*/ 0 w 457"/>
                <a:gd name="T63" fmla="*/ 2 h 50"/>
                <a:gd name="T64" fmla="*/ 0 w 457"/>
                <a:gd name="T65" fmla="*/ 0 h 50"/>
                <a:gd name="T66" fmla="*/ 0 w 457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7" h="50">
                  <a:moveTo>
                    <a:pt x="0" y="0"/>
                  </a:moveTo>
                  <a:lnTo>
                    <a:pt x="457" y="0"/>
                  </a:lnTo>
                  <a:lnTo>
                    <a:pt x="457" y="6"/>
                  </a:lnTo>
                  <a:lnTo>
                    <a:pt x="455" y="27"/>
                  </a:lnTo>
                  <a:lnTo>
                    <a:pt x="446" y="39"/>
                  </a:lnTo>
                  <a:lnTo>
                    <a:pt x="436" y="46"/>
                  </a:lnTo>
                  <a:lnTo>
                    <a:pt x="424" y="50"/>
                  </a:lnTo>
                  <a:lnTo>
                    <a:pt x="415" y="50"/>
                  </a:lnTo>
                  <a:lnTo>
                    <a:pt x="413" y="50"/>
                  </a:lnTo>
                  <a:lnTo>
                    <a:pt x="411" y="50"/>
                  </a:lnTo>
                  <a:lnTo>
                    <a:pt x="411" y="50"/>
                  </a:lnTo>
                  <a:lnTo>
                    <a:pt x="409" y="50"/>
                  </a:lnTo>
                  <a:lnTo>
                    <a:pt x="403" y="50"/>
                  </a:lnTo>
                  <a:lnTo>
                    <a:pt x="386" y="50"/>
                  </a:lnTo>
                  <a:lnTo>
                    <a:pt x="359" y="50"/>
                  </a:lnTo>
                  <a:lnTo>
                    <a:pt x="326" y="50"/>
                  </a:lnTo>
                  <a:lnTo>
                    <a:pt x="289" y="50"/>
                  </a:lnTo>
                  <a:lnTo>
                    <a:pt x="248" y="50"/>
                  </a:lnTo>
                  <a:lnTo>
                    <a:pt x="204" y="50"/>
                  </a:lnTo>
                  <a:lnTo>
                    <a:pt x="163" y="50"/>
                  </a:lnTo>
                  <a:lnTo>
                    <a:pt x="124" y="50"/>
                  </a:lnTo>
                  <a:lnTo>
                    <a:pt x="91" y="50"/>
                  </a:lnTo>
                  <a:lnTo>
                    <a:pt x="64" y="50"/>
                  </a:lnTo>
                  <a:lnTo>
                    <a:pt x="45" y="50"/>
                  </a:lnTo>
                  <a:lnTo>
                    <a:pt x="43" y="50"/>
                  </a:lnTo>
                  <a:lnTo>
                    <a:pt x="27" y="48"/>
                  </a:lnTo>
                  <a:lnTo>
                    <a:pt x="14" y="41"/>
                  </a:lnTo>
                  <a:lnTo>
                    <a:pt x="6" y="31"/>
                  </a:lnTo>
                  <a:lnTo>
                    <a:pt x="2" y="21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8" name="Rectangle 533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9" name="Freeform 534"/>
            <p:cNvSpPr>
              <a:spLocks/>
            </p:cNvSpPr>
            <p:nvPr/>
          </p:nvSpPr>
          <p:spPr bwMode="auto">
            <a:xfrm>
              <a:off x="1111180" y="3642974"/>
              <a:ext cx="811213" cy="25400"/>
            </a:xfrm>
            <a:custGeom>
              <a:avLst/>
              <a:gdLst>
                <a:gd name="T0" fmla="*/ 0 w 511"/>
                <a:gd name="T1" fmla="*/ 0 h 16"/>
                <a:gd name="T2" fmla="*/ 511 w 511"/>
                <a:gd name="T3" fmla="*/ 0 h 16"/>
                <a:gd name="T4" fmla="*/ 511 w 511"/>
                <a:gd name="T5" fmla="*/ 16 h 16"/>
                <a:gd name="T6" fmla="*/ 502 w 511"/>
                <a:gd name="T7" fmla="*/ 16 h 16"/>
                <a:gd name="T8" fmla="*/ 502 w 511"/>
                <a:gd name="T9" fmla="*/ 16 h 16"/>
                <a:gd name="T10" fmla="*/ 254 w 511"/>
                <a:gd name="T11" fmla="*/ 16 h 16"/>
                <a:gd name="T12" fmla="*/ 0 w 511"/>
                <a:gd name="T13" fmla="*/ 16 h 16"/>
                <a:gd name="T14" fmla="*/ 0 w 511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6">
                  <a:moveTo>
                    <a:pt x="0" y="0"/>
                  </a:moveTo>
                  <a:lnTo>
                    <a:pt x="511" y="0"/>
                  </a:lnTo>
                  <a:lnTo>
                    <a:pt x="511" y="16"/>
                  </a:lnTo>
                  <a:lnTo>
                    <a:pt x="502" y="16"/>
                  </a:lnTo>
                  <a:lnTo>
                    <a:pt x="502" y="16"/>
                  </a:lnTo>
                  <a:lnTo>
                    <a:pt x="254" y="16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0" name="Freeform 535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4 w 494"/>
                <a:gd name="T3" fmla="*/ 0 h 54"/>
                <a:gd name="T4" fmla="*/ 490 w 494"/>
                <a:gd name="T5" fmla="*/ 4 h 54"/>
                <a:gd name="T6" fmla="*/ 488 w 494"/>
                <a:gd name="T7" fmla="*/ 9 h 54"/>
                <a:gd name="T8" fmla="*/ 488 w 494"/>
                <a:gd name="T9" fmla="*/ 13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4" y="0"/>
                  </a:lnTo>
                  <a:lnTo>
                    <a:pt x="490" y="4"/>
                  </a:lnTo>
                  <a:lnTo>
                    <a:pt x="488" y="9"/>
                  </a:lnTo>
                  <a:lnTo>
                    <a:pt x="488" y="13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1" name="Rectangle 536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2" name="Freeform 537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3" name="Freeform 538"/>
            <p:cNvSpPr>
              <a:spLocks/>
            </p:cNvSpPr>
            <p:nvPr/>
          </p:nvSpPr>
          <p:spPr bwMode="auto">
            <a:xfrm>
              <a:off x="1154043" y="5043488"/>
              <a:ext cx="728663" cy="79375"/>
            </a:xfrm>
            <a:custGeom>
              <a:avLst/>
              <a:gdLst>
                <a:gd name="T0" fmla="*/ 415 w 459"/>
                <a:gd name="T1" fmla="*/ 0 h 50"/>
                <a:gd name="T2" fmla="*/ 424 w 459"/>
                <a:gd name="T3" fmla="*/ 0 h 50"/>
                <a:gd name="T4" fmla="*/ 436 w 459"/>
                <a:gd name="T5" fmla="*/ 4 h 50"/>
                <a:gd name="T6" fmla="*/ 446 w 459"/>
                <a:gd name="T7" fmla="*/ 10 h 50"/>
                <a:gd name="T8" fmla="*/ 455 w 459"/>
                <a:gd name="T9" fmla="*/ 25 h 50"/>
                <a:gd name="T10" fmla="*/ 459 w 459"/>
                <a:gd name="T11" fmla="*/ 46 h 50"/>
                <a:gd name="T12" fmla="*/ 457 w 459"/>
                <a:gd name="T13" fmla="*/ 50 h 50"/>
                <a:gd name="T14" fmla="*/ 0 w 459"/>
                <a:gd name="T15" fmla="*/ 50 h 50"/>
                <a:gd name="T16" fmla="*/ 0 w 459"/>
                <a:gd name="T17" fmla="*/ 50 h 50"/>
                <a:gd name="T18" fmla="*/ 0 w 459"/>
                <a:gd name="T19" fmla="*/ 50 h 50"/>
                <a:gd name="T20" fmla="*/ 0 w 459"/>
                <a:gd name="T21" fmla="*/ 46 h 50"/>
                <a:gd name="T22" fmla="*/ 0 w 459"/>
                <a:gd name="T23" fmla="*/ 39 h 50"/>
                <a:gd name="T24" fmla="*/ 2 w 459"/>
                <a:gd name="T25" fmla="*/ 29 h 50"/>
                <a:gd name="T26" fmla="*/ 6 w 459"/>
                <a:gd name="T27" fmla="*/ 19 h 50"/>
                <a:gd name="T28" fmla="*/ 14 w 459"/>
                <a:gd name="T29" fmla="*/ 10 h 50"/>
                <a:gd name="T30" fmla="*/ 27 w 459"/>
                <a:gd name="T31" fmla="*/ 2 h 50"/>
                <a:gd name="T32" fmla="*/ 45 w 459"/>
                <a:gd name="T33" fmla="*/ 0 h 50"/>
                <a:gd name="T34" fmla="*/ 45 w 459"/>
                <a:gd name="T35" fmla="*/ 0 h 50"/>
                <a:gd name="T36" fmla="*/ 64 w 459"/>
                <a:gd name="T37" fmla="*/ 0 h 50"/>
                <a:gd name="T38" fmla="*/ 91 w 459"/>
                <a:gd name="T39" fmla="*/ 0 h 50"/>
                <a:gd name="T40" fmla="*/ 124 w 459"/>
                <a:gd name="T41" fmla="*/ 0 h 50"/>
                <a:gd name="T42" fmla="*/ 163 w 459"/>
                <a:gd name="T43" fmla="*/ 0 h 50"/>
                <a:gd name="T44" fmla="*/ 204 w 459"/>
                <a:gd name="T45" fmla="*/ 0 h 50"/>
                <a:gd name="T46" fmla="*/ 248 w 459"/>
                <a:gd name="T47" fmla="*/ 0 h 50"/>
                <a:gd name="T48" fmla="*/ 289 w 459"/>
                <a:gd name="T49" fmla="*/ 0 h 50"/>
                <a:gd name="T50" fmla="*/ 326 w 459"/>
                <a:gd name="T51" fmla="*/ 0 h 50"/>
                <a:gd name="T52" fmla="*/ 359 w 459"/>
                <a:gd name="T53" fmla="*/ 0 h 50"/>
                <a:gd name="T54" fmla="*/ 386 w 459"/>
                <a:gd name="T55" fmla="*/ 0 h 50"/>
                <a:gd name="T56" fmla="*/ 405 w 459"/>
                <a:gd name="T57" fmla="*/ 0 h 50"/>
                <a:gd name="T58" fmla="*/ 411 w 459"/>
                <a:gd name="T59" fmla="*/ 0 h 50"/>
                <a:gd name="T60" fmla="*/ 411 w 459"/>
                <a:gd name="T61" fmla="*/ 0 h 50"/>
                <a:gd name="T62" fmla="*/ 411 w 459"/>
                <a:gd name="T63" fmla="*/ 0 h 50"/>
                <a:gd name="T64" fmla="*/ 413 w 459"/>
                <a:gd name="T65" fmla="*/ 0 h 50"/>
                <a:gd name="T66" fmla="*/ 415 w 459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9" h="50">
                  <a:moveTo>
                    <a:pt x="415" y="0"/>
                  </a:moveTo>
                  <a:lnTo>
                    <a:pt x="424" y="0"/>
                  </a:lnTo>
                  <a:lnTo>
                    <a:pt x="436" y="4"/>
                  </a:lnTo>
                  <a:lnTo>
                    <a:pt x="446" y="10"/>
                  </a:lnTo>
                  <a:lnTo>
                    <a:pt x="455" y="25"/>
                  </a:lnTo>
                  <a:lnTo>
                    <a:pt x="459" y="46"/>
                  </a:lnTo>
                  <a:lnTo>
                    <a:pt x="457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2" y="29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4" y="0"/>
                  </a:lnTo>
                  <a:lnTo>
                    <a:pt x="91" y="0"/>
                  </a:lnTo>
                  <a:lnTo>
                    <a:pt x="124" y="0"/>
                  </a:lnTo>
                  <a:lnTo>
                    <a:pt x="163" y="0"/>
                  </a:lnTo>
                  <a:lnTo>
                    <a:pt x="204" y="0"/>
                  </a:lnTo>
                  <a:lnTo>
                    <a:pt x="248" y="0"/>
                  </a:lnTo>
                  <a:lnTo>
                    <a:pt x="289" y="0"/>
                  </a:lnTo>
                  <a:lnTo>
                    <a:pt x="326" y="0"/>
                  </a:lnTo>
                  <a:lnTo>
                    <a:pt x="359" y="0"/>
                  </a:lnTo>
                  <a:lnTo>
                    <a:pt x="386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3" y="0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4" name="Rectangle 539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5" name="Freeform 540"/>
            <p:cNvSpPr>
              <a:spLocks/>
            </p:cNvSpPr>
            <p:nvPr/>
          </p:nvSpPr>
          <p:spPr bwMode="auto">
            <a:xfrm>
              <a:off x="1111180" y="5207000"/>
              <a:ext cx="811213" cy="26988"/>
            </a:xfrm>
            <a:custGeom>
              <a:avLst/>
              <a:gdLst>
                <a:gd name="T0" fmla="*/ 0 w 511"/>
                <a:gd name="T1" fmla="*/ 0 h 17"/>
                <a:gd name="T2" fmla="*/ 256 w 511"/>
                <a:gd name="T3" fmla="*/ 0 h 17"/>
                <a:gd name="T4" fmla="*/ 502 w 511"/>
                <a:gd name="T5" fmla="*/ 3 h 17"/>
                <a:gd name="T6" fmla="*/ 502 w 511"/>
                <a:gd name="T7" fmla="*/ 0 h 17"/>
                <a:gd name="T8" fmla="*/ 511 w 511"/>
                <a:gd name="T9" fmla="*/ 0 h 17"/>
                <a:gd name="T10" fmla="*/ 511 w 511"/>
                <a:gd name="T11" fmla="*/ 17 h 17"/>
                <a:gd name="T12" fmla="*/ 0 w 511"/>
                <a:gd name="T13" fmla="*/ 17 h 17"/>
                <a:gd name="T14" fmla="*/ 0 w 51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7">
                  <a:moveTo>
                    <a:pt x="0" y="0"/>
                  </a:moveTo>
                  <a:lnTo>
                    <a:pt x="256" y="0"/>
                  </a:lnTo>
                  <a:lnTo>
                    <a:pt x="502" y="3"/>
                  </a:lnTo>
                  <a:lnTo>
                    <a:pt x="502" y="0"/>
                  </a:lnTo>
                  <a:lnTo>
                    <a:pt x="511" y="0"/>
                  </a:lnTo>
                  <a:lnTo>
                    <a:pt x="511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6" name="Freeform 541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7" name="Rectangle 542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8" name="Freeform 543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8994964" y="700736"/>
            <a:ext cx="270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1.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내용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8367545" y="2921784"/>
            <a:ext cx="3405355" cy="3394933"/>
            <a:chOff x="8367545" y="2921784"/>
            <a:chExt cx="3405355" cy="3394933"/>
          </a:xfrm>
        </p:grpSpPr>
        <p:grpSp>
          <p:nvGrpSpPr>
            <p:cNvPr id="81" name="그룹 80"/>
            <p:cNvGrpSpPr/>
            <p:nvPr/>
          </p:nvGrpSpPr>
          <p:grpSpPr>
            <a:xfrm>
              <a:off x="8367545" y="3693503"/>
              <a:ext cx="3405355" cy="2623214"/>
              <a:chOff x="4712114" y="3903710"/>
              <a:chExt cx="3405355" cy="2623214"/>
            </a:xfrm>
          </p:grpSpPr>
          <p:grpSp>
            <p:nvGrpSpPr>
              <p:cNvPr id="82" name="그룹 81"/>
              <p:cNvGrpSpPr/>
              <p:nvPr/>
            </p:nvGrpSpPr>
            <p:grpSpPr>
              <a:xfrm>
                <a:off x="4712114" y="3903710"/>
                <a:ext cx="3405355" cy="2623214"/>
                <a:chOff x="4712114" y="3987792"/>
                <a:chExt cx="3405355" cy="2623214"/>
              </a:xfrm>
            </p:grpSpPr>
            <p:sp>
              <p:nvSpPr>
                <p:cNvPr id="84" name="직사각형 83"/>
                <p:cNvSpPr/>
                <p:nvPr/>
              </p:nvSpPr>
              <p:spPr>
                <a:xfrm>
                  <a:off x="4763660" y="3987792"/>
                  <a:ext cx="3353809" cy="2623214"/>
                </a:xfrm>
                <a:prstGeom prst="rect">
                  <a:avLst/>
                </a:prstGeom>
                <a:solidFill>
                  <a:srgbClr val="00477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85" name="자유형 84"/>
                <p:cNvSpPr/>
                <p:nvPr/>
              </p:nvSpPr>
              <p:spPr>
                <a:xfrm>
                  <a:off x="4712114" y="4089181"/>
                  <a:ext cx="3021730" cy="432000"/>
                </a:xfrm>
                <a:custGeom>
                  <a:avLst/>
                  <a:gdLst>
                    <a:gd name="connsiteX0" fmla="*/ 0 w 3021730"/>
                    <a:gd name="connsiteY0" fmla="*/ 0 h 432000"/>
                    <a:gd name="connsiteX1" fmla="*/ 1119276 w 3021730"/>
                    <a:gd name="connsiteY1" fmla="*/ 0 h 432000"/>
                    <a:gd name="connsiteX2" fmla="*/ 1208689 w 3021730"/>
                    <a:gd name="connsiteY2" fmla="*/ 0 h 432000"/>
                    <a:gd name="connsiteX3" fmla="*/ 2549692 w 3021730"/>
                    <a:gd name="connsiteY3" fmla="*/ 0 h 432000"/>
                    <a:gd name="connsiteX4" fmla="*/ 2644285 w 3021730"/>
                    <a:gd name="connsiteY4" fmla="*/ 0 h 432000"/>
                    <a:gd name="connsiteX5" fmla="*/ 2785711 w 3021730"/>
                    <a:gd name="connsiteY5" fmla="*/ 0 h 432000"/>
                    <a:gd name="connsiteX6" fmla="*/ 3021730 w 3021730"/>
                    <a:gd name="connsiteY6" fmla="*/ 216000 h 432000"/>
                    <a:gd name="connsiteX7" fmla="*/ 2785711 w 3021730"/>
                    <a:gd name="connsiteY7" fmla="*/ 432000 h 432000"/>
                    <a:gd name="connsiteX8" fmla="*/ 2644285 w 3021730"/>
                    <a:gd name="connsiteY8" fmla="*/ 432000 h 432000"/>
                    <a:gd name="connsiteX9" fmla="*/ 2549692 w 3021730"/>
                    <a:gd name="connsiteY9" fmla="*/ 432000 h 432000"/>
                    <a:gd name="connsiteX10" fmla="*/ 1208689 w 3021730"/>
                    <a:gd name="connsiteY10" fmla="*/ 432000 h 432000"/>
                    <a:gd name="connsiteX11" fmla="*/ 1119276 w 3021730"/>
                    <a:gd name="connsiteY11" fmla="*/ 432000 h 432000"/>
                    <a:gd name="connsiteX12" fmla="*/ 0 w 3021730"/>
                    <a:gd name="connsiteY12" fmla="*/ 432000 h 43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21730" h="432000">
                      <a:moveTo>
                        <a:pt x="0" y="0"/>
                      </a:moveTo>
                      <a:lnTo>
                        <a:pt x="1119276" y="0"/>
                      </a:lnTo>
                      <a:lnTo>
                        <a:pt x="1208689" y="0"/>
                      </a:lnTo>
                      <a:lnTo>
                        <a:pt x="2549692" y="0"/>
                      </a:lnTo>
                      <a:lnTo>
                        <a:pt x="2644285" y="0"/>
                      </a:lnTo>
                      <a:lnTo>
                        <a:pt x="2785711" y="0"/>
                      </a:lnTo>
                      <a:cubicBezTo>
                        <a:pt x="2916061" y="0"/>
                        <a:pt x="3021730" y="96706"/>
                        <a:pt x="3021730" y="216000"/>
                      </a:cubicBezTo>
                      <a:cubicBezTo>
                        <a:pt x="3021730" y="335294"/>
                        <a:pt x="2916061" y="432000"/>
                        <a:pt x="2785711" y="432000"/>
                      </a:cubicBezTo>
                      <a:lnTo>
                        <a:pt x="2644285" y="432000"/>
                      </a:lnTo>
                      <a:lnTo>
                        <a:pt x="2549692" y="432000"/>
                      </a:lnTo>
                      <a:lnTo>
                        <a:pt x="1208689" y="432000"/>
                      </a:lnTo>
                      <a:lnTo>
                        <a:pt x="1119276" y="432000"/>
                      </a:lnTo>
                      <a:lnTo>
                        <a:pt x="0" y="432000"/>
                      </a:lnTo>
                      <a:close/>
                    </a:path>
                  </a:pathLst>
                </a:custGeom>
                <a:solidFill>
                  <a:srgbClr val="AABA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84138"/>
                  <a:r>
                    <a:rPr lang="ko-KR" altLang="en-US" dirty="0" smtClean="0">
                      <a:solidFill>
                        <a:srgbClr val="004773"/>
                      </a:solidFill>
                      <a:latin typeface="HY강B" panose="02030600000101010101" pitchFamily="18" charset="-127"/>
                      <a:ea typeface="HY강B" panose="02030600000101010101" pitchFamily="18" charset="-127"/>
                    </a:rPr>
                    <a:t>제목을 입력하세요</a:t>
                  </a:r>
                  <a:r>
                    <a:rPr lang="en-US" altLang="ko-KR" dirty="0" smtClean="0">
                      <a:solidFill>
                        <a:srgbClr val="004773"/>
                      </a:solidFill>
                      <a:latin typeface="HY강B" panose="02030600000101010101" pitchFamily="18" charset="-127"/>
                      <a:ea typeface="HY강B" panose="02030600000101010101" pitchFamily="18" charset="-127"/>
                    </a:rPr>
                    <a:t>.</a:t>
                  </a:r>
                  <a:endParaRPr lang="ko-KR" altLang="en-US" dirty="0">
                    <a:solidFill>
                      <a:srgbClr val="004773"/>
                    </a:solidFill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p:grpSp>
          <p:sp>
            <p:nvSpPr>
              <p:cNvPr id="83" name="직사각형 82"/>
              <p:cNvSpPr/>
              <p:nvPr/>
            </p:nvSpPr>
            <p:spPr>
              <a:xfrm>
                <a:off x="4763660" y="4586838"/>
                <a:ext cx="327675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388" indent="-179388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1400" dirty="0">
                    <a:solidFill>
                      <a:schemeClr val="tx1">
                        <a:lumMod val="8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이곳에 원하시는 내용을 입력하세요</a:t>
                </a:r>
                <a:r>
                  <a:rPr lang="en-US" altLang="ko-KR" sz="1400" dirty="0">
                    <a:solidFill>
                      <a:schemeClr val="tx1">
                        <a:lumMod val="8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.</a:t>
                </a:r>
              </a:p>
              <a:p>
                <a:pPr marL="179388" indent="-179388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1400" dirty="0">
                    <a:solidFill>
                      <a:schemeClr val="tx1">
                        <a:lumMod val="8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이곳에 내용을 입력하세요</a:t>
                </a:r>
                <a:r>
                  <a:rPr lang="en-US" altLang="ko-KR" sz="1400" dirty="0">
                    <a:solidFill>
                      <a:schemeClr val="tx1">
                        <a:lumMod val="8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.</a:t>
                </a:r>
              </a:p>
            </p:txBody>
          </p:sp>
        </p:grpSp>
        <p:grpSp>
          <p:nvGrpSpPr>
            <p:cNvPr id="3" name="그룹 2"/>
            <p:cNvGrpSpPr/>
            <p:nvPr/>
          </p:nvGrpSpPr>
          <p:grpSpPr>
            <a:xfrm>
              <a:off x="10918798" y="2921784"/>
              <a:ext cx="854102" cy="763736"/>
              <a:chOff x="10918798" y="2921784"/>
              <a:chExt cx="854102" cy="763736"/>
            </a:xfrm>
          </p:grpSpPr>
          <p:sp>
            <p:nvSpPr>
              <p:cNvPr id="141" name="Rectangle 21"/>
              <p:cNvSpPr>
                <a:spLocks noChangeArrowheads="1"/>
              </p:cNvSpPr>
              <p:nvPr/>
            </p:nvSpPr>
            <p:spPr bwMode="auto">
              <a:xfrm>
                <a:off x="10918798" y="3636397"/>
                <a:ext cx="854102" cy="49123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2" name="Rectangle 22"/>
              <p:cNvSpPr>
                <a:spLocks noChangeArrowheads="1"/>
              </p:cNvSpPr>
              <p:nvPr/>
            </p:nvSpPr>
            <p:spPr bwMode="auto">
              <a:xfrm>
                <a:off x="10948827" y="3607957"/>
                <a:ext cx="792888" cy="19132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3" name="Rectangle 23"/>
              <p:cNvSpPr>
                <a:spLocks noChangeArrowheads="1"/>
              </p:cNvSpPr>
              <p:nvPr/>
            </p:nvSpPr>
            <p:spPr bwMode="auto">
              <a:xfrm>
                <a:off x="10959799" y="3579517"/>
                <a:ext cx="772099" cy="18615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4" name="Rectangle 24"/>
              <p:cNvSpPr>
                <a:spLocks noChangeArrowheads="1"/>
              </p:cNvSpPr>
              <p:nvPr/>
            </p:nvSpPr>
            <p:spPr bwMode="auto">
              <a:xfrm>
                <a:off x="10992716" y="3144648"/>
                <a:ext cx="706266" cy="19649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6" name="Rectangle 26"/>
              <p:cNvSpPr>
                <a:spLocks noChangeArrowheads="1"/>
              </p:cNvSpPr>
              <p:nvPr/>
            </p:nvSpPr>
            <p:spPr bwMode="auto">
              <a:xfrm>
                <a:off x="10992716" y="3552629"/>
                <a:ext cx="135132" cy="17581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7" name="Rectangle 27"/>
              <p:cNvSpPr>
                <a:spLocks noChangeArrowheads="1"/>
              </p:cNvSpPr>
              <p:nvPr/>
            </p:nvSpPr>
            <p:spPr bwMode="auto">
              <a:xfrm>
                <a:off x="11003688" y="3535048"/>
                <a:ext cx="113187" cy="9308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8" name="Rectangle 28"/>
              <p:cNvSpPr>
                <a:spLocks noChangeArrowheads="1"/>
              </p:cNvSpPr>
              <p:nvPr/>
            </p:nvSpPr>
            <p:spPr bwMode="auto">
              <a:xfrm>
                <a:off x="10992716" y="3173605"/>
                <a:ext cx="135132" cy="17581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9" name="Rectangle 29"/>
              <p:cNvSpPr>
                <a:spLocks noChangeArrowheads="1"/>
              </p:cNvSpPr>
              <p:nvPr/>
            </p:nvSpPr>
            <p:spPr bwMode="auto">
              <a:xfrm>
                <a:off x="11003688" y="3199459"/>
                <a:ext cx="113187" cy="9308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0" name="Rectangle 30"/>
              <p:cNvSpPr>
                <a:spLocks noChangeArrowheads="1"/>
              </p:cNvSpPr>
              <p:nvPr/>
            </p:nvSpPr>
            <p:spPr bwMode="auto">
              <a:xfrm>
                <a:off x="11020436" y="3220142"/>
                <a:ext cx="79693" cy="303530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1" name="Rectangle 31"/>
              <p:cNvSpPr>
                <a:spLocks noChangeArrowheads="1"/>
              </p:cNvSpPr>
              <p:nvPr/>
            </p:nvSpPr>
            <p:spPr bwMode="auto">
              <a:xfrm>
                <a:off x="11563850" y="3552629"/>
                <a:ext cx="135132" cy="17581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2" name="Rectangle 32"/>
              <p:cNvSpPr>
                <a:spLocks noChangeArrowheads="1"/>
              </p:cNvSpPr>
              <p:nvPr/>
            </p:nvSpPr>
            <p:spPr bwMode="auto">
              <a:xfrm>
                <a:off x="11574822" y="3535048"/>
                <a:ext cx="113187" cy="9308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3" name="Rectangle 33"/>
              <p:cNvSpPr>
                <a:spLocks noChangeArrowheads="1"/>
              </p:cNvSpPr>
              <p:nvPr/>
            </p:nvSpPr>
            <p:spPr bwMode="auto">
              <a:xfrm>
                <a:off x="11563850" y="3173605"/>
                <a:ext cx="135132" cy="17581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4" name="Rectangle 34"/>
              <p:cNvSpPr>
                <a:spLocks noChangeArrowheads="1"/>
              </p:cNvSpPr>
              <p:nvPr/>
            </p:nvSpPr>
            <p:spPr bwMode="auto">
              <a:xfrm>
                <a:off x="11574822" y="3199459"/>
                <a:ext cx="113187" cy="9308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5" name="Rectangle 35"/>
              <p:cNvSpPr>
                <a:spLocks noChangeArrowheads="1"/>
              </p:cNvSpPr>
              <p:nvPr/>
            </p:nvSpPr>
            <p:spPr bwMode="auto">
              <a:xfrm>
                <a:off x="11590992" y="3220142"/>
                <a:ext cx="80271" cy="303530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6" name="Rectangle 36"/>
              <p:cNvSpPr>
                <a:spLocks noChangeArrowheads="1"/>
              </p:cNvSpPr>
              <p:nvPr/>
            </p:nvSpPr>
            <p:spPr bwMode="auto">
              <a:xfrm>
                <a:off x="11382519" y="3552629"/>
                <a:ext cx="133977" cy="17581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7" name="Rectangle 37"/>
              <p:cNvSpPr>
                <a:spLocks noChangeArrowheads="1"/>
              </p:cNvSpPr>
              <p:nvPr/>
            </p:nvSpPr>
            <p:spPr bwMode="auto">
              <a:xfrm>
                <a:off x="11393492" y="3535048"/>
                <a:ext cx="112032" cy="9308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8" name="Rectangle 38"/>
              <p:cNvSpPr>
                <a:spLocks noChangeArrowheads="1"/>
              </p:cNvSpPr>
              <p:nvPr/>
            </p:nvSpPr>
            <p:spPr bwMode="auto">
              <a:xfrm>
                <a:off x="11382519" y="3173605"/>
                <a:ext cx="133977" cy="17581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9" name="Rectangle 39"/>
              <p:cNvSpPr>
                <a:spLocks noChangeArrowheads="1"/>
              </p:cNvSpPr>
              <p:nvPr/>
            </p:nvSpPr>
            <p:spPr bwMode="auto">
              <a:xfrm>
                <a:off x="11393492" y="3199459"/>
                <a:ext cx="112032" cy="9308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0" name="Rectangle 40"/>
              <p:cNvSpPr>
                <a:spLocks noChangeArrowheads="1"/>
              </p:cNvSpPr>
              <p:nvPr/>
            </p:nvSpPr>
            <p:spPr bwMode="auto">
              <a:xfrm>
                <a:off x="11409083" y="3220142"/>
                <a:ext cx="80848" cy="303530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1" name="Rectangle 41"/>
              <p:cNvSpPr>
                <a:spLocks noChangeArrowheads="1"/>
              </p:cNvSpPr>
              <p:nvPr/>
            </p:nvSpPr>
            <p:spPr bwMode="auto">
              <a:xfrm>
                <a:off x="11175779" y="3552629"/>
                <a:ext cx="135132" cy="17581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2" name="Rectangle 42"/>
              <p:cNvSpPr>
                <a:spLocks noChangeArrowheads="1"/>
              </p:cNvSpPr>
              <p:nvPr/>
            </p:nvSpPr>
            <p:spPr bwMode="auto">
              <a:xfrm>
                <a:off x="11186752" y="3535048"/>
                <a:ext cx="112032" cy="9308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3" name="Rectangle 43"/>
              <p:cNvSpPr>
                <a:spLocks noChangeArrowheads="1"/>
              </p:cNvSpPr>
              <p:nvPr/>
            </p:nvSpPr>
            <p:spPr bwMode="auto">
              <a:xfrm>
                <a:off x="11175779" y="3173605"/>
                <a:ext cx="135132" cy="17581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4" name="Rectangle 44"/>
              <p:cNvSpPr>
                <a:spLocks noChangeArrowheads="1"/>
              </p:cNvSpPr>
              <p:nvPr/>
            </p:nvSpPr>
            <p:spPr bwMode="auto">
              <a:xfrm>
                <a:off x="11186752" y="3199459"/>
                <a:ext cx="112032" cy="9308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5" name="Rectangle 45"/>
              <p:cNvSpPr>
                <a:spLocks noChangeArrowheads="1"/>
              </p:cNvSpPr>
              <p:nvPr/>
            </p:nvSpPr>
            <p:spPr bwMode="auto">
              <a:xfrm>
                <a:off x="11202343" y="3220142"/>
                <a:ext cx="80848" cy="303530"/>
              </a:xfrm>
              <a:prstGeom prst="rect">
                <a:avLst/>
              </a:pr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6" name="Freeform 46"/>
              <p:cNvSpPr>
                <a:spLocks/>
              </p:cNvSpPr>
              <p:nvPr/>
            </p:nvSpPr>
            <p:spPr bwMode="auto">
              <a:xfrm>
                <a:off x="10947095" y="2921784"/>
                <a:ext cx="798086" cy="225967"/>
              </a:xfrm>
              <a:custGeom>
                <a:avLst/>
                <a:gdLst>
                  <a:gd name="T0" fmla="*/ 691 w 1382"/>
                  <a:gd name="T1" fmla="*/ 0 h 437"/>
                  <a:gd name="T2" fmla="*/ 1382 w 1382"/>
                  <a:gd name="T3" fmla="*/ 405 h 437"/>
                  <a:gd name="T4" fmla="*/ 1364 w 1382"/>
                  <a:gd name="T5" fmla="*/ 437 h 437"/>
                  <a:gd name="T6" fmla="*/ 691 w 1382"/>
                  <a:gd name="T7" fmla="*/ 42 h 437"/>
                  <a:gd name="T8" fmla="*/ 18 w 1382"/>
                  <a:gd name="T9" fmla="*/ 437 h 437"/>
                  <a:gd name="T10" fmla="*/ 0 w 1382"/>
                  <a:gd name="T11" fmla="*/ 405 h 437"/>
                  <a:gd name="T12" fmla="*/ 691 w 1382"/>
                  <a:gd name="T13" fmla="*/ 0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2" h="437">
                    <a:moveTo>
                      <a:pt x="691" y="0"/>
                    </a:moveTo>
                    <a:lnTo>
                      <a:pt x="1382" y="405"/>
                    </a:lnTo>
                    <a:lnTo>
                      <a:pt x="1364" y="437"/>
                    </a:lnTo>
                    <a:lnTo>
                      <a:pt x="691" y="42"/>
                    </a:lnTo>
                    <a:lnTo>
                      <a:pt x="18" y="437"/>
                    </a:lnTo>
                    <a:lnTo>
                      <a:pt x="0" y="405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8" name="자유형 167"/>
              <p:cNvSpPr>
                <a:spLocks/>
              </p:cNvSpPr>
              <p:nvPr/>
            </p:nvSpPr>
            <p:spPr bwMode="auto">
              <a:xfrm>
                <a:off x="10994448" y="2947638"/>
                <a:ext cx="702801" cy="192356"/>
              </a:xfrm>
              <a:custGeom>
                <a:avLst/>
                <a:gdLst>
                  <a:gd name="connsiteX0" fmla="*/ 357464 w 702801"/>
                  <a:gd name="connsiteY0" fmla="*/ 47055 h 192356"/>
                  <a:gd name="connsiteX1" fmla="*/ 340717 w 702801"/>
                  <a:gd name="connsiteY1" fmla="*/ 49123 h 192356"/>
                  <a:gd name="connsiteX2" fmla="*/ 325703 w 702801"/>
                  <a:gd name="connsiteY2" fmla="*/ 54811 h 192356"/>
                  <a:gd name="connsiteX3" fmla="*/ 312998 w 702801"/>
                  <a:gd name="connsiteY3" fmla="*/ 63602 h 192356"/>
                  <a:gd name="connsiteX4" fmla="*/ 303758 w 702801"/>
                  <a:gd name="connsiteY4" fmla="*/ 74461 h 192356"/>
                  <a:gd name="connsiteX5" fmla="*/ 297406 w 702801"/>
                  <a:gd name="connsiteY5" fmla="*/ 87905 h 192356"/>
                  <a:gd name="connsiteX6" fmla="*/ 295096 w 702801"/>
                  <a:gd name="connsiteY6" fmla="*/ 102901 h 192356"/>
                  <a:gd name="connsiteX7" fmla="*/ 297406 w 702801"/>
                  <a:gd name="connsiteY7" fmla="*/ 117379 h 192356"/>
                  <a:gd name="connsiteX8" fmla="*/ 303758 w 702801"/>
                  <a:gd name="connsiteY8" fmla="*/ 130823 h 192356"/>
                  <a:gd name="connsiteX9" fmla="*/ 312998 w 702801"/>
                  <a:gd name="connsiteY9" fmla="*/ 142199 h 192356"/>
                  <a:gd name="connsiteX10" fmla="*/ 325703 w 702801"/>
                  <a:gd name="connsiteY10" fmla="*/ 150473 h 192356"/>
                  <a:gd name="connsiteX11" fmla="*/ 340717 w 702801"/>
                  <a:gd name="connsiteY11" fmla="*/ 156161 h 192356"/>
                  <a:gd name="connsiteX12" fmla="*/ 357464 w 702801"/>
                  <a:gd name="connsiteY12" fmla="*/ 158229 h 192356"/>
                  <a:gd name="connsiteX13" fmla="*/ 373634 w 702801"/>
                  <a:gd name="connsiteY13" fmla="*/ 156161 h 192356"/>
                  <a:gd name="connsiteX14" fmla="*/ 388071 w 702801"/>
                  <a:gd name="connsiteY14" fmla="*/ 150473 h 192356"/>
                  <a:gd name="connsiteX15" fmla="*/ 400198 w 702801"/>
                  <a:gd name="connsiteY15" fmla="*/ 142199 h 192356"/>
                  <a:gd name="connsiteX16" fmla="*/ 410593 w 702801"/>
                  <a:gd name="connsiteY16" fmla="*/ 130823 h 192356"/>
                  <a:gd name="connsiteX17" fmla="*/ 416946 w 702801"/>
                  <a:gd name="connsiteY17" fmla="*/ 117379 h 192356"/>
                  <a:gd name="connsiteX18" fmla="*/ 418678 w 702801"/>
                  <a:gd name="connsiteY18" fmla="*/ 102901 h 192356"/>
                  <a:gd name="connsiteX19" fmla="*/ 416946 w 702801"/>
                  <a:gd name="connsiteY19" fmla="*/ 87905 h 192356"/>
                  <a:gd name="connsiteX20" fmla="*/ 410593 w 702801"/>
                  <a:gd name="connsiteY20" fmla="*/ 74461 h 192356"/>
                  <a:gd name="connsiteX21" fmla="*/ 400198 w 702801"/>
                  <a:gd name="connsiteY21" fmla="*/ 63602 h 192356"/>
                  <a:gd name="connsiteX22" fmla="*/ 388071 w 702801"/>
                  <a:gd name="connsiteY22" fmla="*/ 54811 h 192356"/>
                  <a:gd name="connsiteX23" fmla="*/ 373634 w 702801"/>
                  <a:gd name="connsiteY23" fmla="*/ 49123 h 192356"/>
                  <a:gd name="connsiteX24" fmla="*/ 352267 w 702801"/>
                  <a:gd name="connsiteY24" fmla="*/ 0 h 192356"/>
                  <a:gd name="connsiteX25" fmla="*/ 702801 w 702801"/>
                  <a:gd name="connsiteY25" fmla="*/ 184600 h 192356"/>
                  <a:gd name="connsiteX26" fmla="*/ 702801 w 702801"/>
                  <a:gd name="connsiteY26" fmla="*/ 192356 h 192356"/>
                  <a:gd name="connsiteX27" fmla="*/ 0 w 702801"/>
                  <a:gd name="connsiteY27" fmla="*/ 192356 h 192356"/>
                  <a:gd name="connsiteX28" fmla="*/ 0 w 702801"/>
                  <a:gd name="connsiteY28" fmla="*/ 184600 h 192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02801" h="192356">
                    <a:moveTo>
                      <a:pt x="357464" y="47055"/>
                    </a:moveTo>
                    <a:lnTo>
                      <a:pt x="340717" y="49123"/>
                    </a:lnTo>
                    <a:lnTo>
                      <a:pt x="325703" y="54811"/>
                    </a:lnTo>
                    <a:lnTo>
                      <a:pt x="312998" y="63602"/>
                    </a:lnTo>
                    <a:lnTo>
                      <a:pt x="303758" y="74461"/>
                    </a:lnTo>
                    <a:lnTo>
                      <a:pt x="297406" y="87905"/>
                    </a:lnTo>
                    <a:lnTo>
                      <a:pt x="295096" y="102901"/>
                    </a:lnTo>
                    <a:lnTo>
                      <a:pt x="297406" y="117379"/>
                    </a:lnTo>
                    <a:lnTo>
                      <a:pt x="303758" y="130823"/>
                    </a:lnTo>
                    <a:lnTo>
                      <a:pt x="312998" y="142199"/>
                    </a:lnTo>
                    <a:lnTo>
                      <a:pt x="325703" y="150473"/>
                    </a:lnTo>
                    <a:lnTo>
                      <a:pt x="340717" y="156161"/>
                    </a:lnTo>
                    <a:lnTo>
                      <a:pt x="357464" y="158229"/>
                    </a:lnTo>
                    <a:lnTo>
                      <a:pt x="373634" y="156161"/>
                    </a:lnTo>
                    <a:lnTo>
                      <a:pt x="388071" y="150473"/>
                    </a:lnTo>
                    <a:lnTo>
                      <a:pt x="400198" y="142199"/>
                    </a:lnTo>
                    <a:lnTo>
                      <a:pt x="410593" y="130823"/>
                    </a:lnTo>
                    <a:lnTo>
                      <a:pt x="416946" y="117379"/>
                    </a:lnTo>
                    <a:lnTo>
                      <a:pt x="418678" y="102901"/>
                    </a:lnTo>
                    <a:lnTo>
                      <a:pt x="416946" y="87905"/>
                    </a:lnTo>
                    <a:lnTo>
                      <a:pt x="410593" y="74461"/>
                    </a:lnTo>
                    <a:lnTo>
                      <a:pt x="400198" y="63602"/>
                    </a:lnTo>
                    <a:lnTo>
                      <a:pt x="388071" y="54811"/>
                    </a:lnTo>
                    <a:lnTo>
                      <a:pt x="373634" y="49123"/>
                    </a:lnTo>
                    <a:close/>
                    <a:moveTo>
                      <a:pt x="352267" y="0"/>
                    </a:moveTo>
                    <a:lnTo>
                      <a:pt x="702801" y="184600"/>
                    </a:lnTo>
                    <a:lnTo>
                      <a:pt x="702801" y="192356"/>
                    </a:lnTo>
                    <a:lnTo>
                      <a:pt x="0" y="192356"/>
                    </a:lnTo>
                    <a:lnTo>
                      <a:pt x="0" y="184600"/>
                    </a:lnTo>
                    <a:close/>
                  </a:path>
                </a:pathLst>
              </a:custGeom>
              <a:solidFill>
                <a:srgbClr val="004773">
                  <a:alpha val="95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12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8788039" y="171713"/>
            <a:ext cx="3117658" cy="566257"/>
          </a:xfrm>
          <a:prstGeom prst="rect">
            <a:avLst/>
          </a:prstGeom>
          <a:solidFill>
            <a:schemeClr val="bg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8920837" y="161013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철학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과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고대 그리스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8788039" y="643117"/>
            <a:ext cx="3117658" cy="360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/>
          <p:cNvGrpSpPr/>
          <p:nvPr/>
        </p:nvGrpSpPr>
        <p:grpSpPr>
          <a:xfrm>
            <a:off x="11680475" y="135977"/>
            <a:ext cx="386663" cy="773048"/>
            <a:chOff x="1111180" y="3642974"/>
            <a:chExt cx="811213" cy="159101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Freeform 517"/>
            <p:cNvSpPr>
              <a:spLocks/>
            </p:cNvSpPr>
            <p:nvPr/>
          </p:nvSpPr>
          <p:spPr bwMode="auto">
            <a:xfrm>
              <a:off x="1154043" y="3735049"/>
              <a:ext cx="725488" cy="98425"/>
            </a:xfrm>
            <a:custGeom>
              <a:avLst/>
              <a:gdLst>
                <a:gd name="T0" fmla="*/ 457 w 457"/>
                <a:gd name="T1" fmla="*/ 0 h 62"/>
                <a:gd name="T2" fmla="*/ 457 w 457"/>
                <a:gd name="T3" fmla="*/ 0 h 62"/>
                <a:gd name="T4" fmla="*/ 457 w 457"/>
                <a:gd name="T5" fmla="*/ 0 h 62"/>
                <a:gd name="T6" fmla="*/ 457 w 457"/>
                <a:gd name="T7" fmla="*/ 2 h 62"/>
                <a:gd name="T8" fmla="*/ 457 w 457"/>
                <a:gd name="T9" fmla="*/ 6 h 62"/>
                <a:gd name="T10" fmla="*/ 457 w 457"/>
                <a:gd name="T11" fmla="*/ 12 h 62"/>
                <a:gd name="T12" fmla="*/ 457 w 457"/>
                <a:gd name="T13" fmla="*/ 33 h 62"/>
                <a:gd name="T14" fmla="*/ 450 w 457"/>
                <a:gd name="T15" fmla="*/ 47 h 62"/>
                <a:gd name="T16" fmla="*/ 440 w 457"/>
                <a:gd name="T17" fmla="*/ 56 h 62"/>
                <a:gd name="T18" fmla="*/ 430 w 457"/>
                <a:gd name="T19" fmla="*/ 60 h 62"/>
                <a:gd name="T20" fmla="*/ 419 w 457"/>
                <a:gd name="T21" fmla="*/ 62 h 62"/>
                <a:gd name="T22" fmla="*/ 413 w 457"/>
                <a:gd name="T23" fmla="*/ 62 h 62"/>
                <a:gd name="T24" fmla="*/ 409 w 457"/>
                <a:gd name="T25" fmla="*/ 62 h 62"/>
                <a:gd name="T26" fmla="*/ 403 w 457"/>
                <a:gd name="T27" fmla="*/ 62 h 62"/>
                <a:gd name="T28" fmla="*/ 382 w 457"/>
                <a:gd name="T29" fmla="*/ 62 h 62"/>
                <a:gd name="T30" fmla="*/ 351 w 457"/>
                <a:gd name="T31" fmla="*/ 62 h 62"/>
                <a:gd name="T32" fmla="*/ 314 w 457"/>
                <a:gd name="T33" fmla="*/ 62 h 62"/>
                <a:gd name="T34" fmla="*/ 271 w 457"/>
                <a:gd name="T35" fmla="*/ 62 h 62"/>
                <a:gd name="T36" fmla="*/ 223 w 457"/>
                <a:gd name="T37" fmla="*/ 62 h 62"/>
                <a:gd name="T38" fmla="*/ 177 w 457"/>
                <a:gd name="T39" fmla="*/ 62 h 62"/>
                <a:gd name="T40" fmla="*/ 134 w 457"/>
                <a:gd name="T41" fmla="*/ 62 h 62"/>
                <a:gd name="T42" fmla="*/ 97 w 457"/>
                <a:gd name="T43" fmla="*/ 62 h 62"/>
                <a:gd name="T44" fmla="*/ 66 w 457"/>
                <a:gd name="T45" fmla="*/ 62 h 62"/>
                <a:gd name="T46" fmla="*/ 45 w 457"/>
                <a:gd name="T47" fmla="*/ 62 h 62"/>
                <a:gd name="T48" fmla="*/ 27 w 457"/>
                <a:gd name="T49" fmla="*/ 60 h 62"/>
                <a:gd name="T50" fmla="*/ 14 w 457"/>
                <a:gd name="T51" fmla="*/ 53 h 62"/>
                <a:gd name="T52" fmla="*/ 6 w 457"/>
                <a:gd name="T53" fmla="*/ 43 h 62"/>
                <a:gd name="T54" fmla="*/ 2 w 457"/>
                <a:gd name="T55" fmla="*/ 33 h 62"/>
                <a:gd name="T56" fmla="*/ 0 w 457"/>
                <a:gd name="T57" fmla="*/ 22 h 62"/>
                <a:gd name="T58" fmla="*/ 0 w 457"/>
                <a:gd name="T59" fmla="*/ 16 h 62"/>
                <a:gd name="T60" fmla="*/ 0 w 457"/>
                <a:gd name="T61" fmla="*/ 12 h 62"/>
                <a:gd name="T62" fmla="*/ 6 w 457"/>
                <a:gd name="T63" fmla="*/ 4 h 62"/>
                <a:gd name="T64" fmla="*/ 457 w 457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2">
                  <a:moveTo>
                    <a:pt x="457" y="0"/>
                  </a:moveTo>
                  <a:lnTo>
                    <a:pt x="457" y="0"/>
                  </a:lnTo>
                  <a:lnTo>
                    <a:pt x="457" y="0"/>
                  </a:lnTo>
                  <a:lnTo>
                    <a:pt x="457" y="2"/>
                  </a:lnTo>
                  <a:lnTo>
                    <a:pt x="457" y="6"/>
                  </a:lnTo>
                  <a:lnTo>
                    <a:pt x="457" y="12"/>
                  </a:lnTo>
                  <a:lnTo>
                    <a:pt x="457" y="33"/>
                  </a:lnTo>
                  <a:lnTo>
                    <a:pt x="450" y="47"/>
                  </a:lnTo>
                  <a:lnTo>
                    <a:pt x="440" y="56"/>
                  </a:lnTo>
                  <a:lnTo>
                    <a:pt x="430" y="60"/>
                  </a:lnTo>
                  <a:lnTo>
                    <a:pt x="419" y="62"/>
                  </a:lnTo>
                  <a:lnTo>
                    <a:pt x="413" y="62"/>
                  </a:lnTo>
                  <a:lnTo>
                    <a:pt x="409" y="62"/>
                  </a:lnTo>
                  <a:lnTo>
                    <a:pt x="403" y="62"/>
                  </a:lnTo>
                  <a:lnTo>
                    <a:pt x="382" y="62"/>
                  </a:lnTo>
                  <a:lnTo>
                    <a:pt x="351" y="62"/>
                  </a:lnTo>
                  <a:lnTo>
                    <a:pt x="314" y="62"/>
                  </a:lnTo>
                  <a:lnTo>
                    <a:pt x="271" y="62"/>
                  </a:lnTo>
                  <a:lnTo>
                    <a:pt x="223" y="62"/>
                  </a:lnTo>
                  <a:lnTo>
                    <a:pt x="177" y="62"/>
                  </a:lnTo>
                  <a:lnTo>
                    <a:pt x="134" y="62"/>
                  </a:lnTo>
                  <a:lnTo>
                    <a:pt x="97" y="62"/>
                  </a:lnTo>
                  <a:lnTo>
                    <a:pt x="66" y="62"/>
                  </a:lnTo>
                  <a:lnTo>
                    <a:pt x="45" y="62"/>
                  </a:lnTo>
                  <a:lnTo>
                    <a:pt x="27" y="60"/>
                  </a:lnTo>
                  <a:lnTo>
                    <a:pt x="14" y="53"/>
                  </a:lnTo>
                  <a:lnTo>
                    <a:pt x="6" y="43"/>
                  </a:lnTo>
                  <a:lnTo>
                    <a:pt x="2" y="33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6" y="4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Rectangle 518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Rectangle 519"/>
            <p:cNvSpPr>
              <a:spLocks noChangeArrowheads="1"/>
            </p:cNvSpPr>
            <p:nvPr/>
          </p:nvSpPr>
          <p:spPr bwMode="auto">
            <a:xfrm>
              <a:off x="1111180" y="3642974"/>
              <a:ext cx="811213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520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2 w 494"/>
                <a:gd name="T3" fmla="*/ 2 h 54"/>
                <a:gd name="T4" fmla="*/ 490 w 494"/>
                <a:gd name="T5" fmla="*/ 7 h 54"/>
                <a:gd name="T6" fmla="*/ 488 w 494"/>
                <a:gd name="T7" fmla="*/ 11 h 54"/>
                <a:gd name="T8" fmla="*/ 486 w 494"/>
                <a:gd name="T9" fmla="*/ 15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2" y="2"/>
                  </a:lnTo>
                  <a:lnTo>
                    <a:pt x="490" y="7"/>
                  </a:lnTo>
                  <a:lnTo>
                    <a:pt x="488" y="11"/>
                  </a:lnTo>
                  <a:lnTo>
                    <a:pt x="486" y="15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Rectangle 521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522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523"/>
            <p:cNvSpPr>
              <a:spLocks/>
            </p:cNvSpPr>
            <p:nvPr/>
          </p:nvSpPr>
          <p:spPr bwMode="auto">
            <a:xfrm>
              <a:off x="1154043" y="5043488"/>
              <a:ext cx="725488" cy="101600"/>
            </a:xfrm>
            <a:custGeom>
              <a:avLst/>
              <a:gdLst>
                <a:gd name="T0" fmla="*/ 413 w 457"/>
                <a:gd name="T1" fmla="*/ 0 h 64"/>
                <a:gd name="T2" fmla="*/ 419 w 457"/>
                <a:gd name="T3" fmla="*/ 0 h 64"/>
                <a:gd name="T4" fmla="*/ 430 w 457"/>
                <a:gd name="T5" fmla="*/ 2 h 64"/>
                <a:gd name="T6" fmla="*/ 440 w 457"/>
                <a:gd name="T7" fmla="*/ 6 h 64"/>
                <a:gd name="T8" fmla="*/ 450 w 457"/>
                <a:gd name="T9" fmla="*/ 15 h 64"/>
                <a:gd name="T10" fmla="*/ 457 w 457"/>
                <a:gd name="T11" fmla="*/ 29 h 64"/>
                <a:gd name="T12" fmla="*/ 457 w 457"/>
                <a:gd name="T13" fmla="*/ 50 h 64"/>
                <a:gd name="T14" fmla="*/ 457 w 457"/>
                <a:gd name="T15" fmla="*/ 56 h 64"/>
                <a:gd name="T16" fmla="*/ 457 w 457"/>
                <a:gd name="T17" fmla="*/ 60 h 64"/>
                <a:gd name="T18" fmla="*/ 457 w 457"/>
                <a:gd name="T19" fmla="*/ 62 h 64"/>
                <a:gd name="T20" fmla="*/ 457 w 457"/>
                <a:gd name="T21" fmla="*/ 64 h 64"/>
                <a:gd name="T22" fmla="*/ 457 w 457"/>
                <a:gd name="T23" fmla="*/ 64 h 64"/>
                <a:gd name="T24" fmla="*/ 6 w 457"/>
                <a:gd name="T25" fmla="*/ 58 h 64"/>
                <a:gd name="T26" fmla="*/ 0 w 457"/>
                <a:gd name="T27" fmla="*/ 50 h 64"/>
                <a:gd name="T28" fmla="*/ 0 w 457"/>
                <a:gd name="T29" fmla="*/ 48 h 64"/>
                <a:gd name="T30" fmla="*/ 0 w 457"/>
                <a:gd name="T31" fmla="*/ 39 h 64"/>
                <a:gd name="T32" fmla="*/ 2 w 457"/>
                <a:gd name="T33" fmla="*/ 31 h 64"/>
                <a:gd name="T34" fmla="*/ 6 w 457"/>
                <a:gd name="T35" fmla="*/ 19 h 64"/>
                <a:gd name="T36" fmla="*/ 14 w 457"/>
                <a:gd name="T37" fmla="*/ 10 h 64"/>
                <a:gd name="T38" fmla="*/ 27 w 457"/>
                <a:gd name="T39" fmla="*/ 2 h 64"/>
                <a:gd name="T40" fmla="*/ 45 w 457"/>
                <a:gd name="T41" fmla="*/ 0 h 64"/>
                <a:gd name="T42" fmla="*/ 66 w 457"/>
                <a:gd name="T43" fmla="*/ 0 h 64"/>
                <a:gd name="T44" fmla="*/ 97 w 457"/>
                <a:gd name="T45" fmla="*/ 0 h 64"/>
                <a:gd name="T46" fmla="*/ 134 w 457"/>
                <a:gd name="T47" fmla="*/ 0 h 64"/>
                <a:gd name="T48" fmla="*/ 177 w 457"/>
                <a:gd name="T49" fmla="*/ 0 h 64"/>
                <a:gd name="T50" fmla="*/ 223 w 457"/>
                <a:gd name="T51" fmla="*/ 0 h 64"/>
                <a:gd name="T52" fmla="*/ 271 w 457"/>
                <a:gd name="T53" fmla="*/ 0 h 64"/>
                <a:gd name="T54" fmla="*/ 314 w 457"/>
                <a:gd name="T55" fmla="*/ 0 h 64"/>
                <a:gd name="T56" fmla="*/ 351 w 457"/>
                <a:gd name="T57" fmla="*/ 0 h 64"/>
                <a:gd name="T58" fmla="*/ 382 w 457"/>
                <a:gd name="T59" fmla="*/ 0 h 64"/>
                <a:gd name="T60" fmla="*/ 403 w 457"/>
                <a:gd name="T61" fmla="*/ 0 h 64"/>
                <a:gd name="T62" fmla="*/ 411 w 457"/>
                <a:gd name="T63" fmla="*/ 0 h 64"/>
                <a:gd name="T64" fmla="*/ 413 w 457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4">
                  <a:moveTo>
                    <a:pt x="413" y="0"/>
                  </a:moveTo>
                  <a:lnTo>
                    <a:pt x="419" y="0"/>
                  </a:lnTo>
                  <a:lnTo>
                    <a:pt x="430" y="2"/>
                  </a:lnTo>
                  <a:lnTo>
                    <a:pt x="440" y="6"/>
                  </a:lnTo>
                  <a:lnTo>
                    <a:pt x="450" y="15"/>
                  </a:lnTo>
                  <a:lnTo>
                    <a:pt x="457" y="29"/>
                  </a:lnTo>
                  <a:lnTo>
                    <a:pt x="457" y="50"/>
                  </a:lnTo>
                  <a:lnTo>
                    <a:pt x="457" y="56"/>
                  </a:lnTo>
                  <a:lnTo>
                    <a:pt x="457" y="60"/>
                  </a:lnTo>
                  <a:lnTo>
                    <a:pt x="457" y="62"/>
                  </a:lnTo>
                  <a:lnTo>
                    <a:pt x="457" y="64"/>
                  </a:lnTo>
                  <a:lnTo>
                    <a:pt x="457" y="64"/>
                  </a:lnTo>
                  <a:lnTo>
                    <a:pt x="6" y="58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39"/>
                  </a:lnTo>
                  <a:lnTo>
                    <a:pt x="2" y="31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66" y="0"/>
                  </a:lnTo>
                  <a:lnTo>
                    <a:pt x="97" y="0"/>
                  </a:lnTo>
                  <a:lnTo>
                    <a:pt x="134" y="0"/>
                  </a:lnTo>
                  <a:lnTo>
                    <a:pt x="177" y="0"/>
                  </a:lnTo>
                  <a:lnTo>
                    <a:pt x="223" y="0"/>
                  </a:lnTo>
                  <a:lnTo>
                    <a:pt x="271" y="0"/>
                  </a:lnTo>
                  <a:lnTo>
                    <a:pt x="314" y="0"/>
                  </a:lnTo>
                  <a:lnTo>
                    <a:pt x="351" y="0"/>
                  </a:lnTo>
                  <a:lnTo>
                    <a:pt x="382" y="0"/>
                  </a:lnTo>
                  <a:lnTo>
                    <a:pt x="403" y="0"/>
                  </a:lnTo>
                  <a:lnTo>
                    <a:pt x="411" y="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Rectangle 524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Rectangle 525"/>
            <p:cNvSpPr>
              <a:spLocks noChangeArrowheads="1"/>
            </p:cNvSpPr>
            <p:nvPr/>
          </p:nvSpPr>
          <p:spPr bwMode="auto">
            <a:xfrm>
              <a:off x="1111180" y="5207000"/>
              <a:ext cx="811213" cy="26988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526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Rectangle 527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528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Rectangle 529"/>
            <p:cNvSpPr>
              <a:spLocks noChangeArrowheads="1"/>
            </p:cNvSpPr>
            <p:nvPr/>
          </p:nvSpPr>
          <p:spPr bwMode="auto">
            <a:xfrm>
              <a:off x="1249293" y="4914900"/>
              <a:ext cx="534988" cy="10318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Rectangle 530"/>
            <p:cNvSpPr>
              <a:spLocks noChangeArrowheads="1"/>
            </p:cNvSpPr>
            <p:nvPr/>
          </p:nvSpPr>
          <p:spPr bwMode="auto">
            <a:xfrm>
              <a:off x="1249293" y="4000161"/>
              <a:ext cx="534988" cy="86870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Rectangle 531"/>
            <p:cNvSpPr>
              <a:spLocks noChangeArrowheads="1"/>
            </p:cNvSpPr>
            <p:nvPr/>
          </p:nvSpPr>
          <p:spPr bwMode="auto">
            <a:xfrm>
              <a:off x="1249293" y="3862049"/>
              <a:ext cx="534988" cy="1016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532"/>
            <p:cNvSpPr>
              <a:spLocks/>
            </p:cNvSpPr>
            <p:nvPr/>
          </p:nvSpPr>
          <p:spPr bwMode="auto">
            <a:xfrm>
              <a:off x="1154043" y="3754099"/>
              <a:ext cx="725488" cy="79375"/>
            </a:xfrm>
            <a:custGeom>
              <a:avLst/>
              <a:gdLst>
                <a:gd name="T0" fmla="*/ 0 w 457"/>
                <a:gd name="T1" fmla="*/ 0 h 50"/>
                <a:gd name="T2" fmla="*/ 457 w 457"/>
                <a:gd name="T3" fmla="*/ 0 h 50"/>
                <a:gd name="T4" fmla="*/ 457 w 457"/>
                <a:gd name="T5" fmla="*/ 6 h 50"/>
                <a:gd name="T6" fmla="*/ 455 w 457"/>
                <a:gd name="T7" fmla="*/ 27 h 50"/>
                <a:gd name="T8" fmla="*/ 446 w 457"/>
                <a:gd name="T9" fmla="*/ 39 h 50"/>
                <a:gd name="T10" fmla="*/ 436 w 457"/>
                <a:gd name="T11" fmla="*/ 46 h 50"/>
                <a:gd name="T12" fmla="*/ 424 w 457"/>
                <a:gd name="T13" fmla="*/ 50 h 50"/>
                <a:gd name="T14" fmla="*/ 415 w 457"/>
                <a:gd name="T15" fmla="*/ 50 h 50"/>
                <a:gd name="T16" fmla="*/ 413 w 457"/>
                <a:gd name="T17" fmla="*/ 50 h 50"/>
                <a:gd name="T18" fmla="*/ 411 w 457"/>
                <a:gd name="T19" fmla="*/ 50 h 50"/>
                <a:gd name="T20" fmla="*/ 411 w 457"/>
                <a:gd name="T21" fmla="*/ 50 h 50"/>
                <a:gd name="T22" fmla="*/ 409 w 457"/>
                <a:gd name="T23" fmla="*/ 50 h 50"/>
                <a:gd name="T24" fmla="*/ 403 w 457"/>
                <a:gd name="T25" fmla="*/ 50 h 50"/>
                <a:gd name="T26" fmla="*/ 386 w 457"/>
                <a:gd name="T27" fmla="*/ 50 h 50"/>
                <a:gd name="T28" fmla="*/ 359 w 457"/>
                <a:gd name="T29" fmla="*/ 50 h 50"/>
                <a:gd name="T30" fmla="*/ 326 w 457"/>
                <a:gd name="T31" fmla="*/ 50 h 50"/>
                <a:gd name="T32" fmla="*/ 289 w 457"/>
                <a:gd name="T33" fmla="*/ 50 h 50"/>
                <a:gd name="T34" fmla="*/ 248 w 457"/>
                <a:gd name="T35" fmla="*/ 50 h 50"/>
                <a:gd name="T36" fmla="*/ 204 w 457"/>
                <a:gd name="T37" fmla="*/ 50 h 50"/>
                <a:gd name="T38" fmla="*/ 163 w 457"/>
                <a:gd name="T39" fmla="*/ 50 h 50"/>
                <a:gd name="T40" fmla="*/ 124 w 457"/>
                <a:gd name="T41" fmla="*/ 50 h 50"/>
                <a:gd name="T42" fmla="*/ 91 w 457"/>
                <a:gd name="T43" fmla="*/ 50 h 50"/>
                <a:gd name="T44" fmla="*/ 64 w 457"/>
                <a:gd name="T45" fmla="*/ 50 h 50"/>
                <a:gd name="T46" fmla="*/ 45 w 457"/>
                <a:gd name="T47" fmla="*/ 50 h 50"/>
                <a:gd name="T48" fmla="*/ 43 w 457"/>
                <a:gd name="T49" fmla="*/ 50 h 50"/>
                <a:gd name="T50" fmla="*/ 27 w 457"/>
                <a:gd name="T51" fmla="*/ 48 h 50"/>
                <a:gd name="T52" fmla="*/ 14 w 457"/>
                <a:gd name="T53" fmla="*/ 41 h 50"/>
                <a:gd name="T54" fmla="*/ 6 w 457"/>
                <a:gd name="T55" fmla="*/ 31 h 50"/>
                <a:gd name="T56" fmla="*/ 2 w 457"/>
                <a:gd name="T57" fmla="*/ 21 h 50"/>
                <a:gd name="T58" fmla="*/ 0 w 457"/>
                <a:gd name="T59" fmla="*/ 10 h 50"/>
                <a:gd name="T60" fmla="*/ 0 w 457"/>
                <a:gd name="T61" fmla="*/ 4 h 50"/>
                <a:gd name="T62" fmla="*/ 0 w 457"/>
                <a:gd name="T63" fmla="*/ 2 h 50"/>
                <a:gd name="T64" fmla="*/ 0 w 457"/>
                <a:gd name="T65" fmla="*/ 0 h 50"/>
                <a:gd name="T66" fmla="*/ 0 w 457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7" h="50">
                  <a:moveTo>
                    <a:pt x="0" y="0"/>
                  </a:moveTo>
                  <a:lnTo>
                    <a:pt x="457" y="0"/>
                  </a:lnTo>
                  <a:lnTo>
                    <a:pt x="457" y="6"/>
                  </a:lnTo>
                  <a:lnTo>
                    <a:pt x="455" y="27"/>
                  </a:lnTo>
                  <a:lnTo>
                    <a:pt x="446" y="39"/>
                  </a:lnTo>
                  <a:lnTo>
                    <a:pt x="436" y="46"/>
                  </a:lnTo>
                  <a:lnTo>
                    <a:pt x="424" y="50"/>
                  </a:lnTo>
                  <a:lnTo>
                    <a:pt x="415" y="50"/>
                  </a:lnTo>
                  <a:lnTo>
                    <a:pt x="413" y="50"/>
                  </a:lnTo>
                  <a:lnTo>
                    <a:pt x="411" y="50"/>
                  </a:lnTo>
                  <a:lnTo>
                    <a:pt x="411" y="50"/>
                  </a:lnTo>
                  <a:lnTo>
                    <a:pt x="409" y="50"/>
                  </a:lnTo>
                  <a:lnTo>
                    <a:pt x="403" y="50"/>
                  </a:lnTo>
                  <a:lnTo>
                    <a:pt x="386" y="50"/>
                  </a:lnTo>
                  <a:lnTo>
                    <a:pt x="359" y="50"/>
                  </a:lnTo>
                  <a:lnTo>
                    <a:pt x="326" y="50"/>
                  </a:lnTo>
                  <a:lnTo>
                    <a:pt x="289" y="50"/>
                  </a:lnTo>
                  <a:lnTo>
                    <a:pt x="248" y="50"/>
                  </a:lnTo>
                  <a:lnTo>
                    <a:pt x="204" y="50"/>
                  </a:lnTo>
                  <a:lnTo>
                    <a:pt x="163" y="50"/>
                  </a:lnTo>
                  <a:lnTo>
                    <a:pt x="124" y="50"/>
                  </a:lnTo>
                  <a:lnTo>
                    <a:pt x="91" y="50"/>
                  </a:lnTo>
                  <a:lnTo>
                    <a:pt x="64" y="50"/>
                  </a:lnTo>
                  <a:lnTo>
                    <a:pt x="45" y="50"/>
                  </a:lnTo>
                  <a:lnTo>
                    <a:pt x="43" y="50"/>
                  </a:lnTo>
                  <a:lnTo>
                    <a:pt x="27" y="48"/>
                  </a:lnTo>
                  <a:lnTo>
                    <a:pt x="14" y="41"/>
                  </a:lnTo>
                  <a:lnTo>
                    <a:pt x="6" y="31"/>
                  </a:lnTo>
                  <a:lnTo>
                    <a:pt x="2" y="21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Rectangle 533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534"/>
            <p:cNvSpPr>
              <a:spLocks/>
            </p:cNvSpPr>
            <p:nvPr/>
          </p:nvSpPr>
          <p:spPr bwMode="auto">
            <a:xfrm>
              <a:off x="1111180" y="3642974"/>
              <a:ext cx="811213" cy="25400"/>
            </a:xfrm>
            <a:custGeom>
              <a:avLst/>
              <a:gdLst>
                <a:gd name="T0" fmla="*/ 0 w 511"/>
                <a:gd name="T1" fmla="*/ 0 h 16"/>
                <a:gd name="T2" fmla="*/ 511 w 511"/>
                <a:gd name="T3" fmla="*/ 0 h 16"/>
                <a:gd name="T4" fmla="*/ 511 w 511"/>
                <a:gd name="T5" fmla="*/ 16 h 16"/>
                <a:gd name="T6" fmla="*/ 502 w 511"/>
                <a:gd name="T7" fmla="*/ 16 h 16"/>
                <a:gd name="T8" fmla="*/ 502 w 511"/>
                <a:gd name="T9" fmla="*/ 16 h 16"/>
                <a:gd name="T10" fmla="*/ 254 w 511"/>
                <a:gd name="T11" fmla="*/ 16 h 16"/>
                <a:gd name="T12" fmla="*/ 0 w 511"/>
                <a:gd name="T13" fmla="*/ 16 h 16"/>
                <a:gd name="T14" fmla="*/ 0 w 511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6">
                  <a:moveTo>
                    <a:pt x="0" y="0"/>
                  </a:moveTo>
                  <a:lnTo>
                    <a:pt x="511" y="0"/>
                  </a:lnTo>
                  <a:lnTo>
                    <a:pt x="511" y="16"/>
                  </a:lnTo>
                  <a:lnTo>
                    <a:pt x="502" y="16"/>
                  </a:lnTo>
                  <a:lnTo>
                    <a:pt x="502" y="16"/>
                  </a:lnTo>
                  <a:lnTo>
                    <a:pt x="254" y="16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535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4 w 494"/>
                <a:gd name="T3" fmla="*/ 0 h 54"/>
                <a:gd name="T4" fmla="*/ 490 w 494"/>
                <a:gd name="T5" fmla="*/ 4 h 54"/>
                <a:gd name="T6" fmla="*/ 488 w 494"/>
                <a:gd name="T7" fmla="*/ 9 h 54"/>
                <a:gd name="T8" fmla="*/ 488 w 494"/>
                <a:gd name="T9" fmla="*/ 13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4" y="0"/>
                  </a:lnTo>
                  <a:lnTo>
                    <a:pt x="490" y="4"/>
                  </a:lnTo>
                  <a:lnTo>
                    <a:pt x="488" y="9"/>
                  </a:lnTo>
                  <a:lnTo>
                    <a:pt x="488" y="13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Rectangle 536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537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538"/>
            <p:cNvSpPr>
              <a:spLocks/>
            </p:cNvSpPr>
            <p:nvPr/>
          </p:nvSpPr>
          <p:spPr bwMode="auto">
            <a:xfrm>
              <a:off x="1154043" y="5043488"/>
              <a:ext cx="728663" cy="79375"/>
            </a:xfrm>
            <a:custGeom>
              <a:avLst/>
              <a:gdLst>
                <a:gd name="T0" fmla="*/ 415 w 459"/>
                <a:gd name="T1" fmla="*/ 0 h 50"/>
                <a:gd name="T2" fmla="*/ 424 w 459"/>
                <a:gd name="T3" fmla="*/ 0 h 50"/>
                <a:gd name="T4" fmla="*/ 436 w 459"/>
                <a:gd name="T5" fmla="*/ 4 h 50"/>
                <a:gd name="T6" fmla="*/ 446 w 459"/>
                <a:gd name="T7" fmla="*/ 10 h 50"/>
                <a:gd name="T8" fmla="*/ 455 w 459"/>
                <a:gd name="T9" fmla="*/ 25 h 50"/>
                <a:gd name="T10" fmla="*/ 459 w 459"/>
                <a:gd name="T11" fmla="*/ 46 h 50"/>
                <a:gd name="T12" fmla="*/ 457 w 459"/>
                <a:gd name="T13" fmla="*/ 50 h 50"/>
                <a:gd name="T14" fmla="*/ 0 w 459"/>
                <a:gd name="T15" fmla="*/ 50 h 50"/>
                <a:gd name="T16" fmla="*/ 0 w 459"/>
                <a:gd name="T17" fmla="*/ 50 h 50"/>
                <a:gd name="T18" fmla="*/ 0 w 459"/>
                <a:gd name="T19" fmla="*/ 50 h 50"/>
                <a:gd name="T20" fmla="*/ 0 w 459"/>
                <a:gd name="T21" fmla="*/ 46 h 50"/>
                <a:gd name="T22" fmla="*/ 0 w 459"/>
                <a:gd name="T23" fmla="*/ 39 h 50"/>
                <a:gd name="T24" fmla="*/ 2 w 459"/>
                <a:gd name="T25" fmla="*/ 29 h 50"/>
                <a:gd name="T26" fmla="*/ 6 w 459"/>
                <a:gd name="T27" fmla="*/ 19 h 50"/>
                <a:gd name="T28" fmla="*/ 14 w 459"/>
                <a:gd name="T29" fmla="*/ 10 h 50"/>
                <a:gd name="T30" fmla="*/ 27 w 459"/>
                <a:gd name="T31" fmla="*/ 2 h 50"/>
                <a:gd name="T32" fmla="*/ 45 w 459"/>
                <a:gd name="T33" fmla="*/ 0 h 50"/>
                <a:gd name="T34" fmla="*/ 45 w 459"/>
                <a:gd name="T35" fmla="*/ 0 h 50"/>
                <a:gd name="T36" fmla="*/ 64 w 459"/>
                <a:gd name="T37" fmla="*/ 0 h 50"/>
                <a:gd name="T38" fmla="*/ 91 w 459"/>
                <a:gd name="T39" fmla="*/ 0 h 50"/>
                <a:gd name="T40" fmla="*/ 124 w 459"/>
                <a:gd name="T41" fmla="*/ 0 h 50"/>
                <a:gd name="T42" fmla="*/ 163 w 459"/>
                <a:gd name="T43" fmla="*/ 0 h 50"/>
                <a:gd name="T44" fmla="*/ 204 w 459"/>
                <a:gd name="T45" fmla="*/ 0 h 50"/>
                <a:gd name="T46" fmla="*/ 248 w 459"/>
                <a:gd name="T47" fmla="*/ 0 h 50"/>
                <a:gd name="T48" fmla="*/ 289 w 459"/>
                <a:gd name="T49" fmla="*/ 0 h 50"/>
                <a:gd name="T50" fmla="*/ 326 w 459"/>
                <a:gd name="T51" fmla="*/ 0 h 50"/>
                <a:gd name="T52" fmla="*/ 359 w 459"/>
                <a:gd name="T53" fmla="*/ 0 h 50"/>
                <a:gd name="T54" fmla="*/ 386 w 459"/>
                <a:gd name="T55" fmla="*/ 0 h 50"/>
                <a:gd name="T56" fmla="*/ 405 w 459"/>
                <a:gd name="T57" fmla="*/ 0 h 50"/>
                <a:gd name="T58" fmla="*/ 411 w 459"/>
                <a:gd name="T59" fmla="*/ 0 h 50"/>
                <a:gd name="T60" fmla="*/ 411 w 459"/>
                <a:gd name="T61" fmla="*/ 0 h 50"/>
                <a:gd name="T62" fmla="*/ 411 w 459"/>
                <a:gd name="T63" fmla="*/ 0 h 50"/>
                <a:gd name="T64" fmla="*/ 413 w 459"/>
                <a:gd name="T65" fmla="*/ 0 h 50"/>
                <a:gd name="T66" fmla="*/ 415 w 459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9" h="50">
                  <a:moveTo>
                    <a:pt x="415" y="0"/>
                  </a:moveTo>
                  <a:lnTo>
                    <a:pt x="424" y="0"/>
                  </a:lnTo>
                  <a:lnTo>
                    <a:pt x="436" y="4"/>
                  </a:lnTo>
                  <a:lnTo>
                    <a:pt x="446" y="10"/>
                  </a:lnTo>
                  <a:lnTo>
                    <a:pt x="455" y="25"/>
                  </a:lnTo>
                  <a:lnTo>
                    <a:pt x="459" y="46"/>
                  </a:lnTo>
                  <a:lnTo>
                    <a:pt x="457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2" y="29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4" y="0"/>
                  </a:lnTo>
                  <a:lnTo>
                    <a:pt x="91" y="0"/>
                  </a:lnTo>
                  <a:lnTo>
                    <a:pt x="124" y="0"/>
                  </a:lnTo>
                  <a:lnTo>
                    <a:pt x="163" y="0"/>
                  </a:lnTo>
                  <a:lnTo>
                    <a:pt x="204" y="0"/>
                  </a:lnTo>
                  <a:lnTo>
                    <a:pt x="248" y="0"/>
                  </a:lnTo>
                  <a:lnTo>
                    <a:pt x="289" y="0"/>
                  </a:lnTo>
                  <a:lnTo>
                    <a:pt x="326" y="0"/>
                  </a:lnTo>
                  <a:lnTo>
                    <a:pt x="359" y="0"/>
                  </a:lnTo>
                  <a:lnTo>
                    <a:pt x="386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3" y="0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Rectangle 539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540"/>
            <p:cNvSpPr>
              <a:spLocks/>
            </p:cNvSpPr>
            <p:nvPr/>
          </p:nvSpPr>
          <p:spPr bwMode="auto">
            <a:xfrm>
              <a:off x="1111180" y="5207000"/>
              <a:ext cx="811213" cy="26988"/>
            </a:xfrm>
            <a:custGeom>
              <a:avLst/>
              <a:gdLst>
                <a:gd name="T0" fmla="*/ 0 w 511"/>
                <a:gd name="T1" fmla="*/ 0 h 17"/>
                <a:gd name="T2" fmla="*/ 256 w 511"/>
                <a:gd name="T3" fmla="*/ 0 h 17"/>
                <a:gd name="T4" fmla="*/ 502 w 511"/>
                <a:gd name="T5" fmla="*/ 3 h 17"/>
                <a:gd name="T6" fmla="*/ 502 w 511"/>
                <a:gd name="T7" fmla="*/ 0 h 17"/>
                <a:gd name="T8" fmla="*/ 511 w 511"/>
                <a:gd name="T9" fmla="*/ 0 h 17"/>
                <a:gd name="T10" fmla="*/ 511 w 511"/>
                <a:gd name="T11" fmla="*/ 17 h 17"/>
                <a:gd name="T12" fmla="*/ 0 w 511"/>
                <a:gd name="T13" fmla="*/ 17 h 17"/>
                <a:gd name="T14" fmla="*/ 0 w 51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7">
                  <a:moveTo>
                    <a:pt x="0" y="0"/>
                  </a:moveTo>
                  <a:lnTo>
                    <a:pt x="256" y="0"/>
                  </a:lnTo>
                  <a:lnTo>
                    <a:pt x="502" y="3"/>
                  </a:lnTo>
                  <a:lnTo>
                    <a:pt x="502" y="0"/>
                  </a:lnTo>
                  <a:lnTo>
                    <a:pt x="511" y="0"/>
                  </a:lnTo>
                  <a:lnTo>
                    <a:pt x="511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541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Rectangle 542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543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8611193" y="135977"/>
            <a:ext cx="386663" cy="773048"/>
            <a:chOff x="1111180" y="3642974"/>
            <a:chExt cx="811213" cy="159101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2" name="Freeform 517"/>
            <p:cNvSpPr>
              <a:spLocks/>
            </p:cNvSpPr>
            <p:nvPr/>
          </p:nvSpPr>
          <p:spPr bwMode="auto">
            <a:xfrm>
              <a:off x="1154043" y="3735049"/>
              <a:ext cx="725488" cy="98425"/>
            </a:xfrm>
            <a:custGeom>
              <a:avLst/>
              <a:gdLst>
                <a:gd name="T0" fmla="*/ 457 w 457"/>
                <a:gd name="T1" fmla="*/ 0 h 62"/>
                <a:gd name="T2" fmla="*/ 457 w 457"/>
                <a:gd name="T3" fmla="*/ 0 h 62"/>
                <a:gd name="T4" fmla="*/ 457 w 457"/>
                <a:gd name="T5" fmla="*/ 0 h 62"/>
                <a:gd name="T6" fmla="*/ 457 w 457"/>
                <a:gd name="T7" fmla="*/ 2 h 62"/>
                <a:gd name="T8" fmla="*/ 457 w 457"/>
                <a:gd name="T9" fmla="*/ 6 h 62"/>
                <a:gd name="T10" fmla="*/ 457 w 457"/>
                <a:gd name="T11" fmla="*/ 12 h 62"/>
                <a:gd name="T12" fmla="*/ 457 w 457"/>
                <a:gd name="T13" fmla="*/ 33 h 62"/>
                <a:gd name="T14" fmla="*/ 450 w 457"/>
                <a:gd name="T15" fmla="*/ 47 h 62"/>
                <a:gd name="T16" fmla="*/ 440 w 457"/>
                <a:gd name="T17" fmla="*/ 56 h 62"/>
                <a:gd name="T18" fmla="*/ 430 w 457"/>
                <a:gd name="T19" fmla="*/ 60 h 62"/>
                <a:gd name="T20" fmla="*/ 419 w 457"/>
                <a:gd name="T21" fmla="*/ 62 h 62"/>
                <a:gd name="T22" fmla="*/ 413 w 457"/>
                <a:gd name="T23" fmla="*/ 62 h 62"/>
                <a:gd name="T24" fmla="*/ 409 w 457"/>
                <a:gd name="T25" fmla="*/ 62 h 62"/>
                <a:gd name="T26" fmla="*/ 403 w 457"/>
                <a:gd name="T27" fmla="*/ 62 h 62"/>
                <a:gd name="T28" fmla="*/ 382 w 457"/>
                <a:gd name="T29" fmla="*/ 62 h 62"/>
                <a:gd name="T30" fmla="*/ 351 w 457"/>
                <a:gd name="T31" fmla="*/ 62 h 62"/>
                <a:gd name="T32" fmla="*/ 314 w 457"/>
                <a:gd name="T33" fmla="*/ 62 h 62"/>
                <a:gd name="T34" fmla="*/ 271 w 457"/>
                <a:gd name="T35" fmla="*/ 62 h 62"/>
                <a:gd name="T36" fmla="*/ 223 w 457"/>
                <a:gd name="T37" fmla="*/ 62 h 62"/>
                <a:gd name="T38" fmla="*/ 177 w 457"/>
                <a:gd name="T39" fmla="*/ 62 h 62"/>
                <a:gd name="T40" fmla="*/ 134 w 457"/>
                <a:gd name="T41" fmla="*/ 62 h 62"/>
                <a:gd name="T42" fmla="*/ 97 w 457"/>
                <a:gd name="T43" fmla="*/ 62 h 62"/>
                <a:gd name="T44" fmla="*/ 66 w 457"/>
                <a:gd name="T45" fmla="*/ 62 h 62"/>
                <a:gd name="T46" fmla="*/ 45 w 457"/>
                <a:gd name="T47" fmla="*/ 62 h 62"/>
                <a:gd name="T48" fmla="*/ 27 w 457"/>
                <a:gd name="T49" fmla="*/ 60 h 62"/>
                <a:gd name="T50" fmla="*/ 14 w 457"/>
                <a:gd name="T51" fmla="*/ 53 h 62"/>
                <a:gd name="T52" fmla="*/ 6 w 457"/>
                <a:gd name="T53" fmla="*/ 43 h 62"/>
                <a:gd name="T54" fmla="*/ 2 w 457"/>
                <a:gd name="T55" fmla="*/ 33 h 62"/>
                <a:gd name="T56" fmla="*/ 0 w 457"/>
                <a:gd name="T57" fmla="*/ 22 h 62"/>
                <a:gd name="T58" fmla="*/ 0 w 457"/>
                <a:gd name="T59" fmla="*/ 16 h 62"/>
                <a:gd name="T60" fmla="*/ 0 w 457"/>
                <a:gd name="T61" fmla="*/ 12 h 62"/>
                <a:gd name="T62" fmla="*/ 6 w 457"/>
                <a:gd name="T63" fmla="*/ 4 h 62"/>
                <a:gd name="T64" fmla="*/ 457 w 457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2">
                  <a:moveTo>
                    <a:pt x="457" y="0"/>
                  </a:moveTo>
                  <a:lnTo>
                    <a:pt x="457" y="0"/>
                  </a:lnTo>
                  <a:lnTo>
                    <a:pt x="457" y="0"/>
                  </a:lnTo>
                  <a:lnTo>
                    <a:pt x="457" y="2"/>
                  </a:lnTo>
                  <a:lnTo>
                    <a:pt x="457" y="6"/>
                  </a:lnTo>
                  <a:lnTo>
                    <a:pt x="457" y="12"/>
                  </a:lnTo>
                  <a:lnTo>
                    <a:pt x="457" y="33"/>
                  </a:lnTo>
                  <a:lnTo>
                    <a:pt x="450" y="47"/>
                  </a:lnTo>
                  <a:lnTo>
                    <a:pt x="440" y="56"/>
                  </a:lnTo>
                  <a:lnTo>
                    <a:pt x="430" y="60"/>
                  </a:lnTo>
                  <a:lnTo>
                    <a:pt x="419" y="62"/>
                  </a:lnTo>
                  <a:lnTo>
                    <a:pt x="413" y="62"/>
                  </a:lnTo>
                  <a:lnTo>
                    <a:pt x="409" y="62"/>
                  </a:lnTo>
                  <a:lnTo>
                    <a:pt x="403" y="62"/>
                  </a:lnTo>
                  <a:lnTo>
                    <a:pt x="382" y="62"/>
                  </a:lnTo>
                  <a:lnTo>
                    <a:pt x="351" y="62"/>
                  </a:lnTo>
                  <a:lnTo>
                    <a:pt x="314" y="62"/>
                  </a:lnTo>
                  <a:lnTo>
                    <a:pt x="271" y="62"/>
                  </a:lnTo>
                  <a:lnTo>
                    <a:pt x="223" y="62"/>
                  </a:lnTo>
                  <a:lnTo>
                    <a:pt x="177" y="62"/>
                  </a:lnTo>
                  <a:lnTo>
                    <a:pt x="134" y="62"/>
                  </a:lnTo>
                  <a:lnTo>
                    <a:pt x="97" y="62"/>
                  </a:lnTo>
                  <a:lnTo>
                    <a:pt x="66" y="62"/>
                  </a:lnTo>
                  <a:lnTo>
                    <a:pt x="45" y="62"/>
                  </a:lnTo>
                  <a:lnTo>
                    <a:pt x="27" y="60"/>
                  </a:lnTo>
                  <a:lnTo>
                    <a:pt x="14" y="53"/>
                  </a:lnTo>
                  <a:lnTo>
                    <a:pt x="6" y="43"/>
                  </a:lnTo>
                  <a:lnTo>
                    <a:pt x="2" y="33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6" y="4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Rectangle 518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Rectangle 519"/>
            <p:cNvSpPr>
              <a:spLocks noChangeArrowheads="1"/>
            </p:cNvSpPr>
            <p:nvPr/>
          </p:nvSpPr>
          <p:spPr bwMode="auto">
            <a:xfrm>
              <a:off x="1111180" y="3642974"/>
              <a:ext cx="811213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520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2 w 494"/>
                <a:gd name="T3" fmla="*/ 2 h 54"/>
                <a:gd name="T4" fmla="*/ 490 w 494"/>
                <a:gd name="T5" fmla="*/ 7 h 54"/>
                <a:gd name="T6" fmla="*/ 488 w 494"/>
                <a:gd name="T7" fmla="*/ 11 h 54"/>
                <a:gd name="T8" fmla="*/ 486 w 494"/>
                <a:gd name="T9" fmla="*/ 15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2" y="2"/>
                  </a:lnTo>
                  <a:lnTo>
                    <a:pt x="490" y="7"/>
                  </a:lnTo>
                  <a:lnTo>
                    <a:pt x="488" y="11"/>
                  </a:lnTo>
                  <a:lnTo>
                    <a:pt x="486" y="15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Rectangle 521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Freeform 522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Freeform 523"/>
            <p:cNvSpPr>
              <a:spLocks/>
            </p:cNvSpPr>
            <p:nvPr/>
          </p:nvSpPr>
          <p:spPr bwMode="auto">
            <a:xfrm>
              <a:off x="1154043" y="5043488"/>
              <a:ext cx="725488" cy="101600"/>
            </a:xfrm>
            <a:custGeom>
              <a:avLst/>
              <a:gdLst>
                <a:gd name="T0" fmla="*/ 413 w 457"/>
                <a:gd name="T1" fmla="*/ 0 h 64"/>
                <a:gd name="T2" fmla="*/ 419 w 457"/>
                <a:gd name="T3" fmla="*/ 0 h 64"/>
                <a:gd name="T4" fmla="*/ 430 w 457"/>
                <a:gd name="T5" fmla="*/ 2 h 64"/>
                <a:gd name="T6" fmla="*/ 440 w 457"/>
                <a:gd name="T7" fmla="*/ 6 h 64"/>
                <a:gd name="T8" fmla="*/ 450 w 457"/>
                <a:gd name="T9" fmla="*/ 15 h 64"/>
                <a:gd name="T10" fmla="*/ 457 w 457"/>
                <a:gd name="T11" fmla="*/ 29 h 64"/>
                <a:gd name="T12" fmla="*/ 457 w 457"/>
                <a:gd name="T13" fmla="*/ 50 h 64"/>
                <a:gd name="T14" fmla="*/ 457 w 457"/>
                <a:gd name="T15" fmla="*/ 56 h 64"/>
                <a:gd name="T16" fmla="*/ 457 w 457"/>
                <a:gd name="T17" fmla="*/ 60 h 64"/>
                <a:gd name="T18" fmla="*/ 457 w 457"/>
                <a:gd name="T19" fmla="*/ 62 h 64"/>
                <a:gd name="T20" fmla="*/ 457 w 457"/>
                <a:gd name="T21" fmla="*/ 64 h 64"/>
                <a:gd name="T22" fmla="*/ 457 w 457"/>
                <a:gd name="T23" fmla="*/ 64 h 64"/>
                <a:gd name="T24" fmla="*/ 6 w 457"/>
                <a:gd name="T25" fmla="*/ 58 h 64"/>
                <a:gd name="T26" fmla="*/ 0 w 457"/>
                <a:gd name="T27" fmla="*/ 50 h 64"/>
                <a:gd name="T28" fmla="*/ 0 w 457"/>
                <a:gd name="T29" fmla="*/ 48 h 64"/>
                <a:gd name="T30" fmla="*/ 0 w 457"/>
                <a:gd name="T31" fmla="*/ 39 h 64"/>
                <a:gd name="T32" fmla="*/ 2 w 457"/>
                <a:gd name="T33" fmla="*/ 31 h 64"/>
                <a:gd name="T34" fmla="*/ 6 w 457"/>
                <a:gd name="T35" fmla="*/ 19 h 64"/>
                <a:gd name="T36" fmla="*/ 14 w 457"/>
                <a:gd name="T37" fmla="*/ 10 h 64"/>
                <a:gd name="T38" fmla="*/ 27 w 457"/>
                <a:gd name="T39" fmla="*/ 2 h 64"/>
                <a:gd name="T40" fmla="*/ 45 w 457"/>
                <a:gd name="T41" fmla="*/ 0 h 64"/>
                <a:gd name="T42" fmla="*/ 66 w 457"/>
                <a:gd name="T43" fmla="*/ 0 h 64"/>
                <a:gd name="T44" fmla="*/ 97 w 457"/>
                <a:gd name="T45" fmla="*/ 0 h 64"/>
                <a:gd name="T46" fmla="*/ 134 w 457"/>
                <a:gd name="T47" fmla="*/ 0 h 64"/>
                <a:gd name="T48" fmla="*/ 177 w 457"/>
                <a:gd name="T49" fmla="*/ 0 h 64"/>
                <a:gd name="T50" fmla="*/ 223 w 457"/>
                <a:gd name="T51" fmla="*/ 0 h 64"/>
                <a:gd name="T52" fmla="*/ 271 w 457"/>
                <a:gd name="T53" fmla="*/ 0 h 64"/>
                <a:gd name="T54" fmla="*/ 314 w 457"/>
                <a:gd name="T55" fmla="*/ 0 h 64"/>
                <a:gd name="T56" fmla="*/ 351 w 457"/>
                <a:gd name="T57" fmla="*/ 0 h 64"/>
                <a:gd name="T58" fmla="*/ 382 w 457"/>
                <a:gd name="T59" fmla="*/ 0 h 64"/>
                <a:gd name="T60" fmla="*/ 403 w 457"/>
                <a:gd name="T61" fmla="*/ 0 h 64"/>
                <a:gd name="T62" fmla="*/ 411 w 457"/>
                <a:gd name="T63" fmla="*/ 0 h 64"/>
                <a:gd name="T64" fmla="*/ 413 w 457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4">
                  <a:moveTo>
                    <a:pt x="413" y="0"/>
                  </a:moveTo>
                  <a:lnTo>
                    <a:pt x="419" y="0"/>
                  </a:lnTo>
                  <a:lnTo>
                    <a:pt x="430" y="2"/>
                  </a:lnTo>
                  <a:lnTo>
                    <a:pt x="440" y="6"/>
                  </a:lnTo>
                  <a:lnTo>
                    <a:pt x="450" y="15"/>
                  </a:lnTo>
                  <a:lnTo>
                    <a:pt x="457" y="29"/>
                  </a:lnTo>
                  <a:lnTo>
                    <a:pt x="457" y="50"/>
                  </a:lnTo>
                  <a:lnTo>
                    <a:pt x="457" y="56"/>
                  </a:lnTo>
                  <a:lnTo>
                    <a:pt x="457" y="60"/>
                  </a:lnTo>
                  <a:lnTo>
                    <a:pt x="457" y="62"/>
                  </a:lnTo>
                  <a:lnTo>
                    <a:pt x="457" y="64"/>
                  </a:lnTo>
                  <a:lnTo>
                    <a:pt x="457" y="64"/>
                  </a:lnTo>
                  <a:lnTo>
                    <a:pt x="6" y="58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39"/>
                  </a:lnTo>
                  <a:lnTo>
                    <a:pt x="2" y="31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66" y="0"/>
                  </a:lnTo>
                  <a:lnTo>
                    <a:pt x="97" y="0"/>
                  </a:lnTo>
                  <a:lnTo>
                    <a:pt x="134" y="0"/>
                  </a:lnTo>
                  <a:lnTo>
                    <a:pt x="177" y="0"/>
                  </a:lnTo>
                  <a:lnTo>
                    <a:pt x="223" y="0"/>
                  </a:lnTo>
                  <a:lnTo>
                    <a:pt x="271" y="0"/>
                  </a:lnTo>
                  <a:lnTo>
                    <a:pt x="314" y="0"/>
                  </a:lnTo>
                  <a:lnTo>
                    <a:pt x="351" y="0"/>
                  </a:lnTo>
                  <a:lnTo>
                    <a:pt x="382" y="0"/>
                  </a:lnTo>
                  <a:lnTo>
                    <a:pt x="403" y="0"/>
                  </a:lnTo>
                  <a:lnTo>
                    <a:pt x="411" y="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Rectangle 524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Rectangle 525"/>
            <p:cNvSpPr>
              <a:spLocks noChangeArrowheads="1"/>
            </p:cNvSpPr>
            <p:nvPr/>
          </p:nvSpPr>
          <p:spPr bwMode="auto">
            <a:xfrm>
              <a:off x="1111180" y="5207000"/>
              <a:ext cx="811213" cy="26988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526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Rectangle 527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528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Rectangle 529"/>
            <p:cNvSpPr>
              <a:spLocks noChangeArrowheads="1"/>
            </p:cNvSpPr>
            <p:nvPr/>
          </p:nvSpPr>
          <p:spPr bwMode="auto">
            <a:xfrm>
              <a:off x="1249293" y="4914900"/>
              <a:ext cx="534988" cy="10318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Rectangle 530"/>
            <p:cNvSpPr>
              <a:spLocks noChangeArrowheads="1"/>
            </p:cNvSpPr>
            <p:nvPr/>
          </p:nvSpPr>
          <p:spPr bwMode="auto">
            <a:xfrm>
              <a:off x="1249293" y="4000161"/>
              <a:ext cx="534988" cy="86870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Rectangle 531"/>
            <p:cNvSpPr>
              <a:spLocks noChangeArrowheads="1"/>
            </p:cNvSpPr>
            <p:nvPr/>
          </p:nvSpPr>
          <p:spPr bwMode="auto">
            <a:xfrm>
              <a:off x="1249293" y="3862049"/>
              <a:ext cx="534988" cy="1016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Freeform 532"/>
            <p:cNvSpPr>
              <a:spLocks/>
            </p:cNvSpPr>
            <p:nvPr/>
          </p:nvSpPr>
          <p:spPr bwMode="auto">
            <a:xfrm>
              <a:off x="1154043" y="3754099"/>
              <a:ext cx="725488" cy="79375"/>
            </a:xfrm>
            <a:custGeom>
              <a:avLst/>
              <a:gdLst>
                <a:gd name="T0" fmla="*/ 0 w 457"/>
                <a:gd name="T1" fmla="*/ 0 h 50"/>
                <a:gd name="T2" fmla="*/ 457 w 457"/>
                <a:gd name="T3" fmla="*/ 0 h 50"/>
                <a:gd name="T4" fmla="*/ 457 w 457"/>
                <a:gd name="T5" fmla="*/ 6 h 50"/>
                <a:gd name="T6" fmla="*/ 455 w 457"/>
                <a:gd name="T7" fmla="*/ 27 h 50"/>
                <a:gd name="T8" fmla="*/ 446 w 457"/>
                <a:gd name="T9" fmla="*/ 39 h 50"/>
                <a:gd name="T10" fmla="*/ 436 w 457"/>
                <a:gd name="T11" fmla="*/ 46 h 50"/>
                <a:gd name="T12" fmla="*/ 424 w 457"/>
                <a:gd name="T13" fmla="*/ 50 h 50"/>
                <a:gd name="T14" fmla="*/ 415 w 457"/>
                <a:gd name="T15" fmla="*/ 50 h 50"/>
                <a:gd name="T16" fmla="*/ 413 w 457"/>
                <a:gd name="T17" fmla="*/ 50 h 50"/>
                <a:gd name="T18" fmla="*/ 411 w 457"/>
                <a:gd name="T19" fmla="*/ 50 h 50"/>
                <a:gd name="T20" fmla="*/ 411 w 457"/>
                <a:gd name="T21" fmla="*/ 50 h 50"/>
                <a:gd name="T22" fmla="*/ 409 w 457"/>
                <a:gd name="T23" fmla="*/ 50 h 50"/>
                <a:gd name="T24" fmla="*/ 403 w 457"/>
                <a:gd name="T25" fmla="*/ 50 h 50"/>
                <a:gd name="T26" fmla="*/ 386 w 457"/>
                <a:gd name="T27" fmla="*/ 50 h 50"/>
                <a:gd name="T28" fmla="*/ 359 w 457"/>
                <a:gd name="T29" fmla="*/ 50 h 50"/>
                <a:gd name="T30" fmla="*/ 326 w 457"/>
                <a:gd name="T31" fmla="*/ 50 h 50"/>
                <a:gd name="T32" fmla="*/ 289 w 457"/>
                <a:gd name="T33" fmla="*/ 50 h 50"/>
                <a:gd name="T34" fmla="*/ 248 w 457"/>
                <a:gd name="T35" fmla="*/ 50 h 50"/>
                <a:gd name="T36" fmla="*/ 204 w 457"/>
                <a:gd name="T37" fmla="*/ 50 h 50"/>
                <a:gd name="T38" fmla="*/ 163 w 457"/>
                <a:gd name="T39" fmla="*/ 50 h 50"/>
                <a:gd name="T40" fmla="*/ 124 w 457"/>
                <a:gd name="T41" fmla="*/ 50 h 50"/>
                <a:gd name="T42" fmla="*/ 91 w 457"/>
                <a:gd name="T43" fmla="*/ 50 h 50"/>
                <a:gd name="T44" fmla="*/ 64 w 457"/>
                <a:gd name="T45" fmla="*/ 50 h 50"/>
                <a:gd name="T46" fmla="*/ 45 w 457"/>
                <a:gd name="T47" fmla="*/ 50 h 50"/>
                <a:gd name="T48" fmla="*/ 43 w 457"/>
                <a:gd name="T49" fmla="*/ 50 h 50"/>
                <a:gd name="T50" fmla="*/ 27 w 457"/>
                <a:gd name="T51" fmla="*/ 48 h 50"/>
                <a:gd name="T52" fmla="*/ 14 w 457"/>
                <a:gd name="T53" fmla="*/ 41 h 50"/>
                <a:gd name="T54" fmla="*/ 6 w 457"/>
                <a:gd name="T55" fmla="*/ 31 h 50"/>
                <a:gd name="T56" fmla="*/ 2 w 457"/>
                <a:gd name="T57" fmla="*/ 21 h 50"/>
                <a:gd name="T58" fmla="*/ 0 w 457"/>
                <a:gd name="T59" fmla="*/ 10 h 50"/>
                <a:gd name="T60" fmla="*/ 0 w 457"/>
                <a:gd name="T61" fmla="*/ 4 h 50"/>
                <a:gd name="T62" fmla="*/ 0 w 457"/>
                <a:gd name="T63" fmla="*/ 2 h 50"/>
                <a:gd name="T64" fmla="*/ 0 w 457"/>
                <a:gd name="T65" fmla="*/ 0 h 50"/>
                <a:gd name="T66" fmla="*/ 0 w 457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7" h="50">
                  <a:moveTo>
                    <a:pt x="0" y="0"/>
                  </a:moveTo>
                  <a:lnTo>
                    <a:pt x="457" y="0"/>
                  </a:lnTo>
                  <a:lnTo>
                    <a:pt x="457" y="6"/>
                  </a:lnTo>
                  <a:lnTo>
                    <a:pt x="455" y="27"/>
                  </a:lnTo>
                  <a:lnTo>
                    <a:pt x="446" y="39"/>
                  </a:lnTo>
                  <a:lnTo>
                    <a:pt x="436" y="46"/>
                  </a:lnTo>
                  <a:lnTo>
                    <a:pt x="424" y="50"/>
                  </a:lnTo>
                  <a:lnTo>
                    <a:pt x="415" y="50"/>
                  </a:lnTo>
                  <a:lnTo>
                    <a:pt x="413" y="50"/>
                  </a:lnTo>
                  <a:lnTo>
                    <a:pt x="411" y="50"/>
                  </a:lnTo>
                  <a:lnTo>
                    <a:pt x="411" y="50"/>
                  </a:lnTo>
                  <a:lnTo>
                    <a:pt x="409" y="50"/>
                  </a:lnTo>
                  <a:lnTo>
                    <a:pt x="403" y="50"/>
                  </a:lnTo>
                  <a:lnTo>
                    <a:pt x="386" y="50"/>
                  </a:lnTo>
                  <a:lnTo>
                    <a:pt x="359" y="50"/>
                  </a:lnTo>
                  <a:lnTo>
                    <a:pt x="326" y="50"/>
                  </a:lnTo>
                  <a:lnTo>
                    <a:pt x="289" y="50"/>
                  </a:lnTo>
                  <a:lnTo>
                    <a:pt x="248" y="50"/>
                  </a:lnTo>
                  <a:lnTo>
                    <a:pt x="204" y="50"/>
                  </a:lnTo>
                  <a:lnTo>
                    <a:pt x="163" y="50"/>
                  </a:lnTo>
                  <a:lnTo>
                    <a:pt x="124" y="50"/>
                  </a:lnTo>
                  <a:lnTo>
                    <a:pt x="91" y="50"/>
                  </a:lnTo>
                  <a:lnTo>
                    <a:pt x="64" y="50"/>
                  </a:lnTo>
                  <a:lnTo>
                    <a:pt x="45" y="50"/>
                  </a:lnTo>
                  <a:lnTo>
                    <a:pt x="43" y="50"/>
                  </a:lnTo>
                  <a:lnTo>
                    <a:pt x="27" y="48"/>
                  </a:lnTo>
                  <a:lnTo>
                    <a:pt x="14" y="41"/>
                  </a:lnTo>
                  <a:lnTo>
                    <a:pt x="6" y="31"/>
                  </a:lnTo>
                  <a:lnTo>
                    <a:pt x="2" y="21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Rectangle 533"/>
            <p:cNvSpPr>
              <a:spLocks noChangeArrowheads="1"/>
            </p:cNvSpPr>
            <p:nvPr/>
          </p:nvSpPr>
          <p:spPr bwMode="auto">
            <a:xfrm>
              <a:off x="1228655" y="3990636"/>
              <a:ext cx="574675" cy="158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Freeform 534"/>
            <p:cNvSpPr>
              <a:spLocks/>
            </p:cNvSpPr>
            <p:nvPr/>
          </p:nvSpPr>
          <p:spPr bwMode="auto">
            <a:xfrm>
              <a:off x="1111180" y="3642974"/>
              <a:ext cx="811213" cy="25400"/>
            </a:xfrm>
            <a:custGeom>
              <a:avLst/>
              <a:gdLst>
                <a:gd name="T0" fmla="*/ 0 w 511"/>
                <a:gd name="T1" fmla="*/ 0 h 16"/>
                <a:gd name="T2" fmla="*/ 511 w 511"/>
                <a:gd name="T3" fmla="*/ 0 h 16"/>
                <a:gd name="T4" fmla="*/ 511 w 511"/>
                <a:gd name="T5" fmla="*/ 16 h 16"/>
                <a:gd name="T6" fmla="*/ 502 w 511"/>
                <a:gd name="T7" fmla="*/ 16 h 16"/>
                <a:gd name="T8" fmla="*/ 502 w 511"/>
                <a:gd name="T9" fmla="*/ 16 h 16"/>
                <a:gd name="T10" fmla="*/ 254 w 511"/>
                <a:gd name="T11" fmla="*/ 16 h 16"/>
                <a:gd name="T12" fmla="*/ 0 w 511"/>
                <a:gd name="T13" fmla="*/ 16 h 16"/>
                <a:gd name="T14" fmla="*/ 0 w 511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6">
                  <a:moveTo>
                    <a:pt x="0" y="0"/>
                  </a:moveTo>
                  <a:lnTo>
                    <a:pt x="511" y="0"/>
                  </a:lnTo>
                  <a:lnTo>
                    <a:pt x="511" y="16"/>
                  </a:lnTo>
                  <a:lnTo>
                    <a:pt x="502" y="16"/>
                  </a:lnTo>
                  <a:lnTo>
                    <a:pt x="502" y="16"/>
                  </a:lnTo>
                  <a:lnTo>
                    <a:pt x="254" y="16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Freeform 535"/>
            <p:cNvSpPr>
              <a:spLocks/>
            </p:cNvSpPr>
            <p:nvPr/>
          </p:nvSpPr>
          <p:spPr bwMode="auto">
            <a:xfrm>
              <a:off x="1123880" y="3668374"/>
              <a:ext cx="784225" cy="85725"/>
            </a:xfrm>
            <a:custGeom>
              <a:avLst/>
              <a:gdLst>
                <a:gd name="T0" fmla="*/ 494 w 494"/>
                <a:gd name="T1" fmla="*/ 0 h 54"/>
                <a:gd name="T2" fmla="*/ 494 w 494"/>
                <a:gd name="T3" fmla="*/ 0 h 54"/>
                <a:gd name="T4" fmla="*/ 490 w 494"/>
                <a:gd name="T5" fmla="*/ 4 h 54"/>
                <a:gd name="T6" fmla="*/ 488 w 494"/>
                <a:gd name="T7" fmla="*/ 9 h 54"/>
                <a:gd name="T8" fmla="*/ 488 w 494"/>
                <a:gd name="T9" fmla="*/ 13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4" y="0"/>
                  </a:lnTo>
                  <a:lnTo>
                    <a:pt x="490" y="4"/>
                  </a:lnTo>
                  <a:lnTo>
                    <a:pt x="488" y="9"/>
                  </a:lnTo>
                  <a:lnTo>
                    <a:pt x="488" y="13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Rectangle 536"/>
            <p:cNvSpPr>
              <a:spLocks noChangeArrowheads="1"/>
            </p:cNvSpPr>
            <p:nvPr/>
          </p:nvSpPr>
          <p:spPr bwMode="auto">
            <a:xfrm>
              <a:off x="1222305" y="3833474"/>
              <a:ext cx="584200" cy="2857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Freeform 537"/>
            <p:cNvSpPr>
              <a:spLocks/>
            </p:cNvSpPr>
            <p:nvPr/>
          </p:nvSpPr>
          <p:spPr bwMode="auto">
            <a:xfrm>
              <a:off x="1209605" y="3963649"/>
              <a:ext cx="612775" cy="26988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Freeform 538"/>
            <p:cNvSpPr>
              <a:spLocks/>
            </p:cNvSpPr>
            <p:nvPr/>
          </p:nvSpPr>
          <p:spPr bwMode="auto">
            <a:xfrm>
              <a:off x="1154043" y="5043488"/>
              <a:ext cx="728663" cy="79375"/>
            </a:xfrm>
            <a:custGeom>
              <a:avLst/>
              <a:gdLst>
                <a:gd name="T0" fmla="*/ 415 w 459"/>
                <a:gd name="T1" fmla="*/ 0 h 50"/>
                <a:gd name="T2" fmla="*/ 424 w 459"/>
                <a:gd name="T3" fmla="*/ 0 h 50"/>
                <a:gd name="T4" fmla="*/ 436 w 459"/>
                <a:gd name="T5" fmla="*/ 4 h 50"/>
                <a:gd name="T6" fmla="*/ 446 w 459"/>
                <a:gd name="T7" fmla="*/ 10 h 50"/>
                <a:gd name="T8" fmla="*/ 455 w 459"/>
                <a:gd name="T9" fmla="*/ 25 h 50"/>
                <a:gd name="T10" fmla="*/ 459 w 459"/>
                <a:gd name="T11" fmla="*/ 46 h 50"/>
                <a:gd name="T12" fmla="*/ 457 w 459"/>
                <a:gd name="T13" fmla="*/ 50 h 50"/>
                <a:gd name="T14" fmla="*/ 0 w 459"/>
                <a:gd name="T15" fmla="*/ 50 h 50"/>
                <a:gd name="T16" fmla="*/ 0 w 459"/>
                <a:gd name="T17" fmla="*/ 50 h 50"/>
                <a:gd name="T18" fmla="*/ 0 w 459"/>
                <a:gd name="T19" fmla="*/ 50 h 50"/>
                <a:gd name="T20" fmla="*/ 0 w 459"/>
                <a:gd name="T21" fmla="*/ 46 h 50"/>
                <a:gd name="T22" fmla="*/ 0 w 459"/>
                <a:gd name="T23" fmla="*/ 39 h 50"/>
                <a:gd name="T24" fmla="*/ 2 w 459"/>
                <a:gd name="T25" fmla="*/ 29 h 50"/>
                <a:gd name="T26" fmla="*/ 6 w 459"/>
                <a:gd name="T27" fmla="*/ 19 h 50"/>
                <a:gd name="T28" fmla="*/ 14 w 459"/>
                <a:gd name="T29" fmla="*/ 10 h 50"/>
                <a:gd name="T30" fmla="*/ 27 w 459"/>
                <a:gd name="T31" fmla="*/ 2 h 50"/>
                <a:gd name="T32" fmla="*/ 45 w 459"/>
                <a:gd name="T33" fmla="*/ 0 h 50"/>
                <a:gd name="T34" fmla="*/ 45 w 459"/>
                <a:gd name="T35" fmla="*/ 0 h 50"/>
                <a:gd name="T36" fmla="*/ 64 w 459"/>
                <a:gd name="T37" fmla="*/ 0 h 50"/>
                <a:gd name="T38" fmla="*/ 91 w 459"/>
                <a:gd name="T39" fmla="*/ 0 h 50"/>
                <a:gd name="T40" fmla="*/ 124 w 459"/>
                <a:gd name="T41" fmla="*/ 0 h 50"/>
                <a:gd name="T42" fmla="*/ 163 w 459"/>
                <a:gd name="T43" fmla="*/ 0 h 50"/>
                <a:gd name="T44" fmla="*/ 204 w 459"/>
                <a:gd name="T45" fmla="*/ 0 h 50"/>
                <a:gd name="T46" fmla="*/ 248 w 459"/>
                <a:gd name="T47" fmla="*/ 0 h 50"/>
                <a:gd name="T48" fmla="*/ 289 w 459"/>
                <a:gd name="T49" fmla="*/ 0 h 50"/>
                <a:gd name="T50" fmla="*/ 326 w 459"/>
                <a:gd name="T51" fmla="*/ 0 h 50"/>
                <a:gd name="T52" fmla="*/ 359 w 459"/>
                <a:gd name="T53" fmla="*/ 0 h 50"/>
                <a:gd name="T54" fmla="*/ 386 w 459"/>
                <a:gd name="T55" fmla="*/ 0 h 50"/>
                <a:gd name="T56" fmla="*/ 405 w 459"/>
                <a:gd name="T57" fmla="*/ 0 h 50"/>
                <a:gd name="T58" fmla="*/ 411 w 459"/>
                <a:gd name="T59" fmla="*/ 0 h 50"/>
                <a:gd name="T60" fmla="*/ 411 w 459"/>
                <a:gd name="T61" fmla="*/ 0 h 50"/>
                <a:gd name="T62" fmla="*/ 411 w 459"/>
                <a:gd name="T63" fmla="*/ 0 h 50"/>
                <a:gd name="T64" fmla="*/ 413 w 459"/>
                <a:gd name="T65" fmla="*/ 0 h 50"/>
                <a:gd name="T66" fmla="*/ 415 w 459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9" h="50">
                  <a:moveTo>
                    <a:pt x="415" y="0"/>
                  </a:moveTo>
                  <a:lnTo>
                    <a:pt x="424" y="0"/>
                  </a:lnTo>
                  <a:lnTo>
                    <a:pt x="436" y="4"/>
                  </a:lnTo>
                  <a:lnTo>
                    <a:pt x="446" y="10"/>
                  </a:lnTo>
                  <a:lnTo>
                    <a:pt x="455" y="25"/>
                  </a:lnTo>
                  <a:lnTo>
                    <a:pt x="459" y="46"/>
                  </a:lnTo>
                  <a:lnTo>
                    <a:pt x="457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2" y="29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4" y="0"/>
                  </a:lnTo>
                  <a:lnTo>
                    <a:pt x="91" y="0"/>
                  </a:lnTo>
                  <a:lnTo>
                    <a:pt x="124" y="0"/>
                  </a:lnTo>
                  <a:lnTo>
                    <a:pt x="163" y="0"/>
                  </a:lnTo>
                  <a:lnTo>
                    <a:pt x="204" y="0"/>
                  </a:lnTo>
                  <a:lnTo>
                    <a:pt x="248" y="0"/>
                  </a:lnTo>
                  <a:lnTo>
                    <a:pt x="289" y="0"/>
                  </a:lnTo>
                  <a:lnTo>
                    <a:pt x="326" y="0"/>
                  </a:lnTo>
                  <a:lnTo>
                    <a:pt x="359" y="0"/>
                  </a:lnTo>
                  <a:lnTo>
                    <a:pt x="386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3" y="0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Rectangle 539"/>
            <p:cNvSpPr>
              <a:spLocks noChangeArrowheads="1"/>
            </p:cNvSpPr>
            <p:nvPr/>
          </p:nvSpPr>
          <p:spPr bwMode="auto">
            <a:xfrm>
              <a:off x="1228655" y="4868863"/>
              <a:ext cx="574675" cy="17463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Freeform 540"/>
            <p:cNvSpPr>
              <a:spLocks/>
            </p:cNvSpPr>
            <p:nvPr/>
          </p:nvSpPr>
          <p:spPr bwMode="auto">
            <a:xfrm>
              <a:off x="1111180" y="5207000"/>
              <a:ext cx="811213" cy="26988"/>
            </a:xfrm>
            <a:custGeom>
              <a:avLst/>
              <a:gdLst>
                <a:gd name="T0" fmla="*/ 0 w 511"/>
                <a:gd name="T1" fmla="*/ 0 h 17"/>
                <a:gd name="T2" fmla="*/ 256 w 511"/>
                <a:gd name="T3" fmla="*/ 0 h 17"/>
                <a:gd name="T4" fmla="*/ 502 w 511"/>
                <a:gd name="T5" fmla="*/ 3 h 17"/>
                <a:gd name="T6" fmla="*/ 502 w 511"/>
                <a:gd name="T7" fmla="*/ 0 h 17"/>
                <a:gd name="T8" fmla="*/ 511 w 511"/>
                <a:gd name="T9" fmla="*/ 0 h 17"/>
                <a:gd name="T10" fmla="*/ 511 w 511"/>
                <a:gd name="T11" fmla="*/ 17 h 17"/>
                <a:gd name="T12" fmla="*/ 0 w 511"/>
                <a:gd name="T13" fmla="*/ 17 h 17"/>
                <a:gd name="T14" fmla="*/ 0 w 51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7">
                  <a:moveTo>
                    <a:pt x="0" y="0"/>
                  </a:moveTo>
                  <a:lnTo>
                    <a:pt x="256" y="0"/>
                  </a:lnTo>
                  <a:lnTo>
                    <a:pt x="502" y="3"/>
                  </a:lnTo>
                  <a:lnTo>
                    <a:pt x="502" y="0"/>
                  </a:lnTo>
                  <a:lnTo>
                    <a:pt x="511" y="0"/>
                  </a:lnTo>
                  <a:lnTo>
                    <a:pt x="511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Freeform 541"/>
            <p:cNvSpPr>
              <a:spLocks/>
            </p:cNvSpPr>
            <p:nvPr/>
          </p:nvSpPr>
          <p:spPr bwMode="auto">
            <a:xfrm>
              <a:off x="1123880" y="5122863"/>
              <a:ext cx="784225" cy="88900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" name="Rectangle 542"/>
            <p:cNvSpPr>
              <a:spLocks noChangeArrowheads="1"/>
            </p:cNvSpPr>
            <p:nvPr/>
          </p:nvSpPr>
          <p:spPr bwMode="auto">
            <a:xfrm>
              <a:off x="1222305" y="5018088"/>
              <a:ext cx="584200" cy="25400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Freeform 543"/>
            <p:cNvSpPr>
              <a:spLocks/>
            </p:cNvSpPr>
            <p:nvPr/>
          </p:nvSpPr>
          <p:spPr bwMode="auto">
            <a:xfrm>
              <a:off x="1209605" y="4886325"/>
              <a:ext cx="612775" cy="28575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8994964" y="700736"/>
            <a:ext cx="270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1.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내용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_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대비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대칭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3" name="자유형 72"/>
          <p:cNvSpPr/>
          <p:nvPr/>
        </p:nvSpPr>
        <p:spPr>
          <a:xfrm rot="2700000">
            <a:off x="128809" y="1687180"/>
            <a:ext cx="1267002" cy="1267002"/>
          </a:xfrm>
          <a:custGeom>
            <a:avLst/>
            <a:gdLst>
              <a:gd name="connsiteX0" fmla="*/ 257969 w 1761525"/>
              <a:gd name="connsiteY0" fmla="*/ 257969 h 1761525"/>
              <a:gd name="connsiteX1" fmla="*/ 1436663 w 1761525"/>
              <a:gd name="connsiteY1" fmla="*/ 197507 h 1761525"/>
              <a:gd name="connsiteX2" fmla="*/ 1438951 w 1761525"/>
              <a:gd name="connsiteY2" fmla="*/ 199575 h 1761525"/>
              <a:gd name="connsiteX3" fmla="*/ 1456946 w 1761525"/>
              <a:gd name="connsiteY3" fmla="*/ 195616 h 1761525"/>
              <a:gd name="connsiteX4" fmla="*/ 1614405 w 1761525"/>
              <a:gd name="connsiteY4" fmla="*/ 147119 h 1761525"/>
              <a:gd name="connsiteX5" fmla="*/ 1565908 w 1761525"/>
              <a:gd name="connsiteY5" fmla="*/ 304578 h 1761525"/>
              <a:gd name="connsiteX6" fmla="*/ 1561949 w 1761525"/>
              <a:gd name="connsiteY6" fmla="*/ 322573 h 1761525"/>
              <a:gd name="connsiteX7" fmla="*/ 1564018 w 1761525"/>
              <a:gd name="connsiteY7" fmla="*/ 324861 h 1761525"/>
              <a:gd name="connsiteX8" fmla="*/ 1503556 w 1761525"/>
              <a:gd name="connsiteY8" fmla="*/ 1503556 h 1761525"/>
              <a:gd name="connsiteX9" fmla="*/ 257969 w 1761525"/>
              <a:gd name="connsiteY9" fmla="*/ 1503556 h 1761525"/>
              <a:gd name="connsiteX10" fmla="*/ 257969 w 1761525"/>
              <a:gd name="connsiteY10" fmla="*/ 257969 h 176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1525" h="1761525">
                <a:moveTo>
                  <a:pt x="257969" y="257969"/>
                </a:moveTo>
                <a:cubicBezTo>
                  <a:pt x="580431" y="-64493"/>
                  <a:pt x="1090723" y="-84647"/>
                  <a:pt x="1436663" y="197507"/>
                </a:cubicBezTo>
                <a:lnTo>
                  <a:pt x="1438951" y="199575"/>
                </a:lnTo>
                <a:lnTo>
                  <a:pt x="1456946" y="195616"/>
                </a:lnTo>
                <a:cubicBezTo>
                  <a:pt x="1509432" y="181760"/>
                  <a:pt x="1561919" y="165594"/>
                  <a:pt x="1614405" y="147119"/>
                </a:cubicBezTo>
                <a:cubicBezTo>
                  <a:pt x="1595930" y="199605"/>
                  <a:pt x="1579764" y="252092"/>
                  <a:pt x="1565908" y="304578"/>
                </a:cubicBezTo>
                <a:lnTo>
                  <a:pt x="1561949" y="322573"/>
                </a:lnTo>
                <a:lnTo>
                  <a:pt x="1564018" y="324861"/>
                </a:lnTo>
                <a:cubicBezTo>
                  <a:pt x="1846172" y="670802"/>
                  <a:pt x="1826018" y="1181094"/>
                  <a:pt x="1503556" y="1503556"/>
                </a:cubicBezTo>
                <a:cubicBezTo>
                  <a:pt x="1159597" y="1847515"/>
                  <a:pt x="601928" y="1847515"/>
                  <a:pt x="257969" y="1503556"/>
                </a:cubicBezTo>
                <a:cubicBezTo>
                  <a:pt x="-85990" y="1159596"/>
                  <a:pt x="-85990" y="601928"/>
                  <a:pt x="257969" y="257969"/>
                </a:cubicBezTo>
                <a:close/>
              </a:path>
            </a:pathLst>
          </a:custGeom>
          <a:solidFill>
            <a:srgbClr val="91C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자유형 77"/>
          <p:cNvSpPr/>
          <p:nvPr/>
        </p:nvSpPr>
        <p:spPr>
          <a:xfrm rot="18900000" flipH="1">
            <a:off x="10662593" y="1716444"/>
            <a:ext cx="1267002" cy="1267002"/>
          </a:xfrm>
          <a:custGeom>
            <a:avLst/>
            <a:gdLst>
              <a:gd name="connsiteX0" fmla="*/ 257969 w 1761525"/>
              <a:gd name="connsiteY0" fmla="*/ 257969 h 1761525"/>
              <a:gd name="connsiteX1" fmla="*/ 1436663 w 1761525"/>
              <a:gd name="connsiteY1" fmla="*/ 197507 h 1761525"/>
              <a:gd name="connsiteX2" fmla="*/ 1438951 w 1761525"/>
              <a:gd name="connsiteY2" fmla="*/ 199575 h 1761525"/>
              <a:gd name="connsiteX3" fmla="*/ 1456946 w 1761525"/>
              <a:gd name="connsiteY3" fmla="*/ 195616 h 1761525"/>
              <a:gd name="connsiteX4" fmla="*/ 1614405 w 1761525"/>
              <a:gd name="connsiteY4" fmla="*/ 147119 h 1761525"/>
              <a:gd name="connsiteX5" fmla="*/ 1565908 w 1761525"/>
              <a:gd name="connsiteY5" fmla="*/ 304578 h 1761525"/>
              <a:gd name="connsiteX6" fmla="*/ 1561949 w 1761525"/>
              <a:gd name="connsiteY6" fmla="*/ 322573 h 1761525"/>
              <a:gd name="connsiteX7" fmla="*/ 1564018 w 1761525"/>
              <a:gd name="connsiteY7" fmla="*/ 324861 h 1761525"/>
              <a:gd name="connsiteX8" fmla="*/ 1503556 w 1761525"/>
              <a:gd name="connsiteY8" fmla="*/ 1503556 h 1761525"/>
              <a:gd name="connsiteX9" fmla="*/ 257969 w 1761525"/>
              <a:gd name="connsiteY9" fmla="*/ 1503556 h 1761525"/>
              <a:gd name="connsiteX10" fmla="*/ 257969 w 1761525"/>
              <a:gd name="connsiteY10" fmla="*/ 257969 h 176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1525" h="1761525">
                <a:moveTo>
                  <a:pt x="257969" y="257969"/>
                </a:moveTo>
                <a:cubicBezTo>
                  <a:pt x="580431" y="-64493"/>
                  <a:pt x="1090723" y="-84647"/>
                  <a:pt x="1436663" y="197507"/>
                </a:cubicBezTo>
                <a:lnTo>
                  <a:pt x="1438951" y="199575"/>
                </a:lnTo>
                <a:lnTo>
                  <a:pt x="1456946" y="195616"/>
                </a:lnTo>
                <a:cubicBezTo>
                  <a:pt x="1509432" y="181760"/>
                  <a:pt x="1561919" y="165594"/>
                  <a:pt x="1614405" y="147119"/>
                </a:cubicBezTo>
                <a:cubicBezTo>
                  <a:pt x="1595930" y="199605"/>
                  <a:pt x="1579764" y="252092"/>
                  <a:pt x="1565908" y="304578"/>
                </a:cubicBezTo>
                <a:lnTo>
                  <a:pt x="1561949" y="322573"/>
                </a:lnTo>
                <a:lnTo>
                  <a:pt x="1564018" y="324861"/>
                </a:lnTo>
                <a:cubicBezTo>
                  <a:pt x="1846172" y="670802"/>
                  <a:pt x="1826018" y="1181094"/>
                  <a:pt x="1503556" y="1503556"/>
                </a:cubicBezTo>
                <a:cubicBezTo>
                  <a:pt x="1159597" y="1847515"/>
                  <a:pt x="601928" y="1847515"/>
                  <a:pt x="257969" y="1503556"/>
                </a:cubicBezTo>
                <a:cubicBezTo>
                  <a:pt x="-85990" y="1159596"/>
                  <a:pt x="-85990" y="601928"/>
                  <a:pt x="257969" y="257969"/>
                </a:cubicBezTo>
                <a:close/>
              </a:path>
            </a:pathLst>
          </a:custGeom>
          <a:solidFill>
            <a:srgbClr val="AAB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1292773" y="2290641"/>
            <a:ext cx="2258499" cy="60080"/>
          </a:xfrm>
          <a:prstGeom prst="rect">
            <a:avLst/>
          </a:prstGeom>
          <a:solidFill>
            <a:srgbClr val="91C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83" name="직사각형 82"/>
          <p:cNvSpPr/>
          <p:nvPr/>
        </p:nvSpPr>
        <p:spPr>
          <a:xfrm>
            <a:off x="8460258" y="2319905"/>
            <a:ext cx="2258499" cy="60080"/>
          </a:xfrm>
          <a:prstGeom prst="rect">
            <a:avLst/>
          </a:prstGeom>
          <a:solidFill>
            <a:srgbClr val="AAB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70" name="Freeform 20"/>
          <p:cNvSpPr>
            <a:spLocks/>
          </p:cNvSpPr>
          <p:nvPr/>
        </p:nvSpPr>
        <p:spPr bwMode="auto">
          <a:xfrm>
            <a:off x="461192" y="1936437"/>
            <a:ext cx="629054" cy="708408"/>
          </a:xfrm>
          <a:custGeom>
            <a:avLst/>
            <a:gdLst>
              <a:gd name="T0" fmla="*/ 1595 w 1633"/>
              <a:gd name="T1" fmla="*/ 83 h 1839"/>
              <a:gd name="T2" fmla="*/ 1504 w 1633"/>
              <a:gd name="T3" fmla="*/ 236 h 1839"/>
              <a:gd name="T4" fmla="*/ 1382 w 1633"/>
              <a:gd name="T5" fmla="*/ 407 h 1839"/>
              <a:gd name="T6" fmla="*/ 1238 w 1633"/>
              <a:gd name="T7" fmla="*/ 584 h 1839"/>
              <a:gd name="T8" fmla="*/ 1081 w 1633"/>
              <a:gd name="T9" fmla="*/ 751 h 1839"/>
              <a:gd name="T10" fmla="*/ 982 w 1633"/>
              <a:gd name="T11" fmla="*/ 842 h 1839"/>
              <a:gd name="T12" fmla="*/ 831 w 1633"/>
              <a:gd name="T13" fmla="*/ 959 h 1839"/>
              <a:gd name="T14" fmla="*/ 692 w 1633"/>
              <a:gd name="T15" fmla="*/ 1030 h 1839"/>
              <a:gd name="T16" fmla="*/ 631 w 1633"/>
              <a:gd name="T17" fmla="*/ 1049 h 1839"/>
              <a:gd name="T18" fmla="*/ 670 w 1633"/>
              <a:gd name="T19" fmla="*/ 1064 h 1839"/>
              <a:gd name="T20" fmla="*/ 680 w 1633"/>
              <a:gd name="T21" fmla="*/ 1075 h 1839"/>
              <a:gd name="T22" fmla="*/ 623 w 1633"/>
              <a:gd name="T23" fmla="*/ 1087 h 1839"/>
              <a:gd name="T24" fmla="*/ 555 w 1633"/>
              <a:gd name="T25" fmla="*/ 1068 h 1839"/>
              <a:gd name="T26" fmla="*/ 577 w 1633"/>
              <a:gd name="T27" fmla="*/ 1282 h 1839"/>
              <a:gd name="T28" fmla="*/ 670 w 1633"/>
              <a:gd name="T29" fmla="*/ 1294 h 1839"/>
              <a:gd name="T30" fmla="*/ 710 w 1633"/>
              <a:gd name="T31" fmla="*/ 1352 h 1839"/>
              <a:gd name="T32" fmla="*/ 711 w 1633"/>
              <a:gd name="T33" fmla="*/ 1764 h 1839"/>
              <a:gd name="T34" fmla="*/ 0 w 1633"/>
              <a:gd name="T35" fmla="*/ 1764 h 1839"/>
              <a:gd name="T36" fmla="*/ 1 w 1633"/>
              <a:gd name="T37" fmla="*/ 1352 h 1839"/>
              <a:gd name="T38" fmla="*/ 41 w 1633"/>
              <a:gd name="T39" fmla="*/ 1294 h 1839"/>
              <a:gd name="T40" fmla="*/ 526 w 1633"/>
              <a:gd name="T41" fmla="*/ 1282 h 1839"/>
              <a:gd name="T42" fmla="*/ 511 w 1633"/>
              <a:gd name="T43" fmla="*/ 1263 h 1839"/>
              <a:gd name="T44" fmla="*/ 441 w 1633"/>
              <a:gd name="T45" fmla="*/ 1244 h 1839"/>
              <a:gd name="T46" fmla="*/ 333 w 1633"/>
              <a:gd name="T47" fmla="*/ 1233 h 1839"/>
              <a:gd name="T48" fmla="*/ 212 w 1633"/>
              <a:gd name="T49" fmla="*/ 1226 h 1839"/>
              <a:gd name="T50" fmla="*/ 135 w 1633"/>
              <a:gd name="T51" fmla="*/ 1094 h 1839"/>
              <a:gd name="T52" fmla="*/ 626 w 1633"/>
              <a:gd name="T53" fmla="*/ 950 h 1839"/>
              <a:gd name="T54" fmla="*/ 904 w 1633"/>
              <a:gd name="T55" fmla="*/ 697 h 1839"/>
              <a:gd name="T56" fmla="*/ 1209 w 1633"/>
              <a:gd name="T57" fmla="*/ 399 h 1839"/>
              <a:gd name="T58" fmla="*/ 1529 w 1633"/>
              <a:gd name="T59" fmla="*/ 54 h 1839"/>
              <a:gd name="T60" fmla="*/ 1389 w 1633"/>
              <a:gd name="T61" fmla="*/ 187 h 1839"/>
              <a:gd name="T62" fmla="*/ 1278 w 1633"/>
              <a:gd name="T63" fmla="*/ 293 h 1839"/>
              <a:gd name="T64" fmla="*/ 1187 w 1633"/>
              <a:gd name="T65" fmla="*/ 381 h 1839"/>
              <a:gd name="T66" fmla="*/ 1106 w 1633"/>
              <a:gd name="T67" fmla="*/ 460 h 1839"/>
              <a:gd name="T68" fmla="*/ 1025 w 1633"/>
              <a:gd name="T69" fmla="*/ 539 h 1839"/>
              <a:gd name="T70" fmla="*/ 933 w 1633"/>
              <a:gd name="T71" fmla="*/ 625 h 1839"/>
              <a:gd name="T72" fmla="*/ 821 w 1633"/>
              <a:gd name="T73" fmla="*/ 727 h 1839"/>
              <a:gd name="T74" fmla="*/ 679 w 1633"/>
              <a:gd name="T75" fmla="*/ 852 h 1839"/>
              <a:gd name="T76" fmla="*/ 495 w 1633"/>
              <a:gd name="T77" fmla="*/ 1010 h 1839"/>
              <a:gd name="T78" fmla="*/ 452 w 1633"/>
              <a:gd name="T79" fmla="*/ 913 h 1839"/>
              <a:gd name="T80" fmla="*/ 430 w 1633"/>
              <a:gd name="T81" fmla="*/ 833 h 1839"/>
              <a:gd name="T82" fmla="*/ 476 w 1633"/>
              <a:gd name="T83" fmla="*/ 909 h 1839"/>
              <a:gd name="T84" fmla="*/ 506 w 1633"/>
              <a:gd name="T85" fmla="*/ 948 h 1839"/>
              <a:gd name="T86" fmla="*/ 525 w 1633"/>
              <a:gd name="T87" fmla="*/ 970 h 1839"/>
              <a:gd name="T88" fmla="*/ 505 w 1633"/>
              <a:gd name="T89" fmla="*/ 914 h 1839"/>
              <a:gd name="T90" fmla="*/ 477 w 1633"/>
              <a:gd name="T91" fmla="*/ 808 h 1839"/>
              <a:gd name="T92" fmla="*/ 480 w 1633"/>
              <a:gd name="T93" fmla="*/ 739 h 1839"/>
              <a:gd name="T94" fmla="*/ 518 w 1633"/>
              <a:gd name="T95" fmla="*/ 695 h 1839"/>
              <a:gd name="T96" fmla="*/ 592 w 1633"/>
              <a:gd name="T97" fmla="*/ 617 h 1839"/>
              <a:gd name="T98" fmla="*/ 690 w 1633"/>
              <a:gd name="T99" fmla="*/ 517 h 1839"/>
              <a:gd name="T100" fmla="*/ 804 w 1633"/>
              <a:gd name="T101" fmla="*/ 408 h 1839"/>
              <a:gd name="T102" fmla="*/ 922 w 1633"/>
              <a:gd name="T103" fmla="*/ 300 h 1839"/>
              <a:gd name="T104" fmla="*/ 1006 w 1633"/>
              <a:gd name="T105" fmla="*/ 523 h 1839"/>
              <a:gd name="T106" fmla="*/ 1149 w 1633"/>
              <a:gd name="T107" fmla="*/ 126 h 1839"/>
              <a:gd name="T108" fmla="*/ 1217 w 1633"/>
              <a:gd name="T109" fmla="*/ 97 h 1839"/>
              <a:gd name="T110" fmla="*/ 1306 w 1633"/>
              <a:gd name="T111" fmla="*/ 74 h 1839"/>
              <a:gd name="T112" fmla="*/ 1414 w 1633"/>
              <a:gd name="T113" fmla="*/ 48 h 1839"/>
              <a:gd name="T114" fmla="*/ 1520 w 1633"/>
              <a:gd name="T115" fmla="*/ 24 h 1839"/>
              <a:gd name="T116" fmla="*/ 1601 w 1633"/>
              <a:gd name="T117" fmla="*/ 7 h 1839"/>
              <a:gd name="T118" fmla="*/ 1633 w 1633"/>
              <a:gd name="T119" fmla="*/ 0 h 1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33" h="1839">
                <a:moveTo>
                  <a:pt x="1633" y="0"/>
                </a:moveTo>
                <a:lnTo>
                  <a:pt x="1617" y="40"/>
                </a:lnTo>
                <a:lnTo>
                  <a:pt x="1595" y="83"/>
                </a:lnTo>
                <a:lnTo>
                  <a:pt x="1569" y="131"/>
                </a:lnTo>
                <a:lnTo>
                  <a:pt x="1538" y="181"/>
                </a:lnTo>
                <a:lnTo>
                  <a:pt x="1504" y="236"/>
                </a:lnTo>
                <a:lnTo>
                  <a:pt x="1467" y="292"/>
                </a:lnTo>
                <a:lnTo>
                  <a:pt x="1425" y="349"/>
                </a:lnTo>
                <a:lnTo>
                  <a:pt x="1382" y="407"/>
                </a:lnTo>
                <a:lnTo>
                  <a:pt x="1336" y="467"/>
                </a:lnTo>
                <a:lnTo>
                  <a:pt x="1288" y="525"/>
                </a:lnTo>
                <a:lnTo>
                  <a:pt x="1238" y="584"/>
                </a:lnTo>
                <a:lnTo>
                  <a:pt x="1186" y="642"/>
                </a:lnTo>
                <a:lnTo>
                  <a:pt x="1134" y="698"/>
                </a:lnTo>
                <a:lnTo>
                  <a:pt x="1081" y="751"/>
                </a:lnTo>
                <a:lnTo>
                  <a:pt x="1028" y="802"/>
                </a:lnTo>
                <a:lnTo>
                  <a:pt x="839" y="846"/>
                </a:lnTo>
                <a:lnTo>
                  <a:pt x="982" y="842"/>
                </a:lnTo>
                <a:lnTo>
                  <a:pt x="932" y="886"/>
                </a:lnTo>
                <a:lnTo>
                  <a:pt x="881" y="924"/>
                </a:lnTo>
                <a:lnTo>
                  <a:pt x="831" y="959"/>
                </a:lnTo>
                <a:lnTo>
                  <a:pt x="783" y="988"/>
                </a:lnTo>
                <a:lnTo>
                  <a:pt x="737" y="1012"/>
                </a:lnTo>
                <a:lnTo>
                  <a:pt x="692" y="1030"/>
                </a:lnTo>
                <a:lnTo>
                  <a:pt x="651" y="1041"/>
                </a:lnTo>
                <a:lnTo>
                  <a:pt x="612" y="1045"/>
                </a:lnTo>
                <a:lnTo>
                  <a:pt x="631" y="1049"/>
                </a:lnTo>
                <a:lnTo>
                  <a:pt x="646" y="1053"/>
                </a:lnTo>
                <a:lnTo>
                  <a:pt x="658" y="1059"/>
                </a:lnTo>
                <a:lnTo>
                  <a:pt x="670" y="1064"/>
                </a:lnTo>
                <a:lnTo>
                  <a:pt x="683" y="1067"/>
                </a:lnTo>
                <a:lnTo>
                  <a:pt x="699" y="1069"/>
                </a:lnTo>
                <a:lnTo>
                  <a:pt x="680" y="1075"/>
                </a:lnTo>
                <a:lnTo>
                  <a:pt x="661" y="1080"/>
                </a:lnTo>
                <a:lnTo>
                  <a:pt x="642" y="1084"/>
                </a:lnTo>
                <a:lnTo>
                  <a:pt x="623" y="1087"/>
                </a:lnTo>
                <a:lnTo>
                  <a:pt x="602" y="1086"/>
                </a:lnTo>
                <a:lnTo>
                  <a:pt x="579" y="1080"/>
                </a:lnTo>
                <a:lnTo>
                  <a:pt x="555" y="1068"/>
                </a:lnTo>
                <a:lnTo>
                  <a:pt x="525" y="1094"/>
                </a:lnTo>
                <a:lnTo>
                  <a:pt x="577" y="1094"/>
                </a:lnTo>
                <a:lnTo>
                  <a:pt x="577" y="1282"/>
                </a:lnTo>
                <a:lnTo>
                  <a:pt x="626" y="1282"/>
                </a:lnTo>
                <a:lnTo>
                  <a:pt x="649" y="1284"/>
                </a:lnTo>
                <a:lnTo>
                  <a:pt x="670" y="1294"/>
                </a:lnTo>
                <a:lnTo>
                  <a:pt x="690" y="1310"/>
                </a:lnTo>
                <a:lnTo>
                  <a:pt x="703" y="1329"/>
                </a:lnTo>
                <a:lnTo>
                  <a:pt x="710" y="1352"/>
                </a:lnTo>
                <a:lnTo>
                  <a:pt x="711" y="1377"/>
                </a:lnTo>
                <a:lnTo>
                  <a:pt x="672" y="1764"/>
                </a:lnTo>
                <a:lnTo>
                  <a:pt x="711" y="1764"/>
                </a:lnTo>
                <a:lnTo>
                  <a:pt x="711" y="1839"/>
                </a:lnTo>
                <a:lnTo>
                  <a:pt x="0" y="1839"/>
                </a:lnTo>
                <a:lnTo>
                  <a:pt x="0" y="1764"/>
                </a:lnTo>
                <a:lnTo>
                  <a:pt x="41" y="1764"/>
                </a:lnTo>
                <a:lnTo>
                  <a:pt x="0" y="1377"/>
                </a:lnTo>
                <a:lnTo>
                  <a:pt x="1" y="1352"/>
                </a:lnTo>
                <a:lnTo>
                  <a:pt x="8" y="1329"/>
                </a:lnTo>
                <a:lnTo>
                  <a:pt x="22" y="1310"/>
                </a:lnTo>
                <a:lnTo>
                  <a:pt x="41" y="1294"/>
                </a:lnTo>
                <a:lnTo>
                  <a:pt x="63" y="1284"/>
                </a:lnTo>
                <a:lnTo>
                  <a:pt x="87" y="1282"/>
                </a:lnTo>
                <a:lnTo>
                  <a:pt x="526" y="1282"/>
                </a:lnTo>
                <a:lnTo>
                  <a:pt x="526" y="1282"/>
                </a:lnTo>
                <a:lnTo>
                  <a:pt x="522" y="1271"/>
                </a:lnTo>
                <a:lnTo>
                  <a:pt x="511" y="1263"/>
                </a:lnTo>
                <a:lnTo>
                  <a:pt x="494" y="1256"/>
                </a:lnTo>
                <a:lnTo>
                  <a:pt x="469" y="1249"/>
                </a:lnTo>
                <a:lnTo>
                  <a:pt x="441" y="1244"/>
                </a:lnTo>
                <a:lnTo>
                  <a:pt x="408" y="1240"/>
                </a:lnTo>
                <a:lnTo>
                  <a:pt x="371" y="1235"/>
                </a:lnTo>
                <a:lnTo>
                  <a:pt x="333" y="1233"/>
                </a:lnTo>
                <a:lnTo>
                  <a:pt x="294" y="1230"/>
                </a:lnTo>
                <a:lnTo>
                  <a:pt x="253" y="1227"/>
                </a:lnTo>
                <a:lnTo>
                  <a:pt x="212" y="1226"/>
                </a:lnTo>
                <a:lnTo>
                  <a:pt x="173" y="1225"/>
                </a:lnTo>
                <a:lnTo>
                  <a:pt x="135" y="1223"/>
                </a:lnTo>
                <a:lnTo>
                  <a:pt x="135" y="1094"/>
                </a:lnTo>
                <a:lnTo>
                  <a:pt x="458" y="1094"/>
                </a:lnTo>
                <a:lnTo>
                  <a:pt x="540" y="1025"/>
                </a:lnTo>
                <a:lnTo>
                  <a:pt x="626" y="950"/>
                </a:lnTo>
                <a:lnTo>
                  <a:pt x="715" y="871"/>
                </a:lnTo>
                <a:lnTo>
                  <a:pt x="809" y="787"/>
                </a:lnTo>
                <a:lnTo>
                  <a:pt x="904" y="697"/>
                </a:lnTo>
                <a:lnTo>
                  <a:pt x="1004" y="603"/>
                </a:lnTo>
                <a:lnTo>
                  <a:pt x="1106" y="504"/>
                </a:lnTo>
                <a:lnTo>
                  <a:pt x="1209" y="399"/>
                </a:lnTo>
                <a:lnTo>
                  <a:pt x="1314" y="289"/>
                </a:lnTo>
                <a:lnTo>
                  <a:pt x="1421" y="175"/>
                </a:lnTo>
                <a:lnTo>
                  <a:pt x="1529" y="54"/>
                </a:lnTo>
                <a:lnTo>
                  <a:pt x="1478" y="101"/>
                </a:lnTo>
                <a:lnTo>
                  <a:pt x="1431" y="146"/>
                </a:lnTo>
                <a:lnTo>
                  <a:pt x="1389" y="187"/>
                </a:lnTo>
                <a:lnTo>
                  <a:pt x="1349" y="224"/>
                </a:lnTo>
                <a:lnTo>
                  <a:pt x="1312" y="259"/>
                </a:lnTo>
                <a:lnTo>
                  <a:pt x="1278" y="293"/>
                </a:lnTo>
                <a:lnTo>
                  <a:pt x="1246" y="324"/>
                </a:lnTo>
                <a:lnTo>
                  <a:pt x="1216" y="353"/>
                </a:lnTo>
                <a:lnTo>
                  <a:pt x="1187" y="381"/>
                </a:lnTo>
                <a:lnTo>
                  <a:pt x="1160" y="408"/>
                </a:lnTo>
                <a:lnTo>
                  <a:pt x="1133" y="434"/>
                </a:lnTo>
                <a:lnTo>
                  <a:pt x="1106" y="460"/>
                </a:lnTo>
                <a:lnTo>
                  <a:pt x="1080" y="486"/>
                </a:lnTo>
                <a:lnTo>
                  <a:pt x="1053" y="512"/>
                </a:lnTo>
                <a:lnTo>
                  <a:pt x="1025" y="539"/>
                </a:lnTo>
                <a:lnTo>
                  <a:pt x="996" y="566"/>
                </a:lnTo>
                <a:lnTo>
                  <a:pt x="966" y="595"/>
                </a:lnTo>
                <a:lnTo>
                  <a:pt x="933" y="625"/>
                </a:lnTo>
                <a:lnTo>
                  <a:pt x="899" y="656"/>
                </a:lnTo>
                <a:lnTo>
                  <a:pt x="861" y="690"/>
                </a:lnTo>
                <a:lnTo>
                  <a:pt x="821" y="727"/>
                </a:lnTo>
                <a:lnTo>
                  <a:pt x="778" y="765"/>
                </a:lnTo>
                <a:lnTo>
                  <a:pt x="730" y="807"/>
                </a:lnTo>
                <a:lnTo>
                  <a:pt x="679" y="852"/>
                </a:lnTo>
                <a:lnTo>
                  <a:pt x="623" y="901"/>
                </a:lnTo>
                <a:lnTo>
                  <a:pt x="562" y="953"/>
                </a:lnTo>
                <a:lnTo>
                  <a:pt x="495" y="1010"/>
                </a:lnTo>
                <a:lnTo>
                  <a:pt x="477" y="978"/>
                </a:lnTo>
                <a:lnTo>
                  <a:pt x="462" y="946"/>
                </a:lnTo>
                <a:lnTo>
                  <a:pt x="452" y="913"/>
                </a:lnTo>
                <a:lnTo>
                  <a:pt x="442" y="882"/>
                </a:lnTo>
                <a:lnTo>
                  <a:pt x="435" y="855"/>
                </a:lnTo>
                <a:lnTo>
                  <a:pt x="430" y="833"/>
                </a:lnTo>
                <a:lnTo>
                  <a:pt x="447" y="863"/>
                </a:lnTo>
                <a:lnTo>
                  <a:pt x="464" y="889"/>
                </a:lnTo>
                <a:lnTo>
                  <a:pt x="476" y="909"/>
                </a:lnTo>
                <a:lnTo>
                  <a:pt x="488" y="925"/>
                </a:lnTo>
                <a:lnTo>
                  <a:pt x="498" y="938"/>
                </a:lnTo>
                <a:lnTo>
                  <a:pt x="506" y="948"/>
                </a:lnTo>
                <a:lnTo>
                  <a:pt x="513" y="957"/>
                </a:lnTo>
                <a:lnTo>
                  <a:pt x="520" y="963"/>
                </a:lnTo>
                <a:lnTo>
                  <a:pt x="525" y="970"/>
                </a:lnTo>
                <a:lnTo>
                  <a:pt x="530" y="977"/>
                </a:lnTo>
                <a:lnTo>
                  <a:pt x="517" y="947"/>
                </a:lnTo>
                <a:lnTo>
                  <a:pt x="505" y="914"/>
                </a:lnTo>
                <a:lnTo>
                  <a:pt x="492" y="879"/>
                </a:lnTo>
                <a:lnTo>
                  <a:pt x="483" y="844"/>
                </a:lnTo>
                <a:lnTo>
                  <a:pt x="477" y="808"/>
                </a:lnTo>
                <a:lnTo>
                  <a:pt x="475" y="774"/>
                </a:lnTo>
                <a:lnTo>
                  <a:pt x="477" y="744"/>
                </a:lnTo>
                <a:lnTo>
                  <a:pt x="480" y="739"/>
                </a:lnTo>
                <a:lnTo>
                  <a:pt x="488" y="728"/>
                </a:lnTo>
                <a:lnTo>
                  <a:pt x="502" y="715"/>
                </a:lnTo>
                <a:lnTo>
                  <a:pt x="518" y="695"/>
                </a:lnTo>
                <a:lnTo>
                  <a:pt x="540" y="672"/>
                </a:lnTo>
                <a:lnTo>
                  <a:pt x="564" y="647"/>
                </a:lnTo>
                <a:lnTo>
                  <a:pt x="592" y="617"/>
                </a:lnTo>
                <a:lnTo>
                  <a:pt x="623" y="587"/>
                </a:lnTo>
                <a:lnTo>
                  <a:pt x="656" y="553"/>
                </a:lnTo>
                <a:lnTo>
                  <a:pt x="690" y="517"/>
                </a:lnTo>
                <a:lnTo>
                  <a:pt x="726" y="482"/>
                </a:lnTo>
                <a:lnTo>
                  <a:pt x="764" y="445"/>
                </a:lnTo>
                <a:lnTo>
                  <a:pt x="804" y="408"/>
                </a:lnTo>
                <a:lnTo>
                  <a:pt x="843" y="372"/>
                </a:lnTo>
                <a:lnTo>
                  <a:pt x="883" y="335"/>
                </a:lnTo>
                <a:lnTo>
                  <a:pt x="922" y="300"/>
                </a:lnTo>
                <a:lnTo>
                  <a:pt x="962" y="267"/>
                </a:lnTo>
                <a:lnTo>
                  <a:pt x="1000" y="234"/>
                </a:lnTo>
                <a:lnTo>
                  <a:pt x="1006" y="523"/>
                </a:lnTo>
                <a:lnTo>
                  <a:pt x="1092" y="162"/>
                </a:lnTo>
                <a:lnTo>
                  <a:pt x="1122" y="142"/>
                </a:lnTo>
                <a:lnTo>
                  <a:pt x="1149" y="126"/>
                </a:lnTo>
                <a:lnTo>
                  <a:pt x="1175" y="112"/>
                </a:lnTo>
                <a:lnTo>
                  <a:pt x="1197" y="104"/>
                </a:lnTo>
                <a:lnTo>
                  <a:pt x="1217" y="97"/>
                </a:lnTo>
                <a:lnTo>
                  <a:pt x="1243" y="90"/>
                </a:lnTo>
                <a:lnTo>
                  <a:pt x="1273" y="82"/>
                </a:lnTo>
                <a:lnTo>
                  <a:pt x="1306" y="74"/>
                </a:lnTo>
                <a:lnTo>
                  <a:pt x="1341" y="66"/>
                </a:lnTo>
                <a:lnTo>
                  <a:pt x="1378" y="56"/>
                </a:lnTo>
                <a:lnTo>
                  <a:pt x="1414" y="48"/>
                </a:lnTo>
                <a:lnTo>
                  <a:pt x="1451" y="40"/>
                </a:lnTo>
                <a:lnTo>
                  <a:pt x="1486" y="32"/>
                </a:lnTo>
                <a:lnTo>
                  <a:pt x="1520" y="24"/>
                </a:lnTo>
                <a:lnTo>
                  <a:pt x="1552" y="18"/>
                </a:lnTo>
                <a:lnTo>
                  <a:pt x="1579" y="11"/>
                </a:lnTo>
                <a:lnTo>
                  <a:pt x="1601" y="7"/>
                </a:lnTo>
                <a:lnTo>
                  <a:pt x="1618" y="3"/>
                </a:lnTo>
                <a:lnTo>
                  <a:pt x="1629" y="0"/>
                </a:lnTo>
                <a:lnTo>
                  <a:pt x="1633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71" name="그룹 70"/>
          <p:cNvGrpSpPr/>
          <p:nvPr/>
        </p:nvGrpSpPr>
        <p:grpSpPr>
          <a:xfrm>
            <a:off x="10967020" y="1984838"/>
            <a:ext cx="658147" cy="697134"/>
            <a:chOff x="7043915" y="1080102"/>
            <a:chExt cx="1085875" cy="1150199"/>
          </a:xfrm>
        </p:grpSpPr>
        <p:sp>
          <p:nvSpPr>
            <p:cNvPr id="72" name="Freeform 18"/>
            <p:cNvSpPr>
              <a:spLocks/>
            </p:cNvSpPr>
            <p:nvPr/>
          </p:nvSpPr>
          <p:spPr bwMode="auto">
            <a:xfrm>
              <a:off x="7043915" y="1226740"/>
              <a:ext cx="766303" cy="1003561"/>
            </a:xfrm>
            <a:custGeom>
              <a:avLst/>
              <a:gdLst>
                <a:gd name="T0" fmla="*/ 1203 w 1321"/>
                <a:gd name="T1" fmla="*/ 0 h 1730"/>
                <a:gd name="T2" fmla="*/ 1186 w 1321"/>
                <a:gd name="T3" fmla="*/ 8 h 1730"/>
                <a:gd name="T4" fmla="*/ 1154 w 1321"/>
                <a:gd name="T5" fmla="*/ 25 h 1730"/>
                <a:gd name="T6" fmla="*/ 1114 w 1321"/>
                <a:gd name="T7" fmla="*/ 51 h 1730"/>
                <a:gd name="T8" fmla="*/ 1076 w 1321"/>
                <a:gd name="T9" fmla="*/ 80 h 1730"/>
                <a:gd name="T10" fmla="*/ 89 w 1321"/>
                <a:gd name="T11" fmla="*/ 81 h 1730"/>
                <a:gd name="T12" fmla="*/ 85 w 1321"/>
                <a:gd name="T13" fmla="*/ 85 h 1730"/>
                <a:gd name="T14" fmla="*/ 81 w 1321"/>
                <a:gd name="T15" fmla="*/ 95 h 1730"/>
                <a:gd name="T16" fmla="*/ 81 w 1321"/>
                <a:gd name="T17" fmla="*/ 1629 h 1730"/>
                <a:gd name="T18" fmla="*/ 82 w 1321"/>
                <a:gd name="T19" fmla="*/ 1640 h 1730"/>
                <a:gd name="T20" fmla="*/ 86 w 1321"/>
                <a:gd name="T21" fmla="*/ 1647 h 1730"/>
                <a:gd name="T22" fmla="*/ 89 w 1321"/>
                <a:gd name="T23" fmla="*/ 1649 h 1730"/>
                <a:gd name="T24" fmla="*/ 776 w 1321"/>
                <a:gd name="T25" fmla="*/ 1645 h 1730"/>
                <a:gd name="T26" fmla="*/ 826 w 1321"/>
                <a:gd name="T27" fmla="*/ 1617 h 1730"/>
                <a:gd name="T28" fmla="*/ 857 w 1321"/>
                <a:gd name="T29" fmla="*/ 1566 h 1730"/>
                <a:gd name="T30" fmla="*/ 871 w 1321"/>
                <a:gd name="T31" fmla="*/ 1279 h 1730"/>
                <a:gd name="T32" fmla="*/ 1216 w 1321"/>
                <a:gd name="T33" fmla="*/ 1216 h 1730"/>
                <a:gd name="T34" fmla="*/ 1238 w 1321"/>
                <a:gd name="T35" fmla="*/ 1192 h 1730"/>
                <a:gd name="T36" fmla="*/ 1241 w 1321"/>
                <a:gd name="T37" fmla="*/ 701 h 1730"/>
                <a:gd name="T38" fmla="*/ 1321 w 1321"/>
                <a:gd name="T39" fmla="*/ 1202 h 1730"/>
                <a:gd name="T40" fmla="*/ 1307 w 1321"/>
                <a:gd name="T41" fmla="*/ 1256 h 1730"/>
                <a:gd name="T42" fmla="*/ 1007 w 1321"/>
                <a:gd name="T43" fmla="*/ 1602 h 1730"/>
                <a:gd name="T44" fmla="*/ 939 w 1321"/>
                <a:gd name="T45" fmla="*/ 1663 h 1730"/>
                <a:gd name="T46" fmla="*/ 859 w 1321"/>
                <a:gd name="T47" fmla="*/ 1705 h 1730"/>
                <a:gd name="T48" fmla="*/ 770 w 1321"/>
                <a:gd name="T49" fmla="*/ 1727 h 1730"/>
                <a:gd name="T50" fmla="*/ 89 w 1321"/>
                <a:gd name="T51" fmla="*/ 1730 h 1730"/>
                <a:gd name="T52" fmla="*/ 44 w 1321"/>
                <a:gd name="T53" fmla="*/ 1716 h 1730"/>
                <a:gd name="T54" fmla="*/ 13 w 1321"/>
                <a:gd name="T55" fmla="*/ 1679 h 1730"/>
                <a:gd name="T56" fmla="*/ 0 w 1321"/>
                <a:gd name="T57" fmla="*/ 1629 h 1730"/>
                <a:gd name="T58" fmla="*/ 3 w 1321"/>
                <a:gd name="T59" fmla="*/ 74 h 1730"/>
                <a:gd name="T60" fmla="*/ 26 w 1321"/>
                <a:gd name="T61" fmla="*/ 30 h 1730"/>
                <a:gd name="T62" fmla="*/ 66 w 1321"/>
                <a:gd name="T63" fmla="*/ 4 h 1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1" h="1730">
                  <a:moveTo>
                    <a:pt x="89" y="0"/>
                  </a:moveTo>
                  <a:lnTo>
                    <a:pt x="1203" y="0"/>
                  </a:lnTo>
                  <a:lnTo>
                    <a:pt x="1197" y="2"/>
                  </a:lnTo>
                  <a:lnTo>
                    <a:pt x="1186" y="8"/>
                  </a:lnTo>
                  <a:lnTo>
                    <a:pt x="1171" y="16"/>
                  </a:lnTo>
                  <a:lnTo>
                    <a:pt x="1154" y="25"/>
                  </a:lnTo>
                  <a:lnTo>
                    <a:pt x="1135" y="38"/>
                  </a:lnTo>
                  <a:lnTo>
                    <a:pt x="1114" y="51"/>
                  </a:lnTo>
                  <a:lnTo>
                    <a:pt x="1094" y="65"/>
                  </a:lnTo>
                  <a:lnTo>
                    <a:pt x="1076" y="80"/>
                  </a:lnTo>
                  <a:lnTo>
                    <a:pt x="90" y="80"/>
                  </a:lnTo>
                  <a:lnTo>
                    <a:pt x="89" y="81"/>
                  </a:lnTo>
                  <a:lnTo>
                    <a:pt x="86" y="83"/>
                  </a:lnTo>
                  <a:lnTo>
                    <a:pt x="85" y="85"/>
                  </a:lnTo>
                  <a:lnTo>
                    <a:pt x="82" y="89"/>
                  </a:lnTo>
                  <a:lnTo>
                    <a:pt x="81" y="95"/>
                  </a:lnTo>
                  <a:lnTo>
                    <a:pt x="81" y="102"/>
                  </a:lnTo>
                  <a:lnTo>
                    <a:pt x="81" y="1629"/>
                  </a:lnTo>
                  <a:lnTo>
                    <a:pt x="81" y="1634"/>
                  </a:lnTo>
                  <a:lnTo>
                    <a:pt x="82" y="1640"/>
                  </a:lnTo>
                  <a:lnTo>
                    <a:pt x="85" y="1644"/>
                  </a:lnTo>
                  <a:lnTo>
                    <a:pt x="86" y="1647"/>
                  </a:lnTo>
                  <a:lnTo>
                    <a:pt x="89" y="1648"/>
                  </a:lnTo>
                  <a:lnTo>
                    <a:pt x="89" y="1649"/>
                  </a:lnTo>
                  <a:lnTo>
                    <a:pt x="744" y="1649"/>
                  </a:lnTo>
                  <a:lnTo>
                    <a:pt x="776" y="1645"/>
                  </a:lnTo>
                  <a:lnTo>
                    <a:pt x="803" y="1634"/>
                  </a:lnTo>
                  <a:lnTo>
                    <a:pt x="826" y="1617"/>
                  </a:lnTo>
                  <a:lnTo>
                    <a:pt x="845" y="1594"/>
                  </a:lnTo>
                  <a:lnTo>
                    <a:pt x="857" y="1566"/>
                  </a:lnTo>
                  <a:lnTo>
                    <a:pt x="861" y="1537"/>
                  </a:lnTo>
                  <a:lnTo>
                    <a:pt x="871" y="1279"/>
                  </a:lnTo>
                  <a:lnTo>
                    <a:pt x="1203" y="1221"/>
                  </a:lnTo>
                  <a:lnTo>
                    <a:pt x="1216" y="1216"/>
                  </a:lnTo>
                  <a:lnTo>
                    <a:pt x="1229" y="1205"/>
                  </a:lnTo>
                  <a:lnTo>
                    <a:pt x="1238" y="1192"/>
                  </a:lnTo>
                  <a:lnTo>
                    <a:pt x="1241" y="1177"/>
                  </a:lnTo>
                  <a:lnTo>
                    <a:pt x="1241" y="701"/>
                  </a:lnTo>
                  <a:lnTo>
                    <a:pt x="1321" y="609"/>
                  </a:lnTo>
                  <a:lnTo>
                    <a:pt x="1321" y="1202"/>
                  </a:lnTo>
                  <a:lnTo>
                    <a:pt x="1318" y="1231"/>
                  </a:lnTo>
                  <a:lnTo>
                    <a:pt x="1307" y="1256"/>
                  </a:lnTo>
                  <a:lnTo>
                    <a:pt x="1292" y="1279"/>
                  </a:lnTo>
                  <a:lnTo>
                    <a:pt x="1007" y="1602"/>
                  </a:lnTo>
                  <a:lnTo>
                    <a:pt x="974" y="1634"/>
                  </a:lnTo>
                  <a:lnTo>
                    <a:pt x="939" y="1663"/>
                  </a:lnTo>
                  <a:lnTo>
                    <a:pt x="899" y="1686"/>
                  </a:lnTo>
                  <a:lnTo>
                    <a:pt x="859" y="1705"/>
                  </a:lnTo>
                  <a:lnTo>
                    <a:pt x="815" y="1719"/>
                  </a:lnTo>
                  <a:lnTo>
                    <a:pt x="770" y="1727"/>
                  </a:lnTo>
                  <a:lnTo>
                    <a:pt x="724" y="1730"/>
                  </a:lnTo>
                  <a:lnTo>
                    <a:pt x="89" y="1730"/>
                  </a:lnTo>
                  <a:lnTo>
                    <a:pt x="66" y="1726"/>
                  </a:lnTo>
                  <a:lnTo>
                    <a:pt x="44" y="1716"/>
                  </a:lnTo>
                  <a:lnTo>
                    <a:pt x="26" y="1700"/>
                  </a:lnTo>
                  <a:lnTo>
                    <a:pt x="13" y="1679"/>
                  </a:lnTo>
                  <a:lnTo>
                    <a:pt x="3" y="1655"/>
                  </a:lnTo>
                  <a:lnTo>
                    <a:pt x="0" y="1629"/>
                  </a:lnTo>
                  <a:lnTo>
                    <a:pt x="0" y="102"/>
                  </a:lnTo>
                  <a:lnTo>
                    <a:pt x="3" y="74"/>
                  </a:lnTo>
                  <a:lnTo>
                    <a:pt x="13" y="50"/>
                  </a:lnTo>
                  <a:lnTo>
                    <a:pt x="26" y="30"/>
                  </a:lnTo>
                  <a:lnTo>
                    <a:pt x="44" y="15"/>
                  </a:lnTo>
                  <a:lnTo>
                    <a:pt x="66" y="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4" name="Freeform 19"/>
            <p:cNvSpPr>
              <a:spLocks/>
            </p:cNvSpPr>
            <p:nvPr/>
          </p:nvSpPr>
          <p:spPr bwMode="auto">
            <a:xfrm>
              <a:off x="7356526" y="1080102"/>
              <a:ext cx="773264" cy="780225"/>
            </a:xfrm>
            <a:custGeom>
              <a:avLst/>
              <a:gdLst>
                <a:gd name="T0" fmla="*/ 1292 w 1333"/>
                <a:gd name="T1" fmla="*/ 95 h 1345"/>
                <a:gd name="T2" fmla="*/ 1196 w 1333"/>
                <a:gd name="T3" fmla="*/ 266 h 1345"/>
                <a:gd name="T4" fmla="*/ 1064 w 1333"/>
                <a:gd name="T5" fmla="*/ 459 h 1345"/>
                <a:gd name="T6" fmla="*/ 906 w 1333"/>
                <a:gd name="T7" fmla="*/ 654 h 1345"/>
                <a:gd name="T8" fmla="*/ 611 w 1333"/>
                <a:gd name="T9" fmla="*/ 831 h 1345"/>
                <a:gd name="T10" fmla="*/ 650 w 1333"/>
                <a:gd name="T11" fmla="*/ 906 h 1345"/>
                <a:gd name="T12" fmla="*/ 513 w 1333"/>
                <a:gd name="T13" fmla="*/ 999 h 1345"/>
                <a:gd name="T14" fmla="*/ 392 w 1333"/>
                <a:gd name="T15" fmla="*/ 1040 h 1345"/>
                <a:gd name="T16" fmla="*/ 437 w 1333"/>
                <a:gd name="T17" fmla="*/ 1050 h 1345"/>
                <a:gd name="T18" fmla="*/ 476 w 1333"/>
                <a:gd name="T19" fmla="*/ 1058 h 1345"/>
                <a:gd name="T20" fmla="*/ 415 w 1333"/>
                <a:gd name="T21" fmla="*/ 1077 h 1345"/>
                <a:gd name="T22" fmla="*/ 358 w 1333"/>
                <a:gd name="T23" fmla="*/ 1074 h 1345"/>
                <a:gd name="T24" fmla="*/ 269 w 1333"/>
                <a:gd name="T25" fmla="*/ 1129 h 1345"/>
                <a:gd name="T26" fmla="*/ 188 w 1333"/>
                <a:gd name="T27" fmla="*/ 1205 h 1345"/>
                <a:gd name="T28" fmla="*/ 106 w 1333"/>
                <a:gd name="T29" fmla="*/ 1277 h 1345"/>
                <a:gd name="T30" fmla="*/ 41 w 1333"/>
                <a:gd name="T31" fmla="*/ 1328 h 1345"/>
                <a:gd name="T32" fmla="*/ 10 w 1333"/>
                <a:gd name="T33" fmla="*/ 1323 h 1345"/>
                <a:gd name="T34" fmla="*/ 57 w 1333"/>
                <a:gd name="T35" fmla="*/ 1270 h 1345"/>
                <a:gd name="T36" fmla="*/ 215 w 1333"/>
                <a:gd name="T37" fmla="*/ 1124 h 1345"/>
                <a:gd name="T38" fmla="*/ 456 w 1333"/>
                <a:gd name="T39" fmla="*/ 899 h 1345"/>
                <a:gd name="T40" fmla="*/ 726 w 1333"/>
                <a:gd name="T41" fmla="*/ 628 h 1345"/>
                <a:gd name="T42" fmla="*/ 1023 w 1333"/>
                <a:gd name="T43" fmla="*/ 306 h 1345"/>
                <a:gd name="T44" fmla="*/ 1185 w 1333"/>
                <a:gd name="T45" fmla="*/ 107 h 1345"/>
                <a:gd name="T46" fmla="*/ 1062 w 1333"/>
                <a:gd name="T47" fmla="*/ 232 h 1345"/>
                <a:gd name="T48" fmla="*/ 968 w 1333"/>
                <a:gd name="T49" fmla="*/ 332 h 1345"/>
                <a:gd name="T50" fmla="*/ 891 w 1333"/>
                <a:gd name="T51" fmla="*/ 413 h 1345"/>
                <a:gd name="T52" fmla="*/ 820 w 1333"/>
                <a:gd name="T53" fmla="*/ 488 h 1345"/>
                <a:gd name="T54" fmla="*/ 747 w 1333"/>
                <a:gd name="T55" fmla="*/ 564 h 1345"/>
                <a:gd name="T56" fmla="*/ 660 w 1333"/>
                <a:gd name="T57" fmla="*/ 651 h 1345"/>
                <a:gd name="T58" fmla="*/ 548 w 1333"/>
                <a:gd name="T59" fmla="*/ 760 h 1345"/>
                <a:gd name="T60" fmla="*/ 403 w 1333"/>
                <a:gd name="T61" fmla="*/ 899 h 1345"/>
                <a:gd name="T62" fmla="*/ 260 w 1333"/>
                <a:gd name="T63" fmla="*/ 976 h 1345"/>
                <a:gd name="T64" fmla="*/ 225 w 1333"/>
                <a:gd name="T65" fmla="*/ 870 h 1345"/>
                <a:gd name="T66" fmla="*/ 253 w 1333"/>
                <a:gd name="T67" fmla="*/ 901 h 1345"/>
                <a:gd name="T68" fmla="*/ 287 w 1333"/>
                <a:gd name="T69" fmla="*/ 948 h 1345"/>
                <a:gd name="T70" fmla="*/ 309 w 1333"/>
                <a:gd name="T71" fmla="*/ 971 h 1345"/>
                <a:gd name="T72" fmla="*/ 290 w 1333"/>
                <a:gd name="T73" fmla="*/ 919 h 1345"/>
                <a:gd name="T74" fmla="*/ 263 w 1333"/>
                <a:gd name="T75" fmla="*/ 817 h 1345"/>
                <a:gd name="T76" fmla="*/ 267 w 1333"/>
                <a:gd name="T77" fmla="*/ 750 h 1345"/>
                <a:gd name="T78" fmla="*/ 303 w 1333"/>
                <a:gd name="T79" fmla="*/ 704 h 1345"/>
                <a:gd name="T80" fmla="*/ 374 w 1333"/>
                <a:gd name="T81" fmla="*/ 625 h 1345"/>
                <a:gd name="T82" fmla="*/ 468 w 1333"/>
                <a:gd name="T83" fmla="*/ 522 h 1345"/>
                <a:gd name="T84" fmla="*/ 577 w 1333"/>
                <a:gd name="T85" fmla="*/ 409 h 1345"/>
                <a:gd name="T86" fmla="*/ 691 w 1333"/>
                <a:gd name="T87" fmla="*/ 296 h 1345"/>
                <a:gd name="T88" fmla="*/ 771 w 1333"/>
                <a:gd name="T89" fmla="*/ 507 h 1345"/>
                <a:gd name="T90" fmla="*/ 915 w 1333"/>
                <a:gd name="T91" fmla="*/ 113 h 1345"/>
                <a:gd name="T92" fmla="*/ 1047 w 1333"/>
                <a:gd name="T93" fmla="*/ 53 h 1345"/>
                <a:gd name="T94" fmla="*/ 1213 w 1333"/>
                <a:gd name="T95" fmla="*/ 9 h 1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33" h="1345">
                  <a:moveTo>
                    <a:pt x="1333" y="0"/>
                  </a:moveTo>
                  <a:lnTo>
                    <a:pt x="1315" y="45"/>
                  </a:lnTo>
                  <a:lnTo>
                    <a:pt x="1292" y="95"/>
                  </a:lnTo>
                  <a:lnTo>
                    <a:pt x="1265" y="149"/>
                  </a:lnTo>
                  <a:lnTo>
                    <a:pt x="1232" y="206"/>
                  </a:lnTo>
                  <a:lnTo>
                    <a:pt x="1196" y="266"/>
                  </a:lnTo>
                  <a:lnTo>
                    <a:pt x="1155" y="329"/>
                  </a:lnTo>
                  <a:lnTo>
                    <a:pt x="1111" y="394"/>
                  </a:lnTo>
                  <a:lnTo>
                    <a:pt x="1064" y="459"/>
                  </a:lnTo>
                  <a:lnTo>
                    <a:pt x="1015" y="525"/>
                  </a:lnTo>
                  <a:lnTo>
                    <a:pt x="962" y="590"/>
                  </a:lnTo>
                  <a:lnTo>
                    <a:pt x="906" y="654"/>
                  </a:lnTo>
                  <a:lnTo>
                    <a:pt x="850" y="716"/>
                  </a:lnTo>
                  <a:lnTo>
                    <a:pt x="792" y="776"/>
                  </a:lnTo>
                  <a:lnTo>
                    <a:pt x="611" y="831"/>
                  </a:lnTo>
                  <a:lnTo>
                    <a:pt x="748" y="820"/>
                  </a:lnTo>
                  <a:lnTo>
                    <a:pt x="699" y="865"/>
                  </a:lnTo>
                  <a:lnTo>
                    <a:pt x="650" y="906"/>
                  </a:lnTo>
                  <a:lnTo>
                    <a:pt x="603" y="942"/>
                  </a:lnTo>
                  <a:lnTo>
                    <a:pt x="556" y="974"/>
                  </a:lnTo>
                  <a:lnTo>
                    <a:pt x="513" y="999"/>
                  </a:lnTo>
                  <a:lnTo>
                    <a:pt x="469" y="1020"/>
                  </a:lnTo>
                  <a:lnTo>
                    <a:pt x="430" y="1033"/>
                  </a:lnTo>
                  <a:lnTo>
                    <a:pt x="392" y="1040"/>
                  </a:lnTo>
                  <a:lnTo>
                    <a:pt x="411" y="1042"/>
                  </a:lnTo>
                  <a:lnTo>
                    <a:pt x="426" y="1046"/>
                  </a:lnTo>
                  <a:lnTo>
                    <a:pt x="437" y="1050"/>
                  </a:lnTo>
                  <a:lnTo>
                    <a:pt x="448" y="1054"/>
                  </a:lnTo>
                  <a:lnTo>
                    <a:pt x="460" y="1056"/>
                  </a:lnTo>
                  <a:lnTo>
                    <a:pt x="476" y="1058"/>
                  </a:lnTo>
                  <a:lnTo>
                    <a:pt x="456" y="1066"/>
                  </a:lnTo>
                  <a:lnTo>
                    <a:pt x="435" y="1073"/>
                  </a:lnTo>
                  <a:lnTo>
                    <a:pt x="415" y="1077"/>
                  </a:lnTo>
                  <a:lnTo>
                    <a:pt x="393" y="1080"/>
                  </a:lnTo>
                  <a:lnTo>
                    <a:pt x="375" y="1078"/>
                  </a:lnTo>
                  <a:lnTo>
                    <a:pt x="358" y="1074"/>
                  </a:lnTo>
                  <a:lnTo>
                    <a:pt x="337" y="1066"/>
                  </a:lnTo>
                  <a:lnTo>
                    <a:pt x="302" y="1099"/>
                  </a:lnTo>
                  <a:lnTo>
                    <a:pt x="269" y="1129"/>
                  </a:lnTo>
                  <a:lnTo>
                    <a:pt x="241" y="1156"/>
                  </a:lnTo>
                  <a:lnTo>
                    <a:pt x="214" y="1180"/>
                  </a:lnTo>
                  <a:lnTo>
                    <a:pt x="188" y="1205"/>
                  </a:lnTo>
                  <a:lnTo>
                    <a:pt x="162" y="1228"/>
                  </a:lnTo>
                  <a:lnTo>
                    <a:pt x="135" y="1251"/>
                  </a:lnTo>
                  <a:lnTo>
                    <a:pt x="106" y="1277"/>
                  </a:lnTo>
                  <a:lnTo>
                    <a:pt x="75" y="1304"/>
                  </a:lnTo>
                  <a:lnTo>
                    <a:pt x="59" y="1318"/>
                  </a:lnTo>
                  <a:lnTo>
                    <a:pt x="41" y="1328"/>
                  </a:lnTo>
                  <a:lnTo>
                    <a:pt x="22" y="1338"/>
                  </a:lnTo>
                  <a:lnTo>
                    <a:pt x="0" y="1345"/>
                  </a:lnTo>
                  <a:lnTo>
                    <a:pt x="10" y="1323"/>
                  </a:lnTo>
                  <a:lnTo>
                    <a:pt x="23" y="1304"/>
                  </a:lnTo>
                  <a:lnTo>
                    <a:pt x="40" y="1286"/>
                  </a:lnTo>
                  <a:lnTo>
                    <a:pt x="57" y="1270"/>
                  </a:lnTo>
                  <a:lnTo>
                    <a:pt x="74" y="1255"/>
                  </a:lnTo>
                  <a:lnTo>
                    <a:pt x="143" y="1191"/>
                  </a:lnTo>
                  <a:lnTo>
                    <a:pt x="215" y="1124"/>
                  </a:lnTo>
                  <a:lnTo>
                    <a:pt x="291" y="1054"/>
                  </a:lnTo>
                  <a:lnTo>
                    <a:pt x="371" y="979"/>
                  </a:lnTo>
                  <a:lnTo>
                    <a:pt x="456" y="899"/>
                  </a:lnTo>
                  <a:lnTo>
                    <a:pt x="543" y="814"/>
                  </a:lnTo>
                  <a:lnTo>
                    <a:pt x="633" y="723"/>
                  </a:lnTo>
                  <a:lnTo>
                    <a:pt x="726" y="628"/>
                  </a:lnTo>
                  <a:lnTo>
                    <a:pt x="823" y="527"/>
                  </a:lnTo>
                  <a:lnTo>
                    <a:pt x="922" y="420"/>
                  </a:lnTo>
                  <a:lnTo>
                    <a:pt x="1023" y="306"/>
                  </a:lnTo>
                  <a:lnTo>
                    <a:pt x="1128" y="186"/>
                  </a:lnTo>
                  <a:lnTo>
                    <a:pt x="1234" y="58"/>
                  </a:lnTo>
                  <a:lnTo>
                    <a:pt x="1185" y="107"/>
                  </a:lnTo>
                  <a:lnTo>
                    <a:pt x="1140" y="153"/>
                  </a:lnTo>
                  <a:lnTo>
                    <a:pt x="1100" y="194"/>
                  </a:lnTo>
                  <a:lnTo>
                    <a:pt x="1062" y="232"/>
                  </a:lnTo>
                  <a:lnTo>
                    <a:pt x="1028" y="268"/>
                  </a:lnTo>
                  <a:lnTo>
                    <a:pt x="997" y="302"/>
                  </a:lnTo>
                  <a:lnTo>
                    <a:pt x="968" y="332"/>
                  </a:lnTo>
                  <a:lnTo>
                    <a:pt x="941" y="360"/>
                  </a:lnTo>
                  <a:lnTo>
                    <a:pt x="915" y="387"/>
                  </a:lnTo>
                  <a:lnTo>
                    <a:pt x="891" y="413"/>
                  </a:lnTo>
                  <a:lnTo>
                    <a:pt x="868" y="439"/>
                  </a:lnTo>
                  <a:lnTo>
                    <a:pt x="845" y="463"/>
                  </a:lnTo>
                  <a:lnTo>
                    <a:pt x="820" y="488"/>
                  </a:lnTo>
                  <a:lnTo>
                    <a:pt x="797" y="512"/>
                  </a:lnTo>
                  <a:lnTo>
                    <a:pt x="773" y="538"/>
                  </a:lnTo>
                  <a:lnTo>
                    <a:pt x="747" y="564"/>
                  </a:lnTo>
                  <a:lnTo>
                    <a:pt x="720" y="591"/>
                  </a:lnTo>
                  <a:lnTo>
                    <a:pt x="691" y="621"/>
                  </a:lnTo>
                  <a:lnTo>
                    <a:pt x="660" y="651"/>
                  </a:lnTo>
                  <a:lnTo>
                    <a:pt x="626" y="685"/>
                  </a:lnTo>
                  <a:lnTo>
                    <a:pt x="589" y="721"/>
                  </a:lnTo>
                  <a:lnTo>
                    <a:pt x="548" y="760"/>
                  </a:lnTo>
                  <a:lnTo>
                    <a:pt x="503" y="802"/>
                  </a:lnTo>
                  <a:lnTo>
                    <a:pt x="456" y="848"/>
                  </a:lnTo>
                  <a:lnTo>
                    <a:pt x="403" y="899"/>
                  </a:lnTo>
                  <a:lnTo>
                    <a:pt x="344" y="953"/>
                  </a:lnTo>
                  <a:lnTo>
                    <a:pt x="280" y="1012"/>
                  </a:lnTo>
                  <a:lnTo>
                    <a:pt x="260" y="976"/>
                  </a:lnTo>
                  <a:lnTo>
                    <a:pt x="245" y="940"/>
                  </a:lnTo>
                  <a:lnTo>
                    <a:pt x="233" y="903"/>
                  </a:lnTo>
                  <a:lnTo>
                    <a:pt x="225" y="870"/>
                  </a:lnTo>
                  <a:lnTo>
                    <a:pt x="218" y="844"/>
                  </a:lnTo>
                  <a:lnTo>
                    <a:pt x="237" y="876"/>
                  </a:lnTo>
                  <a:lnTo>
                    <a:pt x="253" y="901"/>
                  </a:lnTo>
                  <a:lnTo>
                    <a:pt x="267" y="920"/>
                  </a:lnTo>
                  <a:lnTo>
                    <a:pt x="278" y="937"/>
                  </a:lnTo>
                  <a:lnTo>
                    <a:pt x="287" y="948"/>
                  </a:lnTo>
                  <a:lnTo>
                    <a:pt x="295" y="957"/>
                  </a:lnTo>
                  <a:lnTo>
                    <a:pt x="302" y="964"/>
                  </a:lnTo>
                  <a:lnTo>
                    <a:pt x="309" y="971"/>
                  </a:lnTo>
                  <a:lnTo>
                    <a:pt x="314" y="978"/>
                  </a:lnTo>
                  <a:lnTo>
                    <a:pt x="302" y="950"/>
                  </a:lnTo>
                  <a:lnTo>
                    <a:pt x="290" y="919"/>
                  </a:lnTo>
                  <a:lnTo>
                    <a:pt x="279" y="885"/>
                  </a:lnTo>
                  <a:lnTo>
                    <a:pt x="269" y="851"/>
                  </a:lnTo>
                  <a:lnTo>
                    <a:pt x="263" y="817"/>
                  </a:lnTo>
                  <a:lnTo>
                    <a:pt x="261" y="784"/>
                  </a:lnTo>
                  <a:lnTo>
                    <a:pt x="264" y="756"/>
                  </a:lnTo>
                  <a:lnTo>
                    <a:pt x="267" y="750"/>
                  </a:lnTo>
                  <a:lnTo>
                    <a:pt x="275" y="740"/>
                  </a:lnTo>
                  <a:lnTo>
                    <a:pt x="287" y="725"/>
                  </a:lnTo>
                  <a:lnTo>
                    <a:pt x="303" y="704"/>
                  </a:lnTo>
                  <a:lnTo>
                    <a:pt x="324" y="681"/>
                  </a:lnTo>
                  <a:lnTo>
                    <a:pt x="347" y="654"/>
                  </a:lnTo>
                  <a:lnTo>
                    <a:pt x="374" y="625"/>
                  </a:lnTo>
                  <a:lnTo>
                    <a:pt x="403" y="593"/>
                  </a:lnTo>
                  <a:lnTo>
                    <a:pt x="434" y="559"/>
                  </a:lnTo>
                  <a:lnTo>
                    <a:pt x="468" y="522"/>
                  </a:lnTo>
                  <a:lnTo>
                    <a:pt x="503" y="485"/>
                  </a:lnTo>
                  <a:lnTo>
                    <a:pt x="540" y="447"/>
                  </a:lnTo>
                  <a:lnTo>
                    <a:pt x="577" y="409"/>
                  </a:lnTo>
                  <a:lnTo>
                    <a:pt x="615" y="370"/>
                  </a:lnTo>
                  <a:lnTo>
                    <a:pt x="653" y="333"/>
                  </a:lnTo>
                  <a:lnTo>
                    <a:pt x="691" y="296"/>
                  </a:lnTo>
                  <a:lnTo>
                    <a:pt x="728" y="261"/>
                  </a:lnTo>
                  <a:lnTo>
                    <a:pt x="764" y="227"/>
                  </a:lnTo>
                  <a:lnTo>
                    <a:pt x="771" y="507"/>
                  </a:lnTo>
                  <a:lnTo>
                    <a:pt x="854" y="152"/>
                  </a:lnTo>
                  <a:lnTo>
                    <a:pt x="881" y="133"/>
                  </a:lnTo>
                  <a:lnTo>
                    <a:pt x="915" y="113"/>
                  </a:lnTo>
                  <a:lnTo>
                    <a:pt x="953" y="92"/>
                  </a:lnTo>
                  <a:lnTo>
                    <a:pt x="998" y="72"/>
                  </a:lnTo>
                  <a:lnTo>
                    <a:pt x="1047" y="53"/>
                  </a:lnTo>
                  <a:lnTo>
                    <a:pt x="1100" y="35"/>
                  </a:lnTo>
                  <a:lnTo>
                    <a:pt x="1156" y="21"/>
                  </a:lnTo>
                  <a:lnTo>
                    <a:pt x="1213" y="9"/>
                  </a:lnTo>
                  <a:lnTo>
                    <a:pt x="1273" y="2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30406" y="1896579"/>
            <a:ext cx="2120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잉크 아이콘</a:t>
            </a:r>
            <a:endParaRPr lang="ko-KR" altLang="en-US" sz="2000" b="1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507132" y="1896579"/>
            <a:ext cx="2120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2000" b="1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종이</a:t>
            </a:r>
            <a:r>
              <a:rPr lang="en-US" altLang="ko-KR" sz="2000" b="1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펜 아이콘</a:t>
            </a:r>
            <a:endParaRPr lang="ko-KR" altLang="en-US" sz="2000" b="1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101" name="그룹 100"/>
          <p:cNvGrpSpPr/>
          <p:nvPr/>
        </p:nvGrpSpPr>
        <p:grpSpPr>
          <a:xfrm>
            <a:off x="9486900" y="3103685"/>
            <a:ext cx="2265246" cy="400110"/>
            <a:chOff x="9486900" y="3103685"/>
            <a:chExt cx="2265246" cy="400110"/>
          </a:xfrm>
        </p:grpSpPr>
        <p:sp>
          <p:nvSpPr>
            <p:cNvPr id="5" name="직사각형 4"/>
            <p:cNvSpPr/>
            <p:nvPr/>
          </p:nvSpPr>
          <p:spPr>
            <a:xfrm>
              <a:off x="9722424" y="3103685"/>
              <a:ext cx="202972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>
                <a:buClr>
                  <a:prstClr val="white"/>
                </a:buClr>
              </a:pPr>
              <a:r>
                <a:rPr lang="ko-KR" altLang="en-US" sz="2000" b="1" dirty="0">
                  <a:solidFill>
                    <a:srgbClr val="AABACC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페이지 레이아웃</a:t>
              </a:r>
              <a:endParaRPr lang="en-US" altLang="ko-KR" sz="2000" b="1" dirty="0">
                <a:solidFill>
                  <a:srgbClr val="AABACC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cxnSp>
          <p:nvCxnSpPr>
            <p:cNvPr id="7" name="직선 연결선 6"/>
            <p:cNvCxnSpPr/>
            <p:nvPr/>
          </p:nvCxnSpPr>
          <p:spPr>
            <a:xfrm>
              <a:off x="9486900" y="3495003"/>
              <a:ext cx="2249569" cy="0"/>
            </a:xfrm>
            <a:prstGeom prst="line">
              <a:avLst/>
            </a:prstGeom>
            <a:ln w="28575">
              <a:solidFill>
                <a:srgbClr val="AABA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그룹 101"/>
          <p:cNvGrpSpPr/>
          <p:nvPr/>
        </p:nvGrpSpPr>
        <p:grpSpPr>
          <a:xfrm>
            <a:off x="9486900" y="4751207"/>
            <a:ext cx="2265246" cy="400110"/>
            <a:chOff x="9486900" y="4751207"/>
            <a:chExt cx="2265246" cy="400110"/>
          </a:xfrm>
        </p:grpSpPr>
        <p:cxnSp>
          <p:nvCxnSpPr>
            <p:cNvPr id="79" name="직선 연결선 78"/>
            <p:cNvCxnSpPr/>
            <p:nvPr/>
          </p:nvCxnSpPr>
          <p:spPr>
            <a:xfrm>
              <a:off x="9486900" y="5135010"/>
              <a:ext cx="2249569" cy="0"/>
            </a:xfrm>
            <a:prstGeom prst="line">
              <a:avLst/>
            </a:prstGeom>
            <a:ln w="28575">
              <a:solidFill>
                <a:srgbClr val="AABA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직사각형 80"/>
            <p:cNvSpPr/>
            <p:nvPr/>
          </p:nvSpPr>
          <p:spPr>
            <a:xfrm>
              <a:off x="10225766" y="4751207"/>
              <a:ext cx="15263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>
                <a:buClr>
                  <a:prstClr val="white"/>
                </a:buClr>
              </a:pPr>
              <a:r>
                <a:rPr lang="ko-KR" altLang="en-US" sz="2000" b="1" dirty="0" smtClean="0">
                  <a:solidFill>
                    <a:srgbClr val="AABACC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사용 아이콘</a:t>
              </a:r>
              <a:endParaRPr lang="en-US" altLang="ko-KR" sz="2000" b="1" dirty="0">
                <a:solidFill>
                  <a:srgbClr val="AABACC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82" name="Freeform 20"/>
          <p:cNvSpPr>
            <a:spLocks/>
          </p:cNvSpPr>
          <p:nvPr/>
        </p:nvSpPr>
        <p:spPr bwMode="auto">
          <a:xfrm>
            <a:off x="8581273" y="5485315"/>
            <a:ext cx="629054" cy="708408"/>
          </a:xfrm>
          <a:custGeom>
            <a:avLst/>
            <a:gdLst>
              <a:gd name="T0" fmla="*/ 1595 w 1633"/>
              <a:gd name="T1" fmla="*/ 83 h 1839"/>
              <a:gd name="T2" fmla="*/ 1504 w 1633"/>
              <a:gd name="T3" fmla="*/ 236 h 1839"/>
              <a:gd name="T4" fmla="*/ 1382 w 1633"/>
              <a:gd name="T5" fmla="*/ 407 h 1839"/>
              <a:gd name="T6" fmla="*/ 1238 w 1633"/>
              <a:gd name="T7" fmla="*/ 584 h 1839"/>
              <a:gd name="T8" fmla="*/ 1081 w 1633"/>
              <a:gd name="T9" fmla="*/ 751 h 1839"/>
              <a:gd name="T10" fmla="*/ 982 w 1633"/>
              <a:gd name="T11" fmla="*/ 842 h 1839"/>
              <a:gd name="T12" fmla="*/ 831 w 1633"/>
              <a:gd name="T13" fmla="*/ 959 h 1839"/>
              <a:gd name="T14" fmla="*/ 692 w 1633"/>
              <a:gd name="T15" fmla="*/ 1030 h 1839"/>
              <a:gd name="T16" fmla="*/ 631 w 1633"/>
              <a:gd name="T17" fmla="*/ 1049 h 1839"/>
              <a:gd name="T18" fmla="*/ 670 w 1633"/>
              <a:gd name="T19" fmla="*/ 1064 h 1839"/>
              <a:gd name="T20" fmla="*/ 680 w 1633"/>
              <a:gd name="T21" fmla="*/ 1075 h 1839"/>
              <a:gd name="T22" fmla="*/ 623 w 1633"/>
              <a:gd name="T23" fmla="*/ 1087 h 1839"/>
              <a:gd name="T24" fmla="*/ 555 w 1633"/>
              <a:gd name="T25" fmla="*/ 1068 h 1839"/>
              <a:gd name="T26" fmla="*/ 577 w 1633"/>
              <a:gd name="T27" fmla="*/ 1282 h 1839"/>
              <a:gd name="T28" fmla="*/ 670 w 1633"/>
              <a:gd name="T29" fmla="*/ 1294 h 1839"/>
              <a:gd name="T30" fmla="*/ 710 w 1633"/>
              <a:gd name="T31" fmla="*/ 1352 h 1839"/>
              <a:gd name="T32" fmla="*/ 711 w 1633"/>
              <a:gd name="T33" fmla="*/ 1764 h 1839"/>
              <a:gd name="T34" fmla="*/ 0 w 1633"/>
              <a:gd name="T35" fmla="*/ 1764 h 1839"/>
              <a:gd name="T36" fmla="*/ 1 w 1633"/>
              <a:gd name="T37" fmla="*/ 1352 h 1839"/>
              <a:gd name="T38" fmla="*/ 41 w 1633"/>
              <a:gd name="T39" fmla="*/ 1294 h 1839"/>
              <a:gd name="T40" fmla="*/ 526 w 1633"/>
              <a:gd name="T41" fmla="*/ 1282 h 1839"/>
              <a:gd name="T42" fmla="*/ 511 w 1633"/>
              <a:gd name="T43" fmla="*/ 1263 h 1839"/>
              <a:gd name="T44" fmla="*/ 441 w 1633"/>
              <a:gd name="T45" fmla="*/ 1244 h 1839"/>
              <a:gd name="T46" fmla="*/ 333 w 1633"/>
              <a:gd name="T47" fmla="*/ 1233 h 1839"/>
              <a:gd name="T48" fmla="*/ 212 w 1633"/>
              <a:gd name="T49" fmla="*/ 1226 h 1839"/>
              <a:gd name="T50" fmla="*/ 135 w 1633"/>
              <a:gd name="T51" fmla="*/ 1094 h 1839"/>
              <a:gd name="T52" fmla="*/ 626 w 1633"/>
              <a:gd name="T53" fmla="*/ 950 h 1839"/>
              <a:gd name="T54" fmla="*/ 904 w 1633"/>
              <a:gd name="T55" fmla="*/ 697 h 1839"/>
              <a:gd name="T56" fmla="*/ 1209 w 1633"/>
              <a:gd name="T57" fmla="*/ 399 h 1839"/>
              <a:gd name="T58" fmla="*/ 1529 w 1633"/>
              <a:gd name="T59" fmla="*/ 54 h 1839"/>
              <a:gd name="T60" fmla="*/ 1389 w 1633"/>
              <a:gd name="T61" fmla="*/ 187 h 1839"/>
              <a:gd name="T62" fmla="*/ 1278 w 1633"/>
              <a:gd name="T63" fmla="*/ 293 h 1839"/>
              <a:gd name="T64" fmla="*/ 1187 w 1633"/>
              <a:gd name="T65" fmla="*/ 381 h 1839"/>
              <a:gd name="T66" fmla="*/ 1106 w 1633"/>
              <a:gd name="T67" fmla="*/ 460 h 1839"/>
              <a:gd name="T68" fmla="*/ 1025 w 1633"/>
              <a:gd name="T69" fmla="*/ 539 h 1839"/>
              <a:gd name="T70" fmla="*/ 933 w 1633"/>
              <a:gd name="T71" fmla="*/ 625 h 1839"/>
              <a:gd name="T72" fmla="*/ 821 w 1633"/>
              <a:gd name="T73" fmla="*/ 727 h 1839"/>
              <a:gd name="T74" fmla="*/ 679 w 1633"/>
              <a:gd name="T75" fmla="*/ 852 h 1839"/>
              <a:gd name="T76" fmla="*/ 495 w 1633"/>
              <a:gd name="T77" fmla="*/ 1010 h 1839"/>
              <a:gd name="T78" fmla="*/ 452 w 1633"/>
              <a:gd name="T79" fmla="*/ 913 h 1839"/>
              <a:gd name="T80" fmla="*/ 430 w 1633"/>
              <a:gd name="T81" fmla="*/ 833 h 1839"/>
              <a:gd name="T82" fmla="*/ 476 w 1633"/>
              <a:gd name="T83" fmla="*/ 909 h 1839"/>
              <a:gd name="T84" fmla="*/ 506 w 1633"/>
              <a:gd name="T85" fmla="*/ 948 h 1839"/>
              <a:gd name="T86" fmla="*/ 525 w 1633"/>
              <a:gd name="T87" fmla="*/ 970 h 1839"/>
              <a:gd name="T88" fmla="*/ 505 w 1633"/>
              <a:gd name="T89" fmla="*/ 914 h 1839"/>
              <a:gd name="T90" fmla="*/ 477 w 1633"/>
              <a:gd name="T91" fmla="*/ 808 h 1839"/>
              <a:gd name="T92" fmla="*/ 480 w 1633"/>
              <a:gd name="T93" fmla="*/ 739 h 1839"/>
              <a:gd name="T94" fmla="*/ 518 w 1633"/>
              <a:gd name="T95" fmla="*/ 695 h 1839"/>
              <a:gd name="T96" fmla="*/ 592 w 1633"/>
              <a:gd name="T97" fmla="*/ 617 h 1839"/>
              <a:gd name="T98" fmla="*/ 690 w 1633"/>
              <a:gd name="T99" fmla="*/ 517 h 1839"/>
              <a:gd name="T100" fmla="*/ 804 w 1633"/>
              <a:gd name="T101" fmla="*/ 408 h 1839"/>
              <a:gd name="T102" fmla="*/ 922 w 1633"/>
              <a:gd name="T103" fmla="*/ 300 h 1839"/>
              <a:gd name="T104" fmla="*/ 1006 w 1633"/>
              <a:gd name="T105" fmla="*/ 523 h 1839"/>
              <a:gd name="T106" fmla="*/ 1149 w 1633"/>
              <a:gd name="T107" fmla="*/ 126 h 1839"/>
              <a:gd name="T108" fmla="*/ 1217 w 1633"/>
              <a:gd name="T109" fmla="*/ 97 h 1839"/>
              <a:gd name="T110" fmla="*/ 1306 w 1633"/>
              <a:gd name="T111" fmla="*/ 74 h 1839"/>
              <a:gd name="T112" fmla="*/ 1414 w 1633"/>
              <a:gd name="T113" fmla="*/ 48 h 1839"/>
              <a:gd name="T114" fmla="*/ 1520 w 1633"/>
              <a:gd name="T115" fmla="*/ 24 h 1839"/>
              <a:gd name="T116" fmla="*/ 1601 w 1633"/>
              <a:gd name="T117" fmla="*/ 7 h 1839"/>
              <a:gd name="T118" fmla="*/ 1633 w 1633"/>
              <a:gd name="T119" fmla="*/ 0 h 1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33" h="1839">
                <a:moveTo>
                  <a:pt x="1633" y="0"/>
                </a:moveTo>
                <a:lnTo>
                  <a:pt x="1617" y="40"/>
                </a:lnTo>
                <a:lnTo>
                  <a:pt x="1595" y="83"/>
                </a:lnTo>
                <a:lnTo>
                  <a:pt x="1569" y="131"/>
                </a:lnTo>
                <a:lnTo>
                  <a:pt x="1538" y="181"/>
                </a:lnTo>
                <a:lnTo>
                  <a:pt x="1504" y="236"/>
                </a:lnTo>
                <a:lnTo>
                  <a:pt x="1467" y="292"/>
                </a:lnTo>
                <a:lnTo>
                  <a:pt x="1425" y="349"/>
                </a:lnTo>
                <a:lnTo>
                  <a:pt x="1382" y="407"/>
                </a:lnTo>
                <a:lnTo>
                  <a:pt x="1336" y="467"/>
                </a:lnTo>
                <a:lnTo>
                  <a:pt x="1288" y="525"/>
                </a:lnTo>
                <a:lnTo>
                  <a:pt x="1238" y="584"/>
                </a:lnTo>
                <a:lnTo>
                  <a:pt x="1186" y="642"/>
                </a:lnTo>
                <a:lnTo>
                  <a:pt x="1134" y="698"/>
                </a:lnTo>
                <a:lnTo>
                  <a:pt x="1081" y="751"/>
                </a:lnTo>
                <a:lnTo>
                  <a:pt x="1028" y="802"/>
                </a:lnTo>
                <a:lnTo>
                  <a:pt x="839" y="846"/>
                </a:lnTo>
                <a:lnTo>
                  <a:pt x="982" y="842"/>
                </a:lnTo>
                <a:lnTo>
                  <a:pt x="932" y="886"/>
                </a:lnTo>
                <a:lnTo>
                  <a:pt x="881" y="924"/>
                </a:lnTo>
                <a:lnTo>
                  <a:pt x="831" y="959"/>
                </a:lnTo>
                <a:lnTo>
                  <a:pt x="783" y="988"/>
                </a:lnTo>
                <a:lnTo>
                  <a:pt x="737" y="1012"/>
                </a:lnTo>
                <a:lnTo>
                  <a:pt x="692" y="1030"/>
                </a:lnTo>
                <a:lnTo>
                  <a:pt x="651" y="1041"/>
                </a:lnTo>
                <a:lnTo>
                  <a:pt x="612" y="1045"/>
                </a:lnTo>
                <a:lnTo>
                  <a:pt x="631" y="1049"/>
                </a:lnTo>
                <a:lnTo>
                  <a:pt x="646" y="1053"/>
                </a:lnTo>
                <a:lnTo>
                  <a:pt x="658" y="1059"/>
                </a:lnTo>
                <a:lnTo>
                  <a:pt x="670" y="1064"/>
                </a:lnTo>
                <a:lnTo>
                  <a:pt x="683" y="1067"/>
                </a:lnTo>
                <a:lnTo>
                  <a:pt x="699" y="1069"/>
                </a:lnTo>
                <a:lnTo>
                  <a:pt x="680" y="1075"/>
                </a:lnTo>
                <a:lnTo>
                  <a:pt x="661" y="1080"/>
                </a:lnTo>
                <a:lnTo>
                  <a:pt x="642" y="1084"/>
                </a:lnTo>
                <a:lnTo>
                  <a:pt x="623" y="1087"/>
                </a:lnTo>
                <a:lnTo>
                  <a:pt x="602" y="1086"/>
                </a:lnTo>
                <a:lnTo>
                  <a:pt x="579" y="1080"/>
                </a:lnTo>
                <a:lnTo>
                  <a:pt x="555" y="1068"/>
                </a:lnTo>
                <a:lnTo>
                  <a:pt x="525" y="1094"/>
                </a:lnTo>
                <a:lnTo>
                  <a:pt x="577" y="1094"/>
                </a:lnTo>
                <a:lnTo>
                  <a:pt x="577" y="1282"/>
                </a:lnTo>
                <a:lnTo>
                  <a:pt x="626" y="1282"/>
                </a:lnTo>
                <a:lnTo>
                  <a:pt x="649" y="1284"/>
                </a:lnTo>
                <a:lnTo>
                  <a:pt x="670" y="1294"/>
                </a:lnTo>
                <a:lnTo>
                  <a:pt x="690" y="1310"/>
                </a:lnTo>
                <a:lnTo>
                  <a:pt x="703" y="1329"/>
                </a:lnTo>
                <a:lnTo>
                  <a:pt x="710" y="1352"/>
                </a:lnTo>
                <a:lnTo>
                  <a:pt x="711" y="1377"/>
                </a:lnTo>
                <a:lnTo>
                  <a:pt x="672" y="1764"/>
                </a:lnTo>
                <a:lnTo>
                  <a:pt x="711" y="1764"/>
                </a:lnTo>
                <a:lnTo>
                  <a:pt x="711" y="1839"/>
                </a:lnTo>
                <a:lnTo>
                  <a:pt x="0" y="1839"/>
                </a:lnTo>
                <a:lnTo>
                  <a:pt x="0" y="1764"/>
                </a:lnTo>
                <a:lnTo>
                  <a:pt x="41" y="1764"/>
                </a:lnTo>
                <a:lnTo>
                  <a:pt x="0" y="1377"/>
                </a:lnTo>
                <a:lnTo>
                  <a:pt x="1" y="1352"/>
                </a:lnTo>
                <a:lnTo>
                  <a:pt x="8" y="1329"/>
                </a:lnTo>
                <a:lnTo>
                  <a:pt x="22" y="1310"/>
                </a:lnTo>
                <a:lnTo>
                  <a:pt x="41" y="1294"/>
                </a:lnTo>
                <a:lnTo>
                  <a:pt x="63" y="1284"/>
                </a:lnTo>
                <a:lnTo>
                  <a:pt x="87" y="1282"/>
                </a:lnTo>
                <a:lnTo>
                  <a:pt x="526" y="1282"/>
                </a:lnTo>
                <a:lnTo>
                  <a:pt x="526" y="1282"/>
                </a:lnTo>
                <a:lnTo>
                  <a:pt x="522" y="1271"/>
                </a:lnTo>
                <a:lnTo>
                  <a:pt x="511" y="1263"/>
                </a:lnTo>
                <a:lnTo>
                  <a:pt x="494" y="1256"/>
                </a:lnTo>
                <a:lnTo>
                  <a:pt x="469" y="1249"/>
                </a:lnTo>
                <a:lnTo>
                  <a:pt x="441" y="1244"/>
                </a:lnTo>
                <a:lnTo>
                  <a:pt x="408" y="1240"/>
                </a:lnTo>
                <a:lnTo>
                  <a:pt x="371" y="1235"/>
                </a:lnTo>
                <a:lnTo>
                  <a:pt x="333" y="1233"/>
                </a:lnTo>
                <a:lnTo>
                  <a:pt x="294" y="1230"/>
                </a:lnTo>
                <a:lnTo>
                  <a:pt x="253" y="1227"/>
                </a:lnTo>
                <a:lnTo>
                  <a:pt x="212" y="1226"/>
                </a:lnTo>
                <a:lnTo>
                  <a:pt x="173" y="1225"/>
                </a:lnTo>
                <a:lnTo>
                  <a:pt x="135" y="1223"/>
                </a:lnTo>
                <a:lnTo>
                  <a:pt x="135" y="1094"/>
                </a:lnTo>
                <a:lnTo>
                  <a:pt x="458" y="1094"/>
                </a:lnTo>
                <a:lnTo>
                  <a:pt x="540" y="1025"/>
                </a:lnTo>
                <a:lnTo>
                  <a:pt x="626" y="950"/>
                </a:lnTo>
                <a:lnTo>
                  <a:pt x="715" y="871"/>
                </a:lnTo>
                <a:lnTo>
                  <a:pt x="809" y="787"/>
                </a:lnTo>
                <a:lnTo>
                  <a:pt x="904" y="697"/>
                </a:lnTo>
                <a:lnTo>
                  <a:pt x="1004" y="603"/>
                </a:lnTo>
                <a:lnTo>
                  <a:pt x="1106" y="504"/>
                </a:lnTo>
                <a:lnTo>
                  <a:pt x="1209" y="399"/>
                </a:lnTo>
                <a:lnTo>
                  <a:pt x="1314" y="289"/>
                </a:lnTo>
                <a:lnTo>
                  <a:pt x="1421" y="175"/>
                </a:lnTo>
                <a:lnTo>
                  <a:pt x="1529" y="54"/>
                </a:lnTo>
                <a:lnTo>
                  <a:pt x="1478" y="101"/>
                </a:lnTo>
                <a:lnTo>
                  <a:pt x="1431" y="146"/>
                </a:lnTo>
                <a:lnTo>
                  <a:pt x="1389" y="187"/>
                </a:lnTo>
                <a:lnTo>
                  <a:pt x="1349" y="224"/>
                </a:lnTo>
                <a:lnTo>
                  <a:pt x="1312" y="259"/>
                </a:lnTo>
                <a:lnTo>
                  <a:pt x="1278" y="293"/>
                </a:lnTo>
                <a:lnTo>
                  <a:pt x="1246" y="324"/>
                </a:lnTo>
                <a:lnTo>
                  <a:pt x="1216" y="353"/>
                </a:lnTo>
                <a:lnTo>
                  <a:pt x="1187" y="381"/>
                </a:lnTo>
                <a:lnTo>
                  <a:pt x="1160" y="408"/>
                </a:lnTo>
                <a:lnTo>
                  <a:pt x="1133" y="434"/>
                </a:lnTo>
                <a:lnTo>
                  <a:pt x="1106" y="460"/>
                </a:lnTo>
                <a:lnTo>
                  <a:pt x="1080" y="486"/>
                </a:lnTo>
                <a:lnTo>
                  <a:pt x="1053" y="512"/>
                </a:lnTo>
                <a:lnTo>
                  <a:pt x="1025" y="539"/>
                </a:lnTo>
                <a:lnTo>
                  <a:pt x="996" y="566"/>
                </a:lnTo>
                <a:lnTo>
                  <a:pt x="966" y="595"/>
                </a:lnTo>
                <a:lnTo>
                  <a:pt x="933" y="625"/>
                </a:lnTo>
                <a:lnTo>
                  <a:pt x="899" y="656"/>
                </a:lnTo>
                <a:lnTo>
                  <a:pt x="861" y="690"/>
                </a:lnTo>
                <a:lnTo>
                  <a:pt x="821" y="727"/>
                </a:lnTo>
                <a:lnTo>
                  <a:pt x="778" y="765"/>
                </a:lnTo>
                <a:lnTo>
                  <a:pt x="730" y="807"/>
                </a:lnTo>
                <a:lnTo>
                  <a:pt x="679" y="852"/>
                </a:lnTo>
                <a:lnTo>
                  <a:pt x="623" y="901"/>
                </a:lnTo>
                <a:lnTo>
                  <a:pt x="562" y="953"/>
                </a:lnTo>
                <a:lnTo>
                  <a:pt x="495" y="1010"/>
                </a:lnTo>
                <a:lnTo>
                  <a:pt x="477" y="978"/>
                </a:lnTo>
                <a:lnTo>
                  <a:pt x="462" y="946"/>
                </a:lnTo>
                <a:lnTo>
                  <a:pt x="452" y="913"/>
                </a:lnTo>
                <a:lnTo>
                  <a:pt x="442" y="882"/>
                </a:lnTo>
                <a:lnTo>
                  <a:pt x="435" y="855"/>
                </a:lnTo>
                <a:lnTo>
                  <a:pt x="430" y="833"/>
                </a:lnTo>
                <a:lnTo>
                  <a:pt x="447" y="863"/>
                </a:lnTo>
                <a:lnTo>
                  <a:pt x="464" y="889"/>
                </a:lnTo>
                <a:lnTo>
                  <a:pt x="476" y="909"/>
                </a:lnTo>
                <a:lnTo>
                  <a:pt x="488" y="925"/>
                </a:lnTo>
                <a:lnTo>
                  <a:pt x="498" y="938"/>
                </a:lnTo>
                <a:lnTo>
                  <a:pt x="506" y="948"/>
                </a:lnTo>
                <a:lnTo>
                  <a:pt x="513" y="957"/>
                </a:lnTo>
                <a:lnTo>
                  <a:pt x="520" y="963"/>
                </a:lnTo>
                <a:lnTo>
                  <a:pt x="525" y="970"/>
                </a:lnTo>
                <a:lnTo>
                  <a:pt x="530" y="977"/>
                </a:lnTo>
                <a:lnTo>
                  <a:pt x="517" y="947"/>
                </a:lnTo>
                <a:lnTo>
                  <a:pt x="505" y="914"/>
                </a:lnTo>
                <a:lnTo>
                  <a:pt x="492" y="879"/>
                </a:lnTo>
                <a:lnTo>
                  <a:pt x="483" y="844"/>
                </a:lnTo>
                <a:lnTo>
                  <a:pt x="477" y="808"/>
                </a:lnTo>
                <a:lnTo>
                  <a:pt x="475" y="774"/>
                </a:lnTo>
                <a:lnTo>
                  <a:pt x="477" y="744"/>
                </a:lnTo>
                <a:lnTo>
                  <a:pt x="480" y="739"/>
                </a:lnTo>
                <a:lnTo>
                  <a:pt x="488" y="728"/>
                </a:lnTo>
                <a:lnTo>
                  <a:pt x="502" y="715"/>
                </a:lnTo>
                <a:lnTo>
                  <a:pt x="518" y="695"/>
                </a:lnTo>
                <a:lnTo>
                  <a:pt x="540" y="672"/>
                </a:lnTo>
                <a:lnTo>
                  <a:pt x="564" y="647"/>
                </a:lnTo>
                <a:lnTo>
                  <a:pt x="592" y="617"/>
                </a:lnTo>
                <a:lnTo>
                  <a:pt x="623" y="587"/>
                </a:lnTo>
                <a:lnTo>
                  <a:pt x="656" y="553"/>
                </a:lnTo>
                <a:lnTo>
                  <a:pt x="690" y="517"/>
                </a:lnTo>
                <a:lnTo>
                  <a:pt x="726" y="482"/>
                </a:lnTo>
                <a:lnTo>
                  <a:pt x="764" y="445"/>
                </a:lnTo>
                <a:lnTo>
                  <a:pt x="804" y="408"/>
                </a:lnTo>
                <a:lnTo>
                  <a:pt x="843" y="372"/>
                </a:lnTo>
                <a:lnTo>
                  <a:pt x="883" y="335"/>
                </a:lnTo>
                <a:lnTo>
                  <a:pt x="922" y="300"/>
                </a:lnTo>
                <a:lnTo>
                  <a:pt x="962" y="267"/>
                </a:lnTo>
                <a:lnTo>
                  <a:pt x="1000" y="234"/>
                </a:lnTo>
                <a:lnTo>
                  <a:pt x="1006" y="523"/>
                </a:lnTo>
                <a:lnTo>
                  <a:pt x="1092" y="162"/>
                </a:lnTo>
                <a:lnTo>
                  <a:pt x="1122" y="142"/>
                </a:lnTo>
                <a:lnTo>
                  <a:pt x="1149" y="126"/>
                </a:lnTo>
                <a:lnTo>
                  <a:pt x="1175" y="112"/>
                </a:lnTo>
                <a:lnTo>
                  <a:pt x="1197" y="104"/>
                </a:lnTo>
                <a:lnTo>
                  <a:pt x="1217" y="97"/>
                </a:lnTo>
                <a:lnTo>
                  <a:pt x="1243" y="90"/>
                </a:lnTo>
                <a:lnTo>
                  <a:pt x="1273" y="82"/>
                </a:lnTo>
                <a:lnTo>
                  <a:pt x="1306" y="74"/>
                </a:lnTo>
                <a:lnTo>
                  <a:pt x="1341" y="66"/>
                </a:lnTo>
                <a:lnTo>
                  <a:pt x="1378" y="56"/>
                </a:lnTo>
                <a:lnTo>
                  <a:pt x="1414" y="48"/>
                </a:lnTo>
                <a:lnTo>
                  <a:pt x="1451" y="40"/>
                </a:lnTo>
                <a:lnTo>
                  <a:pt x="1486" y="32"/>
                </a:lnTo>
                <a:lnTo>
                  <a:pt x="1520" y="24"/>
                </a:lnTo>
                <a:lnTo>
                  <a:pt x="1552" y="18"/>
                </a:lnTo>
                <a:lnTo>
                  <a:pt x="1579" y="11"/>
                </a:lnTo>
                <a:lnTo>
                  <a:pt x="1601" y="7"/>
                </a:lnTo>
                <a:lnTo>
                  <a:pt x="1618" y="3"/>
                </a:lnTo>
                <a:lnTo>
                  <a:pt x="1629" y="0"/>
                </a:lnTo>
                <a:lnTo>
                  <a:pt x="1633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85" name="Freeform 18"/>
          <p:cNvSpPr>
            <a:spLocks/>
          </p:cNvSpPr>
          <p:nvPr/>
        </p:nvSpPr>
        <p:spPr bwMode="auto">
          <a:xfrm>
            <a:off x="9791471" y="5486299"/>
            <a:ext cx="539427" cy="706441"/>
          </a:xfrm>
          <a:custGeom>
            <a:avLst/>
            <a:gdLst>
              <a:gd name="T0" fmla="*/ 1203 w 1321"/>
              <a:gd name="T1" fmla="*/ 0 h 1730"/>
              <a:gd name="T2" fmla="*/ 1186 w 1321"/>
              <a:gd name="T3" fmla="*/ 8 h 1730"/>
              <a:gd name="T4" fmla="*/ 1154 w 1321"/>
              <a:gd name="T5" fmla="*/ 25 h 1730"/>
              <a:gd name="T6" fmla="*/ 1114 w 1321"/>
              <a:gd name="T7" fmla="*/ 51 h 1730"/>
              <a:gd name="T8" fmla="*/ 1076 w 1321"/>
              <a:gd name="T9" fmla="*/ 80 h 1730"/>
              <a:gd name="T10" fmla="*/ 89 w 1321"/>
              <a:gd name="T11" fmla="*/ 81 h 1730"/>
              <a:gd name="T12" fmla="*/ 85 w 1321"/>
              <a:gd name="T13" fmla="*/ 85 h 1730"/>
              <a:gd name="T14" fmla="*/ 81 w 1321"/>
              <a:gd name="T15" fmla="*/ 95 h 1730"/>
              <a:gd name="T16" fmla="*/ 81 w 1321"/>
              <a:gd name="T17" fmla="*/ 1629 h 1730"/>
              <a:gd name="T18" fmla="*/ 82 w 1321"/>
              <a:gd name="T19" fmla="*/ 1640 h 1730"/>
              <a:gd name="T20" fmla="*/ 86 w 1321"/>
              <a:gd name="T21" fmla="*/ 1647 h 1730"/>
              <a:gd name="T22" fmla="*/ 89 w 1321"/>
              <a:gd name="T23" fmla="*/ 1649 h 1730"/>
              <a:gd name="T24" fmla="*/ 776 w 1321"/>
              <a:gd name="T25" fmla="*/ 1645 h 1730"/>
              <a:gd name="T26" fmla="*/ 826 w 1321"/>
              <a:gd name="T27" fmla="*/ 1617 h 1730"/>
              <a:gd name="T28" fmla="*/ 857 w 1321"/>
              <a:gd name="T29" fmla="*/ 1566 h 1730"/>
              <a:gd name="T30" fmla="*/ 871 w 1321"/>
              <a:gd name="T31" fmla="*/ 1279 h 1730"/>
              <a:gd name="T32" fmla="*/ 1216 w 1321"/>
              <a:gd name="T33" fmla="*/ 1216 h 1730"/>
              <a:gd name="T34" fmla="*/ 1238 w 1321"/>
              <a:gd name="T35" fmla="*/ 1192 h 1730"/>
              <a:gd name="T36" fmla="*/ 1241 w 1321"/>
              <a:gd name="T37" fmla="*/ 701 h 1730"/>
              <a:gd name="T38" fmla="*/ 1321 w 1321"/>
              <a:gd name="T39" fmla="*/ 1202 h 1730"/>
              <a:gd name="T40" fmla="*/ 1307 w 1321"/>
              <a:gd name="T41" fmla="*/ 1256 h 1730"/>
              <a:gd name="T42" fmla="*/ 1007 w 1321"/>
              <a:gd name="T43" fmla="*/ 1602 h 1730"/>
              <a:gd name="T44" fmla="*/ 939 w 1321"/>
              <a:gd name="T45" fmla="*/ 1663 h 1730"/>
              <a:gd name="T46" fmla="*/ 859 w 1321"/>
              <a:gd name="T47" fmla="*/ 1705 h 1730"/>
              <a:gd name="T48" fmla="*/ 770 w 1321"/>
              <a:gd name="T49" fmla="*/ 1727 h 1730"/>
              <a:gd name="T50" fmla="*/ 89 w 1321"/>
              <a:gd name="T51" fmla="*/ 1730 h 1730"/>
              <a:gd name="T52" fmla="*/ 44 w 1321"/>
              <a:gd name="T53" fmla="*/ 1716 h 1730"/>
              <a:gd name="T54" fmla="*/ 13 w 1321"/>
              <a:gd name="T55" fmla="*/ 1679 h 1730"/>
              <a:gd name="T56" fmla="*/ 0 w 1321"/>
              <a:gd name="T57" fmla="*/ 1629 h 1730"/>
              <a:gd name="T58" fmla="*/ 3 w 1321"/>
              <a:gd name="T59" fmla="*/ 74 h 1730"/>
              <a:gd name="T60" fmla="*/ 26 w 1321"/>
              <a:gd name="T61" fmla="*/ 30 h 1730"/>
              <a:gd name="T62" fmla="*/ 66 w 1321"/>
              <a:gd name="T63" fmla="*/ 4 h 1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1" h="1730">
                <a:moveTo>
                  <a:pt x="89" y="0"/>
                </a:moveTo>
                <a:lnTo>
                  <a:pt x="1203" y="0"/>
                </a:lnTo>
                <a:lnTo>
                  <a:pt x="1197" y="2"/>
                </a:lnTo>
                <a:lnTo>
                  <a:pt x="1186" y="8"/>
                </a:lnTo>
                <a:lnTo>
                  <a:pt x="1171" y="16"/>
                </a:lnTo>
                <a:lnTo>
                  <a:pt x="1154" y="25"/>
                </a:lnTo>
                <a:lnTo>
                  <a:pt x="1135" y="38"/>
                </a:lnTo>
                <a:lnTo>
                  <a:pt x="1114" y="51"/>
                </a:lnTo>
                <a:lnTo>
                  <a:pt x="1094" y="65"/>
                </a:lnTo>
                <a:lnTo>
                  <a:pt x="1076" y="80"/>
                </a:lnTo>
                <a:lnTo>
                  <a:pt x="90" y="80"/>
                </a:lnTo>
                <a:lnTo>
                  <a:pt x="89" y="81"/>
                </a:lnTo>
                <a:lnTo>
                  <a:pt x="86" y="83"/>
                </a:lnTo>
                <a:lnTo>
                  <a:pt x="85" y="85"/>
                </a:lnTo>
                <a:lnTo>
                  <a:pt x="82" y="89"/>
                </a:lnTo>
                <a:lnTo>
                  <a:pt x="81" y="95"/>
                </a:lnTo>
                <a:lnTo>
                  <a:pt x="81" y="102"/>
                </a:lnTo>
                <a:lnTo>
                  <a:pt x="81" y="1629"/>
                </a:lnTo>
                <a:lnTo>
                  <a:pt x="81" y="1634"/>
                </a:lnTo>
                <a:lnTo>
                  <a:pt x="82" y="1640"/>
                </a:lnTo>
                <a:lnTo>
                  <a:pt x="85" y="1644"/>
                </a:lnTo>
                <a:lnTo>
                  <a:pt x="86" y="1647"/>
                </a:lnTo>
                <a:lnTo>
                  <a:pt x="89" y="1648"/>
                </a:lnTo>
                <a:lnTo>
                  <a:pt x="89" y="1649"/>
                </a:lnTo>
                <a:lnTo>
                  <a:pt x="744" y="1649"/>
                </a:lnTo>
                <a:lnTo>
                  <a:pt x="776" y="1645"/>
                </a:lnTo>
                <a:lnTo>
                  <a:pt x="803" y="1634"/>
                </a:lnTo>
                <a:lnTo>
                  <a:pt x="826" y="1617"/>
                </a:lnTo>
                <a:lnTo>
                  <a:pt x="845" y="1594"/>
                </a:lnTo>
                <a:lnTo>
                  <a:pt x="857" y="1566"/>
                </a:lnTo>
                <a:lnTo>
                  <a:pt x="861" y="1537"/>
                </a:lnTo>
                <a:lnTo>
                  <a:pt x="871" y="1279"/>
                </a:lnTo>
                <a:lnTo>
                  <a:pt x="1203" y="1221"/>
                </a:lnTo>
                <a:lnTo>
                  <a:pt x="1216" y="1216"/>
                </a:lnTo>
                <a:lnTo>
                  <a:pt x="1229" y="1205"/>
                </a:lnTo>
                <a:lnTo>
                  <a:pt x="1238" y="1192"/>
                </a:lnTo>
                <a:lnTo>
                  <a:pt x="1241" y="1177"/>
                </a:lnTo>
                <a:lnTo>
                  <a:pt x="1241" y="701"/>
                </a:lnTo>
                <a:lnTo>
                  <a:pt x="1321" y="609"/>
                </a:lnTo>
                <a:lnTo>
                  <a:pt x="1321" y="1202"/>
                </a:lnTo>
                <a:lnTo>
                  <a:pt x="1318" y="1231"/>
                </a:lnTo>
                <a:lnTo>
                  <a:pt x="1307" y="1256"/>
                </a:lnTo>
                <a:lnTo>
                  <a:pt x="1292" y="1279"/>
                </a:lnTo>
                <a:lnTo>
                  <a:pt x="1007" y="1602"/>
                </a:lnTo>
                <a:lnTo>
                  <a:pt x="974" y="1634"/>
                </a:lnTo>
                <a:lnTo>
                  <a:pt x="939" y="1663"/>
                </a:lnTo>
                <a:lnTo>
                  <a:pt x="899" y="1686"/>
                </a:lnTo>
                <a:lnTo>
                  <a:pt x="859" y="1705"/>
                </a:lnTo>
                <a:lnTo>
                  <a:pt x="815" y="1719"/>
                </a:lnTo>
                <a:lnTo>
                  <a:pt x="770" y="1727"/>
                </a:lnTo>
                <a:lnTo>
                  <a:pt x="724" y="1730"/>
                </a:lnTo>
                <a:lnTo>
                  <a:pt x="89" y="1730"/>
                </a:lnTo>
                <a:lnTo>
                  <a:pt x="66" y="1726"/>
                </a:lnTo>
                <a:lnTo>
                  <a:pt x="44" y="1716"/>
                </a:lnTo>
                <a:lnTo>
                  <a:pt x="26" y="1700"/>
                </a:lnTo>
                <a:lnTo>
                  <a:pt x="13" y="1679"/>
                </a:lnTo>
                <a:lnTo>
                  <a:pt x="3" y="1655"/>
                </a:lnTo>
                <a:lnTo>
                  <a:pt x="0" y="1629"/>
                </a:lnTo>
                <a:lnTo>
                  <a:pt x="0" y="102"/>
                </a:lnTo>
                <a:lnTo>
                  <a:pt x="3" y="74"/>
                </a:lnTo>
                <a:lnTo>
                  <a:pt x="13" y="50"/>
                </a:lnTo>
                <a:lnTo>
                  <a:pt x="26" y="30"/>
                </a:lnTo>
                <a:lnTo>
                  <a:pt x="44" y="15"/>
                </a:lnTo>
                <a:lnTo>
                  <a:pt x="66" y="4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86" name="Freeform 19"/>
          <p:cNvSpPr>
            <a:spLocks/>
          </p:cNvSpPr>
          <p:nvPr/>
        </p:nvSpPr>
        <p:spPr bwMode="auto">
          <a:xfrm>
            <a:off x="10912043" y="5479747"/>
            <a:ext cx="713124" cy="719544"/>
          </a:xfrm>
          <a:custGeom>
            <a:avLst/>
            <a:gdLst>
              <a:gd name="T0" fmla="*/ 1292 w 1333"/>
              <a:gd name="T1" fmla="*/ 95 h 1345"/>
              <a:gd name="T2" fmla="*/ 1196 w 1333"/>
              <a:gd name="T3" fmla="*/ 266 h 1345"/>
              <a:gd name="T4" fmla="*/ 1064 w 1333"/>
              <a:gd name="T5" fmla="*/ 459 h 1345"/>
              <a:gd name="T6" fmla="*/ 906 w 1333"/>
              <a:gd name="T7" fmla="*/ 654 h 1345"/>
              <a:gd name="T8" fmla="*/ 611 w 1333"/>
              <a:gd name="T9" fmla="*/ 831 h 1345"/>
              <a:gd name="T10" fmla="*/ 650 w 1333"/>
              <a:gd name="T11" fmla="*/ 906 h 1345"/>
              <a:gd name="T12" fmla="*/ 513 w 1333"/>
              <a:gd name="T13" fmla="*/ 999 h 1345"/>
              <a:gd name="T14" fmla="*/ 392 w 1333"/>
              <a:gd name="T15" fmla="*/ 1040 h 1345"/>
              <a:gd name="T16" fmla="*/ 437 w 1333"/>
              <a:gd name="T17" fmla="*/ 1050 h 1345"/>
              <a:gd name="T18" fmla="*/ 476 w 1333"/>
              <a:gd name="T19" fmla="*/ 1058 h 1345"/>
              <a:gd name="T20" fmla="*/ 415 w 1333"/>
              <a:gd name="T21" fmla="*/ 1077 h 1345"/>
              <a:gd name="T22" fmla="*/ 358 w 1333"/>
              <a:gd name="T23" fmla="*/ 1074 h 1345"/>
              <a:gd name="T24" fmla="*/ 269 w 1333"/>
              <a:gd name="T25" fmla="*/ 1129 h 1345"/>
              <a:gd name="T26" fmla="*/ 188 w 1333"/>
              <a:gd name="T27" fmla="*/ 1205 h 1345"/>
              <a:gd name="T28" fmla="*/ 106 w 1333"/>
              <a:gd name="T29" fmla="*/ 1277 h 1345"/>
              <a:gd name="T30" fmla="*/ 41 w 1333"/>
              <a:gd name="T31" fmla="*/ 1328 h 1345"/>
              <a:gd name="T32" fmla="*/ 10 w 1333"/>
              <a:gd name="T33" fmla="*/ 1323 h 1345"/>
              <a:gd name="T34" fmla="*/ 57 w 1333"/>
              <a:gd name="T35" fmla="*/ 1270 h 1345"/>
              <a:gd name="T36" fmla="*/ 215 w 1333"/>
              <a:gd name="T37" fmla="*/ 1124 h 1345"/>
              <a:gd name="T38" fmla="*/ 456 w 1333"/>
              <a:gd name="T39" fmla="*/ 899 h 1345"/>
              <a:gd name="T40" fmla="*/ 726 w 1333"/>
              <a:gd name="T41" fmla="*/ 628 h 1345"/>
              <a:gd name="T42" fmla="*/ 1023 w 1333"/>
              <a:gd name="T43" fmla="*/ 306 h 1345"/>
              <a:gd name="T44" fmla="*/ 1185 w 1333"/>
              <a:gd name="T45" fmla="*/ 107 h 1345"/>
              <a:gd name="T46" fmla="*/ 1062 w 1333"/>
              <a:gd name="T47" fmla="*/ 232 h 1345"/>
              <a:gd name="T48" fmla="*/ 968 w 1333"/>
              <a:gd name="T49" fmla="*/ 332 h 1345"/>
              <a:gd name="T50" fmla="*/ 891 w 1333"/>
              <a:gd name="T51" fmla="*/ 413 h 1345"/>
              <a:gd name="T52" fmla="*/ 820 w 1333"/>
              <a:gd name="T53" fmla="*/ 488 h 1345"/>
              <a:gd name="T54" fmla="*/ 747 w 1333"/>
              <a:gd name="T55" fmla="*/ 564 h 1345"/>
              <a:gd name="T56" fmla="*/ 660 w 1333"/>
              <a:gd name="T57" fmla="*/ 651 h 1345"/>
              <a:gd name="T58" fmla="*/ 548 w 1333"/>
              <a:gd name="T59" fmla="*/ 760 h 1345"/>
              <a:gd name="T60" fmla="*/ 403 w 1333"/>
              <a:gd name="T61" fmla="*/ 899 h 1345"/>
              <a:gd name="T62" fmla="*/ 260 w 1333"/>
              <a:gd name="T63" fmla="*/ 976 h 1345"/>
              <a:gd name="T64" fmla="*/ 225 w 1333"/>
              <a:gd name="T65" fmla="*/ 870 h 1345"/>
              <a:gd name="T66" fmla="*/ 253 w 1333"/>
              <a:gd name="T67" fmla="*/ 901 h 1345"/>
              <a:gd name="T68" fmla="*/ 287 w 1333"/>
              <a:gd name="T69" fmla="*/ 948 h 1345"/>
              <a:gd name="T70" fmla="*/ 309 w 1333"/>
              <a:gd name="T71" fmla="*/ 971 h 1345"/>
              <a:gd name="T72" fmla="*/ 290 w 1333"/>
              <a:gd name="T73" fmla="*/ 919 h 1345"/>
              <a:gd name="T74" fmla="*/ 263 w 1333"/>
              <a:gd name="T75" fmla="*/ 817 h 1345"/>
              <a:gd name="T76" fmla="*/ 267 w 1333"/>
              <a:gd name="T77" fmla="*/ 750 h 1345"/>
              <a:gd name="T78" fmla="*/ 303 w 1333"/>
              <a:gd name="T79" fmla="*/ 704 h 1345"/>
              <a:gd name="T80" fmla="*/ 374 w 1333"/>
              <a:gd name="T81" fmla="*/ 625 h 1345"/>
              <a:gd name="T82" fmla="*/ 468 w 1333"/>
              <a:gd name="T83" fmla="*/ 522 h 1345"/>
              <a:gd name="T84" fmla="*/ 577 w 1333"/>
              <a:gd name="T85" fmla="*/ 409 h 1345"/>
              <a:gd name="T86" fmla="*/ 691 w 1333"/>
              <a:gd name="T87" fmla="*/ 296 h 1345"/>
              <a:gd name="T88" fmla="*/ 771 w 1333"/>
              <a:gd name="T89" fmla="*/ 507 h 1345"/>
              <a:gd name="T90" fmla="*/ 915 w 1333"/>
              <a:gd name="T91" fmla="*/ 113 h 1345"/>
              <a:gd name="T92" fmla="*/ 1047 w 1333"/>
              <a:gd name="T93" fmla="*/ 53 h 1345"/>
              <a:gd name="T94" fmla="*/ 1213 w 1333"/>
              <a:gd name="T95" fmla="*/ 9 h 1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3" h="1345">
                <a:moveTo>
                  <a:pt x="1333" y="0"/>
                </a:moveTo>
                <a:lnTo>
                  <a:pt x="1315" y="45"/>
                </a:lnTo>
                <a:lnTo>
                  <a:pt x="1292" y="95"/>
                </a:lnTo>
                <a:lnTo>
                  <a:pt x="1265" y="149"/>
                </a:lnTo>
                <a:lnTo>
                  <a:pt x="1232" y="206"/>
                </a:lnTo>
                <a:lnTo>
                  <a:pt x="1196" y="266"/>
                </a:lnTo>
                <a:lnTo>
                  <a:pt x="1155" y="329"/>
                </a:lnTo>
                <a:lnTo>
                  <a:pt x="1111" y="394"/>
                </a:lnTo>
                <a:lnTo>
                  <a:pt x="1064" y="459"/>
                </a:lnTo>
                <a:lnTo>
                  <a:pt x="1015" y="525"/>
                </a:lnTo>
                <a:lnTo>
                  <a:pt x="962" y="590"/>
                </a:lnTo>
                <a:lnTo>
                  <a:pt x="906" y="654"/>
                </a:lnTo>
                <a:lnTo>
                  <a:pt x="850" y="716"/>
                </a:lnTo>
                <a:lnTo>
                  <a:pt x="792" y="776"/>
                </a:lnTo>
                <a:lnTo>
                  <a:pt x="611" y="831"/>
                </a:lnTo>
                <a:lnTo>
                  <a:pt x="748" y="820"/>
                </a:lnTo>
                <a:lnTo>
                  <a:pt x="699" y="865"/>
                </a:lnTo>
                <a:lnTo>
                  <a:pt x="650" y="906"/>
                </a:lnTo>
                <a:lnTo>
                  <a:pt x="603" y="942"/>
                </a:lnTo>
                <a:lnTo>
                  <a:pt x="556" y="974"/>
                </a:lnTo>
                <a:lnTo>
                  <a:pt x="513" y="999"/>
                </a:lnTo>
                <a:lnTo>
                  <a:pt x="469" y="1020"/>
                </a:lnTo>
                <a:lnTo>
                  <a:pt x="430" y="1033"/>
                </a:lnTo>
                <a:lnTo>
                  <a:pt x="392" y="1040"/>
                </a:lnTo>
                <a:lnTo>
                  <a:pt x="411" y="1042"/>
                </a:lnTo>
                <a:lnTo>
                  <a:pt x="426" y="1046"/>
                </a:lnTo>
                <a:lnTo>
                  <a:pt x="437" y="1050"/>
                </a:lnTo>
                <a:lnTo>
                  <a:pt x="448" y="1054"/>
                </a:lnTo>
                <a:lnTo>
                  <a:pt x="460" y="1056"/>
                </a:lnTo>
                <a:lnTo>
                  <a:pt x="476" y="1058"/>
                </a:lnTo>
                <a:lnTo>
                  <a:pt x="456" y="1066"/>
                </a:lnTo>
                <a:lnTo>
                  <a:pt x="435" y="1073"/>
                </a:lnTo>
                <a:lnTo>
                  <a:pt x="415" y="1077"/>
                </a:lnTo>
                <a:lnTo>
                  <a:pt x="393" y="1080"/>
                </a:lnTo>
                <a:lnTo>
                  <a:pt x="375" y="1078"/>
                </a:lnTo>
                <a:lnTo>
                  <a:pt x="358" y="1074"/>
                </a:lnTo>
                <a:lnTo>
                  <a:pt x="337" y="1066"/>
                </a:lnTo>
                <a:lnTo>
                  <a:pt x="302" y="1099"/>
                </a:lnTo>
                <a:lnTo>
                  <a:pt x="269" y="1129"/>
                </a:lnTo>
                <a:lnTo>
                  <a:pt x="241" y="1156"/>
                </a:lnTo>
                <a:lnTo>
                  <a:pt x="214" y="1180"/>
                </a:lnTo>
                <a:lnTo>
                  <a:pt x="188" y="1205"/>
                </a:lnTo>
                <a:lnTo>
                  <a:pt x="162" y="1228"/>
                </a:lnTo>
                <a:lnTo>
                  <a:pt x="135" y="1251"/>
                </a:lnTo>
                <a:lnTo>
                  <a:pt x="106" y="1277"/>
                </a:lnTo>
                <a:lnTo>
                  <a:pt x="75" y="1304"/>
                </a:lnTo>
                <a:lnTo>
                  <a:pt x="59" y="1318"/>
                </a:lnTo>
                <a:lnTo>
                  <a:pt x="41" y="1328"/>
                </a:lnTo>
                <a:lnTo>
                  <a:pt x="22" y="1338"/>
                </a:lnTo>
                <a:lnTo>
                  <a:pt x="0" y="1345"/>
                </a:lnTo>
                <a:lnTo>
                  <a:pt x="10" y="1323"/>
                </a:lnTo>
                <a:lnTo>
                  <a:pt x="23" y="1304"/>
                </a:lnTo>
                <a:lnTo>
                  <a:pt x="40" y="1286"/>
                </a:lnTo>
                <a:lnTo>
                  <a:pt x="57" y="1270"/>
                </a:lnTo>
                <a:lnTo>
                  <a:pt x="74" y="1255"/>
                </a:lnTo>
                <a:lnTo>
                  <a:pt x="143" y="1191"/>
                </a:lnTo>
                <a:lnTo>
                  <a:pt x="215" y="1124"/>
                </a:lnTo>
                <a:lnTo>
                  <a:pt x="291" y="1054"/>
                </a:lnTo>
                <a:lnTo>
                  <a:pt x="371" y="979"/>
                </a:lnTo>
                <a:lnTo>
                  <a:pt x="456" y="899"/>
                </a:lnTo>
                <a:lnTo>
                  <a:pt x="543" y="814"/>
                </a:lnTo>
                <a:lnTo>
                  <a:pt x="633" y="723"/>
                </a:lnTo>
                <a:lnTo>
                  <a:pt x="726" y="628"/>
                </a:lnTo>
                <a:lnTo>
                  <a:pt x="823" y="527"/>
                </a:lnTo>
                <a:lnTo>
                  <a:pt x="922" y="420"/>
                </a:lnTo>
                <a:lnTo>
                  <a:pt x="1023" y="306"/>
                </a:lnTo>
                <a:lnTo>
                  <a:pt x="1128" y="186"/>
                </a:lnTo>
                <a:lnTo>
                  <a:pt x="1234" y="58"/>
                </a:lnTo>
                <a:lnTo>
                  <a:pt x="1185" y="107"/>
                </a:lnTo>
                <a:lnTo>
                  <a:pt x="1140" y="153"/>
                </a:lnTo>
                <a:lnTo>
                  <a:pt x="1100" y="194"/>
                </a:lnTo>
                <a:lnTo>
                  <a:pt x="1062" y="232"/>
                </a:lnTo>
                <a:lnTo>
                  <a:pt x="1028" y="268"/>
                </a:lnTo>
                <a:lnTo>
                  <a:pt x="997" y="302"/>
                </a:lnTo>
                <a:lnTo>
                  <a:pt x="968" y="332"/>
                </a:lnTo>
                <a:lnTo>
                  <a:pt x="941" y="360"/>
                </a:lnTo>
                <a:lnTo>
                  <a:pt x="915" y="387"/>
                </a:lnTo>
                <a:lnTo>
                  <a:pt x="891" y="413"/>
                </a:lnTo>
                <a:lnTo>
                  <a:pt x="868" y="439"/>
                </a:lnTo>
                <a:lnTo>
                  <a:pt x="845" y="463"/>
                </a:lnTo>
                <a:lnTo>
                  <a:pt x="820" y="488"/>
                </a:lnTo>
                <a:lnTo>
                  <a:pt x="797" y="512"/>
                </a:lnTo>
                <a:lnTo>
                  <a:pt x="773" y="538"/>
                </a:lnTo>
                <a:lnTo>
                  <a:pt x="747" y="564"/>
                </a:lnTo>
                <a:lnTo>
                  <a:pt x="720" y="591"/>
                </a:lnTo>
                <a:lnTo>
                  <a:pt x="691" y="621"/>
                </a:lnTo>
                <a:lnTo>
                  <a:pt x="660" y="651"/>
                </a:lnTo>
                <a:lnTo>
                  <a:pt x="626" y="685"/>
                </a:lnTo>
                <a:lnTo>
                  <a:pt x="589" y="721"/>
                </a:lnTo>
                <a:lnTo>
                  <a:pt x="548" y="760"/>
                </a:lnTo>
                <a:lnTo>
                  <a:pt x="503" y="802"/>
                </a:lnTo>
                <a:lnTo>
                  <a:pt x="456" y="848"/>
                </a:lnTo>
                <a:lnTo>
                  <a:pt x="403" y="899"/>
                </a:lnTo>
                <a:lnTo>
                  <a:pt x="344" y="953"/>
                </a:lnTo>
                <a:lnTo>
                  <a:pt x="280" y="1012"/>
                </a:lnTo>
                <a:lnTo>
                  <a:pt x="260" y="976"/>
                </a:lnTo>
                <a:lnTo>
                  <a:pt x="245" y="940"/>
                </a:lnTo>
                <a:lnTo>
                  <a:pt x="233" y="903"/>
                </a:lnTo>
                <a:lnTo>
                  <a:pt x="225" y="870"/>
                </a:lnTo>
                <a:lnTo>
                  <a:pt x="218" y="844"/>
                </a:lnTo>
                <a:lnTo>
                  <a:pt x="237" y="876"/>
                </a:lnTo>
                <a:lnTo>
                  <a:pt x="253" y="901"/>
                </a:lnTo>
                <a:lnTo>
                  <a:pt x="267" y="920"/>
                </a:lnTo>
                <a:lnTo>
                  <a:pt x="278" y="937"/>
                </a:lnTo>
                <a:lnTo>
                  <a:pt x="287" y="948"/>
                </a:lnTo>
                <a:lnTo>
                  <a:pt x="295" y="957"/>
                </a:lnTo>
                <a:lnTo>
                  <a:pt x="302" y="964"/>
                </a:lnTo>
                <a:lnTo>
                  <a:pt x="309" y="971"/>
                </a:lnTo>
                <a:lnTo>
                  <a:pt x="314" y="978"/>
                </a:lnTo>
                <a:lnTo>
                  <a:pt x="302" y="950"/>
                </a:lnTo>
                <a:lnTo>
                  <a:pt x="290" y="919"/>
                </a:lnTo>
                <a:lnTo>
                  <a:pt x="279" y="885"/>
                </a:lnTo>
                <a:lnTo>
                  <a:pt x="269" y="851"/>
                </a:lnTo>
                <a:lnTo>
                  <a:pt x="263" y="817"/>
                </a:lnTo>
                <a:lnTo>
                  <a:pt x="261" y="784"/>
                </a:lnTo>
                <a:lnTo>
                  <a:pt x="264" y="756"/>
                </a:lnTo>
                <a:lnTo>
                  <a:pt x="267" y="750"/>
                </a:lnTo>
                <a:lnTo>
                  <a:pt x="275" y="740"/>
                </a:lnTo>
                <a:lnTo>
                  <a:pt x="287" y="725"/>
                </a:lnTo>
                <a:lnTo>
                  <a:pt x="303" y="704"/>
                </a:lnTo>
                <a:lnTo>
                  <a:pt x="324" y="681"/>
                </a:lnTo>
                <a:lnTo>
                  <a:pt x="347" y="654"/>
                </a:lnTo>
                <a:lnTo>
                  <a:pt x="374" y="625"/>
                </a:lnTo>
                <a:lnTo>
                  <a:pt x="403" y="593"/>
                </a:lnTo>
                <a:lnTo>
                  <a:pt x="434" y="559"/>
                </a:lnTo>
                <a:lnTo>
                  <a:pt x="468" y="522"/>
                </a:lnTo>
                <a:lnTo>
                  <a:pt x="503" y="485"/>
                </a:lnTo>
                <a:lnTo>
                  <a:pt x="540" y="447"/>
                </a:lnTo>
                <a:lnTo>
                  <a:pt x="577" y="409"/>
                </a:lnTo>
                <a:lnTo>
                  <a:pt x="615" y="370"/>
                </a:lnTo>
                <a:lnTo>
                  <a:pt x="653" y="333"/>
                </a:lnTo>
                <a:lnTo>
                  <a:pt x="691" y="296"/>
                </a:lnTo>
                <a:lnTo>
                  <a:pt x="728" y="261"/>
                </a:lnTo>
                <a:lnTo>
                  <a:pt x="764" y="227"/>
                </a:lnTo>
                <a:lnTo>
                  <a:pt x="771" y="507"/>
                </a:lnTo>
                <a:lnTo>
                  <a:pt x="854" y="152"/>
                </a:lnTo>
                <a:lnTo>
                  <a:pt x="881" y="133"/>
                </a:lnTo>
                <a:lnTo>
                  <a:pt x="915" y="113"/>
                </a:lnTo>
                <a:lnTo>
                  <a:pt x="953" y="92"/>
                </a:lnTo>
                <a:lnTo>
                  <a:pt x="998" y="72"/>
                </a:lnTo>
                <a:lnTo>
                  <a:pt x="1047" y="53"/>
                </a:lnTo>
                <a:lnTo>
                  <a:pt x="1100" y="35"/>
                </a:lnTo>
                <a:lnTo>
                  <a:pt x="1156" y="21"/>
                </a:lnTo>
                <a:lnTo>
                  <a:pt x="1213" y="9"/>
                </a:lnTo>
                <a:lnTo>
                  <a:pt x="1273" y="2"/>
                </a:lnTo>
                <a:lnTo>
                  <a:pt x="1333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752464" y="3568107"/>
            <a:ext cx="4078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prstClr val="white"/>
              </a:buClr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그리스 건축물 이미지를 사용한 화면 </a:t>
            </a:r>
            <a:r>
              <a:rPr lang="ko-KR" altLang="en-US" sz="1600" dirty="0" err="1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으로본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페이지는 대비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혹은 대칭되는 내용으로 구성하시는 것을 추천 드립니다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grpSp>
        <p:nvGrpSpPr>
          <p:cNvPr id="100" name="그룹 99"/>
          <p:cNvGrpSpPr/>
          <p:nvPr/>
        </p:nvGrpSpPr>
        <p:grpSpPr>
          <a:xfrm>
            <a:off x="240201" y="3111022"/>
            <a:ext cx="2319474" cy="400110"/>
            <a:chOff x="240201" y="3111022"/>
            <a:chExt cx="2319474" cy="400110"/>
          </a:xfrm>
        </p:grpSpPr>
        <p:sp>
          <p:nvSpPr>
            <p:cNvPr id="87" name="직사각형 86"/>
            <p:cNvSpPr/>
            <p:nvPr/>
          </p:nvSpPr>
          <p:spPr>
            <a:xfrm>
              <a:off x="240201" y="3111022"/>
              <a:ext cx="202972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prstClr val="white"/>
                </a:buClr>
              </a:pPr>
              <a:r>
                <a:rPr lang="ko-KR" altLang="en-US" sz="2000" b="1" dirty="0">
                  <a:solidFill>
                    <a:srgbClr val="91CCF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페이지 레이아웃</a:t>
              </a:r>
              <a:endParaRPr lang="en-US" altLang="ko-KR" sz="2000" b="1" dirty="0">
                <a:solidFill>
                  <a:srgbClr val="91CCF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cxnSp>
          <p:nvCxnSpPr>
            <p:cNvPr id="88" name="직선 연결선 87"/>
            <p:cNvCxnSpPr/>
            <p:nvPr/>
          </p:nvCxnSpPr>
          <p:spPr>
            <a:xfrm>
              <a:off x="310106" y="3495003"/>
              <a:ext cx="2249569" cy="0"/>
            </a:xfrm>
            <a:prstGeom prst="line">
              <a:avLst/>
            </a:prstGeom>
            <a:ln w="28575">
              <a:solidFill>
                <a:srgbClr val="91CC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직사각형 89"/>
          <p:cNvSpPr/>
          <p:nvPr/>
        </p:nvSpPr>
        <p:spPr>
          <a:xfrm>
            <a:off x="240201" y="3526026"/>
            <a:ext cx="4046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prstClr val="white"/>
              </a:buClr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본 페이지는 대비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혹은 대칭되는 내용으로 구성하시는 것을 추천 드립니다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grpSp>
        <p:nvGrpSpPr>
          <p:cNvPr id="99" name="그룹 98"/>
          <p:cNvGrpSpPr/>
          <p:nvPr/>
        </p:nvGrpSpPr>
        <p:grpSpPr>
          <a:xfrm>
            <a:off x="240201" y="4282833"/>
            <a:ext cx="2319474" cy="400110"/>
            <a:chOff x="240201" y="4255305"/>
            <a:chExt cx="2319474" cy="400110"/>
          </a:xfrm>
        </p:grpSpPr>
        <p:sp>
          <p:nvSpPr>
            <p:cNvPr id="91" name="직사각형 90"/>
            <p:cNvSpPr/>
            <p:nvPr/>
          </p:nvSpPr>
          <p:spPr>
            <a:xfrm>
              <a:off x="240201" y="4255305"/>
              <a:ext cx="211307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ko-KR" altLang="en-US" sz="2000" b="1" dirty="0">
                  <a:solidFill>
                    <a:srgbClr val="91CCF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템플릿 배경 설정</a:t>
              </a:r>
              <a:endParaRPr lang="en-US" altLang="ko-KR" sz="2000" b="1" dirty="0">
                <a:solidFill>
                  <a:srgbClr val="91CCF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cxnSp>
          <p:nvCxnSpPr>
            <p:cNvPr id="92" name="직선 연결선 91"/>
            <p:cNvCxnSpPr/>
            <p:nvPr/>
          </p:nvCxnSpPr>
          <p:spPr>
            <a:xfrm>
              <a:off x="310106" y="4639286"/>
              <a:ext cx="2249569" cy="0"/>
            </a:xfrm>
            <a:prstGeom prst="line">
              <a:avLst/>
            </a:prstGeom>
            <a:ln w="28575">
              <a:solidFill>
                <a:srgbClr val="91CC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직사각형 92"/>
          <p:cNvSpPr/>
          <p:nvPr/>
        </p:nvSpPr>
        <p:spPr>
          <a:xfrm>
            <a:off x="240201" y="4672714"/>
            <a:ext cx="40464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슬라이드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레이아웃에서 변경 가능합니다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grpSp>
        <p:nvGrpSpPr>
          <p:cNvPr id="98" name="그룹 97"/>
          <p:cNvGrpSpPr/>
          <p:nvPr/>
        </p:nvGrpSpPr>
        <p:grpSpPr>
          <a:xfrm>
            <a:off x="240201" y="5286244"/>
            <a:ext cx="3144130" cy="400110"/>
            <a:chOff x="240201" y="5430611"/>
            <a:chExt cx="3144130" cy="400110"/>
          </a:xfrm>
        </p:grpSpPr>
        <p:sp>
          <p:nvSpPr>
            <p:cNvPr id="94" name="직사각형 93"/>
            <p:cNvSpPr/>
            <p:nvPr/>
          </p:nvSpPr>
          <p:spPr>
            <a:xfrm>
              <a:off x="240201" y="5430611"/>
              <a:ext cx="29514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ko-KR" altLang="en-US" sz="2000" b="1" dirty="0">
                  <a:solidFill>
                    <a:srgbClr val="91CCF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적용된 배경선택 및 편집</a:t>
              </a:r>
              <a:endParaRPr lang="en-US" altLang="ko-KR" sz="2000" b="1" dirty="0">
                <a:solidFill>
                  <a:srgbClr val="91CCF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cxnSp>
          <p:nvCxnSpPr>
            <p:cNvPr id="95" name="직선 연결선 94"/>
            <p:cNvCxnSpPr/>
            <p:nvPr/>
          </p:nvCxnSpPr>
          <p:spPr>
            <a:xfrm>
              <a:off x="310106" y="5814592"/>
              <a:ext cx="3074225" cy="0"/>
            </a:xfrm>
            <a:prstGeom prst="line">
              <a:avLst/>
            </a:prstGeom>
            <a:ln w="28575">
              <a:solidFill>
                <a:srgbClr val="91CC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직사각형 95"/>
          <p:cNvSpPr/>
          <p:nvPr/>
        </p:nvSpPr>
        <p:spPr>
          <a:xfrm>
            <a:off x="240201" y="5701248"/>
            <a:ext cx="40464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보기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슬라이드 마스터에서 가능합니다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562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8" grpId="0" animBg="1"/>
      <p:bldP spid="80" grpId="0" animBg="1"/>
      <p:bldP spid="83" grpId="0" animBg="1"/>
      <p:bldP spid="70" grpId="0" animBg="1"/>
      <p:bldP spid="3" grpId="0"/>
      <p:bldP spid="75" grpId="0"/>
      <p:bldP spid="82" grpId="0" animBg="1"/>
      <p:bldP spid="85" grpId="0" animBg="1"/>
      <p:bldP spid="86" grpId="0" animBg="1"/>
      <p:bldP spid="9" grpId="0"/>
      <p:bldP spid="90" grpId="0"/>
      <p:bldP spid="93" grpId="0"/>
      <p:bldP spid="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6817381" y="2117153"/>
            <a:ext cx="1558642" cy="1556535"/>
            <a:chOff x="4573588" y="3827463"/>
            <a:chExt cx="2347913" cy="2344738"/>
          </a:xfrm>
          <a:solidFill>
            <a:schemeClr val="tx1">
              <a:alpha val="35000"/>
            </a:schemeClr>
          </a:solidFill>
        </p:grpSpPr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4573588" y="6021388"/>
              <a:ext cx="2347913" cy="1508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4656138" y="5934075"/>
              <a:ext cx="2179638" cy="587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4686300" y="5846763"/>
              <a:ext cx="2122488" cy="5715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4776788" y="4511675"/>
              <a:ext cx="1941513" cy="603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4781550" y="3906838"/>
              <a:ext cx="1931988" cy="590550"/>
            </a:xfrm>
            <a:custGeom>
              <a:avLst/>
              <a:gdLst>
                <a:gd name="T0" fmla="*/ 610 w 1217"/>
                <a:gd name="T1" fmla="*/ 0 h 372"/>
                <a:gd name="T2" fmla="*/ 1217 w 1217"/>
                <a:gd name="T3" fmla="*/ 357 h 372"/>
                <a:gd name="T4" fmla="*/ 1217 w 1217"/>
                <a:gd name="T5" fmla="*/ 372 h 372"/>
                <a:gd name="T6" fmla="*/ 0 w 1217"/>
                <a:gd name="T7" fmla="*/ 372 h 372"/>
                <a:gd name="T8" fmla="*/ 0 w 1217"/>
                <a:gd name="T9" fmla="*/ 357 h 372"/>
                <a:gd name="T10" fmla="*/ 610 w 1217"/>
                <a:gd name="T11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7" h="372">
                  <a:moveTo>
                    <a:pt x="610" y="0"/>
                  </a:moveTo>
                  <a:lnTo>
                    <a:pt x="1217" y="357"/>
                  </a:lnTo>
                  <a:lnTo>
                    <a:pt x="1217" y="372"/>
                  </a:lnTo>
                  <a:lnTo>
                    <a:pt x="0" y="372"/>
                  </a:lnTo>
                  <a:lnTo>
                    <a:pt x="0" y="357"/>
                  </a:lnTo>
                  <a:lnTo>
                    <a:pt x="6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Rectangle 26"/>
            <p:cNvSpPr>
              <a:spLocks noChangeArrowheads="1"/>
            </p:cNvSpPr>
            <p:nvPr/>
          </p:nvSpPr>
          <p:spPr bwMode="auto">
            <a:xfrm>
              <a:off x="4776788" y="5764213"/>
              <a:ext cx="371475" cy="539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Rectangle 27"/>
            <p:cNvSpPr>
              <a:spLocks noChangeArrowheads="1"/>
            </p:cNvSpPr>
            <p:nvPr/>
          </p:nvSpPr>
          <p:spPr bwMode="auto">
            <a:xfrm>
              <a:off x="4806950" y="5710238"/>
              <a:ext cx="311150" cy="285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Rectangle 28"/>
            <p:cNvSpPr>
              <a:spLocks noChangeArrowheads="1"/>
            </p:cNvSpPr>
            <p:nvPr/>
          </p:nvSpPr>
          <p:spPr bwMode="auto">
            <a:xfrm>
              <a:off x="4776788" y="4600575"/>
              <a:ext cx="371475" cy="539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4806950" y="4679950"/>
              <a:ext cx="311150" cy="285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Rectangle 30"/>
            <p:cNvSpPr>
              <a:spLocks noChangeArrowheads="1"/>
            </p:cNvSpPr>
            <p:nvPr/>
          </p:nvSpPr>
          <p:spPr bwMode="auto">
            <a:xfrm>
              <a:off x="4852988" y="4743450"/>
              <a:ext cx="219075" cy="9318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Rectangle 31"/>
            <p:cNvSpPr>
              <a:spLocks noChangeArrowheads="1"/>
            </p:cNvSpPr>
            <p:nvPr/>
          </p:nvSpPr>
          <p:spPr bwMode="auto">
            <a:xfrm>
              <a:off x="6346825" y="5764213"/>
              <a:ext cx="371475" cy="539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Rectangle 32"/>
            <p:cNvSpPr>
              <a:spLocks noChangeArrowheads="1"/>
            </p:cNvSpPr>
            <p:nvPr/>
          </p:nvSpPr>
          <p:spPr bwMode="auto">
            <a:xfrm>
              <a:off x="6376988" y="5710238"/>
              <a:ext cx="311150" cy="285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Rectangle 33"/>
            <p:cNvSpPr>
              <a:spLocks noChangeArrowheads="1"/>
            </p:cNvSpPr>
            <p:nvPr/>
          </p:nvSpPr>
          <p:spPr bwMode="auto">
            <a:xfrm>
              <a:off x="6346825" y="4600575"/>
              <a:ext cx="371475" cy="539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Rectangle 34"/>
            <p:cNvSpPr>
              <a:spLocks noChangeArrowheads="1"/>
            </p:cNvSpPr>
            <p:nvPr/>
          </p:nvSpPr>
          <p:spPr bwMode="auto">
            <a:xfrm>
              <a:off x="6376988" y="4679950"/>
              <a:ext cx="311150" cy="285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Rectangle 35"/>
            <p:cNvSpPr>
              <a:spLocks noChangeArrowheads="1"/>
            </p:cNvSpPr>
            <p:nvPr/>
          </p:nvSpPr>
          <p:spPr bwMode="auto">
            <a:xfrm>
              <a:off x="6421438" y="4743450"/>
              <a:ext cx="220663" cy="9318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5848350" y="5764213"/>
              <a:ext cx="368300" cy="539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Rectangle 37"/>
            <p:cNvSpPr>
              <a:spLocks noChangeArrowheads="1"/>
            </p:cNvSpPr>
            <p:nvPr/>
          </p:nvSpPr>
          <p:spPr bwMode="auto">
            <a:xfrm>
              <a:off x="5878513" y="5710238"/>
              <a:ext cx="307975" cy="285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Rectangle 38"/>
            <p:cNvSpPr>
              <a:spLocks noChangeArrowheads="1"/>
            </p:cNvSpPr>
            <p:nvPr/>
          </p:nvSpPr>
          <p:spPr bwMode="auto">
            <a:xfrm>
              <a:off x="5848350" y="4600575"/>
              <a:ext cx="368300" cy="539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Rectangle 39"/>
            <p:cNvSpPr>
              <a:spLocks noChangeArrowheads="1"/>
            </p:cNvSpPr>
            <p:nvPr/>
          </p:nvSpPr>
          <p:spPr bwMode="auto">
            <a:xfrm>
              <a:off x="5878513" y="4679950"/>
              <a:ext cx="307975" cy="285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Rectangle 40"/>
            <p:cNvSpPr>
              <a:spLocks noChangeArrowheads="1"/>
            </p:cNvSpPr>
            <p:nvPr/>
          </p:nvSpPr>
          <p:spPr bwMode="auto">
            <a:xfrm>
              <a:off x="5921375" y="4743450"/>
              <a:ext cx="222250" cy="9318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Rectangle 41"/>
            <p:cNvSpPr>
              <a:spLocks noChangeArrowheads="1"/>
            </p:cNvSpPr>
            <p:nvPr/>
          </p:nvSpPr>
          <p:spPr bwMode="auto">
            <a:xfrm>
              <a:off x="5280025" y="5764213"/>
              <a:ext cx="371475" cy="539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Rectangle 42"/>
            <p:cNvSpPr>
              <a:spLocks noChangeArrowheads="1"/>
            </p:cNvSpPr>
            <p:nvPr/>
          </p:nvSpPr>
          <p:spPr bwMode="auto">
            <a:xfrm>
              <a:off x="5310188" y="5710238"/>
              <a:ext cx="307975" cy="285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Rectangle 43"/>
            <p:cNvSpPr>
              <a:spLocks noChangeArrowheads="1"/>
            </p:cNvSpPr>
            <p:nvPr/>
          </p:nvSpPr>
          <p:spPr bwMode="auto">
            <a:xfrm>
              <a:off x="5280025" y="4600575"/>
              <a:ext cx="371475" cy="539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Rectangle 44"/>
            <p:cNvSpPr>
              <a:spLocks noChangeArrowheads="1"/>
            </p:cNvSpPr>
            <p:nvPr/>
          </p:nvSpPr>
          <p:spPr bwMode="auto">
            <a:xfrm>
              <a:off x="5310188" y="4679950"/>
              <a:ext cx="307975" cy="285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Rectangle 45"/>
            <p:cNvSpPr>
              <a:spLocks noChangeArrowheads="1"/>
            </p:cNvSpPr>
            <p:nvPr/>
          </p:nvSpPr>
          <p:spPr bwMode="auto">
            <a:xfrm>
              <a:off x="5353050" y="4743450"/>
              <a:ext cx="222250" cy="9318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4651375" y="3827463"/>
              <a:ext cx="2193925" cy="693738"/>
            </a:xfrm>
            <a:custGeom>
              <a:avLst/>
              <a:gdLst>
                <a:gd name="T0" fmla="*/ 691 w 1382"/>
                <a:gd name="T1" fmla="*/ 0 h 437"/>
                <a:gd name="T2" fmla="*/ 1382 w 1382"/>
                <a:gd name="T3" fmla="*/ 405 h 437"/>
                <a:gd name="T4" fmla="*/ 1364 w 1382"/>
                <a:gd name="T5" fmla="*/ 437 h 437"/>
                <a:gd name="T6" fmla="*/ 691 w 1382"/>
                <a:gd name="T7" fmla="*/ 42 h 437"/>
                <a:gd name="T8" fmla="*/ 18 w 1382"/>
                <a:gd name="T9" fmla="*/ 437 h 437"/>
                <a:gd name="T10" fmla="*/ 0 w 1382"/>
                <a:gd name="T11" fmla="*/ 405 h 437"/>
                <a:gd name="T12" fmla="*/ 691 w 1382"/>
                <a:gd name="T13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2" h="437">
                  <a:moveTo>
                    <a:pt x="691" y="0"/>
                  </a:moveTo>
                  <a:lnTo>
                    <a:pt x="1382" y="405"/>
                  </a:lnTo>
                  <a:lnTo>
                    <a:pt x="1364" y="437"/>
                  </a:lnTo>
                  <a:lnTo>
                    <a:pt x="691" y="42"/>
                  </a:lnTo>
                  <a:lnTo>
                    <a:pt x="18" y="437"/>
                  </a:lnTo>
                  <a:lnTo>
                    <a:pt x="0" y="405"/>
                  </a:lnTo>
                  <a:lnTo>
                    <a:pt x="6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>
              <a:off x="5592763" y="4051300"/>
              <a:ext cx="339725" cy="341313"/>
            </a:xfrm>
            <a:custGeom>
              <a:avLst/>
              <a:gdLst>
                <a:gd name="T0" fmla="*/ 108 w 214"/>
                <a:gd name="T1" fmla="*/ 0 h 215"/>
                <a:gd name="T2" fmla="*/ 136 w 214"/>
                <a:gd name="T3" fmla="*/ 4 h 215"/>
                <a:gd name="T4" fmla="*/ 161 w 214"/>
                <a:gd name="T5" fmla="*/ 15 h 215"/>
                <a:gd name="T6" fmla="*/ 182 w 214"/>
                <a:gd name="T7" fmla="*/ 32 h 215"/>
                <a:gd name="T8" fmla="*/ 200 w 214"/>
                <a:gd name="T9" fmla="*/ 53 h 215"/>
                <a:gd name="T10" fmla="*/ 211 w 214"/>
                <a:gd name="T11" fmla="*/ 79 h 215"/>
                <a:gd name="T12" fmla="*/ 214 w 214"/>
                <a:gd name="T13" fmla="*/ 108 h 215"/>
                <a:gd name="T14" fmla="*/ 211 w 214"/>
                <a:gd name="T15" fmla="*/ 136 h 215"/>
                <a:gd name="T16" fmla="*/ 200 w 214"/>
                <a:gd name="T17" fmla="*/ 162 h 215"/>
                <a:gd name="T18" fmla="*/ 182 w 214"/>
                <a:gd name="T19" fmla="*/ 184 h 215"/>
                <a:gd name="T20" fmla="*/ 161 w 214"/>
                <a:gd name="T21" fmla="*/ 200 h 215"/>
                <a:gd name="T22" fmla="*/ 136 w 214"/>
                <a:gd name="T23" fmla="*/ 211 h 215"/>
                <a:gd name="T24" fmla="*/ 108 w 214"/>
                <a:gd name="T25" fmla="*/ 215 h 215"/>
                <a:gd name="T26" fmla="*/ 79 w 214"/>
                <a:gd name="T27" fmla="*/ 211 h 215"/>
                <a:gd name="T28" fmla="*/ 53 w 214"/>
                <a:gd name="T29" fmla="*/ 200 h 215"/>
                <a:gd name="T30" fmla="*/ 31 w 214"/>
                <a:gd name="T31" fmla="*/ 184 h 215"/>
                <a:gd name="T32" fmla="*/ 15 w 214"/>
                <a:gd name="T33" fmla="*/ 162 h 215"/>
                <a:gd name="T34" fmla="*/ 4 w 214"/>
                <a:gd name="T35" fmla="*/ 136 h 215"/>
                <a:gd name="T36" fmla="*/ 0 w 214"/>
                <a:gd name="T37" fmla="*/ 108 h 215"/>
                <a:gd name="T38" fmla="*/ 4 w 214"/>
                <a:gd name="T39" fmla="*/ 79 h 215"/>
                <a:gd name="T40" fmla="*/ 15 w 214"/>
                <a:gd name="T41" fmla="*/ 53 h 215"/>
                <a:gd name="T42" fmla="*/ 31 w 214"/>
                <a:gd name="T43" fmla="*/ 32 h 215"/>
                <a:gd name="T44" fmla="*/ 53 w 214"/>
                <a:gd name="T45" fmla="*/ 15 h 215"/>
                <a:gd name="T46" fmla="*/ 79 w 214"/>
                <a:gd name="T47" fmla="*/ 4 h 215"/>
                <a:gd name="T48" fmla="*/ 108 w 214"/>
                <a:gd name="T49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4" h="215">
                  <a:moveTo>
                    <a:pt x="108" y="0"/>
                  </a:moveTo>
                  <a:lnTo>
                    <a:pt x="136" y="4"/>
                  </a:lnTo>
                  <a:lnTo>
                    <a:pt x="161" y="15"/>
                  </a:lnTo>
                  <a:lnTo>
                    <a:pt x="182" y="32"/>
                  </a:lnTo>
                  <a:lnTo>
                    <a:pt x="200" y="53"/>
                  </a:lnTo>
                  <a:lnTo>
                    <a:pt x="211" y="79"/>
                  </a:lnTo>
                  <a:lnTo>
                    <a:pt x="214" y="108"/>
                  </a:lnTo>
                  <a:lnTo>
                    <a:pt x="211" y="136"/>
                  </a:lnTo>
                  <a:lnTo>
                    <a:pt x="200" y="162"/>
                  </a:lnTo>
                  <a:lnTo>
                    <a:pt x="182" y="184"/>
                  </a:lnTo>
                  <a:lnTo>
                    <a:pt x="161" y="200"/>
                  </a:lnTo>
                  <a:lnTo>
                    <a:pt x="136" y="211"/>
                  </a:lnTo>
                  <a:lnTo>
                    <a:pt x="108" y="215"/>
                  </a:lnTo>
                  <a:lnTo>
                    <a:pt x="79" y="211"/>
                  </a:lnTo>
                  <a:lnTo>
                    <a:pt x="53" y="200"/>
                  </a:lnTo>
                  <a:lnTo>
                    <a:pt x="31" y="184"/>
                  </a:lnTo>
                  <a:lnTo>
                    <a:pt x="15" y="162"/>
                  </a:lnTo>
                  <a:lnTo>
                    <a:pt x="4" y="136"/>
                  </a:lnTo>
                  <a:lnTo>
                    <a:pt x="0" y="108"/>
                  </a:lnTo>
                  <a:lnTo>
                    <a:pt x="4" y="79"/>
                  </a:lnTo>
                  <a:lnTo>
                    <a:pt x="15" y="53"/>
                  </a:lnTo>
                  <a:lnTo>
                    <a:pt x="31" y="32"/>
                  </a:lnTo>
                  <a:lnTo>
                    <a:pt x="53" y="15"/>
                  </a:lnTo>
                  <a:lnTo>
                    <a:pt x="79" y="4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5056037" y="4503527"/>
            <a:ext cx="1085875" cy="1150199"/>
            <a:chOff x="7043915" y="1080102"/>
            <a:chExt cx="1085875" cy="1150199"/>
          </a:xfrm>
        </p:grpSpPr>
        <p:sp>
          <p:nvSpPr>
            <p:cNvPr id="47" name="Freeform 18"/>
            <p:cNvSpPr>
              <a:spLocks/>
            </p:cNvSpPr>
            <p:nvPr/>
          </p:nvSpPr>
          <p:spPr bwMode="auto">
            <a:xfrm>
              <a:off x="7043915" y="1226740"/>
              <a:ext cx="766303" cy="1003561"/>
            </a:xfrm>
            <a:custGeom>
              <a:avLst/>
              <a:gdLst>
                <a:gd name="T0" fmla="*/ 1203 w 1321"/>
                <a:gd name="T1" fmla="*/ 0 h 1730"/>
                <a:gd name="T2" fmla="*/ 1186 w 1321"/>
                <a:gd name="T3" fmla="*/ 8 h 1730"/>
                <a:gd name="T4" fmla="*/ 1154 w 1321"/>
                <a:gd name="T5" fmla="*/ 25 h 1730"/>
                <a:gd name="T6" fmla="*/ 1114 w 1321"/>
                <a:gd name="T7" fmla="*/ 51 h 1730"/>
                <a:gd name="T8" fmla="*/ 1076 w 1321"/>
                <a:gd name="T9" fmla="*/ 80 h 1730"/>
                <a:gd name="T10" fmla="*/ 89 w 1321"/>
                <a:gd name="T11" fmla="*/ 81 h 1730"/>
                <a:gd name="T12" fmla="*/ 85 w 1321"/>
                <a:gd name="T13" fmla="*/ 85 h 1730"/>
                <a:gd name="T14" fmla="*/ 81 w 1321"/>
                <a:gd name="T15" fmla="*/ 95 h 1730"/>
                <a:gd name="T16" fmla="*/ 81 w 1321"/>
                <a:gd name="T17" fmla="*/ 1629 h 1730"/>
                <a:gd name="T18" fmla="*/ 82 w 1321"/>
                <a:gd name="T19" fmla="*/ 1640 h 1730"/>
                <a:gd name="T20" fmla="*/ 86 w 1321"/>
                <a:gd name="T21" fmla="*/ 1647 h 1730"/>
                <a:gd name="T22" fmla="*/ 89 w 1321"/>
                <a:gd name="T23" fmla="*/ 1649 h 1730"/>
                <a:gd name="T24" fmla="*/ 776 w 1321"/>
                <a:gd name="T25" fmla="*/ 1645 h 1730"/>
                <a:gd name="T26" fmla="*/ 826 w 1321"/>
                <a:gd name="T27" fmla="*/ 1617 h 1730"/>
                <a:gd name="T28" fmla="*/ 857 w 1321"/>
                <a:gd name="T29" fmla="*/ 1566 h 1730"/>
                <a:gd name="T30" fmla="*/ 871 w 1321"/>
                <a:gd name="T31" fmla="*/ 1279 h 1730"/>
                <a:gd name="T32" fmla="*/ 1216 w 1321"/>
                <a:gd name="T33" fmla="*/ 1216 h 1730"/>
                <a:gd name="T34" fmla="*/ 1238 w 1321"/>
                <a:gd name="T35" fmla="*/ 1192 h 1730"/>
                <a:gd name="T36" fmla="*/ 1241 w 1321"/>
                <a:gd name="T37" fmla="*/ 701 h 1730"/>
                <a:gd name="T38" fmla="*/ 1321 w 1321"/>
                <a:gd name="T39" fmla="*/ 1202 h 1730"/>
                <a:gd name="T40" fmla="*/ 1307 w 1321"/>
                <a:gd name="T41" fmla="*/ 1256 h 1730"/>
                <a:gd name="T42" fmla="*/ 1007 w 1321"/>
                <a:gd name="T43" fmla="*/ 1602 h 1730"/>
                <a:gd name="T44" fmla="*/ 939 w 1321"/>
                <a:gd name="T45" fmla="*/ 1663 h 1730"/>
                <a:gd name="T46" fmla="*/ 859 w 1321"/>
                <a:gd name="T47" fmla="*/ 1705 h 1730"/>
                <a:gd name="T48" fmla="*/ 770 w 1321"/>
                <a:gd name="T49" fmla="*/ 1727 h 1730"/>
                <a:gd name="T50" fmla="*/ 89 w 1321"/>
                <a:gd name="T51" fmla="*/ 1730 h 1730"/>
                <a:gd name="T52" fmla="*/ 44 w 1321"/>
                <a:gd name="T53" fmla="*/ 1716 h 1730"/>
                <a:gd name="T54" fmla="*/ 13 w 1321"/>
                <a:gd name="T55" fmla="*/ 1679 h 1730"/>
                <a:gd name="T56" fmla="*/ 0 w 1321"/>
                <a:gd name="T57" fmla="*/ 1629 h 1730"/>
                <a:gd name="T58" fmla="*/ 3 w 1321"/>
                <a:gd name="T59" fmla="*/ 74 h 1730"/>
                <a:gd name="T60" fmla="*/ 26 w 1321"/>
                <a:gd name="T61" fmla="*/ 30 h 1730"/>
                <a:gd name="T62" fmla="*/ 66 w 1321"/>
                <a:gd name="T63" fmla="*/ 4 h 1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1" h="1730">
                  <a:moveTo>
                    <a:pt x="89" y="0"/>
                  </a:moveTo>
                  <a:lnTo>
                    <a:pt x="1203" y="0"/>
                  </a:lnTo>
                  <a:lnTo>
                    <a:pt x="1197" y="2"/>
                  </a:lnTo>
                  <a:lnTo>
                    <a:pt x="1186" y="8"/>
                  </a:lnTo>
                  <a:lnTo>
                    <a:pt x="1171" y="16"/>
                  </a:lnTo>
                  <a:lnTo>
                    <a:pt x="1154" y="25"/>
                  </a:lnTo>
                  <a:lnTo>
                    <a:pt x="1135" y="38"/>
                  </a:lnTo>
                  <a:lnTo>
                    <a:pt x="1114" y="51"/>
                  </a:lnTo>
                  <a:lnTo>
                    <a:pt x="1094" y="65"/>
                  </a:lnTo>
                  <a:lnTo>
                    <a:pt x="1076" y="80"/>
                  </a:lnTo>
                  <a:lnTo>
                    <a:pt x="90" y="80"/>
                  </a:lnTo>
                  <a:lnTo>
                    <a:pt x="89" y="81"/>
                  </a:lnTo>
                  <a:lnTo>
                    <a:pt x="86" y="83"/>
                  </a:lnTo>
                  <a:lnTo>
                    <a:pt x="85" y="85"/>
                  </a:lnTo>
                  <a:lnTo>
                    <a:pt x="82" y="89"/>
                  </a:lnTo>
                  <a:lnTo>
                    <a:pt x="81" y="95"/>
                  </a:lnTo>
                  <a:lnTo>
                    <a:pt x="81" y="102"/>
                  </a:lnTo>
                  <a:lnTo>
                    <a:pt x="81" y="1629"/>
                  </a:lnTo>
                  <a:lnTo>
                    <a:pt x="81" y="1634"/>
                  </a:lnTo>
                  <a:lnTo>
                    <a:pt x="82" y="1640"/>
                  </a:lnTo>
                  <a:lnTo>
                    <a:pt x="85" y="1644"/>
                  </a:lnTo>
                  <a:lnTo>
                    <a:pt x="86" y="1647"/>
                  </a:lnTo>
                  <a:lnTo>
                    <a:pt x="89" y="1648"/>
                  </a:lnTo>
                  <a:lnTo>
                    <a:pt x="89" y="1649"/>
                  </a:lnTo>
                  <a:lnTo>
                    <a:pt x="744" y="1649"/>
                  </a:lnTo>
                  <a:lnTo>
                    <a:pt x="776" y="1645"/>
                  </a:lnTo>
                  <a:lnTo>
                    <a:pt x="803" y="1634"/>
                  </a:lnTo>
                  <a:lnTo>
                    <a:pt x="826" y="1617"/>
                  </a:lnTo>
                  <a:lnTo>
                    <a:pt x="845" y="1594"/>
                  </a:lnTo>
                  <a:lnTo>
                    <a:pt x="857" y="1566"/>
                  </a:lnTo>
                  <a:lnTo>
                    <a:pt x="861" y="1537"/>
                  </a:lnTo>
                  <a:lnTo>
                    <a:pt x="871" y="1279"/>
                  </a:lnTo>
                  <a:lnTo>
                    <a:pt x="1203" y="1221"/>
                  </a:lnTo>
                  <a:lnTo>
                    <a:pt x="1216" y="1216"/>
                  </a:lnTo>
                  <a:lnTo>
                    <a:pt x="1229" y="1205"/>
                  </a:lnTo>
                  <a:lnTo>
                    <a:pt x="1238" y="1192"/>
                  </a:lnTo>
                  <a:lnTo>
                    <a:pt x="1241" y="1177"/>
                  </a:lnTo>
                  <a:lnTo>
                    <a:pt x="1241" y="701"/>
                  </a:lnTo>
                  <a:lnTo>
                    <a:pt x="1321" y="609"/>
                  </a:lnTo>
                  <a:lnTo>
                    <a:pt x="1321" y="1202"/>
                  </a:lnTo>
                  <a:lnTo>
                    <a:pt x="1318" y="1231"/>
                  </a:lnTo>
                  <a:lnTo>
                    <a:pt x="1307" y="1256"/>
                  </a:lnTo>
                  <a:lnTo>
                    <a:pt x="1292" y="1279"/>
                  </a:lnTo>
                  <a:lnTo>
                    <a:pt x="1007" y="1602"/>
                  </a:lnTo>
                  <a:lnTo>
                    <a:pt x="974" y="1634"/>
                  </a:lnTo>
                  <a:lnTo>
                    <a:pt x="939" y="1663"/>
                  </a:lnTo>
                  <a:lnTo>
                    <a:pt x="899" y="1686"/>
                  </a:lnTo>
                  <a:lnTo>
                    <a:pt x="859" y="1705"/>
                  </a:lnTo>
                  <a:lnTo>
                    <a:pt x="815" y="1719"/>
                  </a:lnTo>
                  <a:lnTo>
                    <a:pt x="770" y="1727"/>
                  </a:lnTo>
                  <a:lnTo>
                    <a:pt x="724" y="1730"/>
                  </a:lnTo>
                  <a:lnTo>
                    <a:pt x="89" y="1730"/>
                  </a:lnTo>
                  <a:lnTo>
                    <a:pt x="66" y="1726"/>
                  </a:lnTo>
                  <a:lnTo>
                    <a:pt x="44" y="1716"/>
                  </a:lnTo>
                  <a:lnTo>
                    <a:pt x="26" y="1700"/>
                  </a:lnTo>
                  <a:lnTo>
                    <a:pt x="13" y="1679"/>
                  </a:lnTo>
                  <a:lnTo>
                    <a:pt x="3" y="1655"/>
                  </a:lnTo>
                  <a:lnTo>
                    <a:pt x="0" y="1629"/>
                  </a:lnTo>
                  <a:lnTo>
                    <a:pt x="0" y="102"/>
                  </a:lnTo>
                  <a:lnTo>
                    <a:pt x="3" y="74"/>
                  </a:lnTo>
                  <a:lnTo>
                    <a:pt x="13" y="50"/>
                  </a:lnTo>
                  <a:lnTo>
                    <a:pt x="26" y="30"/>
                  </a:lnTo>
                  <a:lnTo>
                    <a:pt x="44" y="15"/>
                  </a:lnTo>
                  <a:lnTo>
                    <a:pt x="66" y="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Freeform 19"/>
            <p:cNvSpPr>
              <a:spLocks/>
            </p:cNvSpPr>
            <p:nvPr/>
          </p:nvSpPr>
          <p:spPr bwMode="auto">
            <a:xfrm>
              <a:off x="7356526" y="1080102"/>
              <a:ext cx="773264" cy="780225"/>
            </a:xfrm>
            <a:custGeom>
              <a:avLst/>
              <a:gdLst>
                <a:gd name="T0" fmla="*/ 1292 w 1333"/>
                <a:gd name="T1" fmla="*/ 95 h 1345"/>
                <a:gd name="T2" fmla="*/ 1196 w 1333"/>
                <a:gd name="T3" fmla="*/ 266 h 1345"/>
                <a:gd name="T4" fmla="*/ 1064 w 1333"/>
                <a:gd name="T5" fmla="*/ 459 h 1345"/>
                <a:gd name="T6" fmla="*/ 906 w 1333"/>
                <a:gd name="T7" fmla="*/ 654 h 1345"/>
                <a:gd name="T8" fmla="*/ 611 w 1333"/>
                <a:gd name="T9" fmla="*/ 831 h 1345"/>
                <a:gd name="T10" fmla="*/ 650 w 1333"/>
                <a:gd name="T11" fmla="*/ 906 h 1345"/>
                <a:gd name="T12" fmla="*/ 513 w 1333"/>
                <a:gd name="T13" fmla="*/ 999 h 1345"/>
                <a:gd name="T14" fmla="*/ 392 w 1333"/>
                <a:gd name="T15" fmla="*/ 1040 h 1345"/>
                <a:gd name="T16" fmla="*/ 437 w 1333"/>
                <a:gd name="T17" fmla="*/ 1050 h 1345"/>
                <a:gd name="T18" fmla="*/ 476 w 1333"/>
                <a:gd name="T19" fmla="*/ 1058 h 1345"/>
                <a:gd name="T20" fmla="*/ 415 w 1333"/>
                <a:gd name="T21" fmla="*/ 1077 h 1345"/>
                <a:gd name="T22" fmla="*/ 358 w 1333"/>
                <a:gd name="T23" fmla="*/ 1074 h 1345"/>
                <a:gd name="T24" fmla="*/ 269 w 1333"/>
                <a:gd name="T25" fmla="*/ 1129 h 1345"/>
                <a:gd name="T26" fmla="*/ 188 w 1333"/>
                <a:gd name="T27" fmla="*/ 1205 h 1345"/>
                <a:gd name="T28" fmla="*/ 106 w 1333"/>
                <a:gd name="T29" fmla="*/ 1277 h 1345"/>
                <a:gd name="T30" fmla="*/ 41 w 1333"/>
                <a:gd name="T31" fmla="*/ 1328 h 1345"/>
                <a:gd name="T32" fmla="*/ 10 w 1333"/>
                <a:gd name="T33" fmla="*/ 1323 h 1345"/>
                <a:gd name="T34" fmla="*/ 57 w 1333"/>
                <a:gd name="T35" fmla="*/ 1270 h 1345"/>
                <a:gd name="T36" fmla="*/ 215 w 1333"/>
                <a:gd name="T37" fmla="*/ 1124 h 1345"/>
                <a:gd name="T38" fmla="*/ 456 w 1333"/>
                <a:gd name="T39" fmla="*/ 899 h 1345"/>
                <a:gd name="T40" fmla="*/ 726 w 1333"/>
                <a:gd name="T41" fmla="*/ 628 h 1345"/>
                <a:gd name="T42" fmla="*/ 1023 w 1333"/>
                <a:gd name="T43" fmla="*/ 306 h 1345"/>
                <a:gd name="T44" fmla="*/ 1185 w 1333"/>
                <a:gd name="T45" fmla="*/ 107 h 1345"/>
                <a:gd name="T46" fmla="*/ 1062 w 1333"/>
                <a:gd name="T47" fmla="*/ 232 h 1345"/>
                <a:gd name="T48" fmla="*/ 968 w 1333"/>
                <a:gd name="T49" fmla="*/ 332 h 1345"/>
                <a:gd name="T50" fmla="*/ 891 w 1333"/>
                <a:gd name="T51" fmla="*/ 413 h 1345"/>
                <a:gd name="T52" fmla="*/ 820 w 1333"/>
                <a:gd name="T53" fmla="*/ 488 h 1345"/>
                <a:gd name="T54" fmla="*/ 747 w 1333"/>
                <a:gd name="T55" fmla="*/ 564 h 1345"/>
                <a:gd name="T56" fmla="*/ 660 w 1333"/>
                <a:gd name="T57" fmla="*/ 651 h 1345"/>
                <a:gd name="T58" fmla="*/ 548 w 1333"/>
                <a:gd name="T59" fmla="*/ 760 h 1345"/>
                <a:gd name="T60" fmla="*/ 403 w 1333"/>
                <a:gd name="T61" fmla="*/ 899 h 1345"/>
                <a:gd name="T62" fmla="*/ 260 w 1333"/>
                <a:gd name="T63" fmla="*/ 976 h 1345"/>
                <a:gd name="T64" fmla="*/ 225 w 1333"/>
                <a:gd name="T65" fmla="*/ 870 h 1345"/>
                <a:gd name="T66" fmla="*/ 253 w 1333"/>
                <a:gd name="T67" fmla="*/ 901 h 1345"/>
                <a:gd name="T68" fmla="*/ 287 w 1333"/>
                <a:gd name="T69" fmla="*/ 948 h 1345"/>
                <a:gd name="T70" fmla="*/ 309 w 1333"/>
                <a:gd name="T71" fmla="*/ 971 h 1345"/>
                <a:gd name="T72" fmla="*/ 290 w 1333"/>
                <a:gd name="T73" fmla="*/ 919 h 1345"/>
                <a:gd name="T74" fmla="*/ 263 w 1333"/>
                <a:gd name="T75" fmla="*/ 817 h 1345"/>
                <a:gd name="T76" fmla="*/ 267 w 1333"/>
                <a:gd name="T77" fmla="*/ 750 h 1345"/>
                <a:gd name="T78" fmla="*/ 303 w 1333"/>
                <a:gd name="T79" fmla="*/ 704 h 1345"/>
                <a:gd name="T80" fmla="*/ 374 w 1333"/>
                <a:gd name="T81" fmla="*/ 625 h 1345"/>
                <a:gd name="T82" fmla="*/ 468 w 1333"/>
                <a:gd name="T83" fmla="*/ 522 h 1345"/>
                <a:gd name="T84" fmla="*/ 577 w 1333"/>
                <a:gd name="T85" fmla="*/ 409 h 1345"/>
                <a:gd name="T86" fmla="*/ 691 w 1333"/>
                <a:gd name="T87" fmla="*/ 296 h 1345"/>
                <a:gd name="T88" fmla="*/ 771 w 1333"/>
                <a:gd name="T89" fmla="*/ 507 h 1345"/>
                <a:gd name="T90" fmla="*/ 915 w 1333"/>
                <a:gd name="T91" fmla="*/ 113 h 1345"/>
                <a:gd name="T92" fmla="*/ 1047 w 1333"/>
                <a:gd name="T93" fmla="*/ 53 h 1345"/>
                <a:gd name="T94" fmla="*/ 1213 w 1333"/>
                <a:gd name="T95" fmla="*/ 9 h 1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33" h="1345">
                  <a:moveTo>
                    <a:pt x="1333" y="0"/>
                  </a:moveTo>
                  <a:lnTo>
                    <a:pt x="1315" y="45"/>
                  </a:lnTo>
                  <a:lnTo>
                    <a:pt x="1292" y="95"/>
                  </a:lnTo>
                  <a:lnTo>
                    <a:pt x="1265" y="149"/>
                  </a:lnTo>
                  <a:lnTo>
                    <a:pt x="1232" y="206"/>
                  </a:lnTo>
                  <a:lnTo>
                    <a:pt x="1196" y="266"/>
                  </a:lnTo>
                  <a:lnTo>
                    <a:pt x="1155" y="329"/>
                  </a:lnTo>
                  <a:lnTo>
                    <a:pt x="1111" y="394"/>
                  </a:lnTo>
                  <a:lnTo>
                    <a:pt x="1064" y="459"/>
                  </a:lnTo>
                  <a:lnTo>
                    <a:pt x="1015" y="525"/>
                  </a:lnTo>
                  <a:lnTo>
                    <a:pt x="962" y="590"/>
                  </a:lnTo>
                  <a:lnTo>
                    <a:pt x="906" y="654"/>
                  </a:lnTo>
                  <a:lnTo>
                    <a:pt x="850" y="716"/>
                  </a:lnTo>
                  <a:lnTo>
                    <a:pt x="792" y="776"/>
                  </a:lnTo>
                  <a:lnTo>
                    <a:pt x="611" y="831"/>
                  </a:lnTo>
                  <a:lnTo>
                    <a:pt x="748" y="820"/>
                  </a:lnTo>
                  <a:lnTo>
                    <a:pt x="699" y="865"/>
                  </a:lnTo>
                  <a:lnTo>
                    <a:pt x="650" y="906"/>
                  </a:lnTo>
                  <a:lnTo>
                    <a:pt x="603" y="942"/>
                  </a:lnTo>
                  <a:lnTo>
                    <a:pt x="556" y="974"/>
                  </a:lnTo>
                  <a:lnTo>
                    <a:pt x="513" y="999"/>
                  </a:lnTo>
                  <a:lnTo>
                    <a:pt x="469" y="1020"/>
                  </a:lnTo>
                  <a:lnTo>
                    <a:pt x="430" y="1033"/>
                  </a:lnTo>
                  <a:lnTo>
                    <a:pt x="392" y="1040"/>
                  </a:lnTo>
                  <a:lnTo>
                    <a:pt x="411" y="1042"/>
                  </a:lnTo>
                  <a:lnTo>
                    <a:pt x="426" y="1046"/>
                  </a:lnTo>
                  <a:lnTo>
                    <a:pt x="437" y="1050"/>
                  </a:lnTo>
                  <a:lnTo>
                    <a:pt x="448" y="1054"/>
                  </a:lnTo>
                  <a:lnTo>
                    <a:pt x="460" y="1056"/>
                  </a:lnTo>
                  <a:lnTo>
                    <a:pt x="476" y="1058"/>
                  </a:lnTo>
                  <a:lnTo>
                    <a:pt x="456" y="1066"/>
                  </a:lnTo>
                  <a:lnTo>
                    <a:pt x="435" y="1073"/>
                  </a:lnTo>
                  <a:lnTo>
                    <a:pt x="415" y="1077"/>
                  </a:lnTo>
                  <a:lnTo>
                    <a:pt x="393" y="1080"/>
                  </a:lnTo>
                  <a:lnTo>
                    <a:pt x="375" y="1078"/>
                  </a:lnTo>
                  <a:lnTo>
                    <a:pt x="358" y="1074"/>
                  </a:lnTo>
                  <a:lnTo>
                    <a:pt x="337" y="1066"/>
                  </a:lnTo>
                  <a:lnTo>
                    <a:pt x="302" y="1099"/>
                  </a:lnTo>
                  <a:lnTo>
                    <a:pt x="269" y="1129"/>
                  </a:lnTo>
                  <a:lnTo>
                    <a:pt x="241" y="1156"/>
                  </a:lnTo>
                  <a:lnTo>
                    <a:pt x="214" y="1180"/>
                  </a:lnTo>
                  <a:lnTo>
                    <a:pt x="188" y="1205"/>
                  </a:lnTo>
                  <a:lnTo>
                    <a:pt x="162" y="1228"/>
                  </a:lnTo>
                  <a:lnTo>
                    <a:pt x="135" y="1251"/>
                  </a:lnTo>
                  <a:lnTo>
                    <a:pt x="106" y="1277"/>
                  </a:lnTo>
                  <a:lnTo>
                    <a:pt x="75" y="1304"/>
                  </a:lnTo>
                  <a:lnTo>
                    <a:pt x="59" y="1318"/>
                  </a:lnTo>
                  <a:lnTo>
                    <a:pt x="41" y="1328"/>
                  </a:lnTo>
                  <a:lnTo>
                    <a:pt x="22" y="1338"/>
                  </a:lnTo>
                  <a:lnTo>
                    <a:pt x="0" y="1345"/>
                  </a:lnTo>
                  <a:lnTo>
                    <a:pt x="10" y="1323"/>
                  </a:lnTo>
                  <a:lnTo>
                    <a:pt x="23" y="1304"/>
                  </a:lnTo>
                  <a:lnTo>
                    <a:pt x="40" y="1286"/>
                  </a:lnTo>
                  <a:lnTo>
                    <a:pt x="57" y="1270"/>
                  </a:lnTo>
                  <a:lnTo>
                    <a:pt x="74" y="1255"/>
                  </a:lnTo>
                  <a:lnTo>
                    <a:pt x="143" y="1191"/>
                  </a:lnTo>
                  <a:lnTo>
                    <a:pt x="215" y="1124"/>
                  </a:lnTo>
                  <a:lnTo>
                    <a:pt x="291" y="1054"/>
                  </a:lnTo>
                  <a:lnTo>
                    <a:pt x="371" y="979"/>
                  </a:lnTo>
                  <a:lnTo>
                    <a:pt x="456" y="899"/>
                  </a:lnTo>
                  <a:lnTo>
                    <a:pt x="543" y="814"/>
                  </a:lnTo>
                  <a:lnTo>
                    <a:pt x="633" y="723"/>
                  </a:lnTo>
                  <a:lnTo>
                    <a:pt x="726" y="628"/>
                  </a:lnTo>
                  <a:lnTo>
                    <a:pt x="823" y="527"/>
                  </a:lnTo>
                  <a:lnTo>
                    <a:pt x="922" y="420"/>
                  </a:lnTo>
                  <a:lnTo>
                    <a:pt x="1023" y="306"/>
                  </a:lnTo>
                  <a:lnTo>
                    <a:pt x="1128" y="186"/>
                  </a:lnTo>
                  <a:lnTo>
                    <a:pt x="1234" y="58"/>
                  </a:lnTo>
                  <a:lnTo>
                    <a:pt x="1185" y="107"/>
                  </a:lnTo>
                  <a:lnTo>
                    <a:pt x="1140" y="153"/>
                  </a:lnTo>
                  <a:lnTo>
                    <a:pt x="1100" y="194"/>
                  </a:lnTo>
                  <a:lnTo>
                    <a:pt x="1062" y="232"/>
                  </a:lnTo>
                  <a:lnTo>
                    <a:pt x="1028" y="268"/>
                  </a:lnTo>
                  <a:lnTo>
                    <a:pt x="997" y="302"/>
                  </a:lnTo>
                  <a:lnTo>
                    <a:pt x="968" y="332"/>
                  </a:lnTo>
                  <a:lnTo>
                    <a:pt x="941" y="360"/>
                  </a:lnTo>
                  <a:lnTo>
                    <a:pt x="915" y="387"/>
                  </a:lnTo>
                  <a:lnTo>
                    <a:pt x="891" y="413"/>
                  </a:lnTo>
                  <a:lnTo>
                    <a:pt x="868" y="439"/>
                  </a:lnTo>
                  <a:lnTo>
                    <a:pt x="845" y="463"/>
                  </a:lnTo>
                  <a:lnTo>
                    <a:pt x="820" y="488"/>
                  </a:lnTo>
                  <a:lnTo>
                    <a:pt x="797" y="512"/>
                  </a:lnTo>
                  <a:lnTo>
                    <a:pt x="773" y="538"/>
                  </a:lnTo>
                  <a:lnTo>
                    <a:pt x="747" y="564"/>
                  </a:lnTo>
                  <a:lnTo>
                    <a:pt x="720" y="591"/>
                  </a:lnTo>
                  <a:lnTo>
                    <a:pt x="691" y="621"/>
                  </a:lnTo>
                  <a:lnTo>
                    <a:pt x="660" y="651"/>
                  </a:lnTo>
                  <a:lnTo>
                    <a:pt x="626" y="685"/>
                  </a:lnTo>
                  <a:lnTo>
                    <a:pt x="589" y="721"/>
                  </a:lnTo>
                  <a:lnTo>
                    <a:pt x="548" y="760"/>
                  </a:lnTo>
                  <a:lnTo>
                    <a:pt x="503" y="802"/>
                  </a:lnTo>
                  <a:lnTo>
                    <a:pt x="456" y="848"/>
                  </a:lnTo>
                  <a:lnTo>
                    <a:pt x="403" y="899"/>
                  </a:lnTo>
                  <a:lnTo>
                    <a:pt x="344" y="953"/>
                  </a:lnTo>
                  <a:lnTo>
                    <a:pt x="280" y="1012"/>
                  </a:lnTo>
                  <a:lnTo>
                    <a:pt x="260" y="976"/>
                  </a:lnTo>
                  <a:lnTo>
                    <a:pt x="245" y="940"/>
                  </a:lnTo>
                  <a:lnTo>
                    <a:pt x="233" y="903"/>
                  </a:lnTo>
                  <a:lnTo>
                    <a:pt x="225" y="870"/>
                  </a:lnTo>
                  <a:lnTo>
                    <a:pt x="218" y="844"/>
                  </a:lnTo>
                  <a:lnTo>
                    <a:pt x="237" y="876"/>
                  </a:lnTo>
                  <a:lnTo>
                    <a:pt x="253" y="901"/>
                  </a:lnTo>
                  <a:lnTo>
                    <a:pt x="267" y="920"/>
                  </a:lnTo>
                  <a:lnTo>
                    <a:pt x="278" y="937"/>
                  </a:lnTo>
                  <a:lnTo>
                    <a:pt x="287" y="948"/>
                  </a:lnTo>
                  <a:lnTo>
                    <a:pt x="295" y="957"/>
                  </a:lnTo>
                  <a:lnTo>
                    <a:pt x="302" y="964"/>
                  </a:lnTo>
                  <a:lnTo>
                    <a:pt x="309" y="971"/>
                  </a:lnTo>
                  <a:lnTo>
                    <a:pt x="314" y="978"/>
                  </a:lnTo>
                  <a:lnTo>
                    <a:pt x="302" y="950"/>
                  </a:lnTo>
                  <a:lnTo>
                    <a:pt x="290" y="919"/>
                  </a:lnTo>
                  <a:lnTo>
                    <a:pt x="279" y="885"/>
                  </a:lnTo>
                  <a:lnTo>
                    <a:pt x="269" y="851"/>
                  </a:lnTo>
                  <a:lnTo>
                    <a:pt x="263" y="817"/>
                  </a:lnTo>
                  <a:lnTo>
                    <a:pt x="261" y="784"/>
                  </a:lnTo>
                  <a:lnTo>
                    <a:pt x="264" y="756"/>
                  </a:lnTo>
                  <a:lnTo>
                    <a:pt x="267" y="750"/>
                  </a:lnTo>
                  <a:lnTo>
                    <a:pt x="275" y="740"/>
                  </a:lnTo>
                  <a:lnTo>
                    <a:pt x="287" y="725"/>
                  </a:lnTo>
                  <a:lnTo>
                    <a:pt x="303" y="704"/>
                  </a:lnTo>
                  <a:lnTo>
                    <a:pt x="324" y="681"/>
                  </a:lnTo>
                  <a:lnTo>
                    <a:pt x="347" y="654"/>
                  </a:lnTo>
                  <a:lnTo>
                    <a:pt x="374" y="625"/>
                  </a:lnTo>
                  <a:lnTo>
                    <a:pt x="403" y="593"/>
                  </a:lnTo>
                  <a:lnTo>
                    <a:pt x="434" y="559"/>
                  </a:lnTo>
                  <a:lnTo>
                    <a:pt x="468" y="522"/>
                  </a:lnTo>
                  <a:lnTo>
                    <a:pt x="503" y="485"/>
                  </a:lnTo>
                  <a:lnTo>
                    <a:pt x="540" y="447"/>
                  </a:lnTo>
                  <a:lnTo>
                    <a:pt x="577" y="409"/>
                  </a:lnTo>
                  <a:lnTo>
                    <a:pt x="615" y="370"/>
                  </a:lnTo>
                  <a:lnTo>
                    <a:pt x="653" y="333"/>
                  </a:lnTo>
                  <a:lnTo>
                    <a:pt x="691" y="296"/>
                  </a:lnTo>
                  <a:lnTo>
                    <a:pt x="728" y="261"/>
                  </a:lnTo>
                  <a:lnTo>
                    <a:pt x="764" y="227"/>
                  </a:lnTo>
                  <a:lnTo>
                    <a:pt x="771" y="507"/>
                  </a:lnTo>
                  <a:lnTo>
                    <a:pt x="854" y="152"/>
                  </a:lnTo>
                  <a:lnTo>
                    <a:pt x="881" y="133"/>
                  </a:lnTo>
                  <a:lnTo>
                    <a:pt x="915" y="113"/>
                  </a:lnTo>
                  <a:lnTo>
                    <a:pt x="953" y="92"/>
                  </a:lnTo>
                  <a:lnTo>
                    <a:pt x="998" y="72"/>
                  </a:lnTo>
                  <a:lnTo>
                    <a:pt x="1047" y="53"/>
                  </a:lnTo>
                  <a:lnTo>
                    <a:pt x="1100" y="35"/>
                  </a:lnTo>
                  <a:lnTo>
                    <a:pt x="1156" y="21"/>
                  </a:lnTo>
                  <a:lnTo>
                    <a:pt x="1213" y="9"/>
                  </a:lnTo>
                  <a:lnTo>
                    <a:pt x="1273" y="2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9" name="Freeform 20"/>
          <p:cNvSpPr>
            <a:spLocks/>
          </p:cNvSpPr>
          <p:nvPr/>
        </p:nvSpPr>
        <p:spPr bwMode="auto">
          <a:xfrm>
            <a:off x="4049773" y="4573850"/>
            <a:ext cx="947292" cy="1066791"/>
          </a:xfrm>
          <a:custGeom>
            <a:avLst/>
            <a:gdLst>
              <a:gd name="T0" fmla="*/ 1595 w 1633"/>
              <a:gd name="T1" fmla="*/ 83 h 1839"/>
              <a:gd name="T2" fmla="*/ 1504 w 1633"/>
              <a:gd name="T3" fmla="*/ 236 h 1839"/>
              <a:gd name="T4" fmla="*/ 1382 w 1633"/>
              <a:gd name="T5" fmla="*/ 407 h 1839"/>
              <a:gd name="T6" fmla="*/ 1238 w 1633"/>
              <a:gd name="T7" fmla="*/ 584 h 1839"/>
              <a:gd name="T8" fmla="*/ 1081 w 1633"/>
              <a:gd name="T9" fmla="*/ 751 h 1839"/>
              <a:gd name="T10" fmla="*/ 982 w 1633"/>
              <a:gd name="T11" fmla="*/ 842 h 1839"/>
              <a:gd name="T12" fmla="*/ 831 w 1633"/>
              <a:gd name="T13" fmla="*/ 959 h 1839"/>
              <a:gd name="T14" fmla="*/ 692 w 1633"/>
              <a:gd name="T15" fmla="*/ 1030 h 1839"/>
              <a:gd name="T16" fmla="*/ 631 w 1633"/>
              <a:gd name="T17" fmla="*/ 1049 h 1839"/>
              <a:gd name="T18" fmla="*/ 670 w 1633"/>
              <a:gd name="T19" fmla="*/ 1064 h 1839"/>
              <a:gd name="T20" fmla="*/ 680 w 1633"/>
              <a:gd name="T21" fmla="*/ 1075 h 1839"/>
              <a:gd name="T22" fmla="*/ 623 w 1633"/>
              <a:gd name="T23" fmla="*/ 1087 h 1839"/>
              <a:gd name="T24" fmla="*/ 555 w 1633"/>
              <a:gd name="T25" fmla="*/ 1068 h 1839"/>
              <a:gd name="T26" fmla="*/ 577 w 1633"/>
              <a:gd name="T27" fmla="*/ 1282 h 1839"/>
              <a:gd name="T28" fmla="*/ 670 w 1633"/>
              <a:gd name="T29" fmla="*/ 1294 h 1839"/>
              <a:gd name="T30" fmla="*/ 710 w 1633"/>
              <a:gd name="T31" fmla="*/ 1352 h 1839"/>
              <a:gd name="T32" fmla="*/ 711 w 1633"/>
              <a:gd name="T33" fmla="*/ 1764 h 1839"/>
              <a:gd name="T34" fmla="*/ 0 w 1633"/>
              <a:gd name="T35" fmla="*/ 1764 h 1839"/>
              <a:gd name="T36" fmla="*/ 1 w 1633"/>
              <a:gd name="T37" fmla="*/ 1352 h 1839"/>
              <a:gd name="T38" fmla="*/ 41 w 1633"/>
              <a:gd name="T39" fmla="*/ 1294 h 1839"/>
              <a:gd name="T40" fmla="*/ 526 w 1633"/>
              <a:gd name="T41" fmla="*/ 1282 h 1839"/>
              <a:gd name="T42" fmla="*/ 511 w 1633"/>
              <a:gd name="T43" fmla="*/ 1263 h 1839"/>
              <a:gd name="T44" fmla="*/ 441 w 1633"/>
              <a:gd name="T45" fmla="*/ 1244 h 1839"/>
              <a:gd name="T46" fmla="*/ 333 w 1633"/>
              <a:gd name="T47" fmla="*/ 1233 h 1839"/>
              <a:gd name="T48" fmla="*/ 212 w 1633"/>
              <a:gd name="T49" fmla="*/ 1226 h 1839"/>
              <a:gd name="T50" fmla="*/ 135 w 1633"/>
              <a:gd name="T51" fmla="*/ 1094 h 1839"/>
              <a:gd name="T52" fmla="*/ 626 w 1633"/>
              <a:gd name="T53" fmla="*/ 950 h 1839"/>
              <a:gd name="T54" fmla="*/ 904 w 1633"/>
              <a:gd name="T55" fmla="*/ 697 h 1839"/>
              <a:gd name="T56" fmla="*/ 1209 w 1633"/>
              <a:gd name="T57" fmla="*/ 399 h 1839"/>
              <a:gd name="T58" fmla="*/ 1529 w 1633"/>
              <a:gd name="T59" fmla="*/ 54 h 1839"/>
              <a:gd name="T60" fmla="*/ 1389 w 1633"/>
              <a:gd name="T61" fmla="*/ 187 h 1839"/>
              <a:gd name="T62" fmla="*/ 1278 w 1633"/>
              <a:gd name="T63" fmla="*/ 293 h 1839"/>
              <a:gd name="T64" fmla="*/ 1187 w 1633"/>
              <a:gd name="T65" fmla="*/ 381 h 1839"/>
              <a:gd name="T66" fmla="*/ 1106 w 1633"/>
              <a:gd name="T67" fmla="*/ 460 h 1839"/>
              <a:gd name="T68" fmla="*/ 1025 w 1633"/>
              <a:gd name="T69" fmla="*/ 539 h 1839"/>
              <a:gd name="T70" fmla="*/ 933 w 1633"/>
              <a:gd name="T71" fmla="*/ 625 h 1839"/>
              <a:gd name="T72" fmla="*/ 821 w 1633"/>
              <a:gd name="T73" fmla="*/ 727 h 1839"/>
              <a:gd name="T74" fmla="*/ 679 w 1633"/>
              <a:gd name="T75" fmla="*/ 852 h 1839"/>
              <a:gd name="T76" fmla="*/ 495 w 1633"/>
              <a:gd name="T77" fmla="*/ 1010 h 1839"/>
              <a:gd name="T78" fmla="*/ 452 w 1633"/>
              <a:gd name="T79" fmla="*/ 913 h 1839"/>
              <a:gd name="T80" fmla="*/ 430 w 1633"/>
              <a:gd name="T81" fmla="*/ 833 h 1839"/>
              <a:gd name="T82" fmla="*/ 476 w 1633"/>
              <a:gd name="T83" fmla="*/ 909 h 1839"/>
              <a:gd name="T84" fmla="*/ 506 w 1633"/>
              <a:gd name="T85" fmla="*/ 948 h 1839"/>
              <a:gd name="T86" fmla="*/ 525 w 1633"/>
              <a:gd name="T87" fmla="*/ 970 h 1839"/>
              <a:gd name="T88" fmla="*/ 505 w 1633"/>
              <a:gd name="T89" fmla="*/ 914 h 1839"/>
              <a:gd name="T90" fmla="*/ 477 w 1633"/>
              <a:gd name="T91" fmla="*/ 808 h 1839"/>
              <a:gd name="T92" fmla="*/ 480 w 1633"/>
              <a:gd name="T93" fmla="*/ 739 h 1839"/>
              <a:gd name="T94" fmla="*/ 518 w 1633"/>
              <a:gd name="T95" fmla="*/ 695 h 1839"/>
              <a:gd name="T96" fmla="*/ 592 w 1633"/>
              <a:gd name="T97" fmla="*/ 617 h 1839"/>
              <a:gd name="T98" fmla="*/ 690 w 1633"/>
              <a:gd name="T99" fmla="*/ 517 h 1839"/>
              <a:gd name="T100" fmla="*/ 804 w 1633"/>
              <a:gd name="T101" fmla="*/ 408 h 1839"/>
              <a:gd name="T102" fmla="*/ 922 w 1633"/>
              <a:gd name="T103" fmla="*/ 300 h 1839"/>
              <a:gd name="T104" fmla="*/ 1006 w 1633"/>
              <a:gd name="T105" fmla="*/ 523 h 1839"/>
              <a:gd name="T106" fmla="*/ 1149 w 1633"/>
              <a:gd name="T107" fmla="*/ 126 h 1839"/>
              <a:gd name="T108" fmla="*/ 1217 w 1633"/>
              <a:gd name="T109" fmla="*/ 97 h 1839"/>
              <a:gd name="T110" fmla="*/ 1306 w 1633"/>
              <a:gd name="T111" fmla="*/ 74 h 1839"/>
              <a:gd name="T112" fmla="*/ 1414 w 1633"/>
              <a:gd name="T113" fmla="*/ 48 h 1839"/>
              <a:gd name="T114" fmla="*/ 1520 w 1633"/>
              <a:gd name="T115" fmla="*/ 24 h 1839"/>
              <a:gd name="T116" fmla="*/ 1601 w 1633"/>
              <a:gd name="T117" fmla="*/ 7 h 1839"/>
              <a:gd name="T118" fmla="*/ 1633 w 1633"/>
              <a:gd name="T119" fmla="*/ 0 h 1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33" h="1839">
                <a:moveTo>
                  <a:pt x="1633" y="0"/>
                </a:moveTo>
                <a:lnTo>
                  <a:pt x="1617" y="40"/>
                </a:lnTo>
                <a:lnTo>
                  <a:pt x="1595" y="83"/>
                </a:lnTo>
                <a:lnTo>
                  <a:pt x="1569" y="131"/>
                </a:lnTo>
                <a:lnTo>
                  <a:pt x="1538" y="181"/>
                </a:lnTo>
                <a:lnTo>
                  <a:pt x="1504" y="236"/>
                </a:lnTo>
                <a:lnTo>
                  <a:pt x="1467" y="292"/>
                </a:lnTo>
                <a:lnTo>
                  <a:pt x="1425" y="349"/>
                </a:lnTo>
                <a:lnTo>
                  <a:pt x="1382" y="407"/>
                </a:lnTo>
                <a:lnTo>
                  <a:pt x="1336" y="467"/>
                </a:lnTo>
                <a:lnTo>
                  <a:pt x="1288" y="525"/>
                </a:lnTo>
                <a:lnTo>
                  <a:pt x="1238" y="584"/>
                </a:lnTo>
                <a:lnTo>
                  <a:pt x="1186" y="642"/>
                </a:lnTo>
                <a:lnTo>
                  <a:pt x="1134" y="698"/>
                </a:lnTo>
                <a:lnTo>
                  <a:pt x="1081" y="751"/>
                </a:lnTo>
                <a:lnTo>
                  <a:pt x="1028" y="802"/>
                </a:lnTo>
                <a:lnTo>
                  <a:pt x="839" y="846"/>
                </a:lnTo>
                <a:lnTo>
                  <a:pt x="982" y="842"/>
                </a:lnTo>
                <a:lnTo>
                  <a:pt x="932" y="886"/>
                </a:lnTo>
                <a:lnTo>
                  <a:pt x="881" y="924"/>
                </a:lnTo>
                <a:lnTo>
                  <a:pt x="831" y="959"/>
                </a:lnTo>
                <a:lnTo>
                  <a:pt x="783" y="988"/>
                </a:lnTo>
                <a:lnTo>
                  <a:pt x="737" y="1012"/>
                </a:lnTo>
                <a:lnTo>
                  <a:pt x="692" y="1030"/>
                </a:lnTo>
                <a:lnTo>
                  <a:pt x="651" y="1041"/>
                </a:lnTo>
                <a:lnTo>
                  <a:pt x="612" y="1045"/>
                </a:lnTo>
                <a:lnTo>
                  <a:pt x="631" y="1049"/>
                </a:lnTo>
                <a:lnTo>
                  <a:pt x="646" y="1053"/>
                </a:lnTo>
                <a:lnTo>
                  <a:pt x="658" y="1059"/>
                </a:lnTo>
                <a:lnTo>
                  <a:pt x="670" y="1064"/>
                </a:lnTo>
                <a:lnTo>
                  <a:pt x="683" y="1067"/>
                </a:lnTo>
                <a:lnTo>
                  <a:pt x="699" y="1069"/>
                </a:lnTo>
                <a:lnTo>
                  <a:pt x="680" y="1075"/>
                </a:lnTo>
                <a:lnTo>
                  <a:pt x="661" y="1080"/>
                </a:lnTo>
                <a:lnTo>
                  <a:pt x="642" y="1084"/>
                </a:lnTo>
                <a:lnTo>
                  <a:pt x="623" y="1087"/>
                </a:lnTo>
                <a:lnTo>
                  <a:pt x="602" y="1086"/>
                </a:lnTo>
                <a:lnTo>
                  <a:pt x="579" y="1080"/>
                </a:lnTo>
                <a:lnTo>
                  <a:pt x="555" y="1068"/>
                </a:lnTo>
                <a:lnTo>
                  <a:pt x="525" y="1094"/>
                </a:lnTo>
                <a:lnTo>
                  <a:pt x="577" y="1094"/>
                </a:lnTo>
                <a:lnTo>
                  <a:pt x="577" y="1282"/>
                </a:lnTo>
                <a:lnTo>
                  <a:pt x="626" y="1282"/>
                </a:lnTo>
                <a:lnTo>
                  <a:pt x="649" y="1284"/>
                </a:lnTo>
                <a:lnTo>
                  <a:pt x="670" y="1294"/>
                </a:lnTo>
                <a:lnTo>
                  <a:pt x="690" y="1310"/>
                </a:lnTo>
                <a:lnTo>
                  <a:pt x="703" y="1329"/>
                </a:lnTo>
                <a:lnTo>
                  <a:pt x="710" y="1352"/>
                </a:lnTo>
                <a:lnTo>
                  <a:pt x="711" y="1377"/>
                </a:lnTo>
                <a:lnTo>
                  <a:pt x="672" y="1764"/>
                </a:lnTo>
                <a:lnTo>
                  <a:pt x="711" y="1764"/>
                </a:lnTo>
                <a:lnTo>
                  <a:pt x="711" y="1839"/>
                </a:lnTo>
                <a:lnTo>
                  <a:pt x="0" y="1839"/>
                </a:lnTo>
                <a:lnTo>
                  <a:pt x="0" y="1764"/>
                </a:lnTo>
                <a:lnTo>
                  <a:pt x="41" y="1764"/>
                </a:lnTo>
                <a:lnTo>
                  <a:pt x="0" y="1377"/>
                </a:lnTo>
                <a:lnTo>
                  <a:pt x="1" y="1352"/>
                </a:lnTo>
                <a:lnTo>
                  <a:pt x="8" y="1329"/>
                </a:lnTo>
                <a:lnTo>
                  <a:pt x="22" y="1310"/>
                </a:lnTo>
                <a:lnTo>
                  <a:pt x="41" y="1294"/>
                </a:lnTo>
                <a:lnTo>
                  <a:pt x="63" y="1284"/>
                </a:lnTo>
                <a:lnTo>
                  <a:pt x="87" y="1282"/>
                </a:lnTo>
                <a:lnTo>
                  <a:pt x="526" y="1282"/>
                </a:lnTo>
                <a:lnTo>
                  <a:pt x="526" y="1282"/>
                </a:lnTo>
                <a:lnTo>
                  <a:pt x="522" y="1271"/>
                </a:lnTo>
                <a:lnTo>
                  <a:pt x="511" y="1263"/>
                </a:lnTo>
                <a:lnTo>
                  <a:pt x="494" y="1256"/>
                </a:lnTo>
                <a:lnTo>
                  <a:pt x="469" y="1249"/>
                </a:lnTo>
                <a:lnTo>
                  <a:pt x="441" y="1244"/>
                </a:lnTo>
                <a:lnTo>
                  <a:pt x="408" y="1240"/>
                </a:lnTo>
                <a:lnTo>
                  <a:pt x="371" y="1235"/>
                </a:lnTo>
                <a:lnTo>
                  <a:pt x="333" y="1233"/>
                </a:lnTo>
                <a:lnTo>
                  <a:pt x="294" y="1230"/>
                </a:lnTo>
                <a:lnTo>
                  <a:pt x="253" y="1227"/>
                </a:lnTo>
                <a:lnTo>
                  <a:pt x="212" y="1226"/>
                </a:lnTo>
                <a:lnTo>
                  <a:pt x="173" y="1225"/>
                </a:lnTo>
                <a:lnTo>
                  <a:pt x="135" y="1223"/>
                </a:lnTo>
                <a:lnTo>
                  <a:pt x="135" y="1094"/>
                </a:lnTo>
                <a:lnTo>
                  <a:pt x="458" y="1094"/>
                </a:lnTo>
                <a:lnTo>
                  <a:pt x="540" y="1025"/>
                </a:lnTo>
                <a:lnTo>
                  <a:pt x="626" y="950"/>
                </a:lnTo>
                <a:lnTo>
                  <a:pt x="715" y="871"/>
                </a:lnTo>
                <a:lnTo>
                  <a:pt x="809" y="787"/>
                </a:lnTo>
                <a:lnTo>
                  <a:pt x="904" y="697"/>
                </a:lnTo>
                <a:lnTo>
                  <a:pt x="1004" y="603"/>
                </a:lnTo>
                <a:lnTo>
                  <a:pt x="1106" y="504"/>
                </a:lnTo>
                <a:lnTo>
                  <a:pt x="1209" y="399"/>
                </a:lnTo>
                <a:lnTo>
                  <a:pt x="1314" y="289"/>
                </a:lnTo>
                <a:lnTo>
                  <a:pt x="1421" y="175"/>
                </a:lnTo>
                <a:lnTo>
                  <a:pt x="1529" y="54"/>
                </a:lnTo>
                <a:lnTo>
                  <a:pt x="1478" y="101"/>
                </a:lnTo>
                <a:lnTo>
                  <a:pt x="1431" y="146"/>
                </a:lnTo>
                <a:lnTo>
                  <a:pt x="1389" y="187"/>
                </a:lnTo>
                <a:lnTo>
                  <a:pt x="1349" y="224"/>
                </a:lnTo>
                <a:lnTo>
                  <a:pt x="1312" y="259"/>
                </a:lnTo>
                <a:lnTo>
                  <a:pt x="1278" y="293"/>
                </a:lnTo>
                <a:lnTo>
                  <a:pt x="1246" y="324"/>
                </a:lnTo>
                <a:lnTo>
                  <a:pt x="1216" y="353"/>
                </a:lnTo>
                <a:lnTo>
                  <a:pt x="1187" y="381"/>
                </a:lnTo>
                <a:lnTo>
                  <a:pt x="1160" y="408"/>
                </a:lnTo>
                <a:lnTo>
                  <a:pt x="1133" y="434"/>
                </a:lnTo>
                <a:lnTo>
                  <a:pt x="1106" y="460"/>
                </a:lnTo>
                <a:lnTo>
                  <a:pt x="1080" y="486"/>
                </a:lnTo>
                <a:lnTo>
                  <a:pt x="1053" y="512"/>
                </a:lnTo>
                <a:lnTo>
                  <a:pt x="1025" y="539"/>
                </a:lnTo>
                <a:lnTo>
                  <a:pt x="996" y="566"/>
                </a:lnTo>
                <a:lnTo>
                  <a:pt x="966" y="595"/>
                </a:lnTo>
                <a:lnTo>
                  <a:pt x="933" y="625"/>
                </a:lnTo>
                <a:lnTo>
                  <a:pt x="899" y="656"/>
                </a:lnTo>
                <a:lnTo>
                  <a:pt x="861" y="690"/>
                </a:lnTo>
                <a:lnTo>
                  <a:pt x="821" y="727"/>
                </a:lnTo>
                <a:lnTo>
                  <a:pt x="778" y="765"/>
                </a:lnTo>
                <a:lnTo>
                  <a:pt x="730" y="807"/>
                </a:lnTo>
                <a:lnTo>
                  <a:pt x="679" y="852"/>
                </a:lnTo>
                <a:lnTo>
                  <a:pt x="623" y="901"/>
                </a:lnTo>
                <a:lnTo>
                  <a:pt x="562" y="953"/>
                </a:lnTo>
                <a:lnTo>
                  <a:pt x="495" y="1010"/>
                </a:lnTo>
                <a:lnTo>
                  <a:pt x="477" y="978"/>
                </a:lnTo>
                <a:lnTo>
                  <a:pt x="462" y="946"/>
                </a:lnTo>
                <a:lnTo>
                  <a:pt x="452" y="913"/>
                </a:lnTo>
                <a:lnTo>
                  <a:pt x="442" y="882"/>
                </a:lnTo>
                <a:lnTo>
                  <a:pt x="435" y="855"/>
                </a:lnTo>
                <a:lnTo>
                  <a:pt x="430" y="833"/>
                </a:lnTo>
                <a:lnTo>
                  <a:pt x="447" y="863"/>
                </a:lnTo>
                <a:lnTo>
                  <a:pt x="464" y="889"/>
                </a:lnTo>
                <a:lnTo>
                  <a:pt x="476" y="909"/>
                </a:lnTo>
                <a:lnTo>
                  <a:pt x="488" y="925"/>
                </a:lnTo>
                <a:lnTo>
                  <a:pt x="498" y="938"/>
                </a:lnTo>
                <a:lnTo>
                  <a:pt x="506" y="948"/>
                </a:lnTo>
                <a:lnTo>
                  <a:pt x="513" y="957"/>
                </a:lnTo>
                <a:lnTo>
                  <a:pt x="520" y="963"/>
                </a:lnTo>
                <a:lnTo>
                  <a:pt x="525" y="970"/>
                </a:lnTo>
                <a:lnTo>
                  <a:pt x="530" y="977"/>
                </a:lnTo>
                <a:lnTo>
                  <a:pt x="517" y="947"/>
                </a:lnTo>
                <a:lnTo>
                  <a:pt x="505" y="914"/>
                </a:lnTo>
                <a:lnTo>
                  <a:pt x="492" y="879"/>
                </a:lnTo>
                <a:lnTo>
                  <a:pt x="483" y="844"/>
                </a:lnTo>
                <a:lnTo>
                  <a:pt x="477" y="808"/>
                </a:lnTo>
                <a:lnTo>
                  <a:pt x="475" y="774"/>
                </a:lnTo>
                <a:lnTo>
                  <a:pt x="477" y="744"/>
                </a:lnTo>
                <a:lnTo>
                  <a:pt x="480" y="739"/>
                </a:lnTo>
                <a:lnTo>
                  <a:pt x="488" y="728"/>
                </a:lnTo>
                <a:lnTo>
                  <a:pt x="502" y="715"/>
                </a:lnTo>
                <a:lnTo>
                  <a:pt x="518" y="695"/>
                </a:lnTo>
                <a:lnTo>
                  <a:pt x="540" y="672"/>
                </a:lnTo>
                <a:lnTo>
                  <a:pt x="564" y="647"/>
                </a:lnTo>
                <a:lnTo>
                  <a:pt x="592" y="617"/>
                </a:lnTo>
                <a:lnTo>
                  <a:pt x="623" y="587"/>
                </a:lnTo>
                <a:lnTo>
                  <a:pt x="656" y="553"/>
                </a:lnTo>
                <a:lnTo>
                  <a:pt x="690" y="517"/>
                </a:lnTo>
                <a:lnTo>
                  <a:pt x="726" y="482"/>
                </a:lnTo>
                <a:lnTo>
                  <a:pt x="764" y="445"/>
                </a:lnTo>
                <a:lnTo>
                  <a:pt x="804" y="408"/>
                </a:lnTo>
                <a:lnTo>
                  <a:pt x="843" y="372"/>
                </a:lnTo>
                <a:lnTo>
                  <a:pt x="883" y="335"/>
                </a:lnTo>
                <a:lnTo>
                  <a:pt x="922" y="300"/>
                </a:lnTo>
                <a:lnTo>
                  <a:pt x="962" y="267"/>
                </a:lnTo>
                <a:lnTo>
                  <a:pt x="1000" y="234"/>
                </a:lnTo>
                <a:lnTo>
                  <a:pt x="1006" y="523"/>
                </a:lnTo>
                <a:lnTo>
                  <a:pt x="1092" y="162"/>
                </a:lnTo>
                <a:lnTo>
                  <a:pt x="1122" y="142"/>
                </a:lnTo>
                <a:lnTo>
                  <a:pt x="1149" y="126"/>
                </a:lnTo>
                <a:lnTo>
                  <a:pt x="1175" y="112"/>
                </a:lnTo>
                <a:lnTo>
                  <a:pt x="1197" y="104"/>
                </a:lnTo>
                <a:lnTo>
                  <a:pt x="1217" y="97"/>
                </a:lnTo>
                <a:lnTo>
                  <a:pt x="1243" y="90"/>
                </a:lnTo>
                <a:lnTo>
                  <a:pt x="1273" y="82"/>
                </a:lnTo>
                <a:lnTo>
                  <a:pt x="1306" y="74"/>
                </a:lnTo>
                <a:lnTo>
                  <a:pt x="1341" y="66"/>
                </a:lnTo>
                <a:lnTo>
                  <a:pt x="1378" y="56"/>
                </a:lnTo>
                <a:lnTo>
                  <a:pt x="1414" y="48"/>
                </a:lnTo>
                <a:lnTo>
                  <a:pt x="1451" y="40"/>
                </a:lnTo>
                <a:lnTo>
                  <a:pt x="1486" y="32"/>
                </a:lnTo>
                <a:lnTo>
                  <a:pt x="1520" y="24"/>
                </a:lnTo>
                <a:lnTo>
                  <a:pt x="1552" y="18"/>
                </a:lnTo>
                <a:lnTo>
                  <a:pt x="1579" y="11"/>
                </a:lnTo>
                <a:lnTo>
                  <a:pt x="1601" y="7"/>
                </a:lnTo>
                <a:lnTo>
                  <a:pt x="1618" y="3"/>
                </a:lnTo>
                <a:lnTo>
                  <a:pt x="1629" y="0"/>
                </a:lnTo>
                <a:lnTo>
                  <a:pt x="1633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9"/>
          <a:stretch/>
        </p:blipFill>
        <p:spPr>
          <a:xfrm>
            <a:off x="8532861" y="2462645"/>
            <a:ext cx="2066755" cy="3893109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10409564" y="473934"/>
            <a:ext cx="1500215" cy="6042809"/>
            <a:chOff x="10625779" y="473934"/>
            <a:chExt cx="1500215" cy="6042809"/>
          </a:xfrm>
        </p:grpSpPr>
        <p:sp>
          <p:nvSpPr>
            <p:cNvPr id="72" name="Rectangle 530"/>
            <p:cNvSpPr>
              <a:spLocks noChangeArrowheads="1"/>
            </p:cNvSpPr>
            <p:nvPr/>
          </p:nvSpPr>
          <p:spPr bwMode="auto">
            <a:xfrm>
              <a:off x="10881198" y="1377092"/>
              <a:ext cx="989379" cy="420237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Freeform 517"/>
            <p:cNvSpPr>
              <a:spLocks/>
            </p:cNvSpPr>
            <p:nvPr/>
          </p:nvSpPr>
          <p:spPr bwMode="auto">
            <a:xfrm>
              <a:off x="10705048" y="706749"/>
              <a:ext cx="1341680" cy="248870"/>
            </a:xfrm>
            <a:custGeom>
              <a:avLst/>
              <a:gdLst>
                <a:gd name="T0" fmla="*/ 457 w 457"/>
                <a:gd name="T1" fmla="*/ 0 h 62"/>
                <a:gd name="T2" fmla="*/ 457 w 457"/>
                <a:gd name="T3" fmla="*/ 0 h 62"/>
                <a:gd name="T4" fmla="*/ 457 w 457"/>
                <a:gd name="T5" fmla="*/ 0 h 62"/>
                <a:gd name="T6" fmla="*/ 457 w 457"/>
                <a:gd name="T7" fmla="*/ 2 h 62"/>
                <a:gd name="T8" fmla="*/ 457 w 457"/>
                <a:gd name="T9" fmla="*/ 6 h 62"/>
                <a:gd name="T10" fmla="*/ 457 w 457"/>
                <a:gd name="T11" fmla="*/ 12 h 62"/>
                <a:gd name="T12" fmla="*/ 457 w 457"/>
                <a:gd name="T13" fmla="*/ 33 h 62"/>
                <a:gd name="T14" fmla="*/ 450 w 457"/>
                <a:gd name="T15" fmla="*/ 47 h 62"/>
                <a:gd name="T16" fmla="*/ 440 w 457"/>
                <a:gd name="T17" fmla="*/ 56 h 62"/>
                <a:gd name="T18" fmla="*/ 430 w 457"/>
                <a:gd name="T19" fmla="*/ 60 h 62"/>
                <a:gd name="T20" fmla="*/ 419 w 457"/>
                <a:gd name="T21" fmla="*/ 62 h 62"/>
                <a:gd name="T22" fmla="*/ 413 w 457"/>
                <a:gd name="T23" fmla="*/ 62 h 62"/>
                <a:gd name="T24" fmla="*/ 409 w 457"/>
                <a:gd name="T25" fmla="*/ 62 h 62"/>
                <a:gd name="T26" fmla="*/ 403 w 457"/>
                <a:gd name="T27" fmla="*/ 62 h 62"/>
                <a:gd name="T28" fmla="*/ 382 w 457"/>
                <a:gd name="T29" fmla="*/ 62 h 62"/>
                <a:gd name="T30" fmla="*/ 351 w 457"/>
                <a:gd name="T31" fmla="*/ 62 h 62"/>
                <a:gd name="T32" fmla="*/ 314 w 457"/>
                <a:gd name="T33" fmla="*/ 62 h 62"/>
                <a:gd name="T34" fmla="*/ 271 w 457"/>
                <a:gd name="T35" fmla="*/ 62 h 62"/>
                <a:gd name="T36" fmla="*/ 223 w 457"/>
                <a:gd name="T37" fmla="*/ 62 h 62"/>
                <a:gd name="T38" fmla="*/ 177 w 457"/>
                <a:gd name="T39" fmla="*/ 62 h 62"/>
                <a:gd name="T40" fmla="*/ 134 w 457"/>
                <a:gd name="T41" fmla="*/ 62 h 62"/>
                <a:gd name="T42" fmla="*/ 97 w 457"/>
                <a:gd name="T43" fmla="*/ 62 h 62"/>
                <a:gd name="T44" fmla="*/ 66 w 457"/>
                <a:gd name="T45" fmla="*/ 62 h 62"/>
                <a:gd name="T46" fmla="*/ 45 w 457"/>
                <a:gd name="T47" fmla="*/ 62 h 62"/>
                <a:gd name="T48" fmla="*/ 27 w 457"/>
                <a:gd name="T49" fmla="*/ 60 h 62"/>
                <a:gd name="T50" fmla="*/ 14 w 457"/>
                <a:gd name="T51" fmla="*/ 53 h 62"/>
                <a:gd name="T52" fmla="*/ 6 w 457"/>
                <a:gd name="T53" fmla="*/ 43 h 62"/>
                <a:gd name="T54" fmla="*/ 2 w 457"/>
                <a:gd name="T55" fmla="*/ 33 h 62"/>
                <a:gd name="T56" fmla="*/ 0 w 457"/>
                <a:gd name="T57" fmla="*/ 22 h 62"/>
                <a:gd name="T58" fmla="*/ 0 w 457"/>
                <a:gd name="T59" fmla="*/ 16 h 62"/>
                <a:gd name="T60" fmla="*/ 0 w 457"/>
                <a:gd name="T61" fmla="*/ 12 h 62"/>
                <a:gd name="T62" fmla="*/ 6 w 457"/>
                <a:gd name="T63" fmla="*/ 4 h 62"/>
                <a:gd name="T64" fmla="*/ 457 w 457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2">
                  <a:moveTo>
                    <a:pt x="457" y="0"/>
                  </a:moveTo>
                  <a:lnTo>
                    <a:pt x="457" y="0"/>
                  </a:lnTo>
                  <a:lnTo>
                    <a:pt x="457" y="0"/>
                  </a:lnTo>
                  <a:lnTo>
                    <a:pt x="457" y="2"/>
                  </a:lnTo>
                  <a:lnTo>
                    <a:pt x="457" y="6"/>
                  </a:lnTo>
                  <a:lnTo>
                    <a:pt x="457" y="12"/>
                  </a:lnTo>
                  <a:lnTo>
                    <a:pt x="457" y="33"/>
                  </a:lnTo>
                  <a:lnTo>
                    <a:pt x="450" y="47"/>
                  </a:lnTo>
                  <a:lnTo>
                    <a:pt x="440" y="56"/>
                  </a:lnTo>
                  <a:lnTo>
                    <a:pt x="430" y="60"/>
                  </a:lnTo>
                  <a:lnTo>
                    <a:pt x="419" y="62"/>
                  </a:lnTo>
                  <a:lnTo>
                    <a:pt x="413" y="62"/>
                  </a:lnTo>
                  <a:lnTo>
                    <a:pt x="409" y="62"/>
                  </a:lnTo>
                  <a:lnTo>
                    <a:pt x="403" y="62"/>
                  </a:lnTo>
                  <a:lnTo>
                    <a:pt x="382" y="62"/>
                  </a:lnTo>
                  <a:lnTo>
                    <a:pt x="351" y="62"/>
                  </a:lnTo>
                  <a:lnTo>
                    <a:pt x="314" y="62"/>
                  </a:lnTo>
                  <a:lnTo>
                    <a:pt x="271" y="62"/>
                  </a:lnTo>
                  <a:lnTo>
                    <a:pt x="223" y="62"/>
                  </a:lnTo>
                  <a:lnTo>
                    <a:pt x="177" y="62"/>
                  </a:lnTo>
                  <a:lnTo>
                    <a:pt x="134" y="62"/>
                  </a:lnTo>
                  <a:lnTo>
                    <a:pt x="97" y="62"/>
                  </a:lnTo>
                  <a:lnTo>
                    <a:pt x="66" y="62"/>
                  </a:lnTo>
                  <a:lnTo>
                    <a:pt x="45" y="62"/>
                  </a:lnTo>
                  <a:lnTo>
                    <a:pt x="27" y="60"/>
                  </a:lnTo>
                  <a:lnTo>
                    <a:pt x="14" y="53"/>
                  </a:lnTo>
                  <a:lnTo>
                    <a:pt x="6" y="43"/>
                  </a:lnTo>
                  <a:lnTo>
                    <a:pt x="2" y="33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6" y="4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Rectangle 518"/>
            <p:cNvSpPr>
              <a:spLocks noChangeArrowheads="1"/>
            </p:cNvSpPr>
            <p:nvPr/>
          </p:nvSpPr>
          <p:spPr bwMode="auto">
            <a:xfrm>
              <a:off x="10843031" y="1353007"/>
              <a:ext cx="1062774" cy="4014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Rectangle 519"/>
            <p:cNvSpPr>
              <a:spLocks noChangeArrowheads="1"/>
            </p:cNvSpPr>
            <p:nvPr/>
          </p:nvSpPr>
          <p:spPr bwMode="auto">
            <a:xfrm>
              <a:off x="10625779" y="473934"/>
              <a:ext cx="1500215" cy="6422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Freeform 520"/>
            <p:cNvSpPr>
              <a:spLocks/>
            </p:cNvSpPr>
            <p:nvPr/>
          </p:nvSpPr>
          <p:spPr bwMode="auto">
            <a:xfrm>
              <a:off x="10649266" y="538159"/>
              <a:ext cx="1450305" cy="216758"/>
            </a:xfrm>
            <a:custGeom>
              <a:avLst/>
              <a:gdLst>
                <a:gd name="T0" fmla="*/ 494 w 494"/>
                <a:gd name="T1" fmla="*/ 0 h 54"/>
                <a:gd name="T2" fmla="*/ 492 w 494"/>
                <a:gd name="T3" fmla="*/ 2 h 54"/>
                <a:gd name="T4" fmla="*/ 490 w 494"/>
                <a:gd name="T5" fmla="*/ 7 h 54"/>
                <a:gd name="T6" fmla="*/ 488 w 494"/>
                <a:gd name="T7" fmla="*/ 11 h 54"/>
                <a:gd name="T8" fmla="*/ 486 w 494"/>
                <a:gd name="T9" fmla="*/ 15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2" y="2"/>
                  </a:lnTo>
                  <a:lnTo>
                    <a:pt x="490" y="7"/>
                  </a:lnTo>
                  <a:lnTo>
                    <a:pt x="488" y="11"/>
                  </a:lnTo>
                  <a:lnTo>
                    <a:pt x="486" y="15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Rectangle 521"/>
            <p:cNvSpPr>
              <a:spLocks noChangeArrowheads="1"/>
            </p:cNvSpPr>
            <p:nvPr/>
          </p:nvSpPr>
          <p:spPr bwMode="auto">
            <a:xfrm>
              <a:off x="10831288" y="955619"/>
              <a:ext cx="1080389" cy="72253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Freeform 522"/>
            <p:cNvSpPr>
              <a:spLocks/>
            </p:cNvSpPr>
            <p:nvPr/>
          </p:nvSpPr>
          <p:spPr bwMode="auto">
            <a:xfrm>
              <a:off x="10807801" y="1284770"/>
              <a:ext cx="1133234" cy="68240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Freeform 523"/>
            <p:cNvSpPr>
              <a:spLocks/>
            </p:cNvSpPr>
            <p:nvPr/>
          </p:nvSpPr>
          <p:spPr bwMode="auto">
            <a:xfrm>
              <a:off x="10705048" y="6035058"/>
              <a:ext cx="1341680" cy="256898"/>
            </a:xfrm>
            <a:custGeom>
              <a:avLst/>
              <a:gdLst>
                <a:gd name="T0" fmla="*/ 413 w 457"/>
                <a:gd name="T1" fmla="*/ 0 h 64"/>
                <a:gd name="T2" fmla="*/ 419 w 457"/>
                <a:gd name="T3" fmla="*/ 0 h 64"/>
                <a:gd name="T4" fmla="*/ 430 w 457"/>
                <a:gd name="T5" fmla="*/ 2 h 64"/>
                <a:gd name="T6" fmla="*/ 440 w 457"/>
                <a:gd name="T7" fmla="*/ 6 h 64"/>
                <a:gd name="T8" fmla="*/ 450 w 457"/>
                <a:gd name="T9" fmla="*/ 15 h 64"/>
                <a:gd name="T10" fmla="*/ 457 w 457"/>
                <a:gd name="T11" fmla="*/ 29 h 64"/>
                <a:gd name="T12" fmla="*/ 457 w 457"/>
                <a:gd name="T13" fmla="*/ 50 h 64"/>
                <a:gd name="T14" fmla="*/ 457 w 457"/>
                <a:gd name="T15" fmla="*/ 56 h 64"/>
                <a:gd name="T16" fmla="*/ 457 w 457"/>
                <a:gd name="T17" fmla="*/ 60 h 64"/>
                <a:gd name="T18" fmla="*/ 457 w 457"/>
                <a:gd name="T19" fmla="*/ 62 h 64"/>
                <a:gd name="T20" fmla="*/ 457 w 457"/>
                <a:gd name="T21" fmla="*/ 64 h 64"/>
                <a:gd name="T22" fmla="*/ 457 w 457"/>
                <a:gd name="T23" fmla="*/ 64 h 64"/>
                <a:gd name="T24" fmla="*/ 6 w 457"/>
                <a:gd name="T25" fmla="*/ 58 h 64"/>
                <a:gd name="T26" fmla="*/ 0 w 457"/>
                <a:gd name="T27" fmla="*/ 50 h 64"/>
                <a:gd name="T28" fmla="*/ 0 w 457"/>
                <a:gd name="T29" fmla="*/ 48 h 64"/>
                <a:gd name="T30" fmla="*/ 0 w 457"/>
                <a:gd name="T31" fmla="*/ 39 h 64"/>
                <a:gd name="T32" fmla="*/ 2 w 457"/>
                <a:gd name="T33" fmla="*/ 31 h 64"/>
                <a:gd name="T34" fmla="*/ 6 w 457"/>
                <a:gd name="T35" fmla="*/ 19 h 64"/>
                <a:gd name="T36" fmla="*/ 14 w 457"/>
                <a:gd name="T37" fmla="*/ 10 h 64"/>
                <a:gd name="T38" fmla="*/ 27 w 457"/>
                <a:gd name="T39" fmla="*/ 2 h 64"/>
                <a:gd name="T40" fmla="*/ 45 w 457"/>
                <a:gd name="T41" fmla="*/ 0 h 64"/>
                <a:gd name="T42" fmla="*/ 66 w 457"/>
                <a:gd name="T43" fmla="*/ 0 h 64"/>
                <a:gd name="T44" fmla="*/ 97 w 457"/>
                <a:gd name="T45" fmla="*/ 0 h 64"/>
                <a:gd name="T46" fmla="*/ 134 w 457"/>
                <a:gd name="T47" fmla="*/ 0 h 64"/>
                <a:gd name="T48" fmla="*/ 177 w 457"/>
                <a:gd name="T49" fmla="*/ 0 h 64"/>
                <a:gd name="T50" fmla="*/ 223 w 457"/>
                <a:gd name="T51" fmla="*/ 0 h 64"/>
                <a:gd name="T52" fmla="*/ 271 w 457"/>
                <a:gd name="T53" fmla="*/ 0 h 64"/>
                <a:gd name="T54" fmla="*/ 314 w 457"/>
                <a:gd name="T55" fmla="*/ 0 h 64"/>
                <a:gd name="T56" fmla="*/ 351 w 457"/>
                <a:gd name="T57" fmla="*/ 0 h 64"/>
                <a:gd name="T58" fmla="*/ 382 w 457"/>
                <a:gd name="T59" fmla="*/ 0 h 64"/>
                <a:gd name="T60" fmla="*/ 403 w 457"/>
                <a:gd name="T61" fmla="*/ 0 h 64"/>
                <a:gd name="T62" fmla="*/ 411 w 457"/>
                <a:gd name="T63" fmla="*/ 0 h 64"/>
                <a:gd name="T64" fmla="*/ 413 w 457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64">
                  <a:moveTo>
                    <a:pt x="413" y="0"/>
                  </a:moveTo>
                  <a:lnTo>
                    <a:pt x="419" y="0"/>
                  </a:lnTo>
                  <a:lnTo>
                    <a:pt x="430" y="2"/>
                  </a:lnTo>
                  <a:lnTo>
                    <a:pt x="440" y="6"/>
                  </a:lnTo>
                  <a:lnTo>
                    <a:pt x="450" y="15"/>
                  </a:lnTo>
                  <a:lnTo>
                    <a:pt x="457" y="29"/>
                  </a:lnTo>
                  <a:lnTo>
                    <a:pt x="457" y="50"/>
                  </a:lnTo>
                  <a:lnTo>
                    <a:pt x="457" y="56"/>
                  </a:lnTo>
                  <a:lnTo>
                    <a:pt x="457" y="60"/>
                  </a:lnTo>
                  <a:lnTo>
                    <a:pt x="457" y="62"/>
                  </a:lnTo>
                  <a:lnTo>
                    <a:pt x="457" y="64"/>
                  </a:lnTo>
                  <a:lnTo>
                    <a:pt x="457" y="64"/>
                  </a:lnTo>
                  <a:lnTo>
                    <a:pt x="6" y="58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39"/>
                  </a:lnTo>
                  <a:lnTo>
                    <a:pt x="2" y="31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66" y="0"/>
                  </a:lnTo>
                  <a:lnTo>
                    <a:pt x="97" y="0"/>
                  </a:lnTo>
                  <a:lnTo>
                    <a:pt x="134" y="0"/>
                  </a:lnTo>
                  <a:lnTo>
                    <a:pt x="177" y="0"/>
                  </a:lnTo>
                  <a:lnTo>
                    <a:pt x="223" y="0"/>
                  </a:lnTo>
                  <a:lnTo>
                    <a:pt x="271" y="0"/>
                  </a:lnTo>
                  <a:lnTo>
                    <a:pt x="314" y="0"/>
                  </a:lnTo>
                  <a:lnTo>
                    <a:pt x="351" y="0"/>
                  </a:lnTo>
                  <a:lnTo>
                    <a:pt x="382" y="0"/>
                  </a:lnTo>
                  <a:lnTo>
                    <a:pt x="403" y="0"/>
                  </a:lnTo>
                  <a:lnTo>
                    <a:pt x="411" y="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Rectangle 524"/>
            <p:cNvSpPr>
              <a:spLocks noChangeArrowheads="1"/>
            </p:cNvSpPr>
            <p:nvPr/>
          </p:nvSpPr>
          <p:spPr bwMode="auto">
            <a:xfrm>
              <a:off x="10843031" y="5593514"/>
              <a:ext cx="1062774" cy="44156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" name="Rectangle 525"/>
            <p:cNvSpPr>
              <a:spLocks noChangeArrowheads="1"/>
            </p:cNvSpPr>
            <p:nvPr/>
          </p:nvSpPr>
          <p:spPr bwMode="auto">
            <a:xfrm>
              <a:off x="10625779" y="6448503"/>
              <a:ext cx="1500215" cy="68240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Freeform 526"/>
            <p:cNvSpPr>
              <a:spLocks/>
            </p:cNvSpPr>
            <p:nvPr/>
          </p:nvSpPr>
          <p:spPr bwMode="auto">
            <a:xfrm>
              <a:off x="10649266" y="6235760"/>
              <a:ext cx="1450305" cy="224786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Rectangle 527"/>
            <p:cNvSpPr>
              <a:spLocks noChangeArrowheads="1"/>
            </p:cNvSpPr>
            <p:nvPr/>
          </p:nvSpPr>
          <p:spPr bwMode="auto">
            <a:xfrm>
              <a:off x="10831288" y="5970834"/>
              <a:ext cx="1080389" cy="64225"/>
            </a:xfrm>
            <a:prstGeom prst="rect">
              <a:avLst/>
            </a:prstGeom>
            <a:solidFill>
              <a:srgbClr val="B8B8B8"/>
            </a:solidFill>
            <a:ln w="0">
              <a:solidFill>
                <a:srgbClr val="B8B8B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Freeform 528"/>
            <p:cNvSpPr>
              <a:spLocks/>
            </p:cNvSpPr>
            <p:nvPr/>
          </p:nvSpPr>
          <p:spPr bwMode="auto">
            <a:xfrm>
              <a:off x="10807801" y="5637667"/>
              <a:ext cx="1133234" cy="72253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0E0E0"/>
            </a:solidFill>
            <a:ln w="0">
              <a:solidFill>
                <a:srgbClr val="E0E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1" name="Rectangle 529"/>
            <p:cNvSpPr>
              <a:spLocks noChangeArrowheads="1"/>
            </p:cNvSpPr>
            <p:nvPr/>
          </p:nvSpPr>
          <p:spPr bwMode="auto">
            <a:xfrm>
              <a:off x="10881198" y="5709920"/>
              <a:ext cx="989379" cy="26091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3" name="Rectangle 531"/>
            <p:cNvSpPr>
              <a:spLocks noChangeArrowheads="1"/>
            </p:cNvSpPr>
            <p:nvPr/>
          </p:nvSpPr>
          <p:spPr bwMode="auto">
            <a:xfrm>
              <a:off x="10881198" y="1027872"/>
              <a:ext cx="989379" cy="25689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4" name="Freeform 532"/>
            <p:cNvSpPr>
              <a:spLocks/>
            </p:cNvSpPr>
            <p:nvPr/>
          </p:nvSpPr>
          <p:spPr bwMode="auto">
            <a:xfrm>
              <a:off x="10705048" y="754917"/>
              <a:ext cx="1341680" cy="200702"/>
            </a:xfrm>
            <a:custGeom>
              <a:avLst/>
              <a:gdLst>
                <a:gd name="T0" fmla="*/ 0 w 457"/>
                <a:gd name="T1" fmla="*/ 0 h 50"/>
                <a:gd name="T2" fmla="*/ 457 w 457"/>
                <a:gd name="T3" fmla="*/ 0 h 50"/>
                <a:gd name="T4" fmla="*/ 457 w 457"/>
                <a:gd name="T5" fmla="*/ 6 h 50"/>
                <a:gd name="T6" fmla="*/ 455 w 457"/>
                <a:gd name="T7" fmla="*/ 27 h 50"/>
                <a:gd name="T8" fmla="*/ 446 w 457"/>
                <a:gd name="T9" fmla="*/ 39 h 50"/>
                <a:gd name="T10" fmla="*/ 436 w 457"/>
                <a:gd name="T11" fmla="*/ 46 h 50"/>
                <a:gd name="T12" fmla="*/ 424 w 457"/>
                <a:gd name="T13" fmla="*/ 50 h 50"/>
                <a:gd name="T14" fmla="*/ 415 w 457"/>
                <a:gd name="T15" fmla="*/ 50 h 50"/>
                <a:gd name="T16" fmla="*/ 413 w 457"/>
                <a:gd name="T17" fmla="*/ 50 h 50"/>
                <a:gd name="T18" fmla="*/ 411 w 457"/>
                <a:gd name="T19" fmla="*/ 50 h 50"/>
                <a:gd name="T20" fmla="*/ 411 w 457"/>
                <a:gd name="T21" fmla="*/ 50 h 50"/>
                <a:gd name="T22" fmla="*/ 409 w 457"/>
                <a:gd name="T23" fmla="*/ 50 h 50"/>
                <a:gd name="T24" fmla="*/ 403 w 457"/>
                <a:gd name="T25" fmla="*/ 50 h 50"/>
                <a:gd name="T26" fmla="*/ 386 w 457"/>
                <a:gd name="T27" fmla="*/ 50 h 50"/>
                <a:gd name="T28" fmla="*/ 359 w 457"/>
                <a:gd name="T29" fmla="*/ 50 h 50"/>
                <a:gd name="T30" fmla="*/ 326 w 457"/>
                <a:gd name="T31" fmla="*/ 50 h 50"/>
                <a:gd name="T32" fmla="*/ 289 w 457"/>
                <a:gd name="T33" fmla="*/ 50 h 50"/>
                <a:gd name="T34" fmla="*/ 248 w 457"/>
                <a:gd name="T35" fmla="*/ 50 h 50"/>
                <a:gd name="T36" fmla="*/ 204 w 457"/>
                <a:gd name="T37" fmla="*/ 50 h 50"/>
                <a:gd name="T38" fmla="*/ 163 w 457"/>
                <a:gd name="T39" fmla="*/ 50 h 50"/>
                <a:gd name="T40" fmla="*/ 124 w 457"/>
                <a:gd name="T41" fmla="*/ 50 h 50"/>
                <a:gd name="T42" fmla="*/ 91 w 457"/>
                <a:gd name="T43" fmla="*/ 50 h 50"/>
                <a:gd name="T44" fmla="*/ 64 w 457"/>
                <a:gd name="T45" fmla="*/ 50 h 50"/>
                <a:gd name="T46" fmla="*/ 45 w 457"/>
                <a:gd name="T47" fmla="*/ 50 h 50"/>
                <a:gd name="T48" fmla="*/ 43 w 457"/>
                <a:gd name="T49" fmla="*/ 50 h 50"/>
                <a:gd name="T50" fmla="*/ 27 w 457"/>
                <a:gd name="T51" fmla="*/ 48 h 50"/>
                <a:gd name="T52" fmla="*/ 14 w 457"/>
                <a:gd name="T53" fmla="*/ 41 h 50"/>
                <a:gd name="T54" fmla="*/ 6 w 457"/>
                <a:gd name="T55" fmla="*/ 31 h 50"/>
                <a:gd name="T56" fmla="*/ 2 w 457"/>
                <a:gd name="T57" fmla="*/ 21 h 50"/>
                <a:gd name="T58" fmla="*/ 0 w 457"/>
                <a:gd name="T59" fmla="*/ 10 h 50"/>
                <a:gd name="T60" fmla="*/ 0 w 457"/>
                <a:gd name="T61" fmla="*/ 4 h 50"/>
                <a:gd name="T62" fmla="*/ 0 w 457"/>
                <a:gd name="T63" fmla="*/ 2 h 50"/>
                <a:gd name="T64" fmla="*/ 0 w 457"/>
                <a:gd name="T65" fmla="*/ 0 h 50"/>
                <a:gd name="T66" fmla="*/ 0 w 457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7" h="50">
                  <a:moveTo>
                    <a:pt x="0" y="0"/>
                  </a:moveTo>
                  <a:lnTo>
                    <a:pt x="457" y="0"/>
                  </a:lnTo>
                  <a:lnTo>
                    <a:pt x="457" y="6"/>
                  </a:lnTo>
                  <a:lnTo>
                    <a:pt x="455" y="27"/>
                  </a:lnTo>
                  <a:lnTo>
                    <a:pt x="446" y="39"/>
                  </a:lnTo>
                  <a:lnTo>
                    <a:pt x="436" y="46"/>
                  </a:lnTo>
                  <a:lnTo>
                    <a:pt x="424" y="50"/>
                  </a:lnTo>
                  <a:lnTo>
                    <a:pt x="415" y="50"/>
                  </a:lnTo>
                  <a:lnTo>
                    <a:pt x="413" y="50"/>
                  </a:lnTo>
                  <a:lnTo>
                    <a:pt x="411" y="50"/>
                  </a:lnTo>
                  <a:lnTo>
                    <a:pt x="411" y="50"/>
                  </a:lnTo>
                  <a:lnTo>
                    <a:pt x="409" y="50"/>
                  </a:lnTo>
                  <a:lnTo>
                    <a:pt x="403" y="50"/>
                  </a:lnTo>
                  <a:lnTo>
                    <a:pt x="386" y="50"/>
                  </a:lnTo>
                  <a:lnTo>
                    <a:pt x="359" y="50"/>
                  </a:lnTo>
                  <a:lnTo>
                    <a:pt x="326" y="50"/>
                  </a:lnTo>
                  <a:lnTo>
                    <a:pt x="289" y="50"/>
                  </a:lnTo>
                  <a:lnTo>
                    <a:pt x="248" y="50"/>
                  </a:lnTo>
                  <a:lnTo>
                    <a:pt x="204" y="50"/>
                  </a:lnTo>
                  <a:lnTo>
                    <a:pt x="163" y="50"/>
                  </a:lnTo>
                  <a:lnTo>
                    <a:pt x="124" y="50"/>
                  </a:lnTo>
                  <a:lnTo>
                    <a:pt x="91" y="50"/>
                  </a:lnTo>
                  <a:lnTo>
                    <a:pt x="64" y="50"/>
                  </a:lnTo>
                  <a:lnTo>
                    <a:pt x="45" y="50"/>
                  </a:lnTo>
                  <a:lnTo>
                    <a:pt x="43" y="50"/>
                  </a:lnTo>
                  <a:lnTo>
                    <a:pt x="27" y="48"/>
                  </a:lnTo>
                  <a:lnTo>
                    <a:pt x="14" y="41"/>
                  </a:lnTo>
                  <a:lnTo>
                    <a:pt x="6" y="31"/>
                  </a:lnTo>
                  <a:lnTo>
                    <a:pt x="2" y="21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5" name="Rectangle 533"/>
            <p:cNvSpPr>
              <a:spLocks noChangeArrowheads="1"/>
            </p:cNvSpPr>
            <p:nvPr/>
          </p:nvSpPr>
          <p:spPr bwMode="auto">
            <a:xfrm>
              <a:off x="10843031" y="1353007"/>
              <a:ext cx="1062774" cy="40140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6" name="Freeform 534"/>
            <p:cNvSpPr>
              <a:spLocks/>
            </p:cNvSpPr>
            <p:nvPr/>
          </p:nvSpPr>
          <p:spPr bwMode="auto">
            <a:xfrm>
              <a:off x="10625779" y="473934"/>
              <a:ext cx="1500215" cy="64225"/>
            </a:xfrm>
            <a:custGeom>
              <a:avLst/>
              <a:gdLst>
                <a:gd name="T0" fmla="*/ 0 w 511"/>
                <a:gd name="T1" fmla="*/ 0 h 16"/>
                <a:gd name="T2" fmla="*/ 511 w 511"/>
                <a:gd name="T3" fmla="*/ 0 h 16"/>
                <a:gd name="T4" fmla="*/ 511 w 511"/>
                <a:gd name="T5" fmla="*/ 16 h 16"/>
                <a:gd name="T6" fmla="*/ 502 w 511"/>
                <a:gd name="T7" fmla="*/ 16 h 16"/>
                <a:gd name="T8" fmla="*/ 502 w 511"/>
                <a:gd name="T9" fmla="*/ 16 h 16"/>
                <a:gd name="T10" fmla="*/ 254 w 511"/>
                <a:gd name="T11" fmla="*/ 16 h 16"/>
                <a:gd name="T12" fmla="*/ 0 w 511"/>
                <a:gd name="T13" fmla="*/ 16 h 16"/>
                <a:gd name="T14" fmla="*/ 0 w 511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6">
                  <a:moveTo>
                    <a:pt x="0" y="0"/>
                  </a:moveTo>
                  <a:lnTo>
                    <a:pt x="511" y="0"/>
                  </a:lnTo>
                  <a:lnTo>
                    <a:pt x="511" y="16"/>
                  </a:lnTo>
                  <a:lnTo>
                    <a:pt x="502" y="16"/>
                  </a:lnTo>
                  <a:lnTo>
                    <a:pt x="502" y="16"/>
                  </a:lnTo>
                  <a:lnTo>
                    <a:pt x="254" y="16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7" name="Freeform 535"/>
            <p:cNvSpPr>
              <a:spLocks/>
            </p:cNvSpPr>
            <p:nvPr/>
          </p:nvSpPr>
          <p:spPr bwMode="auto">
            <a:xfrm>
              <a:off x="10649266" y="538159"/>
              <a:ext cx="1450305" cy="216758"/>
            </a:xfrm>
            <a:custGeom>
              <a:avLst/>
              <a:gdLst>
                <a:gd name="T0" fmla="*/ 494 w 494"/>
                <a:gd name="T1" fmla="*/ 0 h 54"/>
                <a:gd name="T2" fmla="*/ 494 w 494"/>
                <a:gd name="T3" fmla="*/ 0 h 54"/>
                <a:gd name="T4" fmla="*/ 490 w 494"/>
                <a:gd name="T5" fmla="*/ 4 h 54"/>
                <a:gd name="T6" fmla="*/ 488 w 494"/>
                <a:gd name="T7" fmla="*/ 9 h 54"/>
                <a:gd name="T8" fmla="*/ 488 w 494"/>
                <a:gd name="T9" fmla="*/ 13 h 54"/>
                <a:gd name="T10" fmla="*/ 486 w 494"/>
                <a:gd name="T11" fmla="*/ 17 h 54"/>
                <a:gd name="T12" fmla="*/ 486 w 494"/>
                <a:gd name="T13" fmla="*/ 19 h 54"/>
                <a:gd name="T14" fmla="*/ 486 w 494"/>
                <a:gd name="T15" fmla="*/ 54 h 54"/>
                <a:gd name="T16" fmla="*/ 12 w 494"/>
                <a:gd name="T17" fmla="*/ 54 h 54"/>
                <a:gd name="T18" fmla="*/ 12 w 494"/>
                <a:gd name="T19" fmla="*/ 27 h 54"/>
                <a:gd name="T20" fmla="*/ 12 w 494"/>
                <a:gd name="T21" fmla="*/ 19 h 54"/>
                <a:gd name="T22" fmla="*/ 10 w 494"/>
                <a:gd name="T23" fmla="*/ 13 h 54"/>
                <a:gd name="T24" fmla="*/ 6 w 494"/>
                <a:gd name="T25" fmla="*/ 9 h 54"/>
                <a:gd name="T26" fmla="*/ 4 w 494"/>
                <a:gd name="T27" fmla="*/ 4 h 54"/>
                <a:gd name="T28" fmla="*/ 2 w 494"/>
                <a:gd name="T29" fmla="*/ 2 h 54"/>
                <a:gd name="T30" fmla="*/ 0 w 494"/>
                <a:gd name="T31" fmla="*/ 0 h 54"/>
                <a:gd name="T32" fmla="*/ 494 w 49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4">
                  <a:moveTo>
                    <a:pt x="494" y="0"/>
                  </a:moveTo>
                  <a:lnTo>
                    <a:pt x="494" y="0"/>
                  </a:lnTo>
                  <a:lnTo>
                    <a:pt x="490" y="4"/>
                  </a:lnTo>
                  <a:lnTo>
                    <a:pt x="488" y="9"/>
                  </a:lnTo>
                  <a:lnTo>
                    <a:pt x="488" y="13"/>
                  </a:lnTo>
                  <a:lnTo>
                    <a:pt x="486" y="17"/>
                  </a:lnTo>
                  <a:lnTo>
                    <a:pt x="486" y="19"/>
                  </a:lnTo>
                  <a:lnTo>
                    <a:pt x="486" y="54"/>
                  </a:lnTo>
                  <a:lnTo>
                    <a:pt x="12" y="54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8" name="Rectangle 536"/>
            <p:cNvSpPr>
              <a:spLocks noChangeArrowheads="1"/>
            </p:cNvSpPr>
            <p:nvPr/>
          </p:nvSpPr>
          <p:spPr bwMode="auto">
            <a:xfrm>
              <a:off x="10831288" y="955619"/>
              <a:ext cx="1080389" cy="72253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" name="Freeform 537"/>
            <p:cNvSpPr>
              <a:spLocks/>
            </p:cNvSpPr>
            <p:nvPr/>
          </p:nvSpPr>
          <p:spPr bwMode="auto">
            <a:xfrm>
              <a:off x="10807801" y="1284770"/>
              <a:ext cx="1133234" cy="68240"/>
            </a:xfrm>
            <a:custGeom>
              <a:avLst/>
              <a:gdLst>
                <a:gd name="T0" fmla="*/ 10 w 386"/>
                <a:gd name="T1" fmla="*/ 0 h 17"/>
                <a:gd name="T2" fmla="*/ 376 w 386"/>
                <a:gd name="T3" fmla="*/ 0 h 17"/>
                <a:gd name="T4" fmla="*/ 378 w 386"/>
                <a:gd name="T5" fmla="*/ 0 h 17"/>
                <a:gd name="T6" fmla="*/ 382 w 386"/>
                <a:gd name="T7" fmla="*/ 0 h 17"/>
                <a:gd name="T8" fmla="*/ 384 w 386"/>
                <a:gd name="T9" fmla="*/ 2 h 17"/>
                <a:gd name="T10" fmla="*/ 386 w 386"/>
                <a:gd name="T11" fmla="*/ 7 h 17"/>
                <a:gd name="T12" fmla="*/ 386 w 386"/>
                <a:gd name="T13" fmla="*/ 13 h 17"/>
                <a:gd name="T14" fmla="*/ 384 w 386"/>
                <a:gd name="T15" fmla="*/ 15 h 17"/>
                <a:gd name="T16" fmla="*/ 380 w 386"/>
                <a:gd name="T17" fmla="*/ 17 h 17"/>
                <a:gd name="T18" fmla="*/ 4 w 386"/>
                <a:gd name="T19" fmla="*/ 17 h 17"/>
                <a:gd name="T20" fmla="*/ 0 w 386"/>
                <a:gd name="T21" fmla="*/ 15 h 17"/>
                <a:gd name="T22" fmla="*/ 0 w 386"/>
                <a:gd name="T23" fmla="*/ 13 h 17"/>
                <a:gd name="T24" fmla="*/ 0 w 386"/>
                <a:gd name="T25" fmla="*/ 7 h 17"/>
                <a:gd name="T26" fmla="*/ 0 w 386"/>
                <a:gd name="T27" fmla="*/ 2 h 17"/>
                <a:gd name="T28" fmla="*/ 2 w 386"/>
                <a:gd name="T29" fmla="*/ 0 h 17"/>
                <a:gd name="T30" fmla="*/ 6 w 386"/>
                <a:gd name="T31" fmla="*/ 0 h 17"/>
                <a:gd name="T32" fmla="*/ 8 w 386"/>
                <a:gd name="T33" fmla="*/ 0 h 17"/>
                <a:gd name="T34" fmla="*/ 10 w 386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7">
                  <a:moveTo>
                    <a:pt x="10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7"/>
                  </a:lnTo>
                  <a:lnTo>
                    <a:pt x="386" y="13"/>
                  </a:lnTo>
                  <a:lnTo>
                    <a:pt x="384" y="15"/>
                  </a:lnTo>
                  <a:lnTo>
                    <a:pt x="380" y="17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0" name="Freeform 538"/>
            <p:cNvSpPr>
              <a:spLocks/>
            </p:cNvSpPr>
            <p:nvPr/>
          </p:nvSpPr>
          <p:spPr bwMode="auto">
            <a:xfrm>
              <a:off x="10705048" y="6035058"/>
              <a:ext cx="1347551" cy="200702"/>
            </a:xfrm>
            <a:custGeom>
              <a:avLst/>
              <a:gdLst>
                <a:gd name="T0" fmla="*/ 415 w 459"/>
                <a:gd name="T1" fmla="*/ 0 h 50"/>
                <a:gd name="T2" fmla="*/ 424 w 459"/>
                <a:gd name="T3" fmla="*/ 0 h 50"/>
                <a:gd name="T4" fmla="*/ 436 w 459"/>
                <a:gd name="T5" fmla="*/ 4 h 50"/>
                <a:gd name="T6" fmla="*/ 446 w 459"/>
                <a:gd name="T7" fmla="*/ 10 h 50"/>
                <a:gd name="T8" fmla="*/ 455 w 459"/>
                <a:gd name="T9" fmla="*/ 25 h 50"/>
                <a:gd name="T10" fmla="*/ 459 w 459"/>
                <a:gd name="T11" fmla="*/ 46 h 50"/>
                <a:gd name="T12" fmla="*/ 457 w 459"/>
                <a:gd name="T13" fmla="*/ 50 h 50"/>
                <a:gd name="T14" fmla="*/ 0 w 459"/>
                <a:gd name="T15" fmla="*/ 50 h 50"/>
                <a:gd name="T16" fmla="*/ 0 w 459"/>
                <a:gd name="T17" fmla="*/ 50 h 50"/>
                <a:gd name="T18" fmla="*/ 0 w 459"/>
                <a:gd name="T19" fmla="*/ 50 h 50"/>
                <a:gd name="T20" fmla="*/ 0 w 459"/>
                <a:gd name="T21" fmla="*/ 46 h 50"/>
                <a:gd name="T22" fmla="*/ 0 w 459"/>
                <a:gd name="T23" fmla="*/ 39 h 50"/>
                <a:gd name="T24" fmla="*/ 2 w 459"/>
                <a:gd name="T25" fmla="*/ 29 h 50"/>
                <a:gd name="T26" fmla="*/ 6 w 459"/>
                <a:gd name="T27" fmla="*/ 19 h 50"/>
                <a:gd name="T28" fmla="*/ 14 w 459"/>
                <a:gd name="T29" fmla="*/ 10 h 50"/>
                <a:gd name="T30" fmla="*/ 27 w 459"/>
                <a:gd name="T31" fmla="*/ 2 h 50"/>
                <a:gd name="T32" fmla="*/ 45 w 459"/>
                <a:gd name="T33" fmla="*/ 0 h 50"/>
                <a:gd name="T34" fmla="*/ 45 w 459"/>
                <a:gd name="T35" fmla="*/ 0 h 50"/>
                <a:gd name="T36" fmla="*/ 64 w 459"/>
                <a:gd name="T37" fmla="*/ 0 h 50"/>
                <a:gd name="T38" fmla="*/ 91 w 459"/>
                <a:gd name="T39" fmla="*/ 0 h 50"/>
                <a:gd name="T40" fmla="*/ 124 w 459"/>
                <a:gd name="T41" fmla="*/ 0 h 50"/>
                <a:gd name="T42" fmla="*/ 163 w 459"/>
                <a:gd name="T43" fmla="*/ 0 h 50"/>
                <a:gd name="T44" fmla="*/ 204 w 459"/>
                <a:gd name="T45" fmla="*/ 0 h 50"/>
                <a:gd name="T46" fmla="*/ 248 w 459"/>
                <a:gd name="T47" fmla="*/ 0 h 50"/>
                <a:gd name="T48" fmla="*/ 289 w 459"/>
                <a:gd name="T49" fmla="*/ 0 h 50"/>
                <a:gd name="T50" fmla="*/ 326 w 459"/>
                <a:gd name="T51" fmla="*/ 0 h 50"/>
                <a:gd name="T52" fmla="*/ 359 w 459"/>
                <a:gd name="T53" fmla="*/ 0 h 50"/>
                <a:gd name="T54" fmla="*/ 386 w 459"/>
                <a:gd name="T55" fmla="*/ 0 h 50"/>
                <a:gd name="T56" fmla="*/ 405 w 459"/>
                <a:gd name="T57" fmla="*/ 0 h 50"/>
                <a:gd name="T58" fmla="*/ 411 w 459"/>
                <a:gd name="T59" fmla="*/ 0 h 50"/>
                <a:gd name="T60" fmla="*/ 411 w 459"/>
                <a:gd name="T61" fmla="*/ 0 h 50"/>
                <a:gd name="T62" fmla="*/ 411 w 459"/>
                <a:gd name="T63" fmla="*/ 0 h 50"/>
                <a:gd name="T64" fmla="*/ 413 w 459"/>
                <a:gd name="T65" fmla="*/ 0 h 50"/>
                <a:gd name="T66" fmla="*/ 415 w 459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9" h="50">
                  <a:moveTo>
                    <a:pt x="415" y="0"/>
                  </a:moveTo>
                  <a:lnTo>
                    <a:pt x="424" y="0"/>
                  </a:lnTo>
                  <a:lnTo>
                    <a:pt x="436" y="4"/>
                  </a:lnTo>
                  <a:lnTo>
                    <a:pt x="446" y="10"/>
                  </a:lnTo>
                  <a:lnTo>
                    <a:pt x="455" y="25"/>
                  </a:lnTo>
                  <a:lnTo>
                    <a:pt x="459" y="46"/>
                  </a:lnTo>
                  <a:lnTo>
                    <a:pt x="457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2" y="29"/>
                  </a:lnTo>
                  <a:lnTo>
                    <a:pt x="6" y="19"/>
                  </a:lnTo>
                  <a:lnTo>
                    <a:pt x="14" y="10"/>
                  </a:lnTo>
                  <a:lnTo>
                    <a:pt x="27" y="2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4" y="0"/>
                  </a:lnTo>
                  <a:lnTo>
                    <a:pt x="91" y="0"/>
                  </a:lnTo>
                  <a:lnTo>
                    <a:pt x="124" y="0"/>
                  </a:lnTo>
                  <a:lnTo>
                    <a:pt x="163" y="0"/>
                  </a:lnTo>
                  <a:lnTo>
                    <a:pt x="204" y="0"/>
                  </a:lnTo>
                  <a:lnTo>
                    <a:pt x="248" y="0"/>
                  </a:lnTo>
                  <a:lnTo>
                    <a:pt x="289" y="0"/>
                  </a:lnTo>
                  <a:lnTo>
                    <a:pt x="326" y="0"/>
                  </a:lnTo>
                  <a:lnTo>
                    <a:pt x="359" y="0"/>
                  </a:lnTo>
                  <a:lnTo>
                    <a:pt x="386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3" y="0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1" name="Rectangle 539"/>
            <p:cNvSpPr>
              <a:spLocks noChangeArrowheads="1"/>
            </p:cNvSpPr>
            <p:nvPr/>
          </p:nvSpPr>
          <p:spPr bwMode="auto">
            <a:xfrm>
              <a:off x="10843031" y="5593514"/>
              <a:ext cx="1062774" cy="44156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2" name="Freeform 540"/>
            <p:cNvSpPr>
              <a:spLocks/>
            </p:cNvSpPr>
            <p:nvPr/>
          </p:nvSpPr>
          <p:spPr bwMode="auto">
            <a:xfrm>
              <a:off x="10625779" y="6448503"/>
              <a:ext cx="1500215" cy="68240"/>
            </a:xfrm>
            <a:custGeom>
              <a:avLst/>
              <a:gdLst>
                <a:gd name="T0" fmla="*/ 0 w 511"/>
                <a:gd name="T1" fmla="*/ 0 h 17"/>
                <a:gd name="T2" fmla="*/ 256 w 511"/>
                <a:gd name="T3" fmla="*/ 0 h 17"/>
                <a:gd name="T4" fmla="*/ 502 w 511"/>
                <a:gd name="T5" fmla="*/ 3 h 17"/>
                <a:gd name="T6" fmla="*/ 502 w 511"/>
                <a:gd name="T7" fmla="*/ 0 h 17"/>
                <a:gd name="T8" fmla="*/ 511 w 511"/>
                <a:gd name="T9" fmla="*/ 0 h 17"/>
                <a:gd name="T10" fmla="*/ 511 w 511"/>
                <a:gd name="T11" fmla="*/ 17 h 17"/>
                <a:gd name="T12" fmla="*/ 0 w 511"/>
                <a:gd name="T13" fmla="*/ 17 h 17"/>
                <a:gd name="T14" fmla="*/ 0 w 51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17">
                  <a:moveTo>
                    <a:pt x="0" y="0"/>
                  </a:moveTo>
                  <a:lnTo>
                    <a:pt x="256" y="0"/>
                  </a:lnTo>
                  <a:lnTo>
                    <a:pt x="502" y="3"/>
                  </a:lnTo>
                  <a:lnTo>
                    <a:pt x="502" y="0"/>
                  </a:lnTo>
                  <a:lnTo>
                    <a:pt x="511" y="0"/>
                  </a:lnTo>
                  <a:lnTo>
                    <a:pt x="511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3" name="Freeform 541"/>
            <p:cNvSpPr>
              <a:spLocks/>
            </p:cNvSpPr>
            <p:nvPr/>
          </p:nvSpPr>
          <p:spPr bwMode="auto">
            <a:xfrm>
              <a:off x="10649266" y="6235760"/>
              <a:ext cx="1450305" cy="224786"/>
            </a:xfrm>
            <a:custGeom>
              <a:avLst/>
              <a:gdLst>
                <a:gd name="T0" fmla="*/ 12 w 494"/>
                <a:gd name="T1" fmla="*/ 0 h 56"/>
                <a:gd name="T2" fmla="*/ 486 w 494"/>
                <a:gd name="T3" fmla="*/ 0 h 56"/>
                <a:gd name="T4" fmla="*/ 486 w 494"/>
                <a:gd name="T5" fmla="*/ 35 h 56"/>
                <a:gd name="T6" fmla="*/ 486 w 494"/>
                <a:gd name="T7" fmla="*/ 37 h 56"/>
                <a:gd name="T8" fmla="*/ 488 w 494"/>
                <a:gd name="T9" fmla="*/ 39 h 56"/>
                <a:gd name="T10" fmla="*/ 488 w 494"/>
                <a:gd name="T11" fmla="*/ 43 h 56"/>
                <a:gd name="T12" fmla="*/ 490 w 494"/>
                <a:gd name="T13" fmla="*/ 49 h 56"/>
                <a:gd name="T14" fmla="*/ 492 w 494"/>
                <a:gd name="T15" fmla="*/ 53 h 56"/>
                <a:gd name="T16" fmla="*/ 494 w 494"/>
                <a:gd name="T17" fmla="*/ 56 h 56"/>
                <a:gd name="T18" fmla="*/ 0 w 494"/>
                <a:gd name="T19" fmla="*/ 53 h 56"/>
                <a:gd name="T20" fmla="*/ 2 w 494"/>
                <a:gd name="T21" fmla="*/ 53 h 56"/>
                <a:gd name="T22" fmla="*/ 4 w 494"/>
                <a:gd name="T23" fmla="*/ 51 h 56"/>
                <a:gd name="T24" fmla="*/ 6 w 494"/>
                <a:gd name="T25" fmla="*/ 47 h 56"/>
                <a:gd name="T26" fmla="*/ 10 w 494"/>
                <a:gd name="T27" fmla="*/ 41 h 56"/>
                <a:gd name="T28" fmla="*/ 12 w 494"/>
                <a:gd name="T29" fmla="*/ 35 h 56"/>
                <a:gd name="T30" fmla="*/ 12 w 494"/>
                <a:gd name="T31" fmla="*/ 27 h 56"/>
                <a:gd name="T32" fmla="*/ 12 w 494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4" h="56">
                  <a:moveTo>
                    <a:pt x="12" y="0"/>
                  </a:moveTo>
                  <a:lnTo>
                    <a:pt x="486" y="0"/>
                  </a:lnTo>
                  <a:lnTo>
                    <a:pt x="486" y="35"/>
                  </a:lnTo>
                  <a:lnTo>
                    <a:pt x="486" y="37"/>
                  </a:lnTo>
                  <a:lnTo>
                    <a:pt x="488" y="39"/>
                  </a:lnTo>
                  <a:lnTo>
                    <a:pt x="488" y="43"/>
                  </a:lnTo>
                  <a:lnTo>
                    <a:pt x="490" y="49"/>
                  </a:lnTo>
                  <a:lnTo>
                    <a:pt x="492" y="53"/>
                  </a:lnTo>
                  <a:lnTo>
                    <a:pt x="494" y="56"/>
                  </a:lnTo>
                  <a:lnTo>
                    <a:pt x="0" y="53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6" y="47"/>
                  </a:lnTo>
                  <a:lnTo>
                    <a:pt x="10" y="41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4" name="Rectangle 542"/>
            <p:cNvSpPr>
              <a:spLocks noChangeArrowheads="1"/>
            </p:cNvSpPr>
            <p:nvPr/>
          </p:nvSpPr>
          <p:spPr bwMode="auto">
            <a:xfrm>
              <a:off x="10831288" y="5970834"/>
              <a:ext cx="1080389" cy="64225"/>
            </a:xfrm>
            <a:prstGeom prst="rect">
              <a:avLst/>
            </a:prstGeom>
            <a:solidFill>
              <a:srgbClr val="858585"/>
            </a:solidFill>
            <a:ln w="0">
              <a:solidFill>
                <a:srgbClr val="85858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5" name="Freeform 543"/>
            <p:cNvSpPr>
              <a:spLocks/>
            </p:cNvSpPr>
            <p:nvPr/>
          </p:nvSpPr>
          <p:spPr bwMode="auto">
            <a:xfrm>
              <a:off x="10807801" y="5637667"/>
              <a:ext cx="1133234" cy="72253"/>
            </a:xfrm>
            <a:custGeom>
              <a:avLst/>
              <a:gdLst>
                <a:gd name="T0" fmla="*/ 4 w 386"/>
                <a:gd name="T1" fmla="*/ 0 h 18"/>
                <a:gd name="T2" fmla="*/ 380 w 386"/>
                <a:gd name="T3" fmla="*/ 0 h 18"/>
                <a:gd name="T4" fmla="*/ 384 w 386"/>
                <a:gd name="T5" fmla="*/ 2 h 18"/>
                <a:gd name="T6" fmla="*/ 386 w 386"/>
                <a:gd name="T7" fmla="*/ 6 h 18"/>
                <a:gd name="T8" fmla="*/ 386 w 386"/>
                <a:gd name="T9" fmla="*/ 10 h 18"/>
                <a:gd name="T10" fmla="*/ 384 w 386"/>
                <a:gd name="T11" fmla="*/ 14 h 18"/>
                <a:gd name="T12" fmla="*/ 382 w 386"/>
                <a:gd name="T13" fmla="*/ 16 h 18"/>
                <a:gd name="T14" fmla="*/ 378 w 386"/>
                <a:gd name="T15" fmla="*/ 18 h 18"/>
                <a:gd name="T16" fmla="*/ 376 w 386"/>
                <a:gd name="T17" fmla="*/ 18 h 18"/>
                <a:gd name="T18" fmla="*/ 10 w 386"/>
                <a:gd name="T19" fmla="*/ 18 h 18"/>
                <a:gd name="T20" fmla="*/ 8 w 386"/>
                <a:gd name="T21" fmla="*/ 18 h 18"/>
                <a:gd name="T22" fmla="*/ 6 w 386"/>
                <a:gd name="T23" fmla="*/ 16 h 18"/>
                <a:gd name="T24" fmla="*/ 2 w 386"/>
                <a:gd name="T25" fmla="*/ 16 h 18"/>
                <a:gd name="T26" fmla="*/ 0 w 386"/>
                <a:gd name="T27" fmla="*/ 14 h 18"/>
                <a:gd name="T28" fmla="*/ 0 w 386"/>
                <a:gd name="T29" fmla="*/ 12 h 18"/>
                <a:gd name="T30" fmla="*/ 0 w 386"/>
                <a:gd name="T31" fmla="*/ 6 h 18"/>
                <a:gd name="T32" fmla="*/ 0 w 386"/>
                <a:gd name="T33" fmla="*/ 2 h 18"/>
                <a:gd name="T34" fmla="*/ 4 w 386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6" h="18">
                  <a:moveTo>
                    <a:pt x="4" y="0"/>
                  </a:moveTo>
                  <a:lnTo>
                    <a:pt x="380" y="0"/>
                  </a:lnTo>
                  <a:lnTo>
                    <a:pt x="384" y="2"/>
                  </a:lnTo>
                  <a:lnTo>
                    <a:pt x="386" y="6"/>
                  </a:lnTo>
                  <a:lnTo>
                    <a:pt x="386" y="10"/>
                  </a:lnTo>
                  <a:lnTo>
                    <a:pt x="384" y="14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6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5C5C5"/>
            </a:solidFill>
            <a:ln w="0">
              <a:solidFill>
                <a:srgbClr val="C5C5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86" name="그림 8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r="14263"/>
          <a:stretch/>
        </p:blipFill>
        <p:spPr>
          <a:xfrm>
            <a:off x="306979" y="1435315"/>
            <a:ext cx="2068726" cy="1990982"/>
          </a:xfrm>
          <a:prstGeom prst="rect">
            <a:avLst/>
          </a:prstGeom>
        </p:spPr>
      </p:pic>
      <p:sp>
        <p:nvSpPr>
          <p:cNvPr id="87" name="자유형 86"/>
          <p:cNvSpPr/>
          <p:nvPr/>
        </p:nvSpPr>
        <p:spPr>
          <a:xfrm>
            <a:off x="7276551" y="1721710"/>
            <a:ext cx="446117" cy="327176"/>
          </a:xfrm>
          <a:custGeom>
            <a:avLst/>
            <a:gdLst/>
            <a:ahLst/>
            <a:cxnLst/>
            <a:rect l="l" t="t" r="r" b="b"/>
            <a:pathLst>
              <a:path w="696737" h="510978">
                <a:moveTo>
                  <a:pt x="550022" y="0"/>
                </a:moveTo>
                <a:lnTo>
                  <a:pt x="559922" y="12384"/>
                </a:lnTo>
                <a:lnTo>
                  <a:pt x="563471" y="12384"/>
                </a:lnTo>
                <a:lnTo>
                  <a:pt x="578340" y="7415"/>
                </a:lnTo>
                <a:cubicBezTo>
                  <a:pt x="597402" y="7415"/>
                  <a:pt x="614361" y="11957"/>
                  <a:pt x="629217" y="21041"/>
                </a:cubicBezTo>
                <a:cubicBezTo>
                  <a:pt x="644072" y="30125"/>
                  <a:pt x="664936" y="34667"/>
                  <a:pt x="691807" y="34667"/>
                </a:cubicBezTo>
                <a:lnTo>
                  <a:pt x="691807" y="84597"/>
                </a:lnTo>
                <a:cubicBezTo>
                  <a:pt x="691807" y="88778"/>
                  <a:pt x="692629" y="95818"/>
                  <a:pt x="694272" y="105717"/>
                </a:cubicBezTo>
                <a:cubicBezTo>
                  <a:pt x="695915" y="115617"/>
                  <a:pt x="696737" y="126870"/>
                  <a:pt x="696737" y="139478"/>
                </a:cubicBezTo>
                <a:cubicBezTo>
                  <a:pt x="696737" y="152085"/>
                  <a:pt x="695554" y="165527"/>
                  <a:pt x="693188" y="179804"/>
                </a:cubicBezTo>
                <a:cubicBezTo>
                  <a:pt x="690821" y="194082"/>
                  <a:pt x="686654" y="203218"/>
                  <a:pt x="680685" y="207215"/>
                </a:cubicBezTo>
                <a:cubicBezTo>
                  <a:pt x="673507" y="234533"/>
                  <a:pt x="667019" y="256488"/>
                  <a:pt x="661222" y="273079"/>
                </a:cubicBezTo>
                <a:cubicBezTo>
                  <a:pt x="655424" y="289670"/>
                  <a:pt x="646636" y="309008"/>
                  <a:pt x="634857" y="331094"/>
                </a:cubicBezTo>
                <a:lnTo>
                  <a:pt x="634857" y="340993"/>
                </a:lnTo>
                <a:cubicBezTo>
                  <a:pt x="612849" y="360555"/>
                  <a:pt x="593662" y="377094"/>
                  <a:pt x="577295" y="390608"/>
                </a:cubicBezTo>
                <a:cubicBezTo>
                  <a:pt x="560927" y="404123"/>
                  <a:pt x="544133" y="418413"/>
                  <a:pt x="526911" y="433479"/>
                </a:cubicBezTo>
                <a:cubicBezTo>
                  <a:pt x="517524" y="441314"/>
                  <a:pt x="498889" y="454224"/>
                  <a:pt x="471005" y="472208"/>
                </a:cubicBezTo>
                <a:cubicBezTo>
                  <a:pt x="443122" y="490193"/>
                  <a:pt x="415731" y="503116"/>
                  <a:pt x="388833" y="510978"/>
                </a:cubicBezTo>
                <a:lnTo>
                  <a:pt x="321904" y="472997"/>
                </a:lnTo>
                <a:lnTo>
                  <a:pt x="321904" y="389504"/>
                </a:lnTo>
                <a:cubicBezTo>
                  <a:pt x="336865" y="376647"/>
                  <a:pt x="346166" y="368397"/>
                  <a:pt x="349808" y="364756"/>
                </a:cubicBezTo>
                <a:cubicBezTo>
                  <a:pt x="353449" y="361114"/>
                  <a:pt x="356112" y="357624"/>
                  <a:pt x="357794" y="354285"/>
                </a:cubicBezTo>
                <a:cubicBezTo>
                  <a:pt x="359477" y="350945"/>
                  <a:pt x="362507" y="345443"/>
                  <a:pt x="366885" y="337779"/>
                </a:cubicBezTo>
                <a:cubicBezTo>
                  <a:pt x="371263" y="330115"/>
                  <a:pt x="380130" y="319604"/>
                  <a:pt x="393487" y="306247"/>
                </a:cubicBezTo>
                <a:cubicBezTo>
                  <a:pt x="395091" y="303855"/>
                  <a:pt x="398680" y="295526"/>
                  <a:pt x="404254" y="281263"/>
                </a:cubicBezTo>
                <a:cubicBezTo>
                  <a:pt x="409828" y="266999"/>
                  <a:pt x="415915" y="251203"/>
                  <a:pt x="422515" y="233876"/>
                </a:cubicBezTo>
                <a:cubicBezTo>
                  <a:pt x="429114" y="216549"/>
                  <a:pt x="435411" y="200155"/>
                  <a:pt x="441406" y="184695"/>
                </a:cubicBezTo>
                <a:cubicBezTo>
                  <a:pt x="447401" y="169235"/>
                  <a:pt x="451897" y="159230"/>
                  <a:pt x="454894" y="154682"/>
                </a:cubicBezTo>
                <a:cubicBezTo>
                  <a:pt x="461967" y="134883"/>
                  <a:pt x="465504" y="119041"/>
                  <a:pt x="465504" y="107157"/>
                </a:cubicBezTo>
                <a:cubicBezTo>
                  <a:pt x="465504" y="95273"/>
                  <a:pt x="462204" y="72490"/>
                  <a:pt x="455604" y="38808"/>
                </a:cubicBezTo>
                <a:cubicBezTo>
                  <a:pt x="465753" y="26871"/>
                  <a:pt x="480280" y="17419"/>
                  <a:pt x="499185" y="10451"/>
                </a:cubicBezTo>
                <a:cubicBezTo>
                  <a:pt x="518089" y="3484"/>
                  <a:pt x="535035" y="0"/>
                  <a:pt x="550022" y="0"/>
                </a:cubicBezTo>
                <a:close/>
                <a:moveTo>
                  <a:pt x="228117" y="0"/>
                </a:moveTo>
                <a:lnTo>
                  <a:pt x="238017" y="12384"/>
                </a:lnTo>
                <a:lnTo>
                  <a:pt x="241566" y="12384"/>
                </a:lnTo>
                <a:lnTo>
                  <a:pt x="256435" y="7415"/>
                </a:lnTo>
                <a:cubicBezTo>
                  <a:pt x="275497" y="7415"/>
                  <a:pt x="292456" y="11957"/>
                  <a:pt x="307312" y="21041"/>
                </a:cubicBezTo>
                <a:cubicBezTo>
                  <a:pt x="322167" y="30125"/>
                  <a:pt x="343031" y="34667"/>
                  <a:pt x="369902" y="34667"/>
                </a:cubicBezTo>
                <a:lnTo>
                  <a:pt x="369902" y="84597"/>
                </a:lnTo>
                <a:cubicBezTo>
                  <a:pt x="369902" y="88778"/>
                  <a:pt x="370724" y="95818"/>
                  <a:pt x="372367" y="105717"/>
                </a:cubicBezTo>
                <a:cubicBezTo>
                  <a:pt x="374011" y="115617"/>
                  <a:pt x="374832" y="126870"/>
                  <a:pt x="374832" y="139478"/>
                </a:cubicBezTo>
                <a:cubicBezTo>
                  <a:pt x="374832" y="152085"/>
                  <a:pt x="373649" y="165527"/>
                  <a:pt x="371283" y="179804"/>
                </a:cubicBezTo>
                <a:cubicBezTo>
                  <a:pt x="368916" y="194082"/>
                  <a:pt x="364749" y="203218"/>
                  <a:pt x="358780" y="207215"/>
                </a:cubicBezTo>
                <a:cubicBezTo>
                  <a:pt x="351629" y="234507"/>
                  <a:pt x="345128" y="256488"/>
                  <a:pt x="339278" y="273157"/>
                </a:cubicBezTo>
                <a:cubicBezTo>
                  <a:pt x="333427" y="289827"/>
                  <a:pt x="324652" y="309140"/>
                  <a:pt x="312952" y="331094"/>
                </a:cubicBezTo>
                <a:lnTo>
                  <a:pt x="312952" y="340993"/>
                </a:lnTo>
                <a:cubicBezTo>
                  <a:pt x="290944" y="360555"/>
                  <a:pt x="271757" y="377094"/>
                  <a:pt x="255390" y="390608"/>
                </a:cubicBezTo>
                <a:cubicBezTo>
                  <a:pt x="239022" y="404123"/>
                  <a:pt x="222228" y="418413"/>
                  <a:pt x="205006" y="433479"/>
                </a:cubicBezTo>
                <a:cubicBezTo>
                  <a:pt x="195619" y="441314"/>
                  <a:pt x="176984" y="454224"/>
                  <a:pt x="149100" y="472208"/>
                </a:cubicBezTo>
                <a:cubicBezTo>
                  <a:pt x="121217" y="490193"/>
                  <a:pt x="93826" y="503116"/>
                  <a:pt x="66928" y="510978"/>
                </a:cubicBezTo>
                <a:lnTo>
                  <a:pt x="0" y="472997"/>
                </a:lnTo>
                <a:lnTo>
                  <a:pt x="0" y="389504"/>
                </a:lnTo>
                <a:cubicBezTo>
                  <a:pt x="14960" y="376647"/>
                  <a:pt x="24261" y="368397"/>
                  <a:pt x="27903" y="364756"/>
                </a:cubicBezTo>
                <a:cubicBezTo>
                  <a:pt x="31545" y="361114"/>
                  <a:pt x="34207" y="357624"/>
                  <a:pt x="35890" y="354285"/>
                </a:cubicBezTo>
                <a:cubicBezTo>
                  <a:pt x="37572" y="350945"/>
                  <a:pt x="40603" y="345443"/>
                  <a:pt x="44980" y="337779"/>
                </a:cubicBezTo>
                <a:cubicBezTo>
                  <a:pt x="49358" y="330115"/>
                  <a:pt x="58225" y="319604"/>
                  <a:pt x="71582" y="306247"/>
                </a:cubicBezTo>
                <a:cubicBezTo>
                  <a:pt x="73186" y="303855"/>
                  <a:pt x="76775" y="295526"/>
                  <a:pt x="82349" y="281263"/>
                </a:cubicBezTo>
                <a:cubicBezTo>
                  <a:pt x="87923" y="266999"/>
                  <a:pt x="94010" y="251203"/>
                  <a:pt x="100610" y="233876"/>
                </a:cubicBezTo>
                <a:cubicBezTo>
                  <a:pt x="107209" y="216549"/>
                  <a:pt x="113506" y="200155"/>
                  <a:pt x="119501" y="184695"/>
                </a:cubicBezTo>
                <a:cubicBezTo>
                  <a:pt x="125496" y="169235"/>
                  <a:pt x="129992" y="159230"/>
                  <a:pt x="132989" y="154682"/>
                </a:cubicBezTo>
                <a:cubicBezTo>
                  <a:pt x="140062" y="134883"/>
                  <a:pt x="143599" y="119041"/>
                  <a:pt x="143599" y="107157"/>
                </a:cubicBezTo>
                <a:cubicBezTo>
                  <a:pt x="143599" y="95273"/>
                  <a:pt x="140299" y="72490"/>
                  <a:pt x="133699" y="38808"/>
                </a:cubicBezTo>
                <a:cubicBezTo>
                  <a:pt x="143848" y="26871"/>
                  <a:pt x="158388" y="17419"/>
                  <a:pt x="177319" y="10451"/>
                </a:cubicBezTo>
                <a:cubicBezTo>
                  <a:pt x="196250" y="3484"/>
                  <a:pt x="213183" y="0"/>
                  <a:pt x="228117" y="0"/>
                </a:cubicBezTo>
                <a:close/>
              </a:path>
            </a:pathLst>
          </a:custGeom>
          <a:solidFill>
            <a:srgbClr val="91CCF1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91CCF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590440" y="1696306"/>
            <a:ext cx="394741" cy="352580"/>
          </a:xfrm>
          <a:custGeom>
            <a:avLst/>
            <a:gdLst/>
            <a:ahLst/>
            <a:cxnLst/>
            <a:rect l="l" t="t" r="r" b="b"/>
            <a:pathLst>
              <a:path w="616500" h="550654">
                <a:moveTo>
                  <a:pt x="498457" y="0"/>
                </a:moveTo>
                <a:lnTo>
                  <a:pt x="577494" y="12424"/>
                </a:lnTo>
                <a:lnTo>
                  <a:pt x="606600" y="89962"/>
                </a:lnTo>
                <a:cubicBezTo>
                  <a:pt x="597240" y="107788"/>
                  <a:pt x="592008" y="118904"/>
                  <a:pt x="590903" y="123308"/>
                </a:cubicBezTo>
                <a:cubicBezTo>
                  <a:pt x="589799" y="127712"/>
                  <a:pt x="589247" y="132385"/>
                  <a:pt x="589247" y="137329"/>
                </a:cubicBezTo>
                <a:cubicBezTo>
                  <a:pt x="589247" y="142272"/>
                  <a:pt x="588267" y="148661"/>
                  <a:pt x="586309" y="156496"/>
                </a:cubicBezTo>
                <a:cubicBezTo>
                  <a:pt x="584350" y="164331"/>
                  <a:pt x="580373" y="175742"/>
                  <a:pt x="574378" y="190729"/>
                </a:cubicBezTo>
                <a:cubicBezTo>
                  <a:pt x="574378" y="194305"/>
                  <a:pt x="574378" y="203935"/>
                  <a:pt x="574378" y="219619"/>
                </a:cubicBezTo>
                <a:cubicBezTo>
                  <a:pt x="574378" y="235303"/>
                  <a:pt x="574378" y="252222"/>
                  <a:pt x="574378" y="270378"/>
                </a:cubicBezTo>
                <a:cubicBezTo>
                  <a:pt x="574378" y="288533"/>
                  <a:pt x="574378" y="305972"/>
                  <a:pt x="574378" y="322694"/>
                </a:cubicBezTo>
                <a:cubicBezTo>
                  <a:pt x="574378" y="339416"/>
                  <a:pt x="573563" y="350670"/>
                  <a:pt x="571933" y="356454"/>
                </a:cubicBezTo>
                <a:cubicBezTo>
                  <a:pt x="574904" y="375779"/>
                  <a:pt x="578526" y="391844"/>
                  <a:pt x="582799" y="404649"/>
                </a:cubicBezTo>
                <a:cubicBezTo>
                  <a:pt x="587071" y="417454"/>
                  <a:pt x="598305" y="438935"/>
                  <a:pt x="616500" y="469093"/>
                </a:cubicBezTo>
                <a:cubicBezTo>
                  <a:pt x="608191" y="482424"/>
                  <a:pt x="596662" y="496458"/>
                  <a:pt x="581911" y="511195"/>
                </a:cubicBezTo>
                <a:cubicBezTo>
                  <a:pt x="567161" y="525932"/>
                  <a:pt x="553186" y="533301"/>
                  <a:pt x="539987" y="533301"/>
                </a:cubicBezTo>
                <a:lnTo>
                  <a:pt x="532063" y="527679"/>
                </a:lnTo>
                <a:lnTo>
                  <a:pt x="527682" y="529869"/>
                </a:lnTo>
                <a:lnTo>
                  <a:pt x="515219" y="539848"/>
                </a:lnTo>
                <a:cubicBezTo>
                  <a:pt x="499207" y="547052"/>
                  <a:pt x="482110" y="549004"/>
                  <a:pt x="463928" y="545704"/>
                </a:cubicBezTo>
                <a:cubicBezTo>
                  <a:pt x="445746" y="542404"/>
                  <a:pt x="424285" y="544054"/>
                  <a:pt x="399543" y="550654"/>
                </a:cubicBezTo>
                <a:lnTo>
                  <a:pt x="379192" y="509519"/>
                </a:lnTo>
                <a:cubicBezTo>
                  <a:pt x="378035" y="506048"/>
                  <a:pt x="375097" y="499981"/>
                  <a:pt x="370378" y="491318"/>
                </a:cubicBezTo>
                <a:cubicBezTo>
                  <a:pt x="365658" y="482654"/>
                  <a:pt x="360518" y="472761"/>
                  <a:pt x="354957" y="461639"/>
                </a:cubicBezTo>
                <a:cubicBezTo>
                  <a:pt x="349396" y="450517"/>
                  <a:pt x="345215" y="437528"/>
                  <a:pt x="342415" y="422673"/>
                </a:cubicBezTo>
                <a:cubicBezTo>
                  <a:pt x="339615" y="407817"/>
                  <a:pt x="340686" y="397563"/>
                  <a:pt x="345629" y="391910"/>
                </a:cubicBezTo>
                <a:cubicBezTo>
                  <a:pt x="340791" y="367090"/>
                  <a:pt x="337932" y="344951"/>
                  <a:pt x="337051" y="325494"/>
                </a:cubicBezTo>
                <a:cubicBezTo>
                  <a:pt x="336171" y="306037"/>
                  <a:pt x="337373" y="284359"/>
                  <a:pt x="340660" y="260458"/>
                </a:cubicBezTo>
                <a:lnTo>
                  <a:pt x="338215" y="251703"/>
                </a:lnTo>
                <a:cubicBezTo>
                  <a:pt x="347628" y="226909"/>
                  <a:pt x="358309" y="203449"/>
                  <a:pt x="370259" y="181323"/>
                </a:cubicBezTo>
                <a:cubicBezTo>
                  <a:pt x="382209" y="159198"/>
                  <a:pt x="391524" y="142180"/>
                  <a:pt x="398202" y="130269"/>
                </a:cubicBezTo>
                <a:cubicBezTo>
                  <a:pt x="405959" y="114809"/>
                  <a:pt x="419039" y="94366"/>
                  <a:pt x="437444" y="68941"/>
                </a:cubicBezTo>
                <a:cubicBezTo>
                  <a:pt x="455849" y="43515"/>
                  <a:pt x="476187" y="20535"/>
                  <a:pt x="498457" y="0"/>
                </a:cubicBezTo>
                <a:close/>
                <a:moveTo>
                  <a:pt x="161684" y="0"/>
                </a:moveTo>
                <a:lnTo>
                  <a:pt x="240760" y="12424"/>
                </a:lnTo>
                <a:lnTo>
                  <a:pt x="269827" y="89962"/>
                </a:lnTo>
                <a:cubicBezTo>
                  <a:pt x="260466" y="107788"/>
                  <a:pt x="255234" y="118904"/>
                  <a:pt x="254130" y="123308"/>
                </a:cubicBezTo>
                <a:cubicBezTo>
                  <a:pt x="253026" y="127712"/>
                  <a:pt x="252473" y="132385"/>
                  <a:pt x="252473" y="137329"/>
                </a:cubicBezTo>
                <a:cubicBezTo>
                  <a:pt x="252473" y="142272"/>
                  <a:pt x="251494" y="148667"/>
                  <a:pt x="249535" y="156516"/>
                </a:cubicBezTo>
                <a:cubicBezTo>
                  <a:pt x="247576" y="164364"/>
                  <a:pt x="243613" y="175769"/>
                  <a:pt x="237644" y="190729"/>
                </a:cubicBezTo>
                <a:cubicBezTo>
                  <a:pt x="237644" y="194305"/>
                  <a:pt x="237644" y="203935"/>
                  <a:pt x="237644" y="219619"/>
                </a:cubicBezTo>
                <a:cubicBezTo>
                  <a:pt x="237644" y="235303"/>
                  <a:pt x="237644" y="252222"/>
                  <a:pt x="237644" y="270378"/>
                </a:cubicBezTo>
                <a:cubicBezTo>
                  <a:pt x="237644" y="288533"/>
                  <a:pt x="237644" y="305978"/>
                  <a:pt x="237644" y="322714"/>
                </a:cubicBezTo>
                <a:cubicBezTo>
                  <a:pt x="237644" y="339449"/>
                  <a:pt x="236816" y="350670"/>
                  <a:pt x="235159" y="356375"/>
                </a:cubicBezTo>
                <a:cubicBezTo>
                  <a:pt x="238131" y="375753"/>
                  <a:pt x="241752" y="391844"/>
                  <a:pt x="246025" y="404649"/>
                </a:cubicBezTo>
                <a:cubicBezTo>
                  <a:pt x="250298" y="417454"/>
                  <a:pt x="261531" y="438935"/>
                  <a:pt x="279726" y="469093"/>
                </a:cubicBezTo>
                <a:cubicBezTo>
                  <a:pt x="271417" y="482424"/>
                  <a:pt x="259895" y="496458"/>
                  <a:pt x="245157" y="511195"/>
                </a:cubicBezTo>
                <a:cubicBezTo>
                  <a:pt x="230420" y="525932"/>
                  <a:pt x="216439" y="533301"/>
                  <a:pt x="203213" y="533301"/>
                </a:cubicBezTo>
                <a:lnTo>
                  <a:pt x="195341" y="527673"/>
                </a:lnTo>
                <a:lnTo>
                  <a:pt x="190948" y="529869"/>
                </a:lnTo>
                <a:lnTo>
                  <a:pt x="178446" y="539848"/>
                </a:lnTo>
                <a:cubicBezTo>
                  <a:pt x="162407" y="547052"/>
                  <a:pt x="145310" y="549004"/>
                  <a:pt x="127155" y="545704"/>
                </a:cubicBezTo>
                <a:cubicBezTo>
                  <a:pt x="108999" y="542404"/>
                  <a:pt x="87564" y="544054"/>
                  <a:pt x="62848" y="550654"/>
                </a:cubicBezTo>
                <a:lnTo>
                  <a:pt x="42419" y="509519"/>
                </a:lnTo>
                <a:cubicBezTo>
                  <a:pt x="41236" y="505969"/>
                  <a:pt x="38291" y="499876"/>
                  <a:pt x="33584" y="491239"/>
                </a:cubicBezTo>
                <a:cubicBezTo>
                  <a:pt x="28878" y="482601"/>
                  <a:pt x="23744" y="472728"/>
                  <a:pt x="18183" y="461619"/>
                </a:cubicBezTo>
                <a:cubicBezTo>
                  <a:pt x="12622" y="450511"/>
                  <a:pt x="8442" y="437528"/>
                  <a:pt x="5642" y="422673"/>
                </a:cubicBezTo>
                <a:cubicBezTo>
                  <a:pt x="2841" y="407817"/>
                  <a:pt x="3913" y="397563"/>
                  <a:pt x="8856" y="391910"/>
                </a:cubicBezTo>
                <a:cubicBezTo>
                  <a:pt x="4018" y="367090"/>
                  <a:pt x="1159" y="344951"/>
                  <a:pt x="278" y="325494"/>
                </a:cubicBezTo>
                <a:cubicBezTo>
                  <a:pt x="-603" y="306037"/>
                  <a:pt x="613" y="284372"/>
                  <a:pt x="3926" y="260498"/>
                </a:cubicBezTo>
                <a:lnTo>
                  <a:pt x="1441" y="251782"/>
                </a:lnTo>
                <a:cubicBezTo>
                  <a:pt x="10854" y="226961"/>
                  <a:pt x="21542" y="203482"/>
                  <a:pt x="33506" y="181343"/>
                </a:cubicBezTo>
                <a:cubicBezTo>
                  <a:pt x="45469" y="159204"/>
                  <a:pt x="54790" y="142180"/>
                  <a:pt x="61468" y="130269"/>
                </a:cubicBezTo>
                <a:cubicBezTo>
                  <a:pt x="69198" y="114809"/>
                  <a:pt x="82266" y="94366"/>
                  <a:pt x="100671" y="68941"/>
                </a:cubicBezTo>
                <a:cubicBezTo>
                  <a:pt x="119076" y="43515"/>
                  <a:pt x="139414" y="20535"/>
                  <a:pt x="161684" y="0"/>
                </a:cubicBezTo>
                <a:close/>
              </a:path>
            </a:pathLst>
          </a:custGeom>
          <a:solidFill>
            <a:srgbClr val="91CCF1">
              <a:alpha val="65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1500" b="1" dirty="0" smtClean="0">
              <a:solidFill>
                <a:srgbClr val="91CCF1"/>
              </a:solidFill>
              <a:effectLst/>
              <a:latin typeface="대한민국독도" panose="02000000000000000000" pitchFamily="2" charset="-127"/>
              <a:ea typeface="대한민국독도" panose="02000000000000000000" pitchFamily="2" charset="-127"/>
            </a:endParaRPr>
          </a:p>
        </p:txBody>
      </p:sp>
      <p:pic>
        <p:nvPicPr>
          <p:cNvPr id="89" name="그림 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r="11556" b="21003"/>
          <a:stretch/>
        </p:blipFill>
        <p:spPr>
          <a:xfrm>
            <a:off x="3815954" y="1597772"/>
            <a:ext cx="1003085" cy="1255491"/>
          </a:xfrm>
          <a:prstGeom prst="rect">
            <a:avLst/>
          </a:prstGeom>
        </p:spPr>
      </p:pic>
      <p:pic>
        <p:nvPicPr>
          <p:cNvPr id="90" name="그림 8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248" b="17714"/>
          <a:stretch/>
        </p:blipFill>
        <p:spPr>
          <a:xfrm>
            <a:off x="433319" y="3870647"/>
            <a:ext cx="1071840" cy="1253494"/>
          </a:xfrm>
          <a:prstGeom prst="rect">
            <a:avLst/>
          </a:prstGeom>
        </p:spPr>
      </p:pic>
      <p:pic>
        <p:nvPicPr>
          <p:cNvPr id="91" name="그림 9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7" b="1730"/>
          <a:stretch/>
        </p:blipFill>
        <p:spPr>
          <a:xfrm>
            <a:off x="2047975" y="1393147"/>
            <a:ext cx="1197939" cy="1502894"/>
          </a:xfrm>
          <a:prstGeom prst="rect">
            <a:avLst/>
          </a:prstGeom>
        </p:spPr>
      </p:pic>
      <p:sp>
        <p:nvSpPr>
          <p:cNvPr id="92" name="직사각형 91"/>
          <p:cNvSpPr/>
          <p:nvPr/>
        </p:nvSpPr>
        <p:spPr>
          <a:xfrm>
            <a:off x="306980" y="5876435"/>
            <a:ext cx="3216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플라톤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(BC 428~BC 348)</a:t>
            </a:r>
            <a:endParaRPr lang="ko-KR" altLang="en-US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pic>
        <p:nvPicPr>
          <p:cNvPr id="93" name="그림 9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1"/>
          <a:stretch/>
        </p:blipFill>
        <p:spPr>
          <a:xfrm>
            <a:off x="777528" y="4018597"/>
            <a:ext cx="2821154" cy="1910516"/>
          </a:xfrm>
          <a:prstGeom prst="rect">
            <a:avLst/>
          </a:prstGeom>
        </p:spPr>
      </p:pic>
      <p:sp>
        <p:nvSpPr>
          <p:cNvPr id="94" name="직사각형 93"/>
          <p:cNvSpPr/>
          <p:nvPr/>
        </p:nvSpPr>
        <p:spPr>
          <a:xfrm>
            <a:off x="333037" y="3532805"/>
            <a:ext cx="3216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dirty="0">
                <a:latin typeface="HY강B" panose="02030600000101010101" pitchFamily="18" charset="-127"/>
                <a:ea typeface="HY강B" panose="02030600000101010101" pitchFamily="18" charset="-127"/>
              </a:rPr>
              <a:t>소크라테스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(BC 470~BC 399)</a:t>
            </a:r>
            <a:endParaRPr lang="ko-KR" altLang="en-US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95" name="직사각형 94"/>
          <p:cNvSpPr/>
          <p:nvPr/>
        </p:nvSpPr>
        <p:spPr>
          <a:xfrm>
            <a:off x="3570867" y="3526114"/>
            <a:ext cx="3216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아리스토텔레스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BC 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384 ~ 322)</a:t>
            </a:r>
            <a:endParaRPr lang="ko-KR" altLang="en-US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pic>
        <p:nvPicPr>
          <p:cNvPr id="96" name="그림 9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6" r="4767"/>
          <a:stretch/>
        </p:blipFill>
        <p:spPr>
          <a:xfrm>
            <a:off x="4637696" y="1492617"/>
            <a:ext cx="2031237" cy="2068852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5234012" y="799115"/>
            <a:ext cx="5375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 smtClean="0">
                <a:solidFill>
                  <a:srgbClr val="91CCF1"/>
                </a:solidFill>
                <a:effectLst/>
                <a:latin typeface="대한민국독도" panose="02000000000000000000" pitchFamily="2" charset="-127"/>
                <a:ea typeface="대한민국독도" panose="02000000000000000000" pitchFamily="2" charset="-127"/>
              </a:rPr>
              <a:t>‘</a:t>
            </a:r>
            <a:r>
              <a:rPr lang="ko-KR" altLang="en-US" sz="4400" b="1" dirty="0" smtClean="0">
                <a:solidFill>
                  <a:srgbClr val="91CCF1"/>
                </a:solidFill>
                <a:effectLst/>
                <a:latin typeface="대한민국독도" panose="02000000000000000000" pitchFamily="2" charset="-127"/>
                <a:ea typeface="대한민국독도" panose="02000000000000000000" pitchFamily="2" charset="-127"/>
              </a:rPr>
              <a:t>대한민국 독도</a:t>
            </a:r>
            <a:r>
              <a:rPr lang="en-US" altLang="ko-KR" sz="4400" b="1" dirty="0" smtClean="0">
                <a:solidFill>
                  <a:srgbClr val="91CCF1"/>
                </a:solidFill>
                <a:effectLst/>
                <a:latin typeface="대한민국독도" panose="02000000000000000000" pitchFamily="2" charset="-127"/>
                <a:ea typeface="대한민국독도" panose="02000000000000000000" pitchFamily="2" charset="-127"/>
              </a:rPr>
              <a:t>’</a:t>
            </a:r>
            <a:r>
              <a:rPr lang="ko-KR" altLang="en-US" sz="4400" b="1" dirty="0" smtClean="0">
                <a:solidFill>
                  <a:srgbClr val="91CCF1"/>
                </a:solidFill>
                <a:effectLst/>
                <a:latin typeface="대한민국독도" panose="02000000000000000000" pitchFamily="2" charset="-127"/>
                <a:ea typeface="대한민국독도" panose="02000000000000000000" pitchFamily="2" charset="-127"/>
              </a:rPr>
              <a:t>체 사용되었습니다</a:t>
            </a:r>
            <a:r>
              <a:rPr lang="en-US" altLang="ko-KR" sz="4400" b="1" dirty="0" smtClean="0">
                <a:solidFill>
                  <a:srgbClr val="91CCF1"/>
                </a:solidFill>
                <a:effectLst/>
                <a:latin typeface="대한민국독도" panose="02000000000000000000" pitchFamily="2" charset="-127"/>
                <a:ea typeface="대한민국독도" panose="02000000000000000000" pitchFamily="2" charset="-127"/>
              </a:rPr>
              <a:t>.</a:t>
            </a:r>
            <a:endParaRPr lang="ko-KR" altLang="en-US" sz="4400" b="1" dirty="0" smtClean="0">
              <a:solidFill>
                <a:srgbClr val="91CCF1"/>
              </a:solidFill>
              <a:effectLst/>
              <a:latin typeface="대한민국독도" panose="02000000000000000000" pitchFamily="2" charset="-127"/>
              <a:ea typeface="대한민국독도" panose="02000000000000000000" pitchFamily="2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77169" y="382268"/>
            <a:ext cx="2655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사용 소스</a:t>
            </a:r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6459440" y="3980894"/>
            <a:ext cx="2169351" cy="2689743"/>
            <a:chOff x="6508187" y="1235071"/>
            <a:chExt cx="3453834" cy="4282352"/>
          </a:xfrm>
        </p:grpSpPr>
        <p:sp>
          <p:nvSpPr>
            <p:cNvPr id="98" name="직사각형 97"/>
            <p:cNvSpPr/>
            <p:nvPr/>
          </p:nvSpPr>
          <p:spPr>
            <a:xfrm>
              <a:off x="6508187" y="3439281"/>
              <a:ext cx="1640980" cy="451887"/>
            </a:xfrm>
            <a:prstGeom prst="rect">
              <a:avLst/>
            </a:prstGeom>
            <a:solidFill>
              <a:srgbClr val="004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Y강B" panose="02030600000101010101" pitchFamily="18" charset="-127"/>
                </a:rPr>
                <a:t>내용 </a:t>
              </a:r>
              <a:r>
                <a:rPr lang="en-US" altLang="ko-K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Y강B" panose="02030600000101010101" pitchFamily="18" charset="-127"/>
                </a:rPr>
                <a:t>2</a:t>
              </a:r>
              <a:endPara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Y강B" panose="02030600000101010101" pitchFamily="18" charset="-127"/>
              </a:endParaRPr>
            </a:p>
          </p:txBody>
        </p:sp>
        <p:sp>
          <p:nvSpPr>
            <p:cNvPr id="99" name="자유형 98"/>
            <p:cNvSpPr/>
            <p:nvPr/>
          </p:nvSpPr>
          <p:spPr>
            <a:xfrm>
              <a:off x="6508187" y="3891169"/>
              <a:ext cx="1640980" cy="1626254"/>
            </a:xfrm>
            <a:custGeom>
              <a:avLst/>
              <a:gdLst>
                <a:gd name="connsiteX0" fmla="*/ 0 w 2034045"/>
                <a:gd name="connsiteY0" fmla="*/ 0 h 1997909"/>
                <a:gd name="connsiteX1" fmla="*/ 2034045 w 2034045"/>
                <a:gd name="connsiteY1" fmla="*/ 0 h 1997909"/>
                <a:gd name="connsiteX2" fmla="*/ 2034045 w 2034045"/>
                <a:gd name="connsiteY2" fmla="*/ 1311375 h 1997909"/>
                <a:gd name="connsiteX3" fmla="*/ 2034045 w 2034045"/>
                <a:gd name="connsiteY3" fmla="*/ 1313554 h 1997909"/>
                <a:gd name="connsiteX4" fmla="*/ 2027859 w 2034045"/>
                <a:gd name="connsiteY4" fmla="*/ 1315551 h 1997909"/>
                <a:gd name="connsiteX5" fmla="*/ 1017022 w 2034045"/>
                <a:gd name="connsiteY5" fmla="*/ 1997909 h 1997909"/>
                <a:gd name="connsiteX6" fmla="*/ 6186 w 2034045"/>
                <a:gd name="connsiteY6" fmla="*/ 1315551 h 1997909"/>
                <a:gd name="connsiteX7" fmla="*/ 0 w 2034045"/>
                <a:gd name="connsiteY7" fmla="*/ 1313554 h 1997909"/>
                <a:gd name="connsiteX8" fmla="*/ 0 w 2034045"/>
                <a:gd name="connsiteY8" fmla="*/ 1311375 h 199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4045" h="1997909">
                  <a:moveTo>
                    <a:pt x="0" y="0"/>
                  </a:moveTo>
                  <a:lnTo>
                    <a:pt x="2034045" y="0"/>
                  </a:lnTo>
                  <a:lnTo>
                    <a:pt x="2034045" y="1311375"/>
                  </a:lnTo>
                  <a:lnTo>
                    <a:pt x="2034045" y="1313554"/>
                  </a:lnTo>
                  <a:lnTo>
                    <a:pt x="2027859" y="1315551"/>
                  </a:lnTo>
                  <a:lnTo>
                    <a:pt x="1017022" y="1997909"/>
                  </a:lnTo>
                  <a:lnTo>
                    <a:pt x="6186" y="1315551"/>
                  </a:lnTo>
                  <a:lnTo>
                    <a:pt x="0" y="1313554"/>
                  </a:lnTo>
                  <a:lnTo>
                    <a:pt x="0" y="1311375"/>
                  </a:lnTo>
                  <a:close/>
                </a:path>
              </a:pathLst>
            </a:custGeom>
            <a:solidFill>
              <a:srgbClr val="6F7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ko-KR" altLang="en-US" sz="1100" dirty="0" smtClean="0">
                  <a:ea typeface="HY강B" panose="02030600000101010101" pitchFamily="18" charset="-127"/>
                </a:rPr>
                <a:t>내용 </a:t>
              </a:r>
              <a:r>
                <a:rPr lang="en-US" altLang="ko-KR" sz="1100" dirty="0" smtClean="0">
                  <a:ea typeface="HY강B" panose="02030600000101010101" pitchFamily="18" charset="-127"/>
                </a:rPr>
                <a:t>1</a:t>
              </a:r>
              <a:r>
                <a:rPr lang="ko-KR" altLang="en-US" sz="1100" dirty="0" smtClean="0">
                  <a:ea typeface="HY강B" panose="02030600000101010101" pitchFamily="18" charset="-127"/>
                </a:rPr>
                <a:t>의 설명</a:t>
              </a:r>
              <a:endParaRPr lang="en-US" altLang="ko-KR" sz="1100" dirty="0" smtClean="0">
                <a:ea typeface="HY강B" panose="02030600000101010101" pitchFamily="18" charset="-127"/>
              </a:endParaRPr>
            </a:p>
            <a:p>
              <a:pPr algn="ctr"/>
              <a:r>
                <a:rPr lang="ko-KR" altLang="en-US" sz="1100" dirty="0" smtClean="0">
                  <a:ea typeface="HY강B" panose="02030600000101010101" pitchFamily="18" charset="-127"/>
                </a:rPr>
                <a:t>원하는 내용을 입력하세요</a:t>
              </a:r>
              <a:r>
                <a:rPr lang="en-US" altLang="ko-KR" sz="1100" dirty="0" smtClean="0">
                  <a:ea typeface="HY강B" panose="02030600000101010101" pitchFamily="18" charset="-127"/>
                </a:rPr>
                <a:t>.</a:t>
              </a:r>
            </a:p>
          </p:txBody>
        </p:sp>
        <p:sp>
          <p:nvSpPr>
            <p:cNvPr id="100" name="직사각형 99"/>
            <p:cNvSpPr/>
            <p:nvPr/>
          </p:nvSpPr>
          <p:spPr>
            <a:xfrm>
              <a:off x="8320054" y="3439281"/>
              <a:ext cx="1640980" cy="451887"/>
            </a:xfrm>
            <a:prstGeom prst="rect">
              <a:avLst/>
            </a:prstGeom>
            <a:solidFill>
              <a:srgbClr val="91C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Y강B" panose="02030600000101010101" pitchFamily="18" charset="-127"/>
                </a:rPr>
                <a:t>내용 </a:t>
              </a:r>
              <a:r>
                <a:rPr lang="en-US" altLang="ko-K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Y강B" panose="02030600000101010101" pitchFamily="18" charset="-127"/>
                </a:rPr>
                <a:t>3</a:t>
              </a:r>
              <a:endPara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Y강B" panose="02030600000101010101" pitchFamily="18" charset="-127"/>
              </a:endParaRPr>
            </a:p>
          </p:txBody>
        </p:sp>
        <p:sp>
          <p:nvSpPr>
            <p:cNvPr id="101" name="자유형 100"/>
            <p:cNvSpPr/>
            <p:nvPr/>
          </p:nvSpPr>
          <p:spPr>
            <a:xfrm>
              <a:off x="8320054" y="3891169"/>
              <a:ext cx="1640980" cy="1626254"/>
            </a:xfrm>
            <a:custGeom>
              <a:avLst/>
              <a:gdLst>
                <a:gd name="connsiteX0" fmla="*/ 0 w 2034045"/>
                <a:gd name="connsiteY0" fmla="*/ 0 h 1997909"/>
                <a:gd name="connsiteX1" fmla="*/ 2034045 w 2034045"/>
                <a:gd name="connsiteY1" fmla="*/ 0 h 1997909"/>
                <a:gd name="connsiteX2" fmla="*/ 2034045 w 2034045"/>
                <a:gd name="connsiteY2" fmla="*/ 1311375 h 1997909"/>
                <a:gd name="connsiteX3" fmla="*/ 2034045 w 2034045"/>
                <a:gd name="connsiteY3" fmla="*/ 1313554 h 1997909"/>
                <a:gd name="connsiteX4" fmla="*/ 2027859 w 2034045"/>
                <a:gd name="connsiteY4" fmla="*/ 1315551 h 1997909"/>
                <a:gd name="connsiteX5" fmla="*/ 1017022 w 2034045"/>
                <a:gd name="connsiteY5" fmla="*/ 1997909 h 1997909"/>
                <a:gd name="connsiteX6" fmla="*/ 6186 w 2034045"/>
                <a:gd name="connsiteY6" fmla="*/ 1315551 h 1997909"/>
                <a:gd name="connsiteX7" fmla="*/ 0 w 2034045"/>
                <a:gd name="connsiteY7" fmla="*/ 1313554 h 1997909"/>
                <a:gd name="connsiteX8" fmla="*/ 0 w 2034045"/>
                <a:gd name="connsiteY8" fmla="*/ 1311375 h 199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4045" h="1997909">
                  <a:moveTo>
                    <a:pt x="0" y="0"/>
                  </a:moveTo>
                  <a:lnTo>
                    <a:pt x="2034045" y="0"/>
                  </a:lnTo>
                  <a:lnTo>
                    <a:pt x="2034045" y="1311375"/>
                  </a:lnTo>
                  <a:lnTo>
                    <a:pt x="2034045" y="1313554"/>
                  </a:lnTo>
                  <a:lnTo>
                    <a:pt x="2027859" y="1315551"/>
                  </a:lnTo>
                  <a:lnTo>
                    <a:pt x="1017022" y="1997909"/>
                  </a:lnTo>
                  <a:lnTo>
                    <a:pt x="6186" y="1315551"/>
                  </a:lnTo>
                  <a:lnTo>
                    <a:pt x="0" y="1313554"/>
                  </a:lnTo>
                  <a:lnTo>
                    <a:pt x="0" y="1311375"/>
                  </a:lnTo>
                  <a:close/>
                </a:path>
              </a:pathLst>
            </a:custGeom>
            <a:solidFill>
              <a:srgbClr val="6F7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ko-KR" altLang="en-US" sz="1100" dirty="0" smtClean="0">
                  <a:ea typeface="HY강B" panose="02030600000101010101" pitchFamily="18" charset="-127"/>
                </a:rPr>
                <a:t>내용 </a:t>
              </a:r>
              <a:r>
                <a:rPr lang="en-US" altLang="ko-KR" sz="1100" dirty="0" smtClean="0">
                  <a:ea typeface="HY강B" panose="02030600000101010101" pitchFamily="18" charset="-127"/>
                </a:rPr>
                <a:t>1</a:t>
              </a:r>
              <a:r>
                <a:rPr lang="ko-KR" altLang="en-US" sz="1100" dirty="0" smtClean="0">
                  <a:ea typeface="HY강B" panose="02030600000101010101" pitchFamily="18" charset="-127"/>
                </a:rPr>
                <a:t>의 설명</a:t>
              </a:r>
              <a:endParaRPr lang="en-US" altLang="ko-KR" sz="1100" dirty="0" smtClean="0">
                <a:ea typeface="HY강B" panose="02030600000101010101" pitchFamily="18" charset="-127"/>
              </a:endParaRPr>
            </a:p>
            <a:p>
              <a:pPr algn="ctr"/>
              <a:r>
                <a:rPr lang="ko-KR" altLang="en-US" sz="1100" dirty="0" smtClean="0">
                  <a:ea typeface="HY강B" panose="02030600000101010101" pitchFamily="18" charset="-127"/>
                </a:rPr>
                <a:t>원하는 내용을 입력하세요</a:t>
              </a:r>
              <a:r>
                <a:rPr lang="en-US" altLang="ko-KR" sz="1100" dirty="0" smtClean="0">
                  <a:ea typeface="HY강B" panose="02030600000101010101" pitchFamily="18" charset="-127"/>
                </a:rPr>
                <a:t>.</a:t>
              </a:r>
            </a:p>
          </p:txBody>
        </p:sp>
        <p:cxnSp>
          <p:nvCxnSpPr>
            <p:cNvPr id="102" name="직선 연결선 101"/>
            <p:cNvCxnSpPr/>
            <p:nvPr/>
          </p:nvCxnSpPr>
          <p:spPr>
            <a:xfrm>
              <a:off x="7365145" y="2596054"/>
              <a:ext cx="2006052" cy="0"/>
            </a:xfrm>
            <a:prstGeom prst="line">
              <a:avLst/>
            </a:prstGeom>
            <a:ln w="381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직선 연결선 102"/>
            <p:cNvCxnSpPr/>
            <p:nvPr/>
          </p:nvCxnSpPr>
          <p:spPr>
            <a:xfrm>
              <a:off x="7390623" y="2596055"/>
              <a:ext cx="0" cy="762000"/>
            </a:xfrm>
            <a:prstGeom prst="line">
              <a:avLst/>
            </a:prstGeom>
            <a:ln w="381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직선 연결선 103"/>
            <p:cNvCxnSpPr/>
            <p:nvPr/>
          </p:nvCxnSpPr>
          <p:spPr>
            <a:xfrm>
              <a:off x="9363356" y="2596055"/>
              <a:ext cx="0" cy="762000"/>
            </a:xfrm>
            <a:prstGeom prst="line">
              <a:avLst/>
            </a:prstGeom>
            <a:ln w="381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직선 연결선 104"/>
            <p:cNvCxnSpPr/>
            <p:nvPr/>
          </p:nvCxnSpPr>
          <p:spPr>
            <a:xfrm>
              <a:off x="8368171" y="1834056"/>
              <a:ext cx="0" cy="762000"/>
            </a:xfrm>
            <a:prstGeom prst="line">
              <a:avLst/>
            </a:prstGeom>
            <a:ln w="381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직사각형 105"/>
            <p:cNvSpPr/>
            <p:nvPr/>
          </p:nvSpPr>
          <p:spPr>
            <a:xfrm>
              <a:off x="6774322" y="1235071"/>
              <a:ext cx="3187699" cy="59898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>
                  <a:ea typeface="HY강B" panose="02030600000101010101" pitchFamily="18" charset="-127"/>
                </a:rPr>
                <a:t>제목을 입력하세요</a:t>
              </a:r>
              <a:r>
                <a:rPr lang="en-US" altLang="ko-KR" sz="1600" b="1" dirty="0">
                  <a:ea typeface="HY강B" panose="02030600000101010101" pitchFamily="18" charset="-127"/>
                </a:rPr>
                <a:t>.</a:t>
              </a:r>
              <a:endParaRPr lang="ko-KR" altLang="en-US" sz="1600" b="1" dirty="0">
                <a:ea typeface="HY강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746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714</TotalTime>
  <Words>414</Words>
  <Application>Microsoft Office PowerPoint</Application>
  <PresentationFormat>와이드스크린</PresentationFormat>
  <Paragraphs>121</Paragraphs>
  <Slides>10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9" baseType="lpstr">
      <vt:lpstr>대한민국독도</vt:lpstr>
      <vt:lpstr>Calibri</vt:lpstr>
      <vt:lpstr>HY헤드라인M</vt:lpstr>
      <vt:lpstr>Arial</vt:lpstr>
      <vt:lpstr>HY견고딕</vt:lpstr>
      <vt:lpstr>Calibri Light</vt:lpstr>
      <vt:lpstr>HY강B</vt:lpstr>
      <vt:lpstr>맑은 고딕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철학</dc:title>
  <dc:creator>goni@xemi.co.kr</dc:creator>
  <cp:lastModifiedBy>goni@xemi.co.kr</cp:lastModifiedBy>
  <cp:revision>47</cp:revision>
  <dcterms:created xsi:type="dcterms:W3CDTF">2016-07-07T04:59:49Z</dcterms:created>
  <dcterms:modified xsi:type="dcterms:W3CDTF">2016-07-29T05:10:54Z</dcterms:modified>
</cp:coreProperties>
</file>