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1"/>
  </p:sldMasterIdLst>
  <p:notesMasterIdLst>
    <p:notesMasterId r:id="rId11"/>
  </p:notesMasterIdLst>
  <p:sldIdLst>
    <p:sldId id="260" r:id="rId2"/>
    <p:sldId id="273" r:id="rId3"/>
    <p:sldId id="257" r:id="rId4"/>
    <p:sldId id="274" r:id="rId5"/>
    <p:sldId id="280" r:id="rId6"/>
    <p:sldId id="269" r:id="rId7"/>
    <p:sldId id="275" r:id="rId8"/>
    <p:sldId id="276" r:id="rId9"/>
    <p:sldId id="282" r:id="rId10"/>
  </p:sldIdLst>
  <p:sldSz cx="12192000" cy="6858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한컴 윤체 M" panose="02020603020101020101" pitchFamily="18" charset="-127"/>
      <p:regular r:id="rId16"/>
    </p:embeddedFont>
    <p:embeddedFont>
      <p:font typeface="Calibri Light" panose="020F0302020204030204" pitchFamily="34" charset="0"/>
      <p:regular r:id="rId17"/>
      <p:italic r:id="rId18"/>
    </p:embeddedFont>
    <p:embeddedFont>
      <p:font typeface="맑은 고딕" panose="020B0503020000020004" pitchFamily="50" charset="-127"/>
      <p:regular r:id="rId19"/>
      <p:bold r:id="rId20"/>
    </p:embeddedFont>
    <p:embeddedFont>
      <p:font typeface="HY강B" panose="02030600000101010101" pitchFamily="18" charset="-127"/>
      <p:regular r:id="rId21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B4B4B"/>
    <a:srgbClr val="91CCF1"/>
    <a:srgbClr val="90F2DF"/>
    <a:srgbClr val="FBC221"/>
    <a:srgbClr val="FCD156"/>
    <a:srgbClr val="373737"/>
    <a:srgbClr val="004773"/>
    <a:srgbClr val="005A92"/>
    <a:srgbClr val="AABACC"/>
    <a:srgbClr val="09D5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822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1008" y="1224"/>
      </p:cViewPr>
      <p:guideLst>
        <p:guide orient="horz" pos="2137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7" d="100"/>
          <a:sy n="87" d="100"/>
        </p:scale>
        <p:origin x="376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A325F0-F1CD-4BF3-899F-0EDD838C87FA}" type="doc">
      <dgm:prSet loTypeId="urn:microsoft.com/office/officeart/2005/8/layout/pyramid2" loCatId="pyramid" qsTypeId="urn:microsoft.com/office/officeart/2005/8/quickstyle/3d7" qsCatId="3D" csTypeId="urn:microsoft.com/office/officeart/2005/8/colors/accent3_5" csCatId="accent3" phldr="1"/>
      <dgm:spPr/>
    </dgm:pt>
    <dgm:pt modelId="{02B884EC-C3C1-4572-B94B-BEDEB92A8CD2}">
      <dgm:prSet phldrT="[텍스트]" custT="1"/>
      <dgm:spPr>
        <a:ln w="88900">
          <a:solidFill>
            <a:srgbClr val="FBC221"/>
          </a:solidFill>
        </a:ln>
      </dgm:spPr>
      <dgm:t>
        <a:bodyPr/>
        <a:lstStyle/>
        <a:p>
          <a:pPr algn="ctr" latinLnBrk="1"/>
          <a:r>
            <a:rPr lang="en-US" altLang="ko-KR" sz="2400" b="0" dirty="0" smtClean="0">
              <a:solidFill>
                <a:schemeClr val="bg1">
                  <a:lumMod val="75000"/>
                  <a:lumOff val="25000"/>
                </a:schemeClr>
              </a:solidFill>
              <a:effectLst/>
              <a:latin typeface="한컴 윤체 M" panose="02020603020101020101" pitchFamily="18" charset="-127"/>
              <a:ea typeface="한컴 윤체 M" panose="02020603020101020101" pitchFamily="18" charset="-127"/>
            </a:rPr>
            <a:t>1. </a:t>
          </a:r>
          <a:r>
            <a:rPr lang="ko-KR" altLang="en-US" sz="2400" b="0" dirty="0" smtClean="0">
              <a:solidFill>
                <a:schemeClr val="bg1">
                  <a:lumMod val="75000"/>
                  <a:lumOff val="25000"/>
                </a:schemeClr>
              </a:solidFill>
              <a:effectLst/>
              <a:latin typeface="한컴 윤체 M" panose="02020603020101020101" pitchFamily="18" charset="-127"/>
              <a:ea typeface="한컴 윤체 M" panose="02020603020101020101" pitchFamily="18" charset="-127"/>
            </a:rPr>
            <a:t>내용을 입력하세요</a:t>
          </a:r>
          <a:r>
            <a:rPr lang="en-US" altLang="ko-KR" sz="2400" b="0" dirty="0" smtClean="0">
              <a:solidFill>
                <a:schemeClr val="bg1">
                  <a:lumMod val="75000"/>
                  <a:lumOff val="25000"/>
                </a:schemeClr>
              </a:solidFill>
              <a:effectLst/>
              <a:latin typeface="한컴 윤체 M" panose="02020603020101020101" pitchFamily="18" charset="-127"/>
              <a:ea typeface="한컴 윤체 M" panose="02020603020101020101" pitchFamily="18" charset="-127"/>
            </a:rPr>
            <a:t>.</a:t>
          </a:r>
          <a:endParaRPr lang="ko-KR" altLang="en-US" sz="2400" b="0" dirty="0">
            <a:solidFill>
              <a:schemeClr val="bg1">
                <a:lumMod val="75000"/>
                <a:lumOff val="25000"/>
              </a:schemeClr>
            </a:solidFill>
            <a:effectLst/>
            <a:latin typeface="한컴 윤체 M" panose="02020603020101020101" pitchFamily="18" charset="-127"/>
            <a:ea typeface="한컴 윤체 M" panose="02020603020101020101" pitchFamily="18" charset="-127"/>
          </a:endParaRPr>
        </a:p>
      </dgm:t>
    </dgm:pt>
    <dgm:pt modelId="{096CEC0A-2E30-4D0B-B5B6-30BA8A6AF9B7}" type="parTrans" cxnId="{A5D132B8-D5B3-4F07-BBF5-B76612A70C59}">
      <dgm:prSet/>
      <dgm:spPr/>
      <dgm:t>
        <a:bodyPr/>
        <a:lstStyle/>
        <a:p>
          <a:pPr algn="ctr" latinLnBrk="1"/>
          <a:endParaRPr lang="ko-KR" altLang="en-US" b="1"/>
        </a:p>
      </dgm:t>
    </dgm:pt>
    <dgm:pt modelId="{7F620236-3C04-4B5A-A2B7-4B5E3CB6F979}" type="sibTrans" cxnId="{A5D132B8-D5B3-4F07-BBF5-B76612A70C59}">
      <dgm:prSet/>
      <dgm:spPr/>
      <dgm:t>
        <a:bodyPr/>
        <a:lstStyle/>
        <a:p>
          <a:pPr algn="ctr" latinLnBrk="1"/>
          <a:endParaRPr lang="ko-KR" altLang="en-US" b="1"/>
        </a:p>
      </dgm:t>
    </dgm:pt>
    <dgm:pt modelId="{792B774A-399B-4804-A519-6E9353C00038}">
      <dgm:prSet phldrT="[텍스트]" custT="1"/>
      <dgm:spPr>
        <a:ln w="88900">
          <a:solidFill>
            <a:srgbClr val="4B4B4B"/>
          </a:solidFill>
        </a:ln>
      </dgm:spPr>
      <dgm:t>
        <a:bodyPr/>
        <a:lstStyle/>
        <a:p>
          <a:pPr algn="ctr" latinLnBrk="1"/>
          <a:r>
            <a:rPr lang="en-US" altLang="ko-KR" sz="2400" b="0" dirty="0" smtClean="0">
              <a:solidFill>
                <a:schemeClr val="bg1">
                  <a:lumMod val="75000"/>
                  <a:lumOff val="25000"/>
                </a:schemeClr>
              </a:solidFill>
              <a:effectLst/>
              <a:latin typeface="한컴 윤체 M" panose="02020603020101020101" pitchFamily="18" charset="-127"/>
              <a:ea typeface="한컴 윤체 M" panose="02020603020101020101" pitchFamily="18" charset="-127"/>
            </a:rPr>
            <a:t>2. </a:t>
          </a:r>
          <a:r>
            <a:rPr lang="ko-KR" altLang="en-US" sz="2400" b="0" dirty="0" smtClean="0">
              <a:solidFill>
                <a:schemeClr val="bg1">
                  <a:lumMod val="75000"/>
                  <a:lumOff val="25000"/>
                </a:schemeClr>
              </a:solidFill>
              <a:effectLst/>
              <a:latin typeface="한컴 윤체 M" panose="02020603020101020101" pitchFamily="18" charset="-127"/>
              <a:ea typeface="한컴 윤체 M" panose="02020603020101020101" pitchFamily="18" charset="-127"/>
            </a:rPr>
            <a:t>내용을 입력하세요</a:t>
          </a:r>
          <a:r>
            <a:rPr lang="en-US" altLang="ko-KR" sz="2400" b="0" dirty="0" smtClean="0">
              <a:solidFill>
                <a:schemeClr val="bg1">
                  <a:lumMod val="75000"/>
                  <a:lumOff val="25000"/>
                </a:schemeClr>
              </a:solidFill>
              <a:effectLst/>
              <a:latin typeface="한컴 윤체 M" panose="02020603020101020101" pitchFamily="18" charset="-127"/>
              <a:ea typeface="한컴 윤체 M" panose="02020603020101020101" pitchFamily="18" charset="-127"/>
            </a:rPr>
            <a:t>.</a:t>
          </a:r>
          <a:endParaRPr lang="ko-KR" altLang="en-US" sz="2400" b="0" dirty="0">
            <a:solidFill>
              <a:schemeClr val="bg1">
                <a:lumMod val="75000"/>
                <a:lumOff val="25000"/>
              </a:schemeClr>
            </a:solidFill>
            <a:effectLst/>
            <a:latin typeface="한컴 윤체 M" panose="02020603020101020101" pitchFamily="18" charset="-127"/>
            <a:ea typeface="한컴 윤체 M" panose="02020603020101020101" pitchFamily="18" charset="-127"/>
          </a:endParaRPr>
        </a:p>
      </dgm:t>
    </dgm:pt>
    <dgm:pt modelId="{19D21090-71DA-4172-A15D-18E527E4EA2C}" type="parTrans" cxnId="{045D55F8-22D6-488B-B72C-E37C1608EA5A}">
      <dgm:prSet/>
      <dgm:spPr/>
      <dgm:t>
        <a:bodyPr/>
        <a:lstStyle/>
        <a:p>
          <a:pPr algn="ctr" latinLnBrk="1"/>
          <a:endParaRPr lang="ko-KR" altLang="en-US" b="1"/>
        </a:p>
      </dgm:t>
    </dgm:pt>
    <dgm:pt modelId="{04267CBC-4BFE-40B6-8BCA-27AEED358E7E}" type="sibTrans" cxnId="{045D55F8-22D6-488B-B72C-E37C1608EA5A}">
      <dgm:prSet/>
      <dgm:spPr/>
      <dgm:t>
        <a:bodyPr/>
        <a:lstStyle/>
        <a:p>
          <a:pPr algn="ctr" latinLnBrk="1"/>
          <a:endParaRPr lang="ko-KR" altLang="en-US" b="1"/>
        </a:p>
      </dgm:t>
    </dgm:pt>
    <dgm:pt modelId="{B71A57DD-6530-44BE-9568-4103A8119797}">
      <dgm:prSet phldrT="[텍스트]" custT="1"/>
      <dgm:spPr>
        <a:ln w="88900">
          <a:solidFill>
            <a:srgbClr val="91CCF1"/>
          </a:solidFill>
        </a:ln>
      </dgm:spPr>
      <dgm:t>
        <a:bodyPr/>
        <a:lstStyle/>
        <a:p>
          <a:pPr algn="ctr" latinLnBrk="1"/>
          <a:r>
            <a:rPr lang="en-US" altLang="ko-KR" sz="2400" b="0" dirty="0" smtClean="0">
              <a:solidFill>
                <a:schemeClr val="bg1">
                  <a:lumMod val="75000"/>
                  <a:lumOff val="25000"/>
                </a:schemeClr>
              </a:solidFill>
              <a:effectLst/>
              <a:latin typeface="한컴 윤체 M" panose="02020603020101020101" pitchFamily="18" charset="-127"/>
              <a:ea typeface="한컴 윤체 M" panose="02020603020101020101" pitchFamily="18" charset="-127"/>
            </a:rPr>
            <a:t>3. </a:t>
          </a:r>
          <a:r>
            <a:rPr lang="ko-KR" altLang="en-US" sz="2400" b="0" dirty="0" smtClean="0">
              <a:solidFill>
                <a:schemeClr val="bg1">
                  <a:lumMod val="75000"/>
                  <a:lumOff val="25000"/>
                </a:schemeClr>
              </a:solidFill>
              <a:effectLst/>
              <a:latin typeface="한컴 윤체 M" panose="02020603020101020101" pitchFamily="18" charset="-127"/>
              <a:ea typeface="한컴 윤체 M" panose="02020603020101020101" pitchFamily="18" charset="-127"/>
            </a:rPr>
            <a:t>내용을 입력하세요</a:t>
          </a:r>
          <a:r>
            <a:rPr lang="en-US" altLang="ko-KR" sz="2400" b="0" dirty="0" smtClean="0">
              <a:solidFill>
                <a:schemeClr val="bg1">
                  <a:lumMod val="75000"/>
                  <a:lumOff val="25000"/>
                </a:schemeClr>
              </a:solidFill>
              <a:effectLst/>
              <a:latin typeface="한컴 윤체 M" panose="02020603020101020101" pitchFamily="18" charset="-127"/>
              <a:ea typeface="한컴 윤체 M" panose="02020603020101020101" pitchFamily="18" charset="-127"/>
            </a:rPr>
            <a:t>.</a:t>
          </a:r>
          <a:endParaRPr lang="ko-KR" altLang="en-US" sz="2400" b="0" dirty="0">
            <a:solidFill>
              <a:schemeClr val="bg1">
                <a:lumMod val="75000"/>
                <a:lumOff val="25000"/>
              </a:schemeClr>
            </a:solidFill>
            <a:effectLst/>
            <a:latin typeface="한컴 윤체 M" panose="02020603020101020101" pitchFamily="18" charset="-127"/>
            <a:ea typeface="한컴 윤체 M" panose="02020603020101020101" pitchFamily="18" charset="-127"/>
          </a:endParaRPr>
        </a:p>
      </dgm:t>
    </dgm:pt>
    <dgm:pt modelId="{E8DF5A2A-B901-46B5-88BF-02D527D45FAE}" type="parTrans" cxnId="{E8F9169A-568D-4E81-B38A-FE95245429EB}">
      <dgm:prSet/>
      <dgm:spPr/>
      <dgm:t>
        <a:bodyPr/>
        <a:lstStyle/>
        <a:p>
          <a:pPr algn="ctr" latinLnBrk="1"/>
          <a:endParaRPr lang="ko-KR" altLang="en-US" b="1"/>
        </a:p>
      </dgm:t>
    </dgm:pt>
    <dgm:pt modelId="{DBDEDAEE-FD7C-4BC2-A704-F9A3A4973B96}" type="sibTrans" cxnId="{E8F9169A-568D-4E81-B38A-FE95245429EB}">
      <dgm:prSet/>
      <dgm:spPr/>
      <dgm:t>
        <a:bodyPr/>
        <a:lstStyle/>
        <a:p>
          <a:pPr algn="ctr" latinLnBrk="1"/>
          <a:endParaRPr lang="ko-KR" altLang="en-US" b="1"/>
        </a:p>
      </dgm:t>
    </dgm:pt>
    <dgm:pt modelId="{AA862D23-834A-4F1E-92D2-F747B01EB928}" type="pres">
      <dgm:prSet presAssocID="{39A325F0-F1CD-4BF3-899F-0EDD838C87FA}" presName="compositeShape" presStyleCnt="0">
        <dgm:presLayoutVars>
          <dgm:dir/>
          <dgm:resizeHandles/>
        </dgm:presLayoutVars>
      </dgm:prSet>
      <dgm:spPr/>
    </dgm:pt>
    <dgm:pt modelId="{AFB7B7C5-7987-48EB-9B49-CD5A55E8231B}" type="pres">
      <dgm:prSet presAssocID="{39A325F0-F1CD-4BF3-899F-0EDD838C87FA}" presName="pyramid" presStyleLbl="node1" presStyleIdx="0" presStyleCnt="1" custLinFactNeighborX="470" custLinFactNeighborY="29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8DAAC308-0A35-4E60-87E9-E62A305D6BE6}" type="pres">
      <dgm:prSet presAssocID="{39A325F0-F1CD-4BF3-899F-0EDD838C87FA}" presName="theList" presStyleCnt="0"/>
      <dgm:spPr/>
    </dgm:pt>
    <dgm:pt modelId="{9CA8D972-0977-4B9C-8A7F-B93D45A7EBDD}" type="pres">
      <dgm:prSet presAssocID="{02B884EC-C3C1-4572-B94B-BEDEB92A8CD2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F5B5416D-7043-4113-902A-71310DC693B9}" type="pres">
      <dgm:prSet presAssocID="{02B884EC-C3C1-4572-B94B-BEDEB92A8CD2}" presName="aSpace" presStyleCnt="0"/>
      <dgm:spPr/>
    </dgm:pt>
    <dgm:pt modelId="{C562104E-B56E-4288-A544-AF1CCC0633B5}" type="pres">
      <dgm:prSet presAssocID="{792B774A-399B-4804-A519-6E9353C00038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98280D8F-5C0D-40A6-8F2D-3D1B539026F5}" type="pres">
      <dgm:prSet presAssocID="{792B774A-399B-4804-A519-6E9353C00038}" presName="aSpace" presStyleCnt="0"/>
      <dgm:spPr/>
    </dgm:pt>
    <dgm:pt modelId="{D67663DD-50B3-485A-A801-3DA395D743E8}" type="pres">
      <dgm:prSet presAssocID="{B71A57DD-6530-44BE-9568-4103A8119797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EE2EE1D0-B032-41E7-8987-CB9F0134FE3C}" type="pres">
      <dgm:prSet presAssocID="{B71A57DD-6530-44BE-9568-4103A8119797}" presName="aSpace" presStyleCnt="0"/>
      <dgm:spPr/>
    </dgm:pt>
  </dgm:ptLst>
  <dgm:cxnLst>
    <dgm:cxn modelId="{04C8C105-D535-4A6E-B38C-A89B66B11B8A}" type="presOf" srcId="{B71A57DD-6530-44BE-9568-4103A8119797}" destId="{D67663DD-50B3-485A-A801-3DA395D743E8}" srcOrd="0" destOrd="0" presId="urn:microsoft.com/office/officeart/2005/8/layout/pyramid2"/>
    <dgm:cxn modelId="{73AD70CB-4D50-4741-A5F4-B3A3F93CA9B1}" type="presOf" srcId="{792B774A-399B-4804-A519-6E9353C00038}" destId="{C562104E-B56E-4288-A544-AF1CCC0633B5}" srcOrd="0" destOrd="0" presId="urn:microsoft.com/office/officeart/2005/8/layout/pyramid2"/>
    <dgm:cxn modelId="{E8F9169A-568D-4E81-B38A-FE95245429EB}" srcId="{39A325F0-F1CD-4BF3-899F-0EDD838C87FA}" destId="{B71A57DD-6530-44BE-9568-4103A8119797}" srcOrd="2" destOrd="0" parTransId="{E8DF5A2A-B901-46B5-88BF-02D527D45FAE}" sibTransId="{DBDEDAEE-FD7C-4BC2-A704-F9A3A4973B96}"/>
    <dgm:cxn modelId="{A5D132B8-D5B3-4F07-BBF5-B76612A70C59}" srcId="{39A325F0-F1CD-4BF3-899F-0EDD838C87FA}" destId="{02B884EC-C3C1-4572-B94B-BEDEB92A8CD2}" srcOrd="0" destOrd="0" parTransId="{096CEC0A-2E30-4D0B-B5B6-30BA8A6AF9B7}" sibTransId="{7F620236-3C04-4B5A-A2B7-4B5E3CB6F979}"/>
    <dgm:cxn modelId="{045D55F8-22D6-488B-B72C-E37C1608EA5A}" srcId="{39A325F0-F1CD-4BF3-899F-0EDD838C87FA}" destId="{792B774A-399B-4804-A519-6E9353C00038}" srcOrd="1" destOrd="0" parTransId="{19D21090-71DA-4172-A15D-18E527E4EA2C}" sibTransId="{04267CBC-4BFE-40B6-8BCA-27AEED358E7E}"/>
    <dgm:cxn modelId="{64D9E8E2-5DE3-4783-AFDB-4FE0859A2937}" type="presOf" srcId="{39A325F0-F1CD-4BF3-899F-0EDD838C87FA}" destId="{AA862D23-834A-4F1E-92D2-F747B01EB928}" srcOrd="0" destOrd="0" presId="urn:microsoft.com/office/officeart/2005/8/layout/pyramid2"/>
    <dgm:cxn modelId="{4DD70AB3-BF6E-4DAF-A814-34CC3A0025E5}" type="presOf" srcId="{02B884EC-C3C1-4572-B94B-BEDEB92A8CD2}" destId="{9CA8D972-0977-4B9C-8A7F-B93D45A7EBDD}" srcOrd="0" destOrd="0" presId="urn:microsoft.com/office/officeart/2005/8/layout/pyramid2"/>
    <dgm:cxn modelId="{3836818F-5ED0-4DD3-A930-A8A667CB7440}" type="presParOf" srcId="{AA862D23-834A-4F1E-92D2-F747B01EB928}" destId="{AFB7B7C5-7987-48EB-9B49-CD5A55E8231B}" srcOrd="0" destOrd="0" presId="urn:microsoft.com/office/officeart/2005/8/layout/pyramid2"/>
    <dgm:cxn modelId="{0E617F77-298C-461F-8216-DBF0560A8C90}" type="presParOf" srcId="{AA862D23-834A-4F1E-92D2-F747B01EB928}" destId="{8DAAC308-0A35-4E60-87E9-E62A305D6BE6}" srcOrd="1" destOrd="0" presId="urn:microsoft.com/office/officeart/2005/8/layout/pyramid2"/>
    <dgm:cxn modelId="{4FC17FAE-B23F-4736-8C0F-C32369A9F4E2}" type="presParOf" srcId="{8DAAC308-0A35-4E60-87E9-E62A305D6BE6}" destId="{9CA8D972-0977-4B9C-8A7F-B93D45A7EBDD}" srcOrd="0" destOrd="0" presId="urn:microsoft.com/office/officeart/2005/8/layout/pyramid2"/>
    <dgm:cxn modelId="{7E3D4FDA-4320-45D6-80D8-93B7D48545DD}" type="presParOf" srcId="{8DAAC308-0A35-4E60-87E9-E62A305D6BE6}" destId="{F5B5416D-7043-4113-902A-71310DC693B9}" srcOrd="1" destOrd="0" presId="urn:microsoft.com/office/officeart/2005/8/layout/pyramid2"/>
    <dgm:cxn modelId="{B086ECD8-B869-4F6C-B386-B8ED90752475}" type="presParOf" srcId="{8DAAC308-0A35-4E60-87E9-E62A305D6BE6}" destId="{C562104E-B56E-4288-A544-AF1CCC0633B5}" srcOrd="2" destOrd="0" presId="urn:microsoft.com/office/officeart/2005/8/layout/pyramid2"/>
    <dgm:cxn modelId="{E61A4EAC-410B-4DC9-B2A4-B6751F24AF2E}" type="presParOf" srcId="{8DAAC308-0A35-4E60-87E9-E62A305D6BE6}" destId="{98280D8F-5C0D-40A6-8F2D-3D1B539026F5}" srcOrd="3" destOrd="0" presId="urn:microsoft.com/office/officeart/2005/8/layout/pyramid2"/>
    <dgm:cxn modelId="{8424E332-4834-4DB0-A747-B1E91AE31E9E}" type="presParOf" srcId="{8DAAC308-0A35-4E60-87E9-E62A305D6BE6}" destId="{D67663DD-50B3-485A-A801-3DA395D743E8}" srcOrd="4" destOrd="0" presId="urn:microsoft.com/office/officeart/2005/8/layout/pyramid2"/>
    <dgm:cxn modelId="{14C27AAC-3EDF-409F-B4F1-CA6BA485B4DD}" type="presParOf" srcId="{8DAAC308-0A35-4E60-87E9-E62A305D6BE6}" destId="{EE2EE1D0-B032-41E7-8987-CB9F0134FE3C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9A325F0-F1CD-4BF3-899F-0EDD838C87FA}" type="doc">
      <dgm:prSet loTypeId="urn:microsoft.com/office/officeart/2005/8/layout/pyramid2" loCatId="pyramid" qsTypeId="urn:microsoft.com/office/officeart/2005/8/quickstyle/3d7" qsCatId="3D" csTypeId="urn:microsoft.com/office/officeart/2005/8/colors/accent3_5" csCatId="accent3" phldr="1"/>
      <dgm:spPr/>
    </dgm:pt>
    <dgm:pt modelId="{02B884EC-C3C1-4572-B94B-BEDEB92A8CD2}">
      <dgm:prSet phldrT="[텍스트]" custT="1"/>
      <dgm:spPr>
        <a:ln w="88900">
          <a:solidFill>
            <a:srgbClr val="FBC221"/>
          </a:solidFill>
        </a:ln>
      </dgm:spPr>
      <dgm:t>
        <a:bodyPr/>
        <a:lstStyle/>
        <a:p>
          <a:pPr algn="ctr" latinLnBrk="1"/>
          <a:endParaRPr lang="ko-KR" altLang="en-US" sz="2400" b="0" dirty="0">
            <a:solidFill>
              <a:schemeClr val="bg1">
                <a:lumMod val="75000"/>
                <a:lumOff val="25000"/>
              </a:schemeClr>
            </a:solidFill>
            <a:effectLst/>
            <a:latin typeface="한컴 윤체 M" panose="02020603020101020101" pitchFamily="18" charset="-127"/>
            <a:ea typeface="한컴 윤체 M" panose="02020603020101020101" pitchFamily="18" charset="-127"/>
          </a:endParaRPr>
        </a:p>
      </dgm:t>
    </dgm:pt>
    <dgm:pt modelId="{096CEC0A-2E30-4D0B-B5B6-30BA8A6AF9B7}" type="parTrans" cxnId="{A5D132B8-D5B3-4F07-BBF5-B76612A70C59}">
      <dgm:prSet/>
      <dgm:spPr/>
      <dgm:t>
        <a:bodyPr/>
        <a:lstStyle/>
        <a:p>
          <a:pPr algn="ctr" latinLnBrk="1"/>
          <a:endParaRPr lang="ko-KR" altLang="en-US" b="1"/>
        </a:p>
      </dgm:t>
    </dgm:pt>
    <dgm:pt modelId="{7F620236-3C04-4B5A-A2B7-4B5E3CB6F979}" type="sibTrans" cxnId="{A5D132B8-D5B3-4F07-BBF5-B76612A70C59}">
      <dgm:prSet/>
      <dgm:spPr/>
      <dgm:t>
        <a:bodyPr/>
        <a:lstStyle/>
        <a:p>
          <a:pPr algn="ctr" latinLnBrk="1"/>
          <a:endParaRPr lang="ko-KR" altLang="en-US" b="1"/>
        </a:p>
      </dgm:t>
    </dgm:pt>
    <dgm:pt modelId="{792B774A-399B-4804-A519-6E9353C00038}">
      <dgm:prSet phldrT="[텍스트]" custT="1"/>
      <dgm:spPr>
        <a:ln w="88900">
          <a:solidFill>
            <a:srgbClr val="4B4B4B"/>
          </a:solidFill>
        </a:ln>
      </dgm:spPr>
      <dgm:t>
        <a:bodyPr/>
        <a:lstStyle/>
        <a:p>
          <a:pPr algn="ctr" latinLnBrk="1"/>
          <a:endParaRPr lang="ko-KR" altLang="en-US" sz="2400" b="0" dirty="0">
            <a:solidFill>
              <a:schemeClr val="bg1">
                <a:lumMod val="75000"/>
                <a:lumOff val="25000"/>
              </a:schemeClr>
            </a:solidFill>
            <a:effectLst/>
            <a:latin typeface="한컴 윤체 M" panose="02020603020101020101" pitchFamily="18" charset="-127"/>
            <a:ea typeface="한컴 윤체 M" panose="02020603020101020101" pitchFamily="18" charset="-127"/>
          </a:endParaRPr>
        </a:p>
      </dgm:t>
    </dgm:pt>
    <dgm:pt modelId="{19D21090-71DA-4172-A15D-18E527E4EA2C}" type="parTrans" cxnId="{045D55F8-22D6-488B-B72C-E37C1608EA5A}">
      <dgm:prSet/>
      <dgm:spPr/>
      <dgm:t>
        <a:bodyPr/>
        <a:lstStyle/>
        <a:p>
          <a:pPr algn="ctr" latinLnBrk="1"/>
          <a:endParaRPr lang="ko-KR" altLang="en-US" b="1"/>
        </a:p>
      </dgm:t>
    </dgm:pt>
    <dgm:pt modelId="{04267CBC-4BFE-40B6-8BCA-27AEED358E7E}" type="sibTrans" cxnId="{045D55F8-22D6-488B-B72C-E37C1608EA5A}">
      <dgm:prSet/>
      <dgm:spPr/>
      <dgm:t>
        <a:bodyPr/>
        <a:lstStyle/>
        <a:p>
          <a:pPr algn="ctr" latinLnBrk="1"/>
          <a:endParaRPr lang="ko-KR" altLang="en-US" b="1"/>
        </a:p>
      </dgm:t>
    </dgm:pt>
    <dgm:pt modelId="{B71A57DD-6530-44BE-9568-4103A8119797}">
      <dgm:prSet phldrT="[텍스트]" custT="1"/>
      <dgm:spPr>
        <a:ln w="88900">
          <a:solidFill>
            <a:srgbClr val="91CCF1"/>
          </a:solidFill>
        </a:ln>
      </dgm:spPr>
      <dgm:t>
        <a:bodyPr/>
        <a:lstStyle/>
        <a:p>
          <a:pPr algn="ctr" latinLnBrk="1"/>
          <a:endParaRPr lang="ko-KR" altLang="en-US" sz="2400" b="0" dirty="0">
            <a:solidFill>
              <a:schemeClr val="bg1">
                <a:lumMod val="75000"/>
                <a:lumOff val="25000"/>
              </a:schemeClr>
            </a:solidFill>
            <a:effectLst/>
            <a:latin typeface="한컴 윤체 M" panose="02020603020101020101" pitchFamily="18" charset="-127"/>
            <a:ea typeface="한컴 윤체 M" panose="02020603020101020101" pitchFamily="18" charset="-127"/>
          </a:endParaRPr>
        </a:p>
      </dgm:t>
    </dgm:pt>
    <dgm:pt modelId="{E8DF5A2A-B901-46B5-88BF-02D527D45FAE}" type="parTrans" cxnId="{E8F9169A-568D-4E81-B38A-FE95245429EB}">
      <dgm:prSet/>
      <dgm:spPr/>
      <dgm:t>
        <a:bodyPr/>
        <a:lstStyle/>
        <a:p>
          <a:pPr algn="ctr" latinLnBrk="1"/>
          <a:endParaRPr lang="ko-KR" altLang="en-US" b="1"/>
        </a:p>
      </dgm:t>
    </dgm:pt>
    <dgm:pt modelId="{DBDEDAEE-FD7C-4BC2-A704-F9A3A4973B96}" type="sibTrans" cxnId="{E8F9169A-568D-4E81-B38A-FE95245429EB}">
      <dgm:prSet/>
      <dgm:spPr/>
      <dgm:t>
        <a:bodyPr/>
        <a:lstStyle/>
        <a:p>
          <a:pPr algn="ctr" latinLnBrk="1"/>
          <a:endParaRPr lang="ko-KR" altLang="en-US" b="1"/>
        </a:p>
      </dgm:t>
    </dgm:pt>
    <dgm:pt modelId="{AA862D23-834A-4F1E-92D2-F747B01EB928}" type="pres">
      <dgm:prSet presAssocID="{39A325F0-F1CD-4BF3-899F-0EDD838C87FA}" presName="compositeShape" presStyleCnt="0">
        <dgm:presLayoutVars>
          <dgm:dir/>
          <dgm:resizeHandles/>
        </dgm:presLayoutVars>
      </dgm:prSet>
      <dgm:spPr/>
    </dgm:pt>
    <dgm:pt modelId="{AFB7B7C5-7987-48EB-9B49-CD5A55E8231B}" type="pres">
      <dgm:prSet presAssocID="{39A325F0-F1CD-4BF3-899F-0EDD838C87FA}" presName="pyramid" presStyleLbl="node1" presStyleIdx="0" presStyleCnt="1" custLinFactNeighborX="470" custLinFactNeighborY="29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8DAAC308-0A35-4E60-87E9-E62A305D6BE6}" type="pres">
      <dgm:prSet presAssocID="{39A325F0-F1CD-4BF3-899F-0EDD838C87FA}" presName="theList" presStyleCnt="0"/>
      <dgm:spPr/>
    </dgm:pt>
    <dgm:pt modelId="{9CA8D972-0977-4B9C-8A7F-B93D45A7EBDD}" type="pres">
      <dgm:prSet presAssocID="{02B884EC-C3C1-4572-B94B-BEDEB92A8CD2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F5B5416D-7043-4113-902A-71310DC693B9}" type="pres">
      <dgm:prSet presAssocID="{02B884EC-C3C1-4572-B94B-BEDEB92A8CD2}" presName="aSpace" presStyleCnt="0"/>
      <dgm:spPr/>
    </dgm:pt>
    <dgm:pt modelId="{C562104E-B56E-4288-A544-AF1CCC0633B5}" type="pres">
      <dgm:prSet presAssocID="{792B774A-399B-4804-A519-6E9353C00038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98280D8F-5C0D-40A6-8F2D-3D1B539026F5}" type="pres">
      <dgm:prSet presAssocID="{792B774A-399B-4804-A519-6E9353C00038}" presName="aSpace" presStyleCnt="0"/>
      <dgm:spPr/>
    </dgm:pt>
    <dgm:pt modelId="{D67663DD-50B3-485A-A801-3DA395D743E8}" type="pres">
      <dgm:prSet presAssocID="{B71A57DD-6530-44BE-9568-4103A8119797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EE2EE1D0-B032-41E7-8987-CB9F0134FE3C}" type="pres">
      <dgm:prSet presAssocID="{B71A57DD-6530-44BE-9568-4103A8119797}" presName="aSpace" presStyleCnt="0"/>
      <dgm:spPr/>
    </dgm:pt>
  </dgm:ptLst>
  <dgm:cxnLst>
    <dgm:cxn modelId="{52852245-106F-42A9-B54A-3559AC57FBE2}" type="presOf" srcId="{02B884EC-C3C1-4572-B94B-BEDEB92A8CD2}" destId="{9CA8D972-0977-4B9C-8A7F-B93D45A7EBDD}" srcOrd="0" destOrd="0" presId="urn:microsoft.com/office/officeart/2005/8/layout/pyramid2"/>
    <dgm:cxn modelId="{33B92B72-5252-4F6F-8793-9F792702F125}" type="presOf" srcId="{792B774A-399B-4804-A519-6E9353C00038}" destId="{C562104E-B56E-4288-A544-AF1CCC0633B5}" srcOrd="0" destOrd="0" presId="urn:microsoft.com/office/officeart/2005/8/layout/pyramid2"/>
    <dgm:cxn modelId="{E8F9169A-568D-4E81-B38A-FE95245429EB}" srcId="{39A325F0-F1CD-4BF3-899F-0EDD838C87FA}" destId="{B71A57DD-6530-44BE-9568-4103A8119797}" srcOrd="2" destOrd="0" parTransId="{E8DF5A2A-B901-46B5-88BF-02D527D45FAE}" sibTransId="{DBDEDAEE-FD7C-4BC2-A704-F9A3A4973B96}"/>
    <dgm:cxn modelId="{A5D132B8-D5B3-4F07-BBF5-B76612A70C59}" srcId="{39A325F0-F1CD-4BF3-899F-0EDD838C87FA}" destId="{02B884EC-C3C1-4572-B94B-BEDEB92A8CD2}" srcOrd="0" destOrd="0" parTransId="{096CEC0A-2E30-4D0B-B5B6-30BA8A6AF9B7}" sibTransId="{7F620236-3C04-4B5A-A2B7-4B5E3CB6F979}"/>
    <dgm:cxn modelId="{045D55F8-22D6-488B-B72C-E37C1608EA5A}" srcId="{39A325F0-F1CD-4BF3-899F-0EDD838C87FA}" destId="{792B774A-399B-4804-A519-6E9353C00038}" srcOrd="1" destOrd="0" parTransId="{19D21090-71DA-4172-A15D-18E527E4EA2C}" sibTransId="{04267CBC-4BFE-40B6-8BCA-27AEED358E7E}"/>
    <dgm:cxn modelId="{85F2E8CD-037C-4335-ABD5-826D7CF230B5}" type="presOf" srcId="{B71A57DD-6530-44BE-9568-4103A8119797}" destId="{D67663DD-50B3-485A-A801-3DA395D743E8}" srcOrd="0" destOrd="0" presId="urn:microsoft.com/office/officeart/2005/8/layout/pyramid2"/>
    <dgm:cxn modelId="{0C6ABEAB-BC75-463D-B21B-6499459CD535}" type="presOf" srcId="{39A325F0-F1CD-4BF3-899F-0EDD838C87FA}" destId="{AA862D23-834A-4F1E-92D2-F747B01EB928}" srcOrd="0" destOrd="0" presId="urn:microsoft.com/office/officeart/2005/8/layout/pyramid2"/>
    <dgm:cxn modelId="{3063329E-452F-4506-8803-93DB89CF6FEC}" type="presParOf" srcId="{AA862D23-834A-4F1E-92D2-F747B01EB928}" destId="{AFB7B7C5-7987-48EB-9B49-CD5A55E8231B}" srcOrd="0" destOrd="0" presId="urn:microsoft.com/office/officeart/2005/8/layout/pyramid2"/>
    <dgm:cxn modelId="{E94520E1-11ED-4234-8CC0-2E7DD80D3163}" type="presParOf" srcId="{AA862D23-834A-4F1E-92D2-F747B01EB928}" destId="{8DAAC308-0A35-4E60-87E9-E62A305D6BE6}" srcOrd="1" destOrd="0" presId="urn:microsoft.com/office/officeart/2005/8/layout/pyramid2"/>
    <dgm:cxn modelId="{51241A69-3C4D-4993-A547-EC4E033F81D7}" type="presParOf" srcId="{8DAAC308-0A35-4E60-87E9-E62A305D6BE6}" destId="{9CA8D972-0977-4B9C-8A7F-B93D45A7EBDD}" srcOrd="0" destOrd="0" presId="urn:microsoft.com/office/officeart/2005/8/layout/pyramid2"/>
    <dgm:cxn modelId="{2961C148-013D-4FD1-91F2-5F1940256BF0}" type="presParOf" srcId="{8DAAC308-0A35-4E60-87E9-E62A305D6BE6}" destId="{F5B5416D-7043-4113-902A-71310DC693B9}" srcOrd="1" destOrd="0" presId="urn:microsoft.com/office/officeart/2005/8/layout/pyramid2"/>
    <dgm:cxn modelId="{CAD231EB-B74C-4A50-AF65-D590C2B543F1}" type="presParOf" srcId="{8DAAC308-0A35-4E60-87E9-E62A305D6BE6}" destId="{C562104E-B56E-4288-A544-AF1CCC0633B5}" srcOrd="2" destOrd="0" presId="urn:microsoft.com/office/officeart/2005/8/layout/pyramid2"/>
    <dgm:cxn modelId="{71005B3F-AF9A-4036-A8D6-632BE4411937}" type="presParOf" srcId="{8DAAC308-0A35-4E60-87E9-E62A305D6BE6}" destId="{98280D8F-5C0D-40A6-8F2D-3D1B539026F5}" srcOrd="3" destOrd="0" presId="urn:microsoft.com/office/officeart/2005/8/layout/pyramid2"/>
    <dgm:cxn modelId="{D8D99D50-3C93-4EE8-837F-EC5EA10522E8}" type="presParOf" srcId="{8DAAC308-0A35-4E60-87E9-E62A305D6BE6}" destId="{D67663DD-50B3-485A-A801-3DA395D743E8}" srcOrd="4" destOrd="0" presId="urn:microsoft.com/office/officeart/2005/8/layout/pyramid2"/>
    <dgm:cxn modelId="{8635D32E-B1EC-4655-95BD-DB5B822F9C22}" type="presParOf" srcId="{8DAAC308-0A35-4E60-87E9-E62A305D6BE6}" destId="{EE2EE1D0-B032-41E7-8987-CB9F0134FE3C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B7B7C5-7987-48EB-9B49-CD5A55E8231B}">
      <dsp:nvSpPr>
        <dsp:cNvPr id="0" name=""/>
        <dsp:cNvSpPr/>
      </dsp:nvSpPr>
      <dsp:spPr>
        <a:xfrm>
          <a:off x="667813" y="0"/>
          <a:ext cx="4889520" cy="4889520"/>
        </a:xfrm>
        <a:prstGeom prst="triangl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CA8D972-0977-4B9C-8A7F-B93D45A7EBDD}">
      <dsp:nvSpPr>
        <dsp:cNvPr id="0" name=""/>
        <dsp:cNvSpPr/>
      </dsp:nvSpPr>
      <dsp:spPr>
        <a:xfrm>
          <a:off x="3089592" y="491578"/>
          <a:ext cx="3178188" cy="115744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88900" cap="flat" cmpd="sng" algn="ctr">
          <a:solidFill>
            <a:srgbClr val="FBC221"/>
          </a:solidFill>
          <a:prstDash val="solid"/>
          <a:miter lim="800000"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400" b="0" kern="1200" dirty="0" smtClean="0">
              <a:solidFill>
                <a:schemeClr val="bg1">
                  <a:lumMod val="75000"/>
                  <a:lumOff val="25000"/>
                </a:schemeClr>
              </a:solidFill>
              <a:effectLst/>
              <a:latin typeface="한컴 윤체 M" panose="02020603020101020101" pitchFamily="18" charset="-127"/>
              <a:ea typeface="한컴 윤체 M" panose="02020603020101020101" pitchFamily="18" charset="-127"/>
            </a:rPr>
            <a:t>1. </a:t>
          </a:r>
          <a:r>
            <a:rPr lang="ko-KR" altLang="en-US" sz="2400" b="0" kern="1200" dirty="0" smtClean="0">
              <a:solidFill>
                <a:schemeClr val="bg1">
                  <a:lumMod val="75000"/>
                  <a:lumOff val="25000"/>
                </a:schemeClr>
              </a:solidFill>
              <a:effectLst/>
              <a:latin typeface="한컴 윤체 M" panose="02020603020101020101" pitchFamily="18" charset="-127"/>
              <a:ea typeface="한컴 윤체 M" panose="02020603020101020101" pitchFamily="18" charset="-127"/>
            </a:rPr>
            <a:t>내용을 입력하세요</a:t>
          </a:r>
          <a:r>
            <a:rPr lang="en-US" altLang="ko-KR" sz="2400" b="0" kern="1200" dirty="0" smtClean="0">
              <a:solidFill>
                <a:schemeClr val="bg1">
                  <a:lumMod val="75000"/>
                  <a:lumOff val="25000"/>
                </a:schemeClr>
              </a:solidFill>
              <a:effectLst/>
              <a:latin typeface="한컴 윤체 M" panose="02020603020101020101" pitchFamily="18" charset="-127"/>
              <a:ea typeface="한컴 윤체 M" panose="02020603020101020101" pitchFamily="18" charset="-127"/>
            </a:rPr>
            <a:t>.</a:t>
          </a:r>
          <a:endParaRPr lang="ko-KR" altLang="en-US" sz="2400" b="0" kern="1200" dirty="0">
            <a:solidFill>
              <a:schemeClr val="bg1">
                <a:lumMod val="75000"/>
                <a:lumOff val="25000"/>
              </a:schemeClr>
            </a:solidFill>
            <a:effectLst/>
            <a:latin typeface="한컴 윤체 M" panose="02020603020101020101" pitchFamily="18" charset="-127"/>
            <a:ea typeface="한컴 윤체 M" panose="02020603020101020101" pitchFamily="18" charset="-127"/>
          </a:endParaRPr>
        </a:p>
      </dsp:txBody>
      <dsp:txXfrm>
        <a:off x="3146094" y="548080"/>
        <a:ext cx="3065184" cy="1044437"/>
      </dsp:txXfrm>
    </dsp:sp>
    <dsp:sp modelId="{C562104E-B56E-4288-A544-AF1CCC0633B5}">
      <dsp:nvSpPr>
        <dsp:cNvPr id="0" name=""/>
        <dsp:cNvSpPr/>
      </dsp:nvSpPr>
      <dsp:spPr>
        <a:xfrm>
          <a:off x="3089592" y="1793699"/>
          <a:ext cx="3178188" cy="115744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88900" cap="flat" cmpd="sng" algn="ctr">
          <a:solidFill>
            <a:srgbClr val="4B4B4B"/>
          </a:solidFill>
          <a:prstDash val="solid"/>
          <a:miter lim="800000"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400" b="0" kern="1200" dirty="0" smtClean="0">
              <a:solidFill>
                <a:schemeClr val="bg1">
                  <a:lumMod val="75000"/>
                  <a:lumOff val="25000"/>
                </a:schemeClr>
              </a:solidFill>
              <a:effectLst/>
              <a:latin typeface="한컴 윤체 M" panose="02020603020101020101" pitchFamily="18" charset="-127"/>
              <a:ea typeface="한컴 윤체 M" panose="02020603020101020101" pitchFamily="18" charset="-127"/>
            </a:rPr>
            <a:t>2. </a:t>
          </a:r>
          <a:r>
            <a:rPr lang="ko-KR" altLang="en-US" sz="2400" b="0" kern="1200" dirty="0" smtClean="0">
              <a:solidFill>
                <a:schemeClr val="bg1">
                  <a:lumMod val="75000"/>
                  <a:lumOff val="25000"/>
                </a:schemeClr>
              </a:solidFill>
              <a:effectLst/>
              <a:latin typeface="한컴 윤체 M" panose="02020603020101020101" pitchFamily="18" charset="-127"/>
              <a:ea typeface="한컴 윤체 M" panose="02020603020101020101" pitchFamily="18" charset="-127"/>
            </a:rPr>
            <a:t>내용을 입력하세요</a:t>
          </a:r>
          <a:r>
            <a:rPr lang="en-US" altLang="ko-KR" sz="2400" b="0" kern="1200" dirty="0" smtClean="0">
              <a:solidFill>
                <a:schemeClr val="bg1">
                  <a:lumMod val="75000"/>
                  <a:lumOff val="25000"/>
                </a:schemeClr>
              </a:solidFill>
              <a:effectLst/>
              <a:latin typeface="한컴 윤체 M" panose="02020603020101020101" pitchFamily="18" charset="-127"/>
              <a:ea typeface="한컴 윤체 M" panose="02020603020101020101" pitchFamily="18" charset="-127"/>
            </a:rPr>
            <a:t>.</a:t>
          </a:r>
          <a:endParaRPr lang="ko-KR" altLang="en-US" sz="2400" b="0" kern="1200" dirty="0">
            <a:solidFill>
              <a:schemeClr val="bg1">
                <a:lumMod val="75000"/>
                <a:lumOff val="25000"/>
              </a:schemeClr>
            </a:solidFill>
            <a:effectLst/>
            <a:latin typeface="한컴 윤체 M" panose="02020603020101020101" pitchFamily="18" charset="-127"/>
            <a:ea typeface="한컴 윤체 M" panose="02020603020101020101" pitchFamily="18" charset="-127"/>
          </a:endParaRPr>
        </a:p>
      </dsp:txBody>
      <dsp:txXfrm>
        <a:off x="3146094" y="1850201"/>
        <a:ext cx="3065184" cy="1044437"/>
      </dsp:txXfrm>
    </dsp:sp>
    <dsp:sp modelId="{D67663DD-50B3-485A-A801-3DA395D743E8}">
      <dsp:nvSpPr>
        <dsp:cNvPr id="0" name=""/>
        <dsp:cNvSpPr/>
      </dsp:nvSpPr>
      <dsp:spPr>
        <a:xfrm>
          <a:off x="3089592" y="3095820"/>
          <a:ext cx="3178188" cy="115744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88900" cap="flat" cmpd="sng" algn="ctr">
          <a:solidFill>
            <a:srgbClr val="91CCF1"/>
          </a:solidFill>
          <a:prstDash val="solid"/>
          <a:miter lim="800000"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400" b="0" kern="1200" dirty="0" smtClean="0">
              <a:solidFill>
                <a:schemeClr val="bg1">
                  <a:lumMod val="75000"/>
                  <a:lumOff val="25000"/>
                </a:schemeClr>
              </a:solidFill>
              <a:effectLst/>
              <a:latin typeface="한컴 윤체 M" panose="02020603020101020101" pitchFamily="18" charset="-127"/>
              <a:ea typeface="한컴 윤체 M" panose="02020603020101020101" pitchFamily="18" charset="-127"/>
            </a:rPr>
            <a:t>3. </a:t>
          </a:r>
          <a:r>
            <a:rPr lang="ko-KR" altLang="en-US" sz="2400" b="0" kern="1200" dirty="0" smtClean="0">
              <a:solidFill>
                <a:schemeClr val="bg1">
                  <a:lumMod val="75000"/>
                  <a:lumOff val="25000"/>
                </a:schemeClr>
              </a:solidFill>
              <a:effectLst/>
              <a:latin typeface="한컴 윤체 M" panose="02020603020101020101" pitchFamily="18" charset="-127"/>
              <a:ea typeface="한컴 윤체 M" panose="02020603020101020101" pitchFamily="18" charset="-127"/>
            </a:rPr>
            <a:t>내용을 입력하세요</a:t>
          </a:r>
          <a:r>
            <a:rPr lang="en-US" altLang="ko-KR" sz="2400" b="0" kern="1200" dirty="0" smtClean="0">
              <a:solidFill>
                <a:schemeClr val="bg1">
                  <a:lumMod val="75000"/>
                  <a:lumOff val="25000"/>
                </a:schemeClr>
              </a:solidFill>
              <a:effectLst/>
              <a:latin typeface="한컴 윤체 M" panose="02020603020101020101" pitchFamily="18" charset="-127"/>
              <a:ea typeface="한컴 윤체 M" panose="02020603020101020101" pitchFamily="18" charset="-127"/>
            </a:rPr>
            <a:t>.</a:t>
          </a:r>
          <a:endParaRPr lang="ko-KR" altLang="en-US" sz="2400" b="0" kern="1200" dirty="0">
            <a:solidFill>
              <a:schemeClr val="bg1">
                <a:lumMod val="75000"/>
                <a:lumOff val="25000"/>
              </a:schemeClr>
            </a:solidFill>
            <a:effectLst/>
            <a:latin typeface="한컴 윤체 M" panose="02020603020101020101" pitchFamily="18" charset="-127"/>
            <a:ea typeface="한컴 윤체 M" panose="02020603020101020101" pitchFamily="18" charset="-127"/>
          </a:endParaRPr>
        </a:p>
      </dsp:txBody>
      <dsp:txXfrm>
        <a:off x="3146094" y="3152322"/>
        <a:ext cx="3065184" cy="104443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B7B7C5-7987-48EB-9B49-CD5A55E8231B}">
      <dsp:nvSpPr>
        <dsp:cNvPr id="0" name=""/>
        <dsp:cNvSpPr/>
      </dsp:nvSpPr>
      <dsp:spPr>
        <a:xfrm>
          <a:off x="422975" y="0"/>
          <a:ext cx="3096893" cy="3096893"/>
        </a:xfrm>
        <a:prstGeom prst="triangl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CA8D972-0977-4B9C-8A7F-B93D45A7EBDD}">
      <dsp:nvSpPr>
        <dsp:cNvPr id="0" name=""/>
        <dsp:cNvSpPr/>
      </dsp:nvSpPr>
      <dsp:spPr>
        <a:xfrm>
          <a:off x="1956866" y="311352"/>
          <a:ext cx="2012980" cy="73309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88900" cap="flat" cmpd="sng" algn="ctr">
          <a:solidFill>
            <a:srgbClr val="FBC221"/>
          </a:solidFill>
          <a:prstDash val="solid"/>
          <a:miter lim="800000"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2400" b="0" kern="1200" dirty="0">
            <a:solidFill>
              <a:schemeClr val="bg1">
                <a:lumMod val="75000"/>
                <a:lumOff val="25000"/>
              </a:schemeClr>
            </a:solidFill>
            <a:effectLst/>
            <a:latin typeface="한컴 윤체 M" panose="02020603020101020101" pitchFamily="18" charset="-127"/>
            <a:ea typeface="한컴 윤체 M" panose="02020603020101020101" pitchFamily="18" charset="-127"/>
          </a:endParaRPr>
        </a:p>
      </dsp:txBody>
      <dsp:txXfrm>
        <a:off x="1992653" y="347139"/>
        <a:ext cx="1941406" cy="661518"/>
      </dsp:txXfrm>
    </dsp:sp>
    <dsp:sp modelId="{C562104E-B56E-4288-A544-AF1CCC0633B5}">
      <dsp:nvSpPr>
        <dsp:cNvPr id="0" name=""/>
        <dsp:cNvSpPr/>
      </dsp:nvSpPr>
      <dsp:spPr>
        <a:xfrm>
          <a:off x="1956866" y="1136081"/>
          <a:ext cx="2012980" cy="73309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88900" cap="flat" cmpd="sng" algn="ctr">
          <a:solidFill>
            <a:srgbClr val="4B4B4B"/>
          </a:solidFill>
          <a:prstDash val="solid"/>
          <a:miter lim="800000"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2400" b="0" kern="1200" dirty="0">
            <a:solidFill>
              <a:schemeClr val="bg1">
                <a:lumMod val="75000"/>
                <a:lumOff val="25000"/>
              </a:schemeClr>
            </a:solidFill>
            <a:effectLst/>
            <a:latin typeface="한컴 윤체 M" panose="02020603020101020101" pitchFamily="18" charset="-127"/>
            <a:ea typeface="한컴 윤체 M" panose="02020603020101020101" pitchFamily="18" charset="-127"/>
          </a:endParaRPr>
        </a:p>
      </dsp:txBody>
      <dsp:txXfrm>
        <a:off x="1992653" y="1171868"/>
        <a:ext cx="1941406" cy="661518"/>
      </dsp:txXfrm>
    </dsp:sp>
    <dsp:sp modelId="{D67663DD-50B3-485A-A801-3DA395D743E8}">
      <dsp:nvSpPr>
        <dsp:cNvPr id="0" name=""/>
        <dsp:cNvSpPr/>
      </dsp:nvSpPr>
      <dsp:spPr>
        <a:xfrm>
          <a:off x="1956866" y="1960811"/>
          <a:ext cx="2012980" cy="73309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88900" cap="flat" cmpd="sng" algn="ctr">
          <a:solidFill>
            <a:srgbClr val="91CCF1"/>
          </a:solidFill>
          <a:prstDash val="solid"/>
          <a:miter lim="800000"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2400" b="0" kern="1200" dirty="0">
            <a:solidFill>
              <a:schemeClr val="bg1">
                <a:lumMod val="75000"/>
                <a:lumOff val="25000"/>
              </a:schemeClr>
            </a:solidFill>
            <a:effectLst/>
            <a:latin typeface="한컴 윤체 M" panose="02020603020101020101" pitchFamily="18" charset="-127"/>
            <a:ea typeface="한컴 윤체 M" panose="02020603020101020101" pitchFamily="18" charset="-127"/>
          </a:endParaRPr>
        </a:p>
      </dsp:txBody>
      <dsp:txXfrm>
        <a:off x="1992653" y="1996598"/>
        <a:ext cx="1941406" cy="6615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한컴 윤체 M" panose="02020603020101020101" pitchFamily="18" charset="-127"/>
                <a:ea typeface="한컴 윤체 M" panose="02020603020101020101" pitchFamily="18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한컴 윤체 M" panose="02020603020101020101" pitchFamily="18" charset="-127"/>
                <a:ea typeface="한컴 윤체 M" panose="02020603020101020101" pitchFamily="18" charset="-127"/>
              </a:defRPr>
            </a:lvl1pPr>
          </a:lstStyle>
          <a:p>
            <a:fld id="{5117F6FF-7647-4096-B200-B203AF790309}" type="datetimeFigureOut">
              <a:rPr lang="ko-KR" altLang="en-US" smtClean="0"/>
              <a:pPr/>
              <a:t>2016-10-06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한컴 윤체 M" panose="02020603020101020101" pitchFamily="18" charset="-127"/>
                <a:ea typeface="한컴 윤체 M" panose="02020603020101020101" pitchFamily="18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한컴 윤체 M" panose="02020603020101020101" pitchFamily="18" charset="-127"/>
                <a:ea typeface="한컴 윤체 M" panose="02020603020101020101" pitchFamily="18" charset="-127"/>
              </a:defRPr>
            </a:lvl1pPr>
          </a:lstStyle>
          <a:p>
            <a:fld id="{29F155EB-19F8-4A08-A92A-0661330CF8DD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62428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한컴 윤체 M" panose="02020603020101020101" pitchFamily="18" charset="-127"/>
        <a:ea typeface="한컴 윤체 M" panose="02020603020101020101" pitchFamily="18" charset="-127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한컴 윤체 M" panose="02020603020101020101" pitchFamily="18" charset="-127"/>
        <a:ea typeface="한컴 윤체 M" panose="02020603020101020101" pitchFamily="18" charset="-127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한컴 윤체 M" panose="02020603020101020101" pitchFamily="18" charset="-127"/>
        <a:ea typeface="한컴 윤체 M" panose="02020603020101020101" pitchFamily="18" charset="-127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한컴 윤체 M" panose="02020603020101020101" pitchFamily="18" charset="-127"/>
        <a:ea typeface="한컴 윤체 M" panose="02020603020101020101" pitchFamily="18" charset="-127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한컴 윤체 M" panose="02020603020101020101" pitchFamily="18" charset="-127"/>
        <a:ea typeface="한컴 윤체 M" panose="02020603020101020101" pitchFamily="18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9992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 userDrawn="1"/>
        </p:nvSpPr>
        <p:spPr>
          <a:xfrm flipH="1">
            <a:off x="2595715" y="0"/>
            <a:ext cx="9596284" cy="6858000"/>
          </a:xfrm>
          <a:prstGeom prst="rect">
            <a:avLst/>
          </a:prstGeom>
          <a:blipFill dpi="0" rotWithShape="1">
            <a:blip r:embed="rId2">
              <a:alphaModFix amt="49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ea typeface="한컴 윤체 M" panose="02020603020101020101" pitchFamily="18" charset="-127"/>
            </a:endParaRPr>
          </a:p>
        </p:txBody>
      </p:sp>
      <p:sp>
        <p:nvSpPr>
          <p:cNvPr id="9" name="직사각형 8"/>
          <p:cNvSpPr/>
          <p:nvPr userDrawn="1"/>
        </p:nvSpPr>
        <p:spPr>
          <a:xfrm>
            <a:off x="0" y="0"/>
            <a:ext cx="8851900" cy="6858000"/>
          </a:xfrm>
          <a:prstGeom prst="rect">
            <a:avLst/>
          </a:prstGeom>
          <a:gradFill flip="none" rotWithShape="1">
            <a:gsLst>
              <a:gs pos="23000">
                <a:sysClr val="windowText" lastClr="000000"/>
              </a:gs>
              <a:gs pos="100000">
                <a:sysClr val="windowText" lastClr="000000">
                  <a:alpha val="0"/>
                </a:sysClr>
              </a:gs>
              <a:gs pos="74000">
                <a:sysClr val="windowText" lastClr="000000">
                  <a:alpha val="0"/>
                </a:sysClr>
              </a:gs>
            </a:gsLst>
            <a:lin ang="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dirty="0">
              <a:ln>
                <a:noFill/>
              </a:ln>
              <a:blipFill>
                <a:blip r:embed="rId3"/>
                <a:stretch>
                  <a:fillRect/>
                </a:stretch>
              </a:blipFill>
              <a:effectLst/>
              <a:uLnTx/>
              <a:uFillTx/>
              <a:latin typeface="한컴 윤체 M" panose="02020603020101020101" pitchFamily="18" charset="-127"/>
              <a:ea typeface="한컴 윤체 M" panose="0202060302010102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8312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rcRect/>
            <a:stretch>
              <a:fillRect l="16000" r="-33000" b="-20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ea typeface="한컴 윤체 M" panose="02020603020101020101" pitchFamily="18" charset="-127"/>
            </a:endParaRPr>
          </a:p>
        </p:txBody>
      </p:sp>
      <p:sp>
        <p:nvSpPr>
          <p:cNvPr id="9" name="직사각형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23000">
                <a:sysClr val="windowText" lastClr="000000"/>
              </a:gs>
              <a:gs pos="100000">
                <a:sysClr val="windowText" lastClr="000000">
                  <a:alpha val="10000"/>
                </a:sysClr>
              </a:gs>
              <a:gs pos="74000">
                <a:sysClr val="windowText" lastClr="000000">
                  <a:alpha val="10000"/>
                </a:sysClr>
              </a:gs>
            </a:gsLst>
            <a:lin ang="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dirty="0">
              <a:ln>
                <a:noFill/>
              </a:ln>
              <a:blipFill>
                <a:blip r:embed="rId3"/>
                <a:stretch>
                  <a:fillRect/>
                </a:stretch>
              </a:blipFill>
              <a:effectLst/>
              <a:uLnTx/>
              <a:uFillTx/>
              <a:latin typeface="한컴 윤체 M" panose="02020603020101020101" pitchFamily="18" charset="-127"/>
              <a:ea typeface="한컴 윤체 M" panose="0202060302010102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6147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 userDrawn="1"/>
        </p:nvSpPr>
        <p:spPr>
          <a:xfrm>
            <a:off x="3541986" y="0"/>
            <a:ext cx="8650014" cy="6858000"/>
          </a:xfrm>
          <a:prstGeom prst="rect">
            <a:avLst/>
          </a:prstGeom>
          <a:blipFill dpi="0" rotWithShape="1">
            <a:blip r:embed="rId2">
              <a:alphaModFix amt="50000"/>
              <a:grayscl/>
            </a:blip>
            <a:srcRect/>
            <a:stretch>
              <a:fillRect l="-20000" t="-18000" r="-20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ea typeface="한컴 윤체 M" panose="02020603020101020101" pitchFamily="18" charset="-127"/>
            </a:endParaRPr>
          </a:p>
        </p:txBody>
      </p:sp>
      <p:sp>
        <p:nvSpPr>
          <p:cNvPr id="8" name="직사각형 7"/>
          <p:cNvSpPr/>
          <p:nvPr userDrawn="1"/>
        </p:nvSpPr>
        <p:spPr>
          <a:xfrm>
            <a:off x="3441043" y="0"/>
            <a:ext cx="8656364" cy="6858000"/>
          </a:xfrm>
          <a:prstGeom prst="rect">
            <a:avLst/>
          </a:prstGeom>
          <a:gradFill flip="none" rotWithShape="1">
            <a:gsLst>
              <a:gs pos="23000">
                <a:sysClr val="windowText" lastClr="000000"/>
              </a:gs>
              <a:gs pos="100000">
                <a:sysClr val="windowText" lastClr="000000">
                  <a:alpha val="0"/>
                </a:sysClr>
              </a:gs>
              <a:gs pos="74000">
                <a:sysClr val="windowText" lastClr="000000">
                  <a:alpha val="0"/>
                </a:sysClr>
              </a:gs>
            </a:gsLst>
            <a:lin ang="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dirty="0">
              <a:ln>
                <a:noFill/>
              </a:ln>
              <a:blipFill>
                <a:blip r:embed="rId3"/>
                <a:stretch>
                  <a:fillRect/>
                </a:stretch>
              </a:blipFill>
              <a:effectLst/>
              <a:uLnTx/>
              <a:uFillTx/>
              <a:latin typeface="한컴 윤체 M" panose="02020603020101020101" pitchFamily="18" charset="-127"/>
              <a:ea typeface="한컴 윤체 M" panose="0202060302010102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8615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30000"/>
              <a:grayscl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ea typeface="한컴 윤체 M" panose="02020603020101020101" pitchFamily="18" charset="-127"/>
            </a:endParaRPr>
          </a:p>
        </p:txBody>
      </p:sp>
      <p:sp>
        <p:nvSpPr>
          <p:cNvPr id="12" name="직사각형 11"/>
          <p:cNvSpPr/>
          <p:nvPr userDrawn="1"/>
        </p:nvSpPr>
        <p:spPr>
          <a:xfrm flipH="1">
            <a:off x="2732690" y="0"/>
            <a:ext cx="9459310" cy="6858000"/>
          </a:xfrm>
          <a:prstGeom prst="rect">
            <a:avLst/>
          </a:prstGeom>
          <a:gradFill flip="none" rotWithShape="1">
            <a:gsLst>
              <a:gs pos="46000">
                <a:sysClr val="windowText" lastClr="000000"/>
              </a:gs>
              <a:gs pos="100000">
                <a:sysClr val="windowText" lastClr="000000">
                  <a:alpha val="0"/>
                </a:sysClr>
              </a:gs>
              <a:gs pos="88000">
                <a:sysClr val="windowText" lastClr="000000">
                  <a:alpha val="0"/>
                </a:sysClr>
              </a:gs>
            </a:gsLst>
            <a:lin ang="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dirty="0">
              <a:ln>
                <a:noFill/>
              </a:ln>
              <a:blipFill>
                <a:blip r:embed="rId3"/>
                <a:stretch>
                  <a:fillRect/>
                </a:stretch>
              </a:blipFill>
              <a:effectLst/>
              <a:uLnTx/>
              <a:uFillTx/>
              <a:latin typeface="한컴 윤체 M" panose="02020603020101020101" pitchFamily="18" charset="-127"/>
              <a:ea typeface="한컴 윤체 M" panose="0202060302010102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7912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 userDrawn="1"/>
        </p:nvSpPr>
        <p:spPr>
          <a:xfrm flipH="1">
            <a:off x="-1" y="0"/>
            <a:ext cx="11710219" cy="6858000"/>
          </a:xfrm>
          <a:prstGeom prst="rect">
            <a:avLst/>
          </a:prstGeom>
          <a:blipFill dpi="0" rotWithShape="1">
            <a:blip r:embed="rId2">
              <a:alphaModFix amt="3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ea typeface="한컴 윤체 M" panose="02020603020101020101" pitchFamily="18" charset="-127"/>
            </a:endParaRPr>
          </a:p>
        </p:txBody>
      </p:sp>
      <p:sp>
        <p:nvSpPr>
          <p:cNvPr id="12" name="직사각형 11"/>
          <p:cNvSpPr/>
          <p:nvPr userDrawn="1"/>
        </p:nvSpPr>
        <p:spPr>
          <a:xfrm>
            <a:off x="1" y="0"/>
            <a:ext cx="9379974" cy="6858000"/>
          </a:xfrm>
          <a:prstGeom prst="rect">
            <a:avLst/>
          </a:prstGeom>
          <a:gradFill flip="none" rotWithShape="1">
            <a:gsLst>
              <a:gs pos="46000">
                <a:sysClr val="windowText" lastClr="000000"/>
              </a:gs>
              <a:gs pos="100000">
                <a:sysClr val="windowText" lastClr="000000">
                  <a:alpha val="0"/>
                </a:sysClr>
              </a:gs>
              <a:gs pos="88000">
                <a:sysClr val="windowText" lastClr="000000">
                  <a:alpha val="0"/>
                </a:sysClr>
              </a:gs>
            </a:gsLst>
            <a:lin ang="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dirty="0">
              <a:ln>
                <a:noFill/>
              </a:ln>
              <a:blipFill>
                <a:blip r:embed="rId3"/>
                <a:stretch>
                  <a:fillRect/>
                </a:stretch>
              </a:blipFill>
              <a:effectLst/>
              <a:uLnTx/>
              <a:uFillTx/>
              <a:latin typeface="한컴 윤체 M" panose="02020603020101020101" pitchFamily="18" charset="-127"/>
              <a:ea typeface="한컴 윤체 M" panose="0202060302010102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4077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5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ea typeface="한컴 윤체 M" panose="02020603020101020101" pitchFamily="18" charset="-127"/>
            </a:endParaRPr>
          </a:p>
        </p:txBody>
      </p:sp>
      <p:sp>
        <p:nvSpPr>
          <p:cNvPr id="8" name="직사각형 7"/>
          <p:cNvSpPr/>
          <p:nvPr userDrawn="1"/>
        </p:nvSpPr>
        <p:spPr>
          <a:xfrm>
            <a:off x="-14514" y="0"/>
            <a:ext cx="12076386" cy="6858000"/>
          </a:xfrm>
          <a:prstGeom prst="rect">
            <a:avLst/>
          </a:prstGeom>
          <a:gradFill flip="none" rotWithShape="1">
            <a:gsLst>
              <a:gs pos="0">
                <a:sysClr val="windowText" lastClr="000000"/>
              </a:gs>
              <a:gs pos="100000">
                <a:sysClr val="windowText" lastClr="000000">
                  <a:alpha val="0"/>
                </a:sysClr>
              </a:gs>
              <a:gs pos="87000">
                <a:sysClr val="windowText" lastClr="000000">
                  <a:alpha val="70000"/>
                </a:sysClr>
              </a:gs>
            </a:gsLst>
            <a:lin ang="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dirty="0">
              <a:ln>
                <a:noFill/>
              </a:ln>
              <a:blipFill>
                <a:blip r:embed="rId3"/>
                <a:stretch>
                  <a:fillRect/>
                </a:stretch>
              </a:blipFill>
              <a:effectLst/>
              <a:uLnTx/>
              <a:uFillTx/>
              <a:latin typeface="한컴 윤체 M" panose="02020603020101020101" pitchFamily="18" charset="-127"/>
              <a:ea typeface="한컴 윤체 M" panose="0202060302010102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49651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한컴 윤체 M" panose="02020603020101020101" pitchFamily="18" charset="-127"/>
              </a:defRPr>
            </a:lvl1pPr>
          </a:lstStyle>
          <a:p>
            <a:fld id="{03E4321A-160E-4817-AD05-EFD264CF529E}" type="datetimeFigureOut">
              <a:rPr lang="ko-KR" altLang="en-US" smtClean="0"/>
              <a:pPr/>
              <a:t>2016-10-06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한컴 윤체 M" panose="02020603020101020101" pitchFamily="18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한컴 윤체 M" panose="02020603020101020101" pitchFamily="18" charset="-127"/>
              </a:defRPr>
            </a:lvl1pPr>
          </a:lstStyle>
          <a:p>
            <a:fld id="{A1AE7FCD-E1CB-4BEF-98E4-020D0A6DAF8F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2324027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78" r:id="rId2"/>
    <p:sldLayoutId id="2147483680" r:id="rId3"/>
    <p:sldLayoutId id="2147483682" r:id="rId4"/>
    <p:sldLayoutId id="2147483681" r:id="rId5"/>
    <p:sldLayoutId id="2147483684" r:id="rId6"/>
    <p:sldLayoutId id="2147483683" r:id="rId7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한컴 윤체 M" panose="02020603020101020101" pitchFamily="18" charset="-127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한컴 윤체 M" panose="02020603020101020101" pitchFamily="18" charset="-127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한컴 윤체 M" panose="02020603020101020101" pitchFamily="18" charset="-127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한컴 윤체 M" panose="02020603020101020101" pitchFamily="18" charset="-127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한컴 윤체 M" panose="02020603020101020101" pitchFamily="18" charset="-127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한컴 윤체 M" panose="02020603020101020101" pitchFamily="18" charset="-127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454706" y="181076"/>
            <a:ext cx="1614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altLang="ko-K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한컴 윤체 M" panose="02020603020101020101" pitchFamily="18" charset="-127"/>
                <a:ea typeface="한컴 윤체 M" panose="02020603020101020101" pitchFamily="18" charset="-127"/>
              </a:rPr>
              <a:t>XEMI</a:t>
            </a:r>
          </a:p>
          <a:p>
            <a:pPr algn="r">
              <a:lnSpc>
                <a:spcPct val="100000"/>
              </a:lnSpc>
            </a:pPr>
            <a:r>
              <a:rPr lang="ko-KR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한컴 윤체 M" panose="02020603020101020101" pitchFamily="18" charset="-127"/>
                <a:ea typeface="한컴 윤체 M" panose="02020603020101020101" pitchFamily="18" charset="-127"/>
              </a:rPr>
              <a:t>블랙스튜디오 템플릿</a:t>
            </a:r>
            <a:endParaRPr lang="en-US" altLang="ko-KR" sz="1400" dirty="0" smtClean="0">
              <a:solidFill>
                <a:schemeClr val="tx1">
                  <a:lumMod val="50000"/>
                  <a:lumOff val="50000"/>
                </a:schemeClr>
              </a:solidFill>
              <a:latin typeface="한컴 윤체 M" panose="02020603020101020101" pitchFamily="18" charset="-127"/>
              <a:ea typeface="한컴 윤체 M" panose="02020603020101020101" pitchFamily="18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47047" y="2260845"/>
            <a:ext cx="478688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9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한컴 윤체 M" panose="02020603020101020101" pitchFamily="18" charset="-127"/>
                <a:ea typeface="한컴 윤체 M" panose="02020603020101020101" pitchFamily="18" charset="-127"/>
              </a:rPr>
              <a:t>제목</a:t>
            </a:r>
            <a:r>
              <a:rPr lang="ko-KR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한컴 윤체 M" panose="02020603020101020101" pitchFamily="18" charset="-127"/>
                <a:ea typeface="한컴 윤체 M" panose="02020603020101020101" pitchFamily="18" charset="-127"/>
              </a:rPr>
              <a:t>을 </a:t>
            </a:r>
            <a:r>
              <a:rPr lang="ko-KR" alt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한컴 윤체 M" panose="02020603020101020101" pitchFamily="18" charset="-127"/>
                <a:ea typeface="한컴 윤체 M" panose="02020603020101020101" pitchFamily="18" charset="-127"/>
              </a:rPr>
              <a:t>입력하세요</a:t>
            </a:r>
            <a:endParaRPr lang="ko-KR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한컴 윤체 M" panose="02020603020101020101" pitchFamily="18" charset="-127"/>
              <a:ea typeface="한컴 윤체 M" panose="02020603020101020101" pitchFamily="18" charset="-127"/>
            </a:endParaRPr>
          </a:p>
        </p:txBody>
      </p:sp>
      <p:grpSp>
        <p:nvGrpSpPr>
          <p:cNvPr id="50" name="그룹 49"/>
          <p:cNvGrpSpPr/>
          <p:nvPr/>
        </p:nvGrpSpPr>
        <p:grpSpPr>
          <a:xfrm flipH="1">
            <a:off x="6517377" y="4813333"/>
            <a:ext cx="5320024" cy="1737386"/>
            <a:chOff x="-21958301" y="25006300"/>
            <a:chExt cx="19560932" cy="5425132"/>
          </a:xfrm>
          <a:solidFill>
            <a:schemeClr val="tx1">
              <a:alpha val="50000"/>
            </a:schemeClr>
          </a:solidFill>
        </p:grpSpPr>
        <p:sp>
          <p:nvSpPr>
            <p:cNvPr id="12" name="Freeform 5"/>
            <p:cNvSpPr>
              <a:spLocks/>
            </p:cNvSpPr>
            <p:nvPr/>
          </p:nvSpPr>
          <p:spPr bwMode="auto">
            <a:xfrm>
              <a:off x="-15441613" y="26835100"/>
              <a:ext cx="112713" cy="1222375"/>
            </a:xfrm>
            <a:custGeom>
              <a:avLst/>
              <a:gdLst>
                <a:gd name="T0" fmla="*/ 8 w 30"/>
                <a:gd name="T1" fmla="*/ 5 h 326"/>
                <a:gd name="T2" fmla="*/ 0 w 30"/>
                <a:gd name="T3" fmla="*/ 5 h 326"/>
                <a:gd name="T4" fmla="*/ 22 w 30"/>
                <a:gd name="T5" fmla="*/ 321 h 326"/>
                <a:gd name="T6" fmla="*/ 30 w 30"/>
                <a:gd name="T7" fmla="*/ 321 h 326"/>
                <a:gd name="T8" fmla="*/ 8 w 30"/>
                <a:gd name="T9" fmla="*/ 5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26">
                  <a:moveTo>
                    <a:pt x="8" y="5"/>
                  </a:moveTo>
                  <a:cubicBezTo>
                    <a:pt x="8" y="0"/>
                    <a:pt x="0" y="0"/>
                    <a:pt x="0" y="5"/>
                  </a:cubicBezTo>
                  <a:cubicBezTo>
                    <a:pt x="0" y="111"/>
                    <a:pt x="22" y="215"/>
                    <a:pt x="22" y="321"/>
                  </a:cubicBezTo>
                  <a:cubicBezTo>
                    <a:pt x="22" y="326"/>
                    <a:pt x="30" y="326"/>
                    <a:pt x="30" y="321"/>
                  </a:cubicBezTo>
                  <a:cubicBezTo>
                    <a:pt x="30" y="215"/>
                    <a:pt x="8" y="111"/>
                    <a:pt x="8" y="5"/>
                  </a:cubicBezTo>
                  <a:close/>
                </a:path>
              </a:pathLst>
            </a:custGeom>
            <a:grpFill/>
            <a:ln w="9525">
              <a:solidFill>
                <a:schemeClr val="tx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ea typeface="한컴 윤체 M" panose="02020603020101020101" pitchFamily="18" charset="-127"/>
              </a:endParaRPr>
            </a:p>
          </p:txBody>
        </p:sp>
        <p:sp>
          <p:nvSpPr>
            <p:cNvPr id="13" name="Freeform 6"/>
            <p:cNvSpPr>
              <a:spLocks/>
            </p:cNvSpPr>
            <p:nvPr/>
          </p:nvSpPr>
          <p:spPr bwMode="auto">
            <a:xfrm>
              <a:off x="-15303501" y="27509788"/>
              <a:ext cx="142875" cy="1493838"/>
            </a:xfrm>
            <a:custGeom>
              <a:avLst/>
              <a:gdLst>
                <a:gd name="T0" fmla="*/ 23 w 38"/>
                <a:gd name="T1" fmla="*/ 200 h 398"/>
                <a:gd name="T2" fmla="*/ 8 w 38"/>
                <a:gd name="T3" fmla="*/ 5 h 398"/>
                <a:gd name="T4" fmla="*/ 0 w 38"/>
                <a:gd name="T5" fmla="*/ 5 h 398"/>
                <a:gd name="T6" fmla="*/ 16 w 38"/>
                <a:gd name="T7" fmla="*/ 208 h 398"/>
                <a:gd name="T8" fmla="*/ 29 w 38"/>
                <a:gd name="T9" fmla="*/ 393 h 398"/>
                <a:gd name="T10" fmla="*/ 37 w 38"/>
                <a:gd name="T11" fmla="*/ 391 h 398"/>
                <a:gd name="T12" fmla="*/ 23 w 38"/>
                <a:gd name="T13" fmla="*/ 200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98">
                  <a:moveTo>
                    <a:pt x="23" y="200"/>
                  </a:moveTo>
                  <a:cubicBezTo>
                    <a:pt x="17" y="135"/>
                    <a:pt x="8" y="70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ubicBezTo>
                    <a:pt x="0" y="73"/>
                    <a:pt x="9" y="140"/>
                    <a:pt x="16" y="208"/>
                  </a:cubicBezTo>
                  <a:cubicBezTo>
                    <a:pt x="22" y="269"/>
                    <a:pt x="19" y="332"/>
                    <a:pt x="29" y="393"/>
                  </a:cubicBezTo>
                  <a:cubicBezTo>
                    <a:pt x="30" y="398"/>
                    <a:pt x="38" y="396"/>
                    <a:pt x="37" y="391"/>
                  </a:cubicBezTo>
                  <a:cubicBezTo>
                    <a:pt x="26" y="328"/>
                    <a:pt x="29" y="263"/>
                    <a:pt x="23" y="200"/>
                  </a:cubicBezTo>
                  <a:close/>
                </a:path>
              </a:pathLst>
            </a:custGeom>
            <a:grpFill/>
            <a:ln w="9525">
              <a:solidFill>
                <a:schemeClr val="tx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ea typeface="한컴 윤체 M" panose="02020603020101020101" pitchFamily="18" charset="-127"/>
              </a:endParaRPr>
            </a:p>
          </p:txBody>
        </p:sp>
        <p:sp>
          <p:nvSpPr>
            <p:cNvPr id="14" name="Freeform 7"/>
            <p:cNvSpPr>
              <a:spLocks/>
            </p:cNvSpPr>
            <p:nvPr/>
          </p:nvSpPr>
          <p:spPr bwMode="auto">
            <a:xfrm>
              <a:off x="-15298738" y="26931938"/>
              <a:ext cx="141288" cy="1081088"/>
            </a:xfrm>
            <a:custGeom>
              <a:avLst/>
              <a:gdLst>
                <a:gd name="T0" fmla="*/ 20 w 38"/>
                <a:gd name="T1" fmla="*/ 7 h 288"/>
                <a:gd name="T2" fmla="*/ 12 w 38"/>
                <a:gd name="T3" fmla="*/ 5 h 288"/>
                <a:gd name="T4" fmla="*/ 30 w 38"/>
                <a:gd name="T5" fmla="*/ 283 h 288"/>
                <a:gd name="T6" fmla="*/ 38 w 38"/>
                <a:gd name="T7" fmla="*/ 283 h 288"/>
                <a:gd name="T8" fmla="*/ 20 w 38"/>
                <a:gd name="T9" fmla="*/ 7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88">
                  <a:moveTo>
                    <a:pt x="20" y="7"/>
                  </a:moveTo>
                  <a:cubicBezTo>
                    <a:pt x="21" y="2"/>
                    <a:pt x="13" y="0"/>
                    <a:pt x="12" y="5"/>
                  </a:cubicBezTo>
                  <a:cubicBezTo>
                    <a:pt x="0" y="98"/>
                    <a:pt x="20" y="190"/>
                    <a:pt x="30" y="283"/>
                  </a:cubicBezTo>
                  <a:cubicBezTo>
                    <a:pt x="30" y="288"/>
                    <a:pt x="38" y="288"/>
                    <a:pt x="38" y="283"/>
                  </a:cubicBezTo>
                  <a:cubicBezTo>
                    <a:pt x="28" y="191"/>
                    <a:pt x="8" y="99"/>
                    <a:pt x="20" y="7"/>
                  </a:cubicBezTo>
                  <a:close/>
                </a:path>
              </a:pathLst>
            </a:custGeom>
            <a:grpFill/>
            <a:ln w="9525">
              <a:solidFill>
                <a:schemeClr val="tx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ea typeface="한컴 윤체 M" panose="02020603020101020101" pitchFamily="18" charset="-127"/>
              </a:endParaRPr>
            </a:p>
          </p:txBody>
        </p:sp>
        <p:sp>
          <p:nvSpPr>
            <p:cNvPr id="15" name="Freeform 8"/>
            <p:cNvSpPr>
              <a:spLocks/>
            </p:cNvSpPr>
            <p:nvPr/>
          </p:nvSpPr>
          <p:spPr bwMode="auto">
            <a:xfrm>
              <a:off x="-14709776" y="27003375"/>
              <a:ext cx="123825" cy="1425575"/>
            </a:xfrm>
            <a:custGeom>
              <a:avLst/>
              <a:gdLst>
                <a:gd name="T0" fmla="*/ 21 w 33"/>
                <a:gd name="T1" fmla="*/ 5 h 380"/>
                <a:gd name="T2" fmla="*/ 13 w 33"/>
                <a:gd name="T3" fmla="*/ 5 h 380"/>
                <a:gd name="T4" fmla="*/ 25 w 33"/>
                <a:gd name="T5" fmla="*/ 375 h 380"/>
                <a:gd name="T6" fmla="*/ 33 w 33"/>
                <a:gd name="T7" fmla="*/ 375 h 380"/>
                <a:gd name="T8" fmla="*/ 21 w 33"/>
                <a:gd name="T9" fmla="*/ 5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80">
                  <a:moveTo>
                    <a:pt x="21" y="5"/>
                  </a:moveTo>
                  <a:cubicBezTo>
                    <a:pt x="21" y="0"/>
                    <a:pt x="13" y="0"/>
                    <a:pt x="13" y="5"/>
                  </a:cubicBezTo>
                  <a:cubicBezTo>
                    <a:pt x="0" y="129"/>
                    <a:pt x="16" y="252"/>
                    <a:pt x="25" y="375"/>
                  </a:cubicBezTo>
                  <a:cubicBezTo>
                    <a:pt x="25" y="380"/>
                    <a:pt x="33" y="380"/>
                    <a:pt x="33" y="375"/>
                  </a:cubicBezTo>
                  <a:cubicBezTo>
                    <a:pt x="24" y="252"/>
                    <a:pt x="8" y="129"/>
                    <a:pt x="21" y="5"/>
                  </a:cubicBezTo>
                  <a:close/>
                </a:path>
              </a:pathLst>
            </a:custGeom>
            <a:grpFill/>
            <a:ln w="9525">
              <a:solidFill>
                <a:schemeClr val="tx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ea typeface="한컴 윤체 M" panose="02020603020101020101" pitchFamily="18" charset="-127"/>
              </a:endParaRPr>
            </a:p>
          </p:txBody>
        </p:sp>
        <p:sp>
          <p:nvSpPr>
            <p:cNvPr id="16" name="Freeform 9"/>
            <p:cNvSpPr>
              <a:spLocks/>
            </p:cNvSpPr>
            <p:nvPr/>
          </p:nvSpPr>
          <p:spPr bwMode="auto">
            <a:xfrm>
              <a:off x="-14593888" y="27284363"/>
              <a:ext cx="165100" cy="1843088"/>
            </a:xfrm>
            <a:custGeom>
              <a:avLst/>
              <a:gdLst>
                <a:gd name="T0" fmla="*/ 34 w 44"/>
                <a:gd name="T1" fmla="*/ 384 h 491"/>
                <a:gd name="T2" fmla="*/ 19 w 44"/>
                <a:gd name="T3" fmla="*/ 256 h 491"/>
                <a:gd name="T4" fmla="*/ 8 w 44"/>
                <a:gd name="T5" fmla="*/ 5 h 491"/>
                <a:gd name="T6" fmla="*/ 0 w 44"/>
                <a:gd name="T7" fmla="*/ 5 h 491"/>
                <a:gd name="T8" fmla="*/ 10 w 44"/>
                <a:gd name="T9" fmla="*/ 248 h 491"/>
                <a:gd name="T10" fmla="*/ 23 w 44"/>
                <a:gd name="T11" fmla="*/ 365 h 491"/>
                <a:gd name="T12" fmla="*/ 35 w 44"/>
                <a:gd name="T13" fmla="*/ 486 h 491"/>
                <a:gd name="T14" fmla="*/ 43 w 44"/>
                <a:gd name="T15" fmla="*/ 486 h 491"/>
                <a:gd name="T16" fmla="*/ 34 w 44"/>
                <a:gd name="T17" fmla="*/ 384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491">
                  <a:moveTo>
                    <a:pt x="34" y="384"/>
                  </a:moveTo>
                  <a:cubicBezTo>
                    <a:pt x="28" y="342"/>
                    <a:pt x="23" y="299"/>
                    <a:pt x="19" y="256"/>
                  </a:cubicBezTo>
                  <a:cubicBezTo>
                    <a:pt x="12" y="173"/>
                    <a:pt x="9" y="89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ubicBezTo>
                    <a:pt x="1" y="86"/>
                    <a:pt x="4" y="167"/>
                    <a:pt x="10" y="248"/>
                  </a:cubicBezTo>
                  <a:cubicBezTo>
                    <a:pt x="14" y="287"/>
                    <a:pt x="18" y="326"/>
                    <a:pt x="23" y="365"/>
                  </a:cubicBezTo>
                  <a:cubicBezTo>
                    <a:pt x="29" y="405"/>
                    <a:pt x="36" y="445"/>
                    <a:pt x="35" y="486"/>
                  </a:cubicBezTo>
                  <a:cubicBezTo>
                    <a:pt x="35" y="491"/>
                    <a:pt x="43" y="491"/>
                    <a:pt x="43" y="486"/>
                  </a:cubicBezTo>
                  <a:cubicBezTo>
                    <a:pt x="44" y="452"/>
                    <a:pt x="39" y="418"/>
                    <a:pt x="34" y="384"/>
                  </a:cubicBezTo>
                  <a:close/>
                </a:path>
              </a:pathLst>
            </a:custGeom>
            <a:grpFill/>
            <a:ln w="9525">
              <a:solidFill>
                <a:schemeClr val="tx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ea typeface="한컴 윤체 M" panose="02020603020101020101" pitchFamily="18" charset="-127"/>
              </a:endParaRPr>
            </a:p>
          </p:txBody>
        </p:sp>
        <p:sp>
          <p:nvSpPr>
            <p:cNvPr id="17" name="Freeform 10"/>
            <p:cNvSpPr>
              <a:spLocks/>
            </p:cNvSpPr>
            <p:nvPr/>
          </p:nvSpPr>
          <p:spPr bwMode="auto">
            <a:xfrm>
              <a:off x="-14506576" y="26981150"/>
              <a:ext cx="141288" cy="1573213"/>
            </a:xfrm>
            <a:custGeom>
              <a:avLst/>
              <a:gdLst>
                <a:gd name="T0" fmla="*/ 12 w 38"/>
                <a:gd name="T1" fmla="*/ 216 h 419"/>
                <a:gd name="T2" fmla="*/ 8 w 38"/>
                <a:gd name="T3" fmla="*/ 5 h 419"/>
                <a:gd name="T4" fmla="*/ 0 w 38"/>
                <a:gd name="T5" fmla="*/ 5 h 419"/>
                <a:gd name="T6" fmla="*/ 4 w 38"/>
                <a:gd name="T7" fmla="*/ 216 h 419"/>
                <a:gd name="T8" fmla="*/ 29 w 38"/>
                <a:gd name="T9" fmla="*/ 414 h 419"/>
                <a:gd name="T10" fmla="*/ 37 w 38"/>
                <a:gd name="T11" fmla="*/ 414 h 419"/>
                <a:gd name="T12" fmla="*/ 12 w 38"/>
                <a:gd name="T13" fmla="*/ 216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419">
                  <a:moveTo>
                    <a:pt x="12" y="216"/>
                  </a:moveTo>
                  <a:cubicBezTo>
                    <a:pt x="8" y="145"/>
                    <a:pt x="8" y="75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ubicBezTo>
                    <a:pt x="0" y="75"/>
                    <a:pt x="0" y="145"/>
                    <a:pt x="4" y="216"/>
                  </a:cubicBezTo>
                  <a:cubicBezTo>
                    <a:pt x="8" y="283"/>
                    <a:pt x="20" y="348"/>
                    <a:pt x="29" y="414"/>
                  </a:cubicBezTo>
                  <a:cubicBezTo>
                    <a:pt x="30" y="419"/>
                    <a:pt x="38" y="419"/>
                    <a:pt x="37" y="414"/>
                  </a:cubicBezTo>
                  <a:cubicBezTo>
                    <a:pt x="28" y="348"/>
                    <a:pt x="17" y="283"/>
                    <a:pt x="12" y="216"/>
                  </a:cubicBezTo>
                  <a:close/>
                </a:path>
              </a:pathLst>
            </a:custGeom>
            <a:grpFill/>
            <a:ln w="9525">
              <a:solidFill>
                <a:schemeClr val="tx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ea typeface="한컴 윤체 M" panose="02020603020101020101" pitchFamily="18" charset="-127"/>
              </a:endParaRPr>
            </a:p>
          </p:txBody>
        </p:sp>
        <p:sp>
          <p:nvSpPr>
            <p:cNvPr id="18" name="Freeform 11"/>
            <p:cNvSpPr>
              <a:spLocks/>
            </p:cNvSpPr>
            <p:nvPr/>
          </p:nvSpPr>
          <p:spPr bwMode="auto">
            <a:xfrm>
              <a:off x="-13939838" y="27479625"/>
              <a:ext cx="141288" cy="1223963"/>
            </a:xfrm>
            <a:custGeom>
              <a:avLst/>
              <a:gdLst>
                <a:gd name="T0" fmla="*/ 37 w 38"/>
                <a:gd name="T1" fmla="*/ 319 h 326"/>
                <a:gd name="T2" fmla="*/ 16 w 38"/>
                <a:gd name="T3" fmla="*/ 152 h 326"/>
                <a:gd name="T4" fmla="*/ 13 w 38"/>
                <a:gd name="T5" fmla="*/ 74 h 326"/>
                <a:gd name="T6" fmla="*/ 9 w 38"/>
                <a:gd name="T7" fmla="*/ 5 h 326"/>
                <a:gd name="T8" fmla="*/ 1 w 38"/>
                <a:gd name="T9" fmla="*/ 7 h 326"/>
                <a:gd name="T10" fmla="*/ 5 w 38"/>
                <a:gd name="T11" fmla="*/ 80 h 326"/>
                <a:gd name="T12" fmla="*/ 8 w 38"/>
                <a:gd name="T13" fmla="*/ 159 h 326"/>
                <a:gd name="T14" fmla="*/ 29 w 38"/>
                <a:gd name="T15" fmla="*/ 321 h 326"/>
                <a:gd name="T16" fmla="*/ 37 w 38"/>
                <a:gd name="T17" fmla="*/ 31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326">
                  <a:moveTo>
                    <a:pt x="37" y="319"/>
                  </a:moveTo>
                  <a:cubicBezTo>
                    <a:pt x="25" y="264"/>
                    <a:pt x="19" y="208"/>
                    <a:pt x="16" y="152"/>
                  </a:cubicBezTo>
                  <a:cubicBezTo>
                    <a:pt x="14" y="126"/>
                    <a:pt x="13" y="100"/>
                    <a:pt x="13" y="74"/>
                  </a:cubicBezTo>
                  <a:cubicBezTo>
                    <a:pt x="13" y="51"/>
                    <a:pt x="15" y="28"/>
                    <a:pt x="9" y="5"/>
                  </a:cubicBezTo>
                  <a:cubicBezTo>
                    <a:pt x="7" y="0"/>
                    <a:pt x="0" y="2"/>
                    <a:pt x="1" y="7"/>
                  </a:cubicBezTo>
                  <a:cubicBezTo>
                    <a:pt x="8" y="31"/>
                    <a:pt x="5" y="56"/>
                    <a:pt x="5" y="80"/>
                  </a:cubicBezTo>
                  <a:cubicBezTo>
                    <a:pt x="4" y="106"/>
                    <a:pt x="6" y="133"/>
                    <a:pt x="8" y="159"/>
                  </a:cubicBezTo>
                  <a:cubicBezTo>
                    <a:pt x="11" y="213"/>
                    <a:pt x="17" y="268"/>
                    <a:pt x="29" y="321"/>
                  </a:cubicBezTo>
                  <a:cubicBezTo>
                    <a:pt x="30" y="326"/>
                    <a:pt x="38" y="324"/>
                    <a:pt x="37" y="319"/>
                  </a:cubicBezTo>
                  <a:close/>
                </a:path>
              </a:pathLst>
            </a:custGeom>
            <a:grpFill/>
            <a:ln w="9525">
              <a:solidFill>
                <a:schemeClr val="tx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ea typeface="한컴 윤체 M" panose="02020603020101020101" pitchFamily="18" charset="-127"/>
              </a:endParaRPr>
            </a:p>
          </p:txBody>
        </p:sp>
        <p:sp>
          <p:nvSpPr>
            <p:cNvPr id="19" name="Freeform 12"/>
            <p:cNvSpPr>
              <a:spLocks/>
            </p:cNvSpPr>
            <p:nvPr/>
          </p:nvSpPr>
          <p:spPr bwMode="auto">
            <a:xfrm>
              <a:off x="-13873163" y="27101800"/>
              <a:ext cx="173038" cy="1984375"/>
            </a:xfrm>
            <a:custGeom>
              <a:avLst/>
              <a:gdLst>
                <a:gd name="T0" fmla="*/ 39 w 46"/>
                <a:gd name="T1" fmla="*/ 391 h 529"/>
                <a:gd name="T2" fmla="*/ 24 w 46"/>
                <a:gd name="T3" fmla="*/ 264 h 529"/>
                <a:gd name="T4" fmla="*/ 8 w 46"/>
                <a:gd name="T5" fmla="*/ 5 h 529"/>
                <a:gd name="T6" fmla="*/ 0 w 46"/>
                <a:gd name="T7" fmla="*/ 5 h 529"/>
                <a:gd name="T8" fmla="*/ 17 w 46"/>
                <a:gd name="T9" fmla="*/ 272 h 529"/>
                <a:gd name="T10" fmla="*/ 32 w 46"/>
                <a:gd name="T11" fmla="*/ 399 h 529"/>
                <a:gd name="T12" fmla="*/ 38 w 46"/>
                <a:gd name="T13" fmla="*/ 524 h 529"/>
                <a:gd name="T14" fmla="*/ 46 w 46"/>
                <a:gd name="T15" fmla="*/ 522 h 529"/>
                <a:gd name="T16" fmla="*/ 39 w 46"/>
                <a:gd name="T17" fmla="*/ 391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" h="529">
                  <a:moveTo>
                    <a:pt x="39" y="391"/>
                  </a:moveTo>
                  <a:cubicBezTo>
                    <a:pt x="39" y="348"/>
                    <a:pt x="30" y="307"/>
                    <a:pt x="24" y="264"/>
                  </a:cubicBezTo>
                  <a:cubicBezTo>
                    <a:pt x="13" y="178"/>
                    <a:pt x="13" y="91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ubicBezTo>
                    <a:pt x="5" y="94"/>
                    <a:pt x="6" y="183"/>
                    <a:pt x="17" y="272"/>
                  </a:cubicBezTo>
                  <a:cubicBezTo>
                    <a:pt x="23" y="314"/>
                    <a:pt x="31" y="356"/>
                    <a:pt x="32" y="399"/>
                  </a:cubicBezTo>
                  <a:cubicBezTo>
                    <a:pt x="32" y="441"/>
                    <a:pt x="30" y="483"/>
                    <a:pt x="38" y="524"/>
                  </a:cubicBezTo>
                  <a:cubicBezTo>
                    <a:pt x="39" y="529"/>
                    <a:pt x="46" y="527"/>
                    <a:pt x="46" y="522"/>
                  </a:cubicBezTo>
                  <a:cubicBezTo>
                    <a:pt x="38" y="479"/>
                    <a:pt x="40" y="435"/>
                    <a:pt x="39" y="391"/>
                  </a:cubicBezTo>
                  <a:close/>
                </a:path>
              </a:pathLst>
            </a:custGeom>
            <a:grpFill/>
            <a:ln w="9525">
              <a:solidFill>
                <a:schemeClr val="tx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ea typeface="한컴 윤체 M" panose="02020603020101020101" pitchFamily="18" charset="-127"/>
              </a:endParaRPr>
            </a:p>
          </p:txBody>
        </p:sp>
        <p:sp>
          <p:nvSpPr>
            <p:cNvPr id="20" name="Freeform 13"/>
            <p:cNvSpPr>
              <a:spLocks/>
            </p:cNvSpPr>
            <p:nvPr/>
          </p:nvSpPr>
          <p:spPr bwMode="auto">
            <a:xfrm>
              <a:off x="-13771563" y="27495500"/>
              <a:ext cx="173038" cy="1677988"/>
            </a:xfrm>
            <a:custGeom>
              <a:avLst/>
              <a:gdLst>
                <a:gd name="T0" fmla="*/ 25 w 46"/>
                <a:gd name="T1" fmla="*/ 220 h 447"/>
                <a:gd name="T2" fmla="*/ 15 w 46"/>
                <a:gd name="T3" fmla="*/ 107 h 447"/>
                <a:gd name="T4" fmla="*/ 9 w 46"/>
                <a:gd name="T5" fmla="*/ 5 h 447"/>
                <a:gd name="T6" fmla="*/ 1 w 46"/>
                <a:gd name="T7" fmla="*/ 7 h 447"/>
                <a:gd name="T8" fmla="*/ 7 w 46"/>
                <a:gd name="T9" fmla="*/ 107 h 447"/>
                <a:gd name="T10" fmla="*/ 14 w 46"/>
                <a:gd name="T11" fmla="*/ 207 h 447"/>
                <a:gd name="T12" fmla="*/ 30 w 46"/>
                <a:gd name="T13" fmla="*/ 327 h 447"/>
                <a:gd name="T14" fmla="*/ 37 w 46"/>
                <a:gd name="T15" fmla="*/ 442 h 447"/>
                <a:gd name="T16" fmla="*/ 45 w 46"/>
                <a:gd name="T17" fmla="*/ 442 h 447"/>
                <a:gd name="T18" fmla="*/ 25 w 46"/>
                <a:gd name="T19" fmla="*/ 220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" h="447">
                  <a:moveTo>
                    <a:pt x="25" y="220"/>
                  </a:moveTo>
                  <a:cubicBezTo>
                    <a:pt x="18" y="182"/>
                    <a:pt x="14" y="145"/>
                    <a:pt x="15" y="107"/>
                  </a:cubicBezTo>
                  <a:cubicBezTo>
                    <a:pt x="15" y="73"/>
                    <a:pt x="17" y="39"/>
                    <a:pt x="9" y="5"/>
                  </a:cubicBezTo>
                  <a:cubicBezTo>
                    <a:pt x="8" y="0"/>
                    <a:pt x="0" y="2"/>
                    <a:pt x="1" y="7"/>
                  </a:cubicBezTo>
                  <a:cubicBezTo>
                    <a:pt x="9" y="40"/>
                    <a:pt x="7" y="74"/>
                    <a:pt x="7" y="107"/>
                  </a:cubicBezTo>
                  <a:cubicBezTo>
                    <a:pt x="6" y="141"/>
                    <a:pt x="9" y="174"/>
                    <a:pt x="14" y="207"/>
                  </a:cubicBezTo>
                  <a:cubicBezTo>
                    <a:pt x="21" y="247"/>
                    <a:pt x="27" y="286"/>
                    <a:pt x="30" y="327"/>
                  </a:cubicBezTo>
                  <a:cubicBezTo>
                    <a:pt x="32" y="365"/>
                    <a:pt x="33" y="404"/>
                    <a:pt x="37" y="442"/>
                  </a:cubicBezTo>
                  <a:cubicBezTo>
                    <a:pt x="38" y="447"/>
                    <a:pt x="46" y="447"/>
                    <a:pt x="45" y="442"/>
                  </a:cubicBezTo>
                  <a:cubicBezTo>
                    <a:pt x="37" y="368"/>
                    <a:pt x="37" y="294"/>
                    <a:pt x="25" y="220"/>
                  </a:cubicBezTo>
                  <a:close/>
                </a:path>
              </a:pathLst>
            </a:custGeom>
            <a:grpFill/>
            <a:ln w="9525">
              <a:solidFill>
                <a:schemeClr val="tx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ea typeface="한컴 윤체 M" panose="02020603020101020101" pitchFamily="18" charset="-127"/>
              </a:endParaRPr>
            </a:p>
          </p:txBody>
        </p:sp>
        <p:sp>
          <p:nvSpPr>
            <p:cNvPr id="21" name="Freeform 14"/>
            <p:cNvSpPr>
              <a:spLocks/>
            </p:cNvSpPr>
            <p:nvPr/>
          </p:nvSpPr>
          <p:spPr bwMode="auto">
            <a:xfrm>
              <a:off x="-13336588" y="27160538"/>
              <a:ext cx="184150" cy="1947863"/>
            </a:xfrm>
            <a:custGeom>
              <a:avLst/>
              <a:gdLst>
                <a:gd name="T0" fmla="*/ 19 w 49"/>
                <a:gd name="T1" fmla="*/ 267 h 519"/>
                <a:gd name="T2" fmla="*/ 9 w 49"/>
                <a:gd name="T3" fmla="*/ 131 h 519"/>
                <a:gd name="T4" fmla="*/ 9 w 49"/>
                <a:gd name="T5" fmla="*/ 5 h 519"/>
                <a:gd name="T6" fmla="*/ 1 w 49"/>
                <a:gd name="T7" fmla="*/ 5 h 519"/>
                <a:gd name="T8" fmla="*/ 2 w 49"/>
                <a:gd name="T9" fmla="*/ 124 h 519"/>
                <a:gd name="T10" fmla="*/ 9 w 49"/>
                <a:gd name="T11" fmla="*/ 253 h 519"/>
                <a:gd name="T12" fmla="*/ 26 w 49"/>
                <a:gd name="T13" fmla="*/ 382 h 519"/>
                <a:gd name="T14" fmla="*/ 40 w 49"/>
                <a:gd name="T15" fmla="*/ 514 h 519"/>
                <a:gd name="T16" fmla="*/ 48 w 49"/>
                <a:gd name="T17" fmla="*/ 514 h 519"/>
                <a:gd name="T18" fmla="*/ 19 w 49"/>
                <a:gd name="T19" fmla="*/ 267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519">
                  <a:moveTo>
                    <a:pt x="19" y="267"/>
                  </a:moveTo>
                  <a:cubicBezTo>
                    <a:pt x="12" y="222"/>
                    <a:pt x="9" y="177"/>
                    <a:pt x="9" y="131"/>
                  </a:cubicBezTo>
                  <a:cubicBezTo>
                    <a:pt x="10" y="89"/>
                    <a:pt x="14" y="47"/>
                    <a:pt x="9" y="5"/>
                  </a:cubicBezTo>
                  <a:cubicBezTo>
                    <a:pt x="9" y="0"/>
                    <a:pt x="1" y="0"/>
                    <a:pt x="1" y="5"/>
                  </a:cubicBezTo>
                  <a:cubicBezTo>
                    <a:pt x="6" y="44"/>
                    <a:pt x="3" y="84"/>
                    <a:pt x="2" y="124"/>
                  </a:cubicBezTo>
                  <a:cubicBezTo>
                    <a:pt x="0" y="167"/>
                    <a:pt x="3" y="210"/>
                    <a:pt x="9" y="253"/>
                  </a:cubicBezTo>
                  <a:cubicBezTo>
                    <a:pt x="14" y="296"/>
                    <a:pt x="22" y="339"/>
                    <a:pt x="26" y="382"/>
                  </a:cubicBezTo>
                  <a:cubicBezTo>
                    <a:pt x="31" y="426"/>
                    <a:pt x="35" y="470"/>
                    <a:pt x="40" y="514"/>
                  </a:cubicBezTo>
                  <a:cubicBezTo>
                    <a:pt x="41" y="519"/>
                    <a:pt x="49" y="519"/>
                    <a:pt x="48" y="514"/>
                  </a:cubicBezTo>
                  <a:cubicBezTo>
                    <a:pt x="38" y="431"/>
                    <a:pt x="30" y="349"/>
                    <a:pt x="19" y="267"/>
                  </a:cubicBezTo>
                  <a:close/>
                </a:path>
              </a:pathLst>
            </a:custGeom>
            <a:grpFill/>
            <a:ln w="9525">
              <a:solidFill>
                <a:schemeClr val="tx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ea typeface="한컴 윤체 M" panose="02020603020101020101" pitchFamily="18" charset="-127"/>
              </a:endParaRPr>
            </a:p>
          </p:txBody>
        </p:sp>
        <p:sp>
          <p:nvSpPr>
            <p:cNvPr id="22" name="Freeform 15"/>
            <p:cNvSpPr>
              <a:spLocks/>
            </p:cNvSpPr>
            <p:nvPr/>
          </p:nvSpPr>
          <p:spPr bwMode="auto">
            <a:xfrm>
              <a:off x="-13265151" y="27603450"/>
              <a:ext cx="195263" cy="1565275"/>
            </a:xfrm>
            <a:custGeom>
              <a:avLst/>
              <a:gdLst>
                <a:gd name="T0" fmla="*/ 50 w 52"/>
                <a:gd name="T1" fmla="*/ 410 h 417"/>
                <a:gd name="T2" fmla="*/ 40 w 52"/>
                <a:gd name="T3" fmla="*/ 314 h 417"/>
                <a:gd name="T4" fmla="*/ 33 w 52"/>
                <a:gd name="T5" fmla="*/ 220 h 417"/>
                <a:gd name="T6" fmla="*/ 14 w 52"/>
                <a:gd name="T7" fmla="*/ 5 h 417"/>
                <a:gd name="T8" fmla="*/ 6 w 52"/>
                <a:gd name="T9" fmla="*/ 5 h 417"/>
                <a:gd name="T10" fmla="*/ 23 w 52"/>
                <a:gd name="T11" fmla="*/ 208 h 417"/>
                <a:gd name="T12" fmla="*/ 32 w 52"/>
                <a:gd name="T13" fmla="*/ 314 h 417"/>
                <a:gd name="T14" fmla="*/ 42 w 52"/>
                <a:gd name="T15" fmla="*/ 412 h 417"/>
                <a:gd name="T16" fmla="*/ 50 w 52"/>
                <a:gd name="T17" fmla="*/ 410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" h="417">
                  <a:moveTo>
                    <a:pt x="50" y="410"/>
                  </a:moveTo>
                  <a:cubicBezTo>
                    <a:pt x="41" y="378"/>
                    <a:pt x="40" y="346"/>
                    <a:pt x="40" y="314"/>
                  </a:cubicBezTo>
                  <a:cubicBezTo>
                    <a:pt x="40" y="282"/>
                    <a:pt x="37" y="251"/>
                    <a:pt x="33" y="220"/>
                  </a:cubicBezTo>
                  <a:cubicBezTo>
                    <a:pt x="23" y="149"/>
                    <a:pt x="7" y="78"/>
                    <a:pt x="14" y="5"/>
                  </a:cubicBezTo>
                  <a:cubicBezTo>
                    <a:pt x="15" y="0"/>
                    <a:pt x="7" y="0"/>
                    <a:pt x="6" y="5"/>
                  </a:cubicBezTo>
                  <a:cubicBezTo>
                    <a:pt x="0" y="73"/>
                    <a:pt x="13" y="141"/>
                    <a:pt x="23" y="208"/>
                  </a:cubicBezTo>
                  <a:cubicBezTo>
                    <a:pt x="28" y="243"/>
                    <a:pt x="32" y="278"/>
                    <a:pt x="32" y="314"/>
                  </a:cubicBezTo>
                  <a:cubicBezTo>
                    <a:pt x="32" y="347"/>
                    <a:pt x="33" y="380"/>
                    <a:pt x="42" y="412"/>
                  </a:cubicBezTo>
                  <a:cubicBezTo>
                    <a:pt x="44" y="417"/>
                    <a:pt x="52" y="415"/>
                    <a:pt x="50" y="410"/>
                  </a:cubicBezTo>
                  <a:close/>
                </a:path>
              </a:pathLst>
            </a:custGeom>
            <a:grpFill/>
            <a:ln w="9525">
              <a:solidFill>
                <a:schemeClr val="tx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ea typeface="한컴 윤체 M" panose="02020603020101020101" pitchFamily="18" charset="-127"/>
              </a:endParaRPr>
            </a:p>
          </p:txBody>
        </p:sp>
        <p:sp>
          <p:nvSpPr>
            <p:cNvPr id="23" name="Freeform 16"/>
            <p:cNvSpPr>
              <a:spLocks/>
            </p:cNvSpPr>
            <p:nvPr/>
          </p:nvSpPr>
          <p:spPr bwMode="auto">
            <a:xfrm>
              <a:off x="-13242926" y="27190700"/>
              <a:ext cx="241300" cy="1677988"/>
            </a:xfrm>
            <a:custGeom>
              <a:avLst/>
              <a:gdLst>
                <a:gd name="T0" fmla="*/ 20 w 64"/>
                <a:gd name="T1" fmla="*/ 5 h 447"/>
                <a:gd name="T2" fmla="*/ 12 w 64"/>
                <a:gd name="T3" fmla="*/ 5 h 447"/>
                <a:gd name="T4" fmla="*/ 55 w 64"/>
                <a:gd name="T5" fmla="*/ 442 h 447"/>
                <a:gd name="T6" fmla="*/ 63 w 64"/>
                <a:gd name="T7" fmla="*/ 440 h 447"/>
                <a:gd name="T8" fmla="*/ 20 w 64"/>
                <a:gd name="T9" fmla="*/ 5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447">
                  <a:moveTo>
                    <a:pt x="20" y="5"/>
                  </a:moveTo>
                  <a:cubicBezTo>
                    <a:pt x="21" y="0"/>
                    <a:pt x="13" y="0"/>
                    <a:pt x="12" y="5"/>
                  </a:cubicBezTo>
                  <a:cubicBezTo>
                    <a:pt x="0" y="152"/>
                    <a:pt x="34" y="297"/>
                    <a:pt x="55" y="442"/>
                  </a:cubicBezTo>
                  <a:cubicBezTo>
                    <a:pt x="56" y="447"/>
                    <a:pt x="64" y="445"/>
                    <a:pt x="63" y="440"/>
                  </a:cubicBezTo>
                  <a:cubicBezTo>
                    <a:pt x="42" y="296"/>
                    <a:pt x="8" y="151"/>
                    <a:pt x="20" y="5"/>
                  </a:cubicBezTo>
                  <a:close/>
                </a:path>
              </a:pathLst>
            </a:custGeom>
            <a:grpFill/>
            <a:ln w="9525">
              <a:solidFill>
                <a:schemeClr val="tx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ea typeface="한컴 윤체 M" panose="02020603020101020101" pitchFamily="18" charset="-127"/>
              </a:endParaRPr>
            </a:p>
          </p:txBody>
        </p:sp>
        <p:sp>
          <p:nvSpPr>
            <p:cNvPr id="24" name="Freeform 17"/>
            <p:cNvSpPr>
              <a:spLocks/>
            </p:cNvSpPr>
            <p:nvPr/>
          </p:nvSpPr>
          <p:spPr bwMode="auto">
            <a:xfrm>
              <a:off x="-16954501" y="25817513"/>
              <a:ext cx="33338" cy="255588"/>
            </a:xfrm>
            <a:custGeom>
              <a:avLst/>
              <a:gdLst>
                <a:gd name="T0" fmla="*/ 1 w 9"/>
                <a:gd name="T1" fmla="*/ 5 h 68"/>
                <a:gd name="T2" fmla="*/ 0 w 9"/>
                <a:gd name="T3" fmla="*/ 63 h 68"/>
                <a:gd name="T4" fmla="*/ 8 w 9"/>
                <a:gd name="T5" fmla="*/ 63 h 68"/>
                <a:gd name="T6" fmla="*/ 9 w 9"/>
                <a:gd name="T7" fmla="*/ 5 h 68"/>
                <a:gd name="T8" fmla="*/ 1 w 9"/>
                <a:gd name="T9" fmla="*/ 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68">
                  <a:moveTo>
                    <a:pt x="1" y="5"/>
                  </a:moveTo>
                  <a:cubicBezTo>
                    <a:pt x="1" y="24"/>
                    <a:pt x="0" y="44"/>
                    <a:pt x="0" y="63"/>
                  </a:cubicBezTo>
                  <a:cubicBezTo>
                    <a:pt x="0" y="68"/>
                    <a:pt x="8" y="68"/>
                    <a:pt x="8" y="63"/>
                  </a:cubicBezTo>
                  <a:cubicBezTo>
                    <a:pt x="8" y="44"/>
                    <a:pt x="9" y="24"/>
                    <a:pt x="9" y="5"/>
                  </a:cubicBezTo>
                  <a:cubicBezTo>
                    <a:pt x="9" y="0"/>
                    <a:pt x="1" y="0"/>
                    <a:pt x="1" y="5"/>
                  </a:cubicBezTo>
                  <a:close/>
                </a:path>
              </a:pathLst>
            </a:custGeom>
            <a:grpFill/>
            <a:ln w="9525">
              <a:solidFill>
                <a:schemeClr val="tx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ea typeface="한컴 윤체 M" panose="02020603020101020101" pitchFamily="18" charset="-127"/>
              </a:endParaRPr>
            </a:p>
          </p:txBody>
        </p:sp>
        <p:sp>
          <p:nvSpPr>
            <p:cNvPr id="25" name="Freeform 18"/>
            <p:cNvSpPr>
              <a:spLocks/>
            </p:cNvSpPr>
            <p:nvPr/>
          </p:nvSpPr>
          <p:spPr bwMode="auto">
            <a:xfrm>
              <a:off x="-21297901" y="26970038"/>
              <a:ext cx="79375" cy="284163"/>
            </a:xfrm>
            <a:custGeom>
              <a:avLst/>
              <a:gdLst>
                <a:gd name="T0" fmla="*/ 20 w 21"/>
                <a:gd name="T1" fmla="*/ 69 h 76"/>
                <a:gd name="T2" fmla="*/ 9 w 21"/>
                <a:gd name="T3" fmla="*/ 5 h 76"/>
                <a:gd name="T4" fmla="*/ 1 w 21"/>
                <a:gd name="T5" fmla="*/ 7 h 76"/>
                <a:gd name="T6" fmla="*/ 12 w 21"/>
                <a:gd name="T7" fmla="*/ 71 h 76"/>
                <a:gd name="T8" fmla="*/ 20 w 21"/>
                <a:gd name="T9" fmla="*/ 6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76">
                  <a:moveTo>
                    <a:pt x="20" y="69"/>
                  </a:moveTo>
                  <a:cubicBezTo>
                    <a:pt x="14" y="48"/>
                    <a:pt x="14" y="26"/>
                    <a:pt x="9" y="5"/>
                  </a:cubicBezTo>
                  <a:cubicBezTo>
                    <a:pt x="8" y="0"/>
                    <a:pt x="0" y="2"/>
                    <a:pt x="1" y="7"/>
                  </a:cubicBezTo>
                  <a:cubicBezTo>
                    <a:pt x="6" y="29"/>
                    <a:pt x="6" y="50"/>
                    <a:pt x="12" y="71"/>
                  </a:cubicBezTo>
                  <a:cubicBezTo>
                    <a:pt x="13" y="76"/>
                    <a:pt x="21" y="74"/>
                    <a:pt x="20" y="69"/>
                  </a:cubicBezTo>
                  <a:close/>
                </a:path>
              </a:pathLst>
            </a:custGeom>
            <a:grpFill/>
            <a:ln w="9525">
              <a:solidFill>
                <a:schemeClr val="tx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ea typeface="한컴 윤체 M" panose="02020603020101020101" pitchFamily="18" charset="-127"/>
              </a:endParaRPr>
            </a:p>
          </p:txBody>
        </p:sp>
        <p:sp>
          <p:nvSpPr>
            <p:cNvPr id="26" name="Freeform 19"/>
            <p:cNvSpPr>
              <a:spLocks/>
            </p:cNvSpPr>
            <p:nvPr/>
          </p:nvSpPr>
          <p:spPr bwMode="auto">
            <a:xfrm>
              <a:off x="-19627851" y="25847675"/>
              <a:ext cx="41275" cy="198438"/>
            </a:xfrm>
            <a:custGeom>
              <a:avLst/>
              <a:gdLst>
                <a:gd name="T0" fmla="*/ 3 w 11"/>
                <a:gd name="T1" fmla="*/ 5 h 53"/>
                <a:gd name="T2" fmla="*/ 0 w 11"/>
                <a:gd name="T3" fmla="*/ 48 h 53"/>
                <a:gd name="T4" fmla="*/ 8 w 11"/>
                <a:gd name="T5" fmla="*/ 48 h 53"/>
                <a:gd name="T6" fmla="*/ 11 w 11"/>
                <a:gd name="T7" fmla="*/ 5 h 53"/>
                <a:gd name="T8" fmla="*/ 3 w 11"/>
                <a:gd name="T9" fmla="*/ 5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53">
                  <a:moveTo>
                    <a:pt x="3" y="5"/>
                  </a:moveTo>
                  <a:cubicBezTo>
                    <a:pt x="1" y="20"/>
                    <a:pt x="1" y="34"/>
                    <a:pt x="0" y="48"/>
                  </a:cubicBezTo>
                  <a:cubicBezTo>
                    <a:pt x="0" y="53"/>
                    <a:pt x="8" y="53"/>
                    <a:pt x="8" y="48"/>
                  </a:cubicBezTo>
                  <a:cubicBezTo>
                    <a:pt x="9" y="34"/>
                    <a:pt x="9" y="20"/>
                    <a:pt x="11" y="5"/>
                  </a:cubicBezTo>
                  <a:cubicBezTo>
                    <a:pt x="11" y="0"/>
                    <a:pt x="3" y="0"/>
                    <a:pt x="3" y="5"/>
                  </a:cubicBezTo>
                  <a:close/>
                </a:path>
              </a:pathLst>
            </a:custGeom>
            <a:grpFill/>
            <a:ln w="9525">
              <a:solidFill>
                <a:schemeClr val="tx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ea typeface="한컴 윤체 M" panose="02020603020101020101" pitchFamily="18" charset="-127"/>
              </a:endParaRPr>
            </a:p>
          </p:txBody>
        </p:sp>
        <p:sp>
          <p:nvSpPr>
            <p:cNvPr id="27" name="Freeform 20"/>
            <p:cNvSpPr>
              <a:spLocks/>
            </p:cNvSpPr>
            <p:nvPr/>
          </p:nvSpPr>
          <p:spPr bwMode="auto">
            <a:xfrm>
              <a:off x="-16203613" y="27236738"/>
              <a:ext cx="85725" cy="1276350"/>
            </a:xfrm>
            <a:custGeom>
              <a:avLst/>
              <a:gdLst>
                <a:gd name="T0" fmla="*/ 8 w 23"/>
                <a:gd name="T1" fmla="*/ 5 h 340"/>
                <a:gd name="T2" fmla="*/ 0 w 23"/>
                <a:gd name="T3" fmla="*/ 5 h 340"/>
                <a:gd name="T4" fmla="*/ 15 w 23"/>
                <a:gd name="T5" fmla="*/ 335 h 340"/>
                <a:gd name="T6" fmla="*/ 23 w 23"/>
                <a:gd name="T7" fmla="*/ 335 h 340"/>
                <a:gd name="T8" fmla="*/ 8 w 23"/>
                <a:gd name="T9" fmla="*/ 5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340">
                  <a:moveTo>
                    <a:pt x="8" y="5"/>
                  </a:moveTo>
                  <a:cubicBezTo>
                    <a:pt x="8" y="0"/>
                    <a:pt x="0" y="0"/>
                    <a:pt x="0" y="5"/>
                  </a:cubicBezTo>
                  <a:cubicBezTo>
                    <a:pt x="0" y="115"/>
                    <a:pt x="14" y="225"/>
                    <a:pt x="15" y="335"/>
                  </a:cubicBezTo>
                  <a:cubicBezTo>
                    <a:pt x="15" y="340"/>
                    <a:pt x="23" y="340"/>
                    <a:pt x="23" y="335"/>
                  </a:cubicBezTo>
                  <a:cubicBezTo>
                    <a:pt x="22" y="225"/>
                    <a:pt x="8" y="115"/>
                    <a:pt x="8" y="5"/>
                  </a:cubicBezTo>
                  <a:close/>
                </a:path>
              </a:pathLst>
            </a:custGeom>
            <a:grpFill/>
            <a:ln w="9525">
              <a:solidFill>
                <a:schemeClr val="tx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ea typeface="한컴 윤체 M" panose="02020603020101020101" pitchFamily="18" charset="-127"/>
              </a:endParaRPr>
            </a:p>
          </p:txBody>
        </p:sp>
        <p:sp>
          <p:nvSpPr>
            <p:cNvPr id="28" name="Freeform 21"/>
            <p:cNvSpPr>
              <a:spLocks/>
            </p:cNvSpPr>
            <p:nvPr/>
          </p:nvSpPr>
          <p:spPr bwMode="auto">
            <a:xfrm>
              <a:off x="-16162338" y="26835100"/>
              <a:ext cx="71438" cy="798513"/>
            </a:xfrm>
            <a:custGeom>
              <a:avLst/>
              <a:gdLst>
                <a:gd name="T0" fmla="*/ 18 w 19"/>
                <a:gd name="T1" fmla="*/ 7 h 213"/>
                <a:gd name="T2" fmla="*/ 10 w 19"/>
                <a:gd name="T3" fmla="*/ 5 h 213"/>
                <a:gd name="T4" fmla="*/ 8 w 19"/>
                <a:gd name="T5" fmla="*/ 208 h 213"/>
                <a:gd name="T6" fmla="*/ 16 w 19"/>
                <a:gd name="T7" fmla="*/ 208 h 213"/>
                <a:gd name="T8" fmla="*/ 18 w 19"/>
                <a:gd name="T9" fmla="*/ 7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13">
                  <a:moveTo>
                    <a:pt x="18" y="7"/>
                  </a:moveTo>
                  <a:cubicBezTo>
                    <a:pt x="19" y="2"/>
                    <a:pt x="11" y="0"/>
                    <a:pt x="10" y="5"/>
                  </a:cubicBezTo>
                  <a:cubicBezTo>
                    <a:pt x="0" y="73"/>
                    <a:pt x="2" y="140"/>
                    <a:pt x="8" y="208"/>
                  </a:cubicBezTo>
                  <a:cubicBezTo>
                    <a:pt x="8" y="213"/>
                    <a:pt x="16" y="213"/>
                    <a:pt x="16" y="208"/>
                  </a:cubicBezTo>
                  <a:cubicBezTo>
                    <a:pt x="11" y="141"/>
                    <a:pt x="8" y="74"/>
                    <a:pt x="18" y="7"/>
                  </a:cubicBezTo>
                  <a:close/>
                </a:path>
              </a:pathLst>
            </a:custGeom>
            <a:grpFill/>
            <a:ln w="9525">
              <a:solidFill>
                <a:schemeClr val="tx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ea typeface="한컴 윤체 M" panose="02020603020101020101" pitchFamily="18" charset="-127"/>
              </a:endParaRPr>
            </a:p>
          </p:txBody>
        </p:sp>
        <p:sp>
          <p:nvSpPr>
            <p:cNvPr id="29" name="Freeform 22"/>
            <p:cNvSpPr>
              <a:spLocks/>
            </p:cNvSpPr>
            <p:nvPr/>
          </p:nvSpPr>
          <p:spPr bwMode="auto">
            <a:xfrm>
              <a:off x="-16065501" y="27225625"/>
              <a:ext cx="142875" cy="1687513"/>
            </a:xfrm>
            <a:custGeom>
              <a:avLst/>
              <a:gdLst>
                <a:gd name="T0" fmla="*/ 8 w 38"/>
                <a:gd name="T1" fmla="*/ 5 h 450"/>
                <a:gd name="T2" fmla="*/ 0 w 38"/>
                <a:gd name="T3" fmla="*/ 5 h 450"/>
                <a:gd name="T4" fmla="*/ 23 w 38"/>
                <a:gd name="T5" fmla="*/ 445 h 450"/>
                <a:gd name="T6" fmla="*/ 31 w 38"/>
                <a:gd name="T7" fmla="*/ 445 h 450"/>
                <a:gd name="T8" fmla="*/ 8 w 38"/>
                <a:gd name="T9" fmla="*/ 5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450">
                  <a:moveTo>
                    <a:pt x="8" y="5"/>
                  </a:moveTo>
                  <a:cubicBezTo>
                    <a:pt x="8" y="0"/>
                    <a:pt x="0" y="0"/>
                    <a:pt x="0" y="5"/>
                  </a:cubicBezTo>
                  <a:cubicBezTo>
                    <a:pt x="15" y="151"/>
                    <a:pt x="30" y="298"/>
                    <a:pt x="23" y="445"/>
                  </a:cubicBezTo>
                  <a:cubicBezTo>
                    <a:pt x="23" y="450"/>
                    <a:pt x="31" y="450"/>
                    <a:pt x="31" y="445"/>
                  </a:cubicBezTo>
                  <a:cubicBezTo>
                    <a:pt x="38" y="298"/>
                    <a:pt x="23" y="151"/>
                    <a:pt x="8" y="5"/>
                  </a:cubicBezTo>
                  <a:close/>
                </a:path>
              </a:pathLst>
            </a:custGeom>
            <a:grpFill/>
            <a:ln w="9525">
              <a:solidFill>
                <a:schemeClr val="tx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ea typeface="한컴 윤체 M" panose="02020603020101020101" pitchFamily="18" charset="-127"/>
              </a:endParaRPr>
            </a:p>
          </p:txBody>
        </p:sp>
        <p:sp>
          <p:nvSpPr>
            <p:cNvPr id="30" name="Freeform 23"/>
            <p:cNvSpPr>
              <a:spLocks/>
            </p:cNvSpPr>
            <p:nvPr/>
          </p:nvSpPr>
          <p:spPr bwMode="auto">
            <a:xfrm>
              <a:off x="-16244888" y="28095575"/>
              <a:ext cx="138113" cy="923925"/>
            </a:xfrm>
            <a:custGeom>
              <a:avLst/>
              <a:gdLst>
                <a:gd name="T0" fmla="*/ 8 w 37"/>
                <a:gd name="T1" fmla="*/ 5 h 246"/>
                <a:gd name="T2" fmla="*/ 0 w 37"/>
                <a:gd name="T3" fmla="*/ 5 h 246"/>
                <a:gd name="T4" fmla="*/ 28 w 37"/>
                <a:gd name="T5" fmla="*/ 241 h 246"/>
                <a:gd name="T6" fmla="*/ 36 w 37"/>
                <a:gd name="T7" fmla="*/ 239 h 246"/>
                <a:gd name="T8" fmla="*/ 8 w 37"/>
                <a:gd name="T9" fmla="*/ 5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246">
                  <a:moveTo>
                    <a:pt x="8" y="5"/>
                  </a:moveTo>
                  <a:cubicBezTo>
                    <a:pt x="8" y="0"/>
                    <a:pt x="0" y="0"/>
                    <a:pt x="0" y="5"/>
                  </a:cubicBezTo>
                  <a:cubicBezTo>
                    <a:pt x="8" y="84"/>
                    <a:pt x="15" y="163"/>
                    <a:pt x="28" y="241"/>
                  </a:cubicBezTo>
                  <a:cubicBezTo>
                    <a:pt x="29" y="246"/>
                    <a:pt x="37" y="244"/>
                    <a:pt x="36" y="239"/>
                  </a:cubicBezTo>
                  <a:cubicBezTo>
                    <a:pt x="23" y="161"/>
                    <a:pt x="16" y="83"/>
                    <a:pt x="8" y="5"/>
                  </a:cubicBezTo>
                  <a:close/>
                </a:path>
              </a:pathLst>
            </a:custGeom>
            <a:grpFill/>
            <a:ln w="9525">
              <a:solidFill>
                <a:schemeClr val="tx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ea typeface="한컴 윤체 M" panose="02020603020101020101" pitchFamily="18" charset="-127"/>
              </a:endParaRPr>
            </a:p>
          </p:txBody>
        </p:sp>
        <p:sp>
          <p:nvSpPr>
            <p:cNvPr id="31" name="Freeform 24"/>
            <p:cNvSpPr>
              <a:spLocks/>
            </p:cNvSpPr>
            <p:nvPr/>
          </p:nvSpPr>
          <p:spPr bwMode="auto">
            <a:xfrm>
              <a:off x="-17130713" y="26879550"/>
              <a:ext cx="66675" cy="1527175"/>
            </a:xfrm>
            <a:custGeom>
              <a:avLst/>
              <a:gdLst>
                <a:gd name="T0" fmla="*/ 10 w 18"/>
                <a:gd name="T1" fmla="*/ 5 h 407"/>
                <a:gd name="T2" fmla="*/ 0 w 18"/>
                <a:gd name="T3" fmla="*/ 402 h 407"/>
                <a:gd name="T4" fmla="*/ 8 w 18"/>
                <a:gd name="T5" fmla="*/ 402 h 407"/>
                <a:gd name="T6" fmla="*/ 18 w 18"/>
                <a:gd name="T7" fmla="*/ 5 h 407"/>
                <a:gd name="T8" fmla="*/ 10 w 18"/>
                <a:gd name="T9" fmla="*/ 5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07">
                  <a:moveTo>
                    <a:pt x="10" y="5"/>
                  </a:moveTo>
                  <a:cubicBezTo>
                    <a:pt x="7" y="137"/>
                    <a:pt x="2" y="270"/>
                    <a:pt x="0" y="402"/>
                  </a:cubicBezTo>
                  <a:cubicBezTo>
                    <a:pt x="0" y="407"/>
                    <a:pt x="8" y="407"/>
                    <a:pt x="8" y="402"/>
                  </a:cubicBezTo>
                  <a:cubicBezTo>
                    <a:pt x="10" y="270"/>
                    <a:pt x="15" y="137"/>
                    <a:pt x="18" y="5"/>
                  </a:cubicBezTo>
                  <a:cubicBezTo>
                    <a:pt x="18" y="0"/>
                    <a:pt x="10" y="0"/>
                    <a:pt x="10" y="5"/>
                  </a:cubicBezTo>
                  <a:close/>
                </a:path>
              </a:pathLst>
            </a:custGeom>
            <a:grpFill/>
            <a:ln w="9525">
              <a:solidFill>
                <a:schemeClr val="tx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ea typeface="한컴 윤체 M" panose="02020603020101020101" pitchFamily="18" charset="-127"/>
              </a:endParaRPr>
            </a:p>
          </p:txBody>
        </p:sp>
        <p:sp>
          <p:nvSpPr>
            <p:cNvPr id="32" name="Freeform 25"/>
            <p:cNvSpPr>
              <a:spLocks/>
            </p:cNvSpPr>
            <p:nvPr/>
          </p:nvSpPr>
          <p:spPr bwMode="auto">
            <a:xfrm>
              <a:off x="-16935451" y="27641550"/>
              <a:ext cx="88900" cy="1312863"/>
            </a:xfrm>
            <a:custGeom>
              <a:avLst/>
              <a:gdLst>
                <a:gd name="T0" fmla="*/ 21 w 24"/>
                <a:gd name="T1" fmla="*/ 172 h 350"/>
                <a:gd name="T2" fmla="*/ 10 w 24"/>
                <a:gd name="T3" fmla="*/ 5 h 350"/>
                <a:gd name="T4" fmla="*/ 2 w 24"/>
                <a:gd name="T5" fmla="*/ 5 h 350"/>
                <a:gd name="T6" fmla="*/ 13 w 24"/>
                <a:gd name="T7" fmla="*/ 172 h 350"/>
                <a:gd name="T8" fmla="*/ 15 w 24"/>
                <a:gd name="T9" fmla="*/ 345 h 350"/>
                <a:gd name="T10" fmla="*/ 23 w 24"/>
                <a:gd name="T11" fmla="*/ 345 h 350"/>
                <a:gd name="T12" fmla="*/ 21 w 24"/>
                <a:gd name="T13" fmla="*/ 172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350">
                  <a:moveTo>
                    <a:pt x="21" y="172"/>
                  </a:moveTo>
                  <a:cubicBezTo>
                    <a:pt x="18" y="116"/>
                    <a:pt x="8" y="61"/>
                    <a:pt x="10" y="5"/>
                  </a:cubicBezTo>
                  <a:cubicBezTo>
                    <a:pt x="10" y="0"/>
                    <a:pt x="2" y="0"/>
                    <a:pt x="2" y="5"/>
                  </a:cubicBezTo>
                  <a:cubicBezTo>
                    <a:pt x="0" y="61"/>
                    <a:pt x="9" y="116"/>
                    <a:pt x="13" y="172"/>
                  </a:cubicBezTo>
                  <a:cubicBezTo>
                    <a:pt x="16" y="229"/>
                    <a:pt x="16" y="288"/>
                    <a:pt x="15" y="345"/>
                  </a:cubicBezTo>
                  <a:cubicBezTo>
                    <a:pt x="15" y="350"/>
                    <a:pt x="23" y="350"/>
                    <a:pt x="23" y="345"/>
                  </a:cubicBezTo>
                  <a:cubicBezTo>
                    <a:pt x="24" y="287"/>
                    <a:pt x="24" y="229"/>
                    <a:pt x="21" y="172"/>
                  </a:cubicBezTo>
                  <a:close/>
                </a:path>
              </a:pathLst>
            </a:custGeom>
            <a:grpFill/>
            <a:ln w="9525">
              <a:solidFill>
                <a:schemeClr val="tx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ea typeface="한컴 윤체 M" panose="02020603020101020101" pitchFamily="18" charset="-127"/>
              </a:endParaRPr>
            </a:p>
          </p:txBody>
        </p:sp>
        <p:sp>
          <p:nvSpPr>
            <p:cNvPr id="33" name="Freeform 26"/>
            <p:cNvSpPr>
              <a:spLocks/>
            </p:cNvSpPr>
            <p:nvPr/>
          </p:nvSpPr>
          <p:spPr bwMode="auto">
            <a:xfrm>
              <a:off x="-18062576" y="26639838"/>
              <a:ext cx="90488" cy="1722438"/>
            </a:xfrm>
            <a:custGeom>
              <a:avLst/>
              <a:gdLst>
                <a:gd name="T0" fmla="*/ 14 w 24"/>
                <a:gd name="T1" fmla="*/ 5 h 459"/>
                <a:gd name="T2" fmla="*/ 6 w 24"/>
                <a:gd name="T3" fmla="*/ 7 h 459"/>
                <a:gd name="T4" fmla="*/ 5 w 24"/>
                <a:gd name="T5" fmla="*/ 229 h 459"/>
                <a:gd name="T6" fmla="*/ 3 w 24"/>
                <a:gd name="T7" fmla="*/ 454 h 459"/>
                <a:gd name="T8" fmla="*/ 11 w 24"/>
                <a:gd name="T9" fmla="*/ 454 h 459"/>
                <a:gd name="T10" fmla="*/ 13 w 24"/>
                <a:gd name="T11" fmla="*/ 229 h 459"/>
                <a:gd name="T12" fmla="*/ 14 w 24"/>
                <a:gd name="T13" fmla="*/ 5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459">
                  <a:moveTo>
                    <a:pt x="14" y="5"/>
                  </a:moveTo>
                  <a:cubicBezTo>
                    <a:pt x="13" y="0"/>
                    <a:pt x="5" y="2"/>
                    <a:pt x="6" y="7"/>
                  </a:cubicBezTo>
                  <a:cubicBezTo>
                    <a:pt x="16" y="81"/>
                    <a:pt x="9" y="155"/>
                    <a:pt x="5" y="229"/>
                  </a:cubicBezTo>
                  <a:cubicBezTo>
                    <a:pt x="0" y="304"/>
                    <a:pt x="0" y="379"/>
                    <a:pt x="3" y="454"/>
                  </a:cubicBezTo>
                  <a:cubicBezTo>
                    <a:pt x="3" y="459"/>
                    <a:pt x="11" y="459"/>
                    <a:pt x="11" y="454"/>
                  </a:cubicBezTo>
                  <a:cubicBezTo>
                    <a:pt x="8" y="379"/>
                    <a:pt x="9" y="304"/>
                    <a:pt x="13" y="229"/>
                  </a:cubicBezTo>
                  <a:cubicBezTo>
                    <a:pt x="17" y="154"/>
                    <a:pt x="24" y="80"/>
                    <a:pt x="14" y="5"/>
                  </a:cubicBezTo>
                  <a:close/>
                </a:path>
              </a:pathLst>
            </a:custGeom>
            <a:grpFill/>
            <a:ln w="9525">
              <a:solidFill>
                <a:schemeClr val="tx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ea typeface="한컴 윤체 M" panose="02020603020101020101" pitchFamily="18" charset="-127"/>
              </a:endParaRPr>
            </a:p>
          </p:txBody>
        </p:sp>
        <p:sp>
          <p:nvSpPr>
            <p:cNvPr id="34" name="Freeform 27"/>
            <p:cNvSpPr>
              <a:spLocks/>
            </p:cNvSpPr>
            <p:nvPr/>
          </p:nvSpPr>
          <p:spPr bwMode="auto">
            <a:xfrm>
              <a:off x="-19003963" y="26895425"/>
              <a:ext cx="79375" cy="1976438"/>
            </a:xfrm>
            <a:custGeom>
              <a:avLst/>
              <a:gdLst>
                <a:gd name="T0" fmla="*/ 12 w 21"/>
                <a:gd name="T1" fmla="*/ 266 h 527"/>
                <a:gd name="T2" fmla="*/ 14 w 21"/>
                <a:gd name="T3" fmla="*/ 137 h 527"/>
                <a:gd name="T4" fmla="*/ 21 w 21"/>
                <a:gd name="T5" fmla="*/ 7 h 527"/>
                <a:gd name="T6" fmla="*/ 13 w 21"/>
                <a:gd name="T7" fmla="*/ 5 h 527"/>
                <a:gd name="T8" fmla="*/ 6 w 21"/>
                <a:gd name="T9" fmla="*/ 122 h 527"/>
                <a:gd name="T10" fmla="*/ 4 w 21"/>
                <a:gd name="T11" fmla="*/ 258 h 527"/>
                <a:gd name="T12" fmla="*/ 10 w 21"/>
                <a:gd name="T13" fmla="*/ 522 h 527"/>
                <a:gd name="T14" fmla="*/ 18 w 21"/>
                <a:gd name="T15" fmla="*/ 522 h 527"/>
                <a:gd name="T16" fmla="*/ 12 w 21"/>
                <a:gd name="T17" fmla="*/ 266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527">
                  <a:moveTo>
                    <a:pt x="12" y="266"/>
                  </a:moveTo>
                  <a:cubicBezTo>
                    <a:pt x="13" y="223"/>
                    <a:pt x="14" y="180"/>
                    <a:pt x="14" y="137"/>
                  </a:cubicBezTo>
                  <a:cubicBezTo>
                    <a:pt x="14" y="93"/>
                    <a:pt x="13" y="50"/>
                    <a:pt x="21" y="7"/>
                  </a:cubicBezTo>
                  <a:cubicBezTo>
                    <a:pt x="21" y="2"/>
                    <a:pt x="14" y="0"/>
                    <a:pt x="13" y="5"/>
                  </a:cubicBezTo>
                  <a:cubicBezTo>
                    <a:pt x="6" y="44"/>
                    <a:pt x="6" y="83"/>
                    <a:pt x="6" y="122"/>
                  </a:cubicBezTo>
                  <a:cubicBezTo>
                    <a:pt x="6" y="167"/>
                    <a:pt x="5" y="213"/>
                    <a:pt x="4" y="258"/>
                  </a:cubicBezTo>
                  <a:cubicBezTo>
                    <a:pt x="3" y="346"/>
                    <a:pt x="0" y="435"/>
                    <a:pt x="10" y="522"/>
                  </a:cubicBezTo>
                  <a:cubicBezTo>
                    <a:pt x="11" y="527"/>
                    <a:pt x="19" y="527"/>
                    <a:pt x="18" y="522"/>
                  </a:cubicBezTo>
                  <a:cubicBezTo>
                    <a:pt x="8" y="437"/>
                    <a:pt x="11" y="351"/>
                    <a:pt x="12" y="266"/>
                  </a:cubicBezTo>
                  <a:close/>
                </a:path>
              </a:pathLst>
            </a:custGeom>
            <a:grpFill/>
            <a:ln w="9525">
              <a:solidFill>
                <a:schemeClr val="tx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ea typeface="한컴 윤체 M" panose="02020603020101020101" pitchFamily="18" charset="-127"/>
              </a:endParaRPr>
            </a:p>
          </p:txBody>
        </p:sp>
        <p:sp>
          <p:nvSpPr>
            <p:cNvPr id="35" name="Freeform 28"/>
            <p:cNvSpPr>
              <a:spLocks/>
            </p:cNvSpPr>
            <p:nvPr/>
          </p:nvSpPr>
          <p:spPr bwMode="auto">
            <a:xfrm>
              <a:off x="-18896013" y="26560463"/>
              <a:ext cx="95250" cy="1543050"/>
            </a:xfrm>
            <a:custGeom>
              <a:avLst/>
              <a:gdLst>
                <a:gd name="T0" fmla="*/ 11 w 25"/>
                <a:gd name="T1" fmla="*/ 206 h 411"/>
                <a:gd name="T2" fmla="*/ 14 w 25"/>
                <a:gd name="T3" fmla="*/ 5 h 411"/>
                <a:gd name="T4" fmla="*/ 6 w 25"/>
                <a:gd name="T5" fmla="*/ 7 h 411"/>
                <a:gd name="T6" fmla="*/ 3 w 25"/>
                <a:gd name="T7" fmla="*/ 199 h 411"/>
                <a:gd name="T8" fmla="*/ 4 w 25"/>
                <a:gd name="T9" fmla="*/ 404 h 411"/>
                <a:gd name="T10" fmla="*/ 12 w 25"/>
                <a:gd name="T11" fmla="*/ 406 h 411"/>
                <a:gd name="T12" fmla="*/ 11 w 25"/>
                <a:gd name="T13" fmla="*/ 206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411">
                  <a:moveTo>
                    <a:pt x="11" y="206"/>
                  </a:moveTo>
                  <a:cubicBezTo>
                    <a:pt x="13" y="139"/>
                    <a:pt x="25" y="72"/>
                    <a:pt x="14" y="5"/>
                  </a:cubicBezTo>
                  <a:cubicBezTo>
                    <a:pt x="13" y="0"/>
                    <a:pt x="6" y="2"/>
                    <a:pt x="6" y="7"/>
                  </a:cubicBezTo>
                  <a:cubicBezTo>
                    <a:pt x="17" y="71"/>
                    <a:pt x="6" y="135"/>
                    <a:pt x="3" y="199"/>
                  </a:cubicBezTo>
                  <a:cubicBezTo>
                    <a:pt x="0" y="267"/>
                    <a:pt x="14" y="336"/>
                    <a:pt x="4" y="404"/>
                  </a:cubicBezTo>
                  <a:cubicBezTo>
                    <a:pt x="3" y="409"/>
                    <a:pt x="11" y="411"/>
                    <a:pt x="12" y="406"/>
                  </a:cubicBezTo>
                  <a:cubicBezTo>
                    <a:pt x="21" y="339"/>
                    <a:pt x="9" y="273"/>
                    <a:pt x="11" y="206"/>
                  </a:cubicBezTo>
                  <a:close/>
                </a:path>
              </a:pathLst>
            </a:custGeom>
            <a:grpFill/>
            <a:ln w="9525">
              <a:solidFill>
                <a:schemeClr val="tx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ea typeface="한컴 윤체 M" panose="02020603020101020101" pitchFamily="18" charset="-127"/>
              </a:endParaRPr>
            </a:p>
          </p:txBody>
        </p:sp>
        <p:sp>
          <p:nvSpPr>
            <p:cNvPr id="36" name="Freeform 29"/>
            <p:cNvSpPr>
              <a:spLocks/>
            </p:cNvSpPr>
            <p:nvPr/>
          </p:nvSpPr>
          <p:spPr bwMode="auto">
            <a:xfrm>
              <a:off x="-19473863" y="26876375"/>
              <a:ext cx="79375" cy="1601788"/>
            </a:xfrm>
            <a:custGeom>
              <a:avLst/>
              <a:gdLst>
                <a:gd name="T0" fmla="*/ 19 w 21"/>
                <a:gd name="T1" fmla="*/ 5 h 427"/>
                <a:gd name="T2" fmla="*/ 11 w 21"/>
                <a:gd name="T3" fmla="*/ 5 h 427"/>
                <a:gd name="T4" fmla="*/ 0 w 21"/>
                <a:gd name="T5" fmla="*/ 422 h 427"/>
                <a:gd name="T6" fmla="*/ 8 w 21"/>
                <a:gd name="T7" fmla="*/ 422 h 427"/>
                <a:gd name="T8" fmla="*/ 19 w 21"/>
                <a:gd name="T9" fmla="*/ 5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427">
                  <a:moveTo>
                    <a:pt x="19" y="5"/>
                  </a:moveTo>
                  <a:cubicBezTo>
                    <a:pt x="19" y="0"/>
                    <a:pt x="11" y="0"/>
                    <a:pt x="11" y="5"/>
                  </a:cubicBezTo>
                  <a:cubicBezTo>
                    <a:pt x="13" y="144"/>
                    <a:pt x="1" y="283"/>
                    <a:pt x="0" y="422"/>
                  </a:cubicBezTo>
                  <a:cubicBezTo>
                    <a:pt x="0" y="427"/>
                    <a:pt x="8" y="427"/>
                    <a:pt x="8" y="422"/>
                  </a:cubicBezTo>
                  <a:cubicBezTo>
                    <a:pt x="9" y="283"/>
                    <a:pt x="21" y="144"/>
                    <a:pt x="19" y="5"/>
                  </a:cubicBezTo>
                  <a:close/>
                </a:path>
              </a:pathLst>
            </a:custGeom>
            <a:grpFill/>
            <a:ln w="9525">
              <a:solidFill>
                <a:schemeClr val="tx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ea typeface="한컴 윤체 M" panose="02020603020101020101" pitchFamily="18" charset="-127"/>
              </a:endParaRPr>
            </a:p>
          </p:txBody>
        </p:sp>
        <p:sp>
          <p:nvSpPr>
            <p:cNvPr id="37" name="Freeform 30"/>
            <p:cNvSpPr>
              <a:spLocks/>
            </p:cNvSpPr>
            <p:nvPr/>
          </p:nvSpPr>
          <p:spPr bwMode="auto">
            <a:xfrm>
              <a:off x="-19383376" y="26665238"/>
              <a:ext cx="115888" cy="1374775"/>
            </a:xfrm>
            <a:custGeom>
              <a:avLst/>
              <a:gdLst>
                <a:gd name="T0" fmla="*/ 15 w 31"/>
                <a:gd name="T1" fmla="*/ 5 h 366"/>
                <a:gd name="T2" fmla="*/ 7 w 31"/>
                <a:gd name="T3" fmla="*/ 7 h 366"/>
                <a:gd name="T4" fmla="*/ 0 w 31"/>
                <a:gd name="T5" fmla="*/ 361 h 366"/>
                <a:gd name="T6" fmla="*/ 8 w 31"/>
                <a:gd name="T7" fmla="*/ 361 h 366"/>
                <a:gd name="T8" fmla="*/ 15 w 31"/>
                <a:gd name="T9" fmla="*/ 5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66">
                  <a:moveTo>
                    <a:pt x="15" y="5"/>
                  </a:moveTo>
                  <a:cubicBezTo>
                    <a:pt x="14" y="0"/>
                    <a:pt x="6" y="2"/>
                    <a:pt x="7" y="7"/>
                  </a:cubicBezTo>
                  <a:cubicBezTo>
                    <a:pt x="24" y="125"/>
                    <a:pt x="1" y="243"/>
                    <a:pt x="0" y="361"/>
                  </a:cubicBezTo>
                  <a:cubicBezTo>
                    <a:pt x="0" y="366"/>
                    <a:pt x="8" y="366"/>
                    <a:pt x="8" y="361"/>
                  </a:cubicBezTo>
                  <a:cubicBezTo>
                    <a:pt x="9" y="242"/>
                    <a:pt x="31" y="123"/>
                    <a:pt x="15" y="5"/>
                  </a:cubicBezTo>
                  <a:close/>
                </a:path>
              </a:pathLst>
            </a:custGeom>
            <a:grpFill/>
            <a:ln w="9525">
              <a:solidFill>
                <a:schemeClr val="tx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ea typeface="한컴 윤체 M" panose="02020603020101020101" pitchFamily="18" charset="-127"/>
              </a:endParaRPr>
            </a:p>
          </p:txBody>
        </p:sp>
        <p:sp>
          <p:nvSpPr>
            <p:cNvPr id="38" name="Freeform 31"/>
            <p:cNvSpPr>
              <a:spLocks/>
            </p:cNvSpPr>
            <p:nvPr/>
          </p:nvSpPr>
          <p:spPr bwMode="auto">
            <a:xfrm>
              <a:off x="-19529426" y="28546425"/>
              <a:ext cx="49213" cy="427038"/>
            </a:xfrm>
            <a:custGeom>
              <a:avLst/>
              <a:gdLst>
                <a:gd name="T0" fmla="*/ 9 w 13"/>
                <a:gd name="T1" fmla="*/ 5 h 114"/>
                <a:gd name="T2" fmla="*/ 1 w 13"/>
                <a:gd name="T3" fmla="*/ 7 h 114"/>
                <a:gd name="T4" fmla="*/ 3 w 13"/>
                <a:gd name="T5" fmla="*/ 109 h 114"/>
                <a:gd name="T6" fmla="*/ 11 w 13"/>
                <a:gd name="T7" fmla="*/ 109 h 114"/>
                <a:gd name="T8" fmla="*/ 9 w 13"/>
                <a:gd name="T9" fmla="*/ 5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14">
                  <a:moveTo>
                    <a:pt x="9" y="5"/>
                  </a:moveTo>
                  <a:cubicBezTo>
                    <a:pt x="8" y="0"/>
                    <a:pt x="0" y="2"/>
                    <a:pt x="1" y="7"/>
                  </a:cubicBezTo>
                  <a:cubicBezTo>
                    <a:pt x="5" y="41"/>
                    <a:pt x="0" y="75"/>
                    <a:pt x="3" y="109"/>
                  </a:cubicBezTo>
                  <a:cubicBezTo>
                    <a:pt x="4" y="114"/>
                    <a:pt x="12" y="114"/>
                    <a:pt x="11" y="109"/>
                  </a:cubicBezTo>
                  <a:cubicBezTo>
                    <a:pt x="8" y="74"/>
                    <a:pt x="13" y="40"/>
                    <a:pt x="9" y="5"/>
                  </a:cubicBezTo>
                  <a:close/>
                </a:path>
              </a:pathLst>
            </a:custGeom>
            <a:grpFill/>
            <a:ln w="9525">
              <a:solidFill>
                <a:schemeClr val="tx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ea typeface="한컴 윤체 M" panose="02020603020101020101" pitchFamily="18" charset="-127"/>
              </a:endParaRPr>
            </a:p>
          </p:txBody>
        </p:sp>
        <p:sp>
          <p:nvSpPr>
            <p:cNvPr id="39" name="Freeform 32"/>
            <p:cNvSpPr>
              <a:spLocks/>
            </p:cNvSpPr>
            <p:nvPr/>
          </p:nvSpPr>
          <p:spPr bwMode="auto">
            <a:xfrm>
              <a:off x="-19942176" y="27116088"/>
              <a:ext cx="82550" cy="1493838"/>
            </a:xfrm>
            <a:custGeom>
              <a:avLst/>
              <a:gdLst>
                <a:gd name="T0" fmla="*/ 20 w 22"/>
                <a:gd name="T1" fmla="*/ 5 h 398"/>
                <a:gd name="T2" fmla="*/ 12 w 22"/>
                <a:gd name="T3" fmla="*/ 5 h 398"/>
                <a:gd name="T4" fmla="*/ 12 w 22"/>
                <a:gd name="T5" fmla="*/ 195 h 398"/>
                <a:gd name="T6" fmla="*/ 0 w 22"/>
                <a:gd name="T7" fmla="*/ 393 h 398"/>
                <a:gd name="T8" fmla="*/ 8 w 22"/>
                <a:gd name="T9" fmla="*/ 393 h 398"/>
                <a:gd name="T10" fmla="*/ 19 w 22"/>
                <a:gd name="T11" fmla="*/ 203 h 398"/>
                <a:gd name="T12" fmla="*/ 20 w 22"/>
                <a:gd name="T13" fmla="*/ 5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398">
                  <a:moveTo>
                    <a:pt x="20" y="5"/>
                  </a:moveTo>
                  <a:cubicBezTo>
                    <a:pt x="20" y="0"/>
                    <a:pt x="12" y="0"/>
                    <a:pt x="12" y="5"/>
                  </a:cubicBezTo>
                  <a:cubicBezTo>
                    <a:pt x="9" y="68"/>
                    <a:pt x="13" y="132"/>
                    <a:pt x="12" y="195"/>
                  </a:cubicBezTo>
                  <a:cubicBezTo>
                    <a:pt x="10" y="261"/>
                    <a:pt x="3" y="327"/>
                    <a:pt x="0" y="393"/>
                  </a:cubicBezTo>
                  <a:cubicBezTo>
                    <a:pt x="0" y="398"/>
                    <a:pt x="8" y="398"/>
                    <a:pt x="8" y="393"/>
                  </a:cubicBezTo>
                  <a:cubicBezTo>
                    <a:pt x="11" y="329"/>
                    <a:pt x="16" y="266"/>
                    <a:pt x="19" y="203"/>
                  </a:cubicBezTo>
                  <a:cubicBezTo>
                    <a:pt x="22" y="137"/>
                    <a:pt x="17" y="71"/>
                    <a:pt x="20" y="5"/>
                  </a:cubicBezTo>
                  <a:close/>
                </a:path>
              </a:pathLst>
            </a:custGeom>
            <a:grpFill/>
            <a:ln w="9525">
              <a:solidFill>
                <a:schemeClr val="tx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ea typeface="한컴 윤체 M" panose="02020603020101020101" pitchFamily="18" charset="-127"/>
              </a:endParaRPr>
            </a:p>
          </p:txBody>
        </p:sp>
        <p:sp>
          <p:nvSpPr>
            <p:cNvPr id="40" name="Freeform 33"/>
            <p:cNvSpPr>
              <a:spLocks/>
            </p:cNvSpPr>
            <p:nvPr/>
          </p:nvSpPr>
          <p:spPr bwMode="auto">
            <a:xfrm>
              <a:off x="-20337463" y="27355800"/>
              <a:ext cx="84138" cy="1333500"/>
            </a:xfrm>
            <a:custGeom>
              <a:avLst/>
              <a:gdLst>
                <a:gd name="T0" fmla="*/ 12 w 22"/>
                <a:gd name="T1" fmla="*/ 5 h 355"/>
                <a:gd name="T2" fmla="*/ 4 w 22"/>
                <a:gd name="T3" fmla="*/ 5 h 355"/>
                <a:gd name="T4" fmla="*/ 1 w 22"/>
                <a:gd name="T5" fmla="*/ 350 h 355"/>
                <a:gd name="T6" fmla="*/ 9 w 22"/>
                <a:gd name="T7" fmla="*/ 350 h 355"/>
                <a:gd name="T8" fmla="*/ 12 w 22"/>
                <a:gd name="T9" fmla="*/ 5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355">
                  <a:moveTo>
                    <a:pt x="12" y="5"/>
                  </a:moveTo>
                  <a:cubicBezTo>
                    <a:pt x="11" y="0"/>
                    <a:pt x="3" y="0"/>
                    <a:pt x="4" y="5"/>
                  </a:cubicBezTo>
                  <a:cubicBezTo>
                    <a:pt x="9" y="120"/>
                    <a:pt x="14" y="235"/>
                    <a:pt x="1" y="350"/>
                  </a:cubicBezTo>
                  <a:cubicBezTo>
                    <a:pt x="0" y="355"/>
                    <a:pt x="8" y="355"/>
                    <a:pt x="9" y="350"/>
                  </a:cubicBezTo>
                  <a:cubicBezTo>
                    <a:pt x="22" y="235"/>
                    <a:pt x="17" y="120"/>
                    <a:pt x="12" y="5"/>
                  </a:cubicBezTo>
                  <a:close/>
                </a:path>
              </a:pathLst>
            </a:custGeom>
            <a:grpFill/>
            <a:ln w="9525">
              <a:solidFill>
                <a:schemeClr val="tx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ea typeface="한컴 윤체 M" panose="02020603020101020101" pitchFamily="18" charset="-127"/>
              </a:endParaRPr>
            </a:p>
          </p:txBody>
        </p:sp>
        <p:sp>
          <p:nvSpPr>
            <p:cNvPr id="41" name="Freeform 34"/>
            <p:cNvSpPr>
              <a:spLocks/>
            </p:cNvSpPr>
            <p:nvPr/>
          </p:nvSpPr>
          <p:spPr bwMode="auto">
            <a:xfrm>
              <a:off x="-20404138" y="28632150"/>
              <a:ext cx="49213" cy="541338"/>
            </a:xfrm>
            <a:custGeom>
              <a:avLst/>
              <a:gdLst>
                <a:gd name="T0" fmla="*/ 8 w 13"/>
                <a:gd name="T1" fmla="*/ 5 h 144"/>
                <a:gd name="T2" fmla="*/ 0 w 13"/>
                <a:gd name="T3" fmla="*/ 5 h 144"/>
                <a:gd name="T4" fmla="*/ 3 w 13"/>
                <a:gd name="T5" fmla="*/ 139 h 144"/>
                <a:gd name="T6" fmla="*/ 11 w 13"/>
                <a:gd name="T7" fmla="*/ 139 h 144"/>
                <a:gd name="T8" fmla="*/ 8 w 13"/>
                <a:gd name="T9" fmla="*/ 5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44">
                  <a:moveTo>
                    <a:pt x="8" y="5"/>
                  </a:moveTo>
                  <a:cubicBezTo>
                    <a:pt x="8" y="0"/>
                    <a:pt x="0" y="0"/>
                    <a:pt x="0" y="5"/>
                  </a:cubicBezTo>
                  <a:cubicBezTo>
                    <a:pt x="5" y="49"/>
                    <a:pt x="3" y="94"/>
                    <a:pt x="3" y="139"/>
                  </a:cubicBezTo>
                  <a:cubicBezTo>
                    <a:pt x="3" y="144"/>
                    <a:pt x="11" y="144"/>
                    <a:pt x="11" y="139"/>
                  </a:cubicBezTo>
                  <a:cubicBezTo>
                    <a:pt x="11" y="94"/>
                    <a:pt x="13" y="49"/>
                    <a:pt x="8" y="5"/>
                  </a:cubicBezTo>
                  <a:close/>
                </a:path>
              </a:pathLst>
            </a:custGeom>
            <a:grpFill/>
            <a:ln w="9525">
              <a:solidFill>
                <a:schemeClr val="tx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ea typeface="한컴 윤체 M" panose="02020603020101020101" pitchFamily="18" charset="-127"/>
              </a:endParaRPr>
            </a:p>
          </p:txBody>
        </p:sp>
        <p:sp>
          <p:nvSpPr>
            <p:cNvPr id="42" name="Freeform 35"/>
            <p:cNvSpPr>
              <a:spLocks/>
            </p:cNvSpPr>
            <p:nvPr/>
          </p:nvSpPr>
          <p:spPr bwMode="auto">
            <a:xfrm>
              <a:off x="-20689888" y="27870150"/>
              <a:ext cx="71438" cy="1031875"/>
            </a:xfrm>
            <a:custGeom>
              <a:avLst/>
              <a:gdLst>
                <a:gd name="T0" fmla="*/ 14 w 19"/>
                <a:gd name="T1" fmla="*/ 5 h 275"/>
                <a:gd name="T2" fmla="*/ 6 w 19"/>
                <a:gd name="T3" fmla="*/ 5 h 275"/>
                <a:gd name="T4" fmla="*/ 1 w 19"/>
                <a:gd name="T5" fmla="*/ 133 h 275"/>
                <a:gd name="T6" fmla="*/ 0 w 19"/>
                <a:gd name="T7" fmla="*/ 270 h 275"/>
                <a:gd name="T8" fmla="*/ 8 w 19"/>
                <a:gd name="T9" fmla="*/ 270 h 275"/>
                <a:gd name="T10" fmla="*/ 9 w 19"/>
                <a:gd name="T11" fmla="*/ 133 h 275"/>
                <a:gd name="T12" fmla="*/ 14 w 19"/>
                <a:gd name="T13" fmla="*/ 5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75">
                  <a:moveTo>
                    <a:pt x="14" y="5"/>
                  </a:moveTo>
                  <a:cubicBezTo>
                    <a:pt x="13" y="0"/>
                    <a:pt x="5" y="0"/>
                    <a:pt x="6" y="5"/>
                  </a:cubicBezTo>
                  <a:cubicBezTo>
                    <a:pt x="11" y="48"/>
                    <a:pt x="3" y="90"/>
                    <a:pt x="1" y="133"/>
                  </a:cubicBezTo>
                  <a:cubicBezTo>
                    <a:pt x="0" y="178"/>
                    <a:pt x="0" y="224"/>
                    <a:pt x="0" y="270"/>
                  </a:cubicBezTo>
                  <a:cubicBezTo>
                    <a:pt x="0" y="275"/>
                    <a:pt x="8" y="275"/>
                    <a:pt x="8" y="270"/>
                  </a:cubicBezTo>
                  <a:cubicBezTo>
                    <a:pt x="8" y="224"/>
                    <a:pt x="8" y="178"/>
                    <a:pt x="9" y="133"/>
                  </a:cubicBezTo>
                  <a:cubicBezTo>
                    <a:pt x="10" y="90"/>
                    <a:pt x="19" y="48"/>
                    <a:pt x="14" y="5"/>
                  </a:cubicBezTo>
                  <a:close/>
                </a:path>
              </a:pathLst>
            </a:custGeom>
            <a:grpFill/>
            <a:ln w="9525">
              <a:solidFill>
                <a:schemeClr val="tx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ea typeface="한컴 윤체 M" panose="02020603020101020101" pitchFamily="18" charset="-127"/>
              </a:endParaRPr>
            </a:p>
          </p:txBody>
        </p:sp>
        <p:sp>
          <p:nvSpPr>
            <p:cNvPr id="43" name="Freeform 36"/>
            <p:cNvSpPr>
              <a:spLocks/>
            </p:cNvSpPr>
            <p:nvPr/>
          </p:nvSpPr>
          <p:spPr bwMode="auto">
            <a:xfrm>
              <a:off x="-21056601" y="27946350"/>
              <a:ext cx="93663" cy="1087438"/>
            </a:xfrm>
            <a:custGeom>
              <a:avLst/>
              <a:gdLst>
                <a:gd name="T0" fmla="*/ 17 w 25"/>
                <a:gd name="T1" fmla="*/ 5 h 290"/>
                <a:gd name="T2" fmla="*/ 0 w 25"/>
                <a:gd name="T3" fmla="*/ 285 h 290"/>
                <a:gd name="T4" fmla="*/ 8 w 25"/>
                <a:gd name="T5" fmla="*/ 285 h 290"/>
                <a:gd name="T6" fmla="*/ 25 w 25"/>
                <a:gd name="T7" fmla="*/ 5 h 290"/>
                <a:gd name="T8" fmla="*/ 17 w 25"/>
                <a:gd name="T9" fmla="*/ 5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90">
                  <a:moveTo>
                    <a:pt x="17" y="5"/>
                  </a:moveTo>
                  <a:cubicBezTo>
                    <a:pt x="15" y="99"/>
                    <a:pt x="1" y="191"/>
                    <a:pt x="0" y="285"/>
                  </a:cubicBezTo>
                  <a:cubicBezTo>
                    <a:pt x="0" y="290"/>
                    <a:pt x="8" y="290"/>
                    <a:pt x="8" y="285"/>
                  </a:cubicBezTo>
                  <a:cubicBezTo>
                    <a:pt x="9" y="191"/>
                    <a:pt x="23" y="99"/>
                    <a:pt x="25" y="5"/>
                  </a:cubicBezTo>
                  <a:cubicBezTo>
                    <a:pt x="25" y="0"/>
                    <a:pt x="17" y="0"/>
                    <a:pt x="17" y="5"/>
                  </a:cubicBezTo>
                  <a:close/>
                </a:path>
              </a:pathLst>
            </a:custGeom>
            <a:grpFill/>
            <a:ln w="9525">
              <a:solidFill>
                <a:schemeClr val="tx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ea typeface="한컴 윤체 M" panose="02020603020101020101" pitchFamily="18" charset="-127"/>
              </a:endParaRPr>
            </a:p>
          </p:txBody>
        </p:sp>
        <p:sp>
          <p:nvSpPr>
            <p:cNvPr id="44" name="Freeform 37"/>
            <p:cNvSpPr>
              <a:spLocks/>
            </p:cNvSpPr>
            <p:nvPr/>
          </p:nvSpPr>
          <p:spPr bwMode="auto">
            <a:xfrm>
              <a:off x="-21012151" y="28651200"/>
              <a:ext cx="85725" cy="787400"/>
            </a:xfrm>
            <a:custGeom>
              <a:avLst/>
              <a:gdLst>
                <a:gd name="T0" fmla="*/ 14 w 23"/>
                <a:gd name="T1" fmla="*/ 5 h 210"/>
                <a:gd name="T2" fmla="*/ 1 w 23"/>
                <a:gd name="T3" fmla="*/ 205 h 210"/>
                <a:gd name="T4" fmla="*/ 9 w 23"/>
                <a:gd name="T5" fmla="*/ 205 h 210"/>
                <a:gd name="T6" fmla="*/ 22 w 23"/>
                <a:gd name="T7" fmla="*/ 7 h 210"/>
                <a:gd name="T8" fmla="*/ 14 w 23"/>
                <a:gd name="T9" fmla="*/ 5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10">
                  <a:moveTo>
                    <a:pt x="14" y="5"/>
                  </a:moveTo>
                  <a:cubicBezTo>
                    <a:pt x="6" y="72"/>
                    <a:pt x="9" y="139"/>
                    <a:pt x="1" y="205"/>
                  </a:cubicBezTo>
                  <a:cubicBezTo>
                    <a:pt x="0" y="210"/>
                    <a:pt x="8" y="210"/>
                    <a:pt x="9" y="205"/>
                  </a:cubicBezTo>
                  <a:cubicBezTo>
                    <a:pt x="16" y="139"/>
                    <a:pt x="13" y="73"/>
                    <a:pt x="22" y="7"/>
                  </a:cubicBezTo>
                  <a:cubicBezTo>
                    <a:pt x="23" y="2"/>
                    <a:pt x="15" y="0"/>
                    <a:pt x="14" y="5"/>
                  </a:cubicBezTo>
                  <a:close/>
                </a:path>
              </a:pathLst>
            </a:custGeom>
            <a:grpFill/>
            <a:ln w="9525">
              <a:solidFill>
                <a:schemeClr val="tx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ea typeface="한컴 윤체 M" panose="02020603020101020101" pitchFamily="18" charset="-127"/>
              </a:endParaRPr>
            </a:p>
          </p:txBody>
        </p:sp>
        <p:sp>
          <p:nvSpPr>
            <p:cNvPr id="45" name="Freeform 38"/>
            <p:cNvSpPr>
              <a:spLocks/>
            </p:cNvSpPr>
            <p:nvPr/>
          </p:nvSpPr>
          <p:spPr bwMode="auto">
            <a:xfrm>
              <a:off x="-21328063" y="27916188"/>
              <a:ext cx="90488" cy="1263650"/>
            </a:xfrm>
            <a:custGeom>
              <a:avLst/>
              <a:gdLst>
                <a:gd name="T0" fmla="*/ 24 w 24"/>
                <a:gd name="T1" fmla="*/ 5 h 337"/>
                <a:gd name="T2" fmla="*/ 16 w 24"/>
                <a:gd name="T3" fmla="*/ 5 h 337"/>
                <a:gd name="T4" fmla="*/ 13 w 24"/>
                <a:gd name="T5" fmla="*/ 332 h 337"/>
                <a:gd name="T6" fmla="*/ 21 w 24"/>
                <a:gd name="T7" fmla="*/ 332 h 337"/>
                <a:gd name="T8" fmla="*/ 24 w 24"/>
                <a:gd name="T9" fmla="*/ 5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337">
                  <a:moveTo>
                    <a:pt x="24" y="5"/>
                  </a:moveTo>
                  <a:cubicBezTo>
                    <a:pt x="24" y="0"/>
                    <a:pt x="16" y="0"/>
                    <a:pt x="16" y="5"/>
                  </a:cubicBezTo>
                  <a:cubicBezTo>
                    <a:pt x="9" y="114"/>
                    <a:pt x="0" y="223"/>
                    <a:pt x="13" y="332"/>
                  </a:cubicBezTo>
                  <a:cubicBezTo>
                    <a:pt x="14" y="337"/>
                    <a:pt x="22" y="337"/>
                    <a:pt x="21" y="332"/>
                  </a:cubicBezTo>
                  <a:cubicBezTo>
                    <a:pt x="8" y="223"/>
                    <a:pt x="17" y="114"/>
                    <a:pt x="24" y="5"/>
                  </a:cubicBezTo>
                  <a:close/>
                </a:path>
              </a:pathLst>
            </a:custGeom>
            <a:grpFill/>
            <a:ln w="9525">
              <a:solidFill>
                <a:schemeClr val="tx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ea typeface="한컴 윤체 M" panose="02020603020101020101" pitchFamily="18" charset="-127"/>
              </a:endParaRPr>
            </a:p>
          </p:txBody>
        </p:sp>
        <p:sp>
          <p:nvSpPr>
            <p:cNvPr id="46" name="Freeform 39"/>
            <p:cNvSpPr>
              <a:spLocks noEditPoints="1"/>
            </p:cNvSpPr>
            <p:nvPr/>
          </p:nvSpPr>
          <p:spPr bwMode="auto">
            <a:xfrm>
              <a:off x="-21958301" y="25006300"/>
              <a:ext cx="9729788" cy="5153025"/>
            </a:xfrm>
            <a:custGeom>
              <a:avLst/>
              <a:gdLst>
                <a:gd name="T0" fmla="*/ 778 w 2592"/>
                <a:gd name="T1" fmla="*/ 1084 h 1373"/>
                <a:gd name="T2" fmla="*/ 2152 w 2592"/>
                <a:gd name="T3" fmla="*/ 540 h 1373"/>
                <a:gd name="T4" fmla="*/ 2270 w 2592"/>
                <a:gd name="T5" fmla="*/ 552 h 1373"/>
                <a:gd name="T6" fmla="*/ 2385 w 2592"/>
                <a:gd name="T7" fmla="*/ 524 h 1373"/>
                <a:gd name="T8" fmla="*/ 1775 w 2592"/>
                <a:gd name="T9" fmla="*/ 134 h 1373"/>
                <a:gd name="T10" fmla="*/ 1069 w 2592"/>
                <a:gd name="T11" fmla="*/ 54 h 1373"/>
                <a:gd name="T12" fmla="*/ 562 w 2592"/>
                <a:gd name="T13" fmla="*/ 269 h 1373"/>
                <a:gd name="T14" fmla="*/ 104 w 2592"/>
                <a:gd name="T15" fmla="*/ 583 h 1373"/>
                <a:gd name="T16" fmla="*/ 196 w 2592"/>
                <a:gd name="T17" fmla="*/ 575 h 1373"/>
                <a:gd name="T18" fmla="*/ 369 w 2592"/>
                <a:gd name="T19" fmla="*/ 450 h 1373"/>
                <a:gd name="T20" fmla="*/ 692 w 2592"/>
                <a:gd name="T21" fmla="*/ 279 h 1373"/>
                <a:gd name="T22" fmla="*/ 96 w 2592"/>
                <a:gd name="T23" fmla="*/ 961 h 1373"/>
                <a:gd name="T24" fmla="*/ 299 w 2592"/>
                <a:gd name="T25" fmla="*/ 1216 h 1373"/>
                <a:gd name="T26" fmla="*/ 386 w 2592"/>
                <a:gd name="T27" fmla="*/ 1274 h 1373"/>
                <a:gd name="T28" fmla="*/ 871 w 2592"/>
                <a:gd name="T29" fmla="*/ 368 h 1373"/>
                <a:gd name="T30" fmla="*/ 1263 w 2592"/>
                <a:gd name="T31" fmla="*/ 1083 h 1373"/>
                <a:gd name="T32" fmla="*/ 1101 w 2592"/>
                <a:gd name="T33" fmla="*/ 713 h 1373"/>
                <a:gd name="T34" fmla="*/ 1263 w 2592"/>
                <a:gd name="T35" fmla="*/ 1083 h 1373"/>
                <a:gd name="T36" fmla="*/ 1269 w 2592"/>
                <a:gd name="T37" fmla="*/ 419 h 1373"/>
                <a:gd name="T38" fmla="*/ 1317 w 2592"/>
                <a:gd name="T39" fmla="*/ 1085 h 1373"/>
                <a:gd name="T40" fmla="*/ 1512 w 2592"/>
                <a:gd name="T41" fmla="*/ 1088 h 1373"/>
                <a:gd name="T42" fmla="*/ 1632 w 2592"/>
                <a:gd name="T43" fmla="*/ 1102 h 1373"/>
                <a:gd name="T44" fmla="*/ 1631 w 2592"/>
                <a:gd name="T45" fmla="*/ 430 h 1373"/>
                <a:gd name="T46" fmla="*/ 1852 w 2592"/>
                <a:gd name="T47" fmla="*/ 1097 h 1373"/>
                <a:gd name="T48" fmla="*/ 1943 w 2592"/>
                <a:gd name="T49" fmla="*/ 1118 h 1373"/>
                <a:gd name="T50" fmla="*/ 1929 w 2592"/>
                <a:gd name="T51" fmla="*/ 639 h 1373"/>
                <a:gd name="T52" fmla="*/ 2046 w 2592"/>
                <a:gd name="T53" fmla="*/ 845 h 1373"/>
                <a:gd name="T54" fmla="*/ 2374 w 2592"/>
                <a:gd name="T55" fmla="*/ 530 h 1373"/>
                <a:gd name="T56" fmla="*/ 1794 w 2592"/>
                <a:gd name="T57" fmla="*/ 365 h 1373"/>
                <a:gd name="T58" fmla="*/ 929 w 2592"/>
                <a:gd name="T59" fmla="*/ 149 h 1373"/>
                <a:gd name="T60" fmla="*/ 1085 w 2592"/>
                <a:gd name="T61" fmla="*/ 176 h 1373"/>
                <a:gd name="T62" fmla="*/ 1213 w 2592"/>
                <a:gd name="T63" fmla="*/ 197 h 1373"/>
                <a:gd name="T64" fmla="*/ 1454 w 2592"/>
                <a:gd name="T65" fmla="*/ 304 h 1373"/>
                <a:gd name="T66" fmla="*/ 1589 w 2592"/>
                <a:gd name="T67" fmla="*/ 256 h 1373"/>
                <a:gd name="T68" fmla="*/ 1849 w 2592"/>
                <a:gd name="T69" fmla="*/ 291 h 1373"/>
                <a:gd name="T70" fmla="*/ 1993 w 2592"/>
                <a:gd name="T71" fmla="*/ 373 h 1373"/>
                <a:gd name="T72" fmla="*/ 2140 w 2592"/>
                <a:gd name="T73" fmla="*/ 332 h 1373"/>
                <a:gd name="T74" fmla="*/ 2156 w 2592"/>
                <a:gd name="T75" fmla="*/ 421 h 1373"/>
                <a:gd name="T76" fmla="*/ 1047 w 2592"/>
                <a:gd name="T77" fmla="*/ 162 h 1373"/>
                <a:gd name="T78" fmla="*/ 1900 w 2592"/>
                <a:gd name="T79" fmla="*/ 262 h 1373"/>
                <a:gd name="T80" fmla="*/ 1236 w 2592"/>
                <a:gd name="T81" fmla="*/ 13 h 1373"/>
                <a:gd name="T82" fmla="*/ 1901 w 2592"/>
                <a:gd name="T83" fmla="*/ 201 h 1373"/>
                <a:gd name="T84" fmla="*/ 909 w 2592"/>
                <a:gd name="T85" fmla="*/ 32 h 1373"/>
                <a:gd name="T86" fmla="*/ 757 w 2592"/>
                <a:gd name="T87" fmla="*/ 59 h 1373"/>
                <a:gd name="T88" fmla="*/ 440 w 2592"/>
                <a:gd name="T89" fmla="*/ 354 h 1373"/>
                <a:gd name="T90" fmla="*/ 454 w 2592"/>
                <a:gd name="T91" fmla="*/ 430 h 1373"/>
                <a:gd name="T92" fmla="*/ 542 w 2592"/>
                <a:gd name="T93" fmla="*/ 294 h 1373"/>
                <a:gd name="T94" fmla="*/ 781 w 2592"/>
                <a:gd name="T95" fmla="*/ 120 h 1373"/>
                <a:gd name="T96" fmla="*/ 580 w 2592"/>
                <a:gd name="T97" fmla="*/ 432 h 1373"/>
                <a:gd name="T98" fmla="*/ 242 w 2592"/>
                <a:gd name="T99" fmla="*/ 689 h 1373"/>
                <a:gd name="T100" fmla="*/ 154 w 2592"/>
                <a:gd name="T101" fmla="*/ 919 h 1373"/>
                <a:gd name="T102" fmla="*/ 212 w 2592"/>
                <a:gd name="T103" fmla="*/ 1228 h 1373"/>
                <a:gd name="T104" fmla="*/ 297 w 2592"/>
                <a:gd name="T105" fmla="*/ 761 h 1373"/>
                <a:gd name="T106" fmla="*/ 383 w 2592"/>
                <a:gd name="T107" fmla="*/ 639 h 1373"/>
                <a:gd name="T108" fmla="*/ 397 w 2592"/>
                <a:gd name="T109" fmla="*/ 1181 h 1373"/>
                <a:gd name="T110" fmla="*/ 446 w 2592"/>
                <a:gd name="T111" fmla="*/ 571 h 1373"/>
                <a:gd name="T112" fmla="*/ 537 w 2592"/>
                <a:gd name="T113" fmla="*/ 507 h 1373"/>
                <a:gd name="T114" fmla="*/ 607 w 2592"/>
                <a:gd name="T115" fmla="*/ 419 h 1373"/>
                <a:gd name="T116" fmla="*/ 647 w 2592"/>
                <a:gd name="T117" fmla="*/ 435 h 1373"/>
                <a:gd name="T118" fmla="*/ 782 w 2592"/>
                <a:gd name="T119" fmla="*/ 808 h 1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592" h="1373">
                  <a:moveTo>
                    <a:pt x="2587" y="1227"/>
                  </a:moveTo>
                  <a:cubicBezTo>
                    <a:pt x="2339" y="1216"/>
                    <a:pt x="1716" y="1216"/>
                    <a:pt x="1468" y="1208"/>
                  </a:cubicBezTo>
                  <a:cubicBezTo>
                    <a:pt x="1345" y="1204"/>
                    <a:pt x="1223" y="1199"/>
                    <a:pt x="1100" y="1192"/>
                  </a:cubicBezTo>
                  <a:cubicBezTo>
                    <a:pt x="978" y="1185"/>
                    <a:pt x="856" y="1180"/>
                    <a:pt x="734" y="1182"/>
                  </a:cubicBezTo>
                  <a:cubicBezTo>
                    <a:pt x="734" y="1182"/>
                    <a:pt x="734" y="1182"/>
                    <a:pt x="734" y="1181"/>
                  </a:cubicBezTo>
                  <a:cubicBezTo>
                    <a:pt x="733" y="1172"/>
                    <a:pt x="732" y="1162"/>
                    <a:pt x="732" y="1153"/>
                  </a:cubicBezTo>
                  <a:cubicBezTo>
                    <a:pt x="745" y="1151"/>
                    <a:pt x="757" y="1148"/>
                    <a:pt x="770" y="1145"/>
                  </a:cubicBezTo>
                  <a:cubicBezTo>
                    <a:pt x="771" y="1145"/>
                    <a:pt x="772" y="1144"/>
                    <a:pt x="772" y="1144"/>
                  </a:cubicBezTo>
                  <a:cubicBezTo>
                    <a:pt x="983" y="1124"/>
                    <a:pt x="1195" y="1151"/>
                    <a:pt x="1405" y="1160"/>
                  </a:cubicBezTo>
                  <a:cubicBezTo>
                    <a:pt x="1513" y="1165"/>
                    <a:pt x="1621" y="1166"/>
                    <a:pt x="1730" y="1166"/>
                  </a:cubicBezTo>
                  <a:cubicBezTo>
                    <a:pt x="1785" y="1167"/>
                    <a:pt x="1840" y="1167"/>
                    <a:pt x="1895" y="1169"/>
                  </a:cubicBezTo>
                  <a:cubicBezTo>
                    <a:pt x="1922" y="1169"/>
                    <a:pt x="1948" y="1170"/>
                    <a:pt x="1974" y="1171"/>
                  </a:cubicBezTo>
                  <a:cubicBezTo>
                    <a:pt x="2001" y="1172"/>
                    <a:pt x="2496" y="1177"/>
                    <a:pt x="2522" y="1184"/>
                  </a:cubicBezTo>
                  <a:cubicBezTo>
                    <a:pt x="2527" y="1185"/>
                    <a:pt x="2529" y="1177"/>
                    <a:pt x="2524" y="1176"/>
                  </a:cubicBezTo>
                  <a:cubicBezTo>
                    <a:pt x="2504" y="1171"/>
                    <a:pt x="2018" y="1165"/>
                    <a:pt x="1998" y="1164"/>
                  </a:cubicBezTo>
                  <a:cubicBezTo>
                    <a:pt x="1972" y="1163"/>
                    <a:pt x="1945" y="1162"/>
                    <a:pt x="1919" y="1161"/>
                  </a:cubicBezTo>
                  <a:cubicBezTo>
                    <a:pt x="1864" y="1160"/>
                    <a:pt x="1809" y="1159"/>
                    <a:pt x="1753" y="1159"/>
                  </a:cubicBezTo>
                  <a:cubicBezTo>
                    <a:pt x="1642" y="1158"/>
                    <a:pt x="1532" y="1157"/>
                    <a:pt x="1421" y="1153"/>
                  </a:cubicBezTo>
                  <a:cubicBezTo>
                    <a:pt x="1205" y="1144"/>
                    <a:pt x="989" y="1116"/>
                    <a:pt x="774" y="1136"/>
                  </a:cubicBezTo>
                  <a:cubicBezTo>
                    <a:pt x="775" y="1118"/>
                    <a:pt x="778" y="1101"/>
                    <a:pt x="778" y="1084"/>
                  </a:cubicBezTo>
                  <a:cubicBezTo>
                    <a:pt x="778" y="1084"/>
                    <a:pt x="778" y="1084"/>
                    <a:pt x="778" y="1084"/>
                  </a:cubicBezTo>
                  <a:cubicBezTo>
                    <a:pt x="855" y="1071"/>
                    <a:pt x="934" y="1085"/>
                    <a:pt x="1012" y="1087"/>
                  </a:cubicBezTo>
                  <a:cubicBezTo>
                    <a:pt x="1096" y="1090"/>
                    <a:pt x="1179" y="1087"/>
                    <a:pt x="1263" y="1091"/>
                  </a:cubicBezTo>
                  <a:cubicBezTo>
                    <a:pt x="1347" y="1094"/>
                    <a:pt x="1431" y="1101"/>
                    <a:pt x="1515" y="1106"/>
                  </a:cubicBezTo>
                  <a:cubicBezTo>
                    <a:pt x="1599" y="1111"/>
                    <a:pt x="1683" y="1108"/>
                    <a:pt x="1766" y="1119"/>
                  </a:cubicBezTo>
                  <a:cubicBezTo>
                    <a:pt x="1768" y="1119"/>
                    <a:pt x="1770" y="1118"/>
                    <a:pt x="1770" y="1116"/>
                  </a:cubicBezTo>
                  <a:cubicBezTo>
                    <a:pt x="1825" y="1117"/>
                    <a:pt x="1880" y="1122"/>
                    <a:pt x="1935" y="1126"/>
                  </a:cubicBezTo>
                  <a:cubicBezTo>
                    <a:pt x="1992" y="1129"/>
                    <a:pt x="2048" y="1128"/>
                    <a:pt x="2105" y="1128"/>
                  </a:cubicBezTo>
                  <a:cubicBezTo>
                    <a:pt x="2161" y="1128"/>
                    <a:pt x="2217" y="1129"/>
                    <a:pt x="2273" y="1130"/>
                  </a:cubicBezTo>
                  <a:cubicBezTo>
                    <a:pt x="2328" y="1132"/>
                    <a:pt x="2383" y="1131"/>
                    <a:pt x="2437" y="1140"/>
                  </a:cubicBezTo>
                  <a:cubicBezTo>
                    <a:pt x="2442" y="1141"/>
                    <a:pt x="2444" y="1133"/>
                    <a:pt x="2439" y="1132"/>
                  </a:cubicBezTo>
                  <a:cubicBezTo>
                    <a:pt x="2389" y="1124"/>
                    <a:pt x="2338" y="1123"/>
                    <a:pt x="2287" y="1123"/>
                  </a:cubicBezTo>
                  <a:cubicBezTo>
                    <a:pt x="2245" y="1122"/>
                    <a:pt x="2202" y="1121"/>
                    <a:pt x="2160" y="1120"/>
                  </a:cubicBezTo>
                  <a:cubicBezTo>
                    <a:pt x="2160" y="1120"/>
                    <a:pt x="2160" y="1119"/>
                    <a:pt x="2159" y="1119"/>
                  </a:cubicBezTo>
                  <a:cubicBezTo>
                    <a:pt x="2162" y="1104"/>
                    <a:pt x="2157" y="1085"/>
                    <a:pt x="2156" y="1070"/>
                  </a:cubicBezTo>
                  <a:cubicBezTo>
                    <a:pt x="2154" y="1044"/>
                    <a:pt x="2151" y="1018"/>
                    <a:pt x="2149" y="992"/>
                  </a:cubicBezTo>
                  <a:cubicBezTo>
                    <a:pt x="2145" y="940"/>
                    <a:pt x="2143" y="888"/>
                    <a:pt x="2139" y="836"/>
                  </a:cubicBezTo>
                  <a:cubicBezTo>
                    <a:pt x="2135" y="786"/>
                    <a:pt x="2127" y="735"/>
                    <a:pt x="2126" y="685"/>
                  </a:cubicBezTo>
                  <a:cubicBezTo>
                    <a:pt x="2125" y="635"/>
                    <a:pt x="2129" y="586"/>
                    <a:pt x="2124" y="537"/>
                  </a:cubicBezTo>
                  <a:cubicBezTo>
                    <a:pt x="2134" y="539"/>
                    <a:pt x="2144" y="538"/>
                    <a:pt x="2152" y="540"/>
                  </a:cubicBezTo>
                  <a:cubicBezTo>
                    <a:pt x="2169" y="544"/>
                    <a:pt x="2185" y="551"/>
                    <a:pt x="2202" y="552"/>
                  </a:cubicBezTo>
                  <a:cubicBezTo>
                    <a:pt x="2216" y="587"/>
                    <a:pt x="2211" y="629"/>
                    <a:pt x="2212" y="666"/>
                  </a:cubicBezTo>
                  <a:cubicBezTo>
                    <a:pt x="2214" y="713"/>
                    <a:pt x="2219" y="759"/>
                    <a:pt x="2227" y="806"/>
                  </a:cubicBezTo>
                  <a:cubicBezTo>
                    <a:pt x="2236" y="859"/>
                    <a:pt x="2234" y="913"/>
                    <a:pt x="2237" y="966"/>
                  </a:cubicBezTo>
                  <a:cubicBezTo>
                    <a:pt x="2239" y="992"/>
                    <a:pt x="2241" y="1017"/>
                    <a:pt x="2243" y="1043"/>
                  </a:cubicBezTo>
                  <a:cubicBezTo>
                    <a:pt x="2246" y="1065"/>
                    <a:pt x="2253" y="1089"/>
                    <a:pt x="2252" y="1111"/>
                  </a:cubicBezTo>
                  <a:cubicBezTo>
                    <a:pt x="2251" y="1112"/>
                    <a:pt x="2251" y="1113"/>
                    <a:pt x="2251" y="1115"/>
                  </a:cubicBezTo>
                  <a:cubicBezTo>
                    <a:pt x="2252" y="1117"/>
                    <a:pt x="2252" y="1118"/>
                    <a:pt x="2253" y="1119"/>
                  </a:cubicBezTo>
                  <a:cubicBezTo>
                    <a:pt x="2256" y="1122"/>
                    <a:pt x="2260" y="1119"/>
                    <a:pt x="2260" y="1116"/>
                  </a:cubicBezTo>
                  <a:cubicBezTo>
                    <a:pt x="2261" y="1094"/>
                    <a:pt x="2255" y="1072"/>
                    <a:pt x="2252" y="1051"/>
                  </a:cubicBezTo>
                  <a:cubicBezTo>
                    <a:pt x="2249" y="1025"/>
                    <a:pt x="2248" y="1000"/>
                    <a:pt x="2246" y="974"/>
                  </a:cubicBezTo>
                  <a:cubicBezTo>
                    <a:pt x="2242" y="920"/>
                    <a:pt x="2243" y="866"/>
                    <a:pt x="2236" y="812"/>
                  </a:cubicBezTo>
                  <a:cubicBezTo>
                    <a:pt x="2229" y="761"/>
                    <a:pt x="2222" y="711"/>
                    <a:pt x="2220" y="658"/>
                  </a:cubicBezTo>
                  <a:cubicBezTo>
                    <a:pt x="2219" y="623"/>
                    <a:pt x="2223" y="584"/>
                    <a:pt x="2210" y="551"/>
                  </a:cubicBezTo>
                  <a:cubicBezTo>
                    <a:pt x="2220" y="547"/>
                    <a:pt x="2225" y="534"/>
                    <a:pt x="2232" y="526"/>
                  </a:cubicBezTo>
                  <a:cubicBezTo>
                    <a:pt x="2232" y="525"/>
                    <a:pt x="2233" y="525"/>
                    <a:pt x="2233" y="524"/>
                  </a:cubicBezTo>
                  <a:cubicBezTo>
                    <a:pt x="2237" y="525"/>
                    <a:pt x="2241" y="525"/>
                    <a:pt x="2245" y="526"/>
                  </a:cubicBezTo>
                  <a:cubicBezTo>
                    <a:pt x="2245" y="526"/>
                    <a:pt x="2245" y="527"/>
                    <a:pt x="2246" y="528"/>
                  </a:cubicBezTo>
                  <a:cubicBezTo>
                    <a:pt x="2250" y="536"/>
                    <a:pt x="2255" y="546"/>
                    <a:pt x="2264" y="550"/>
                  </a:cubicBezTo>
                  <a:cubicBezTo>
                    <a:pt x="2266" y="551"/>
                    <a:pt x="2268" y="551"/>
                    <a:pt x="2270" y="552"/>
                  </a:cubicBezTo>
                  <a:cubicBezTo>
                    <a:pt x="2278" y="596"/>
                    <a:pt x="2272" y="644"/>
                    <a:pt x="2274" y="690"/>
                  </a:cubicBezTo>
                  <a:cubicBezTo>
                    <a:pt x="2277" y="738"/>
                    <a:pt x="2282" y="787"/>
                    <a:pt x="2285" y="836"/>
                  </a:cubicBezTo>
                  <a:cubicBezTo>
                    <a:pt x="2288" y="885"/>
                    <a:pt x="2289" y="934"/>
                    <a:pt x="2292" y="984"/>
                  </a:cubicBezTo>
                  <a:cubicBezTo>
                    <a:pt x="2294" y="1027"/>
                    <a:pt x="2301" y="1070"/>
                    <a:pt x="2303" y="1113"/>
                  </a:cubicBezTo>
                  <a:cubicBezTo>
                    <a:pt x="2303" y="1118"/>
                    <a:pt x="2311" y="1118"/>
                    <a:pt x="2311" y="1113"/>
                  </a:cubicBezTo>
                  <a:cubicBezTo>
                    <a:pt x="2309" y="1070"/>
                    <a:pt x="2302" y="1027"/>
                    <a:pt x="2300" y="984"/>
                  </a:cubicBezTo>
                  <a:cubicBezTo>
                    <a:pt x="2297" y="934"/>
                    <a:pt x="2296" y="885"/>
                    <a:pt x="2293" y="836"/>
                  </a:cubicBezTo>
                  <a:cubicBezTo>
                    <a:pt x="2290" y="787"/>
                    <a:pt x="2285" y="738"/>
                    <a:pt x="2282" y="690"/>
                  </a:cubicBezTo>
                  <a:cubicBezTo>
                    <a:pt x="2280" y="644"/>
                    <a:pt x="2285" y="597"/>
                    <a:pt x="2278" y="552"/>
                  </a:cubicBezTo>
                  <a:cubicBezTo>
                    <a:pt x="2285" y="552"/>
                    <a:pt x="2293" y="551"/>
                    <a:pt x="2300" y="551"/>
                  </a:cubicBezTo>
                  <a:cubicBezTo>
                    <a:pt x="2317" y="551"/>
                    <a:pt x="2336" y="557"/>
                    <a:pt x="2354" y="555"/>
                  </a:cubicBezTo>
                  <a:cubicBezTo>
                    <a:pt x="2368" y="651"/>
                    <a:pt x="2369" y="748"/>
                    <a:pt x="2381" y="844"/>
                  </a:cubicBezTo>
                  <a:cubicBezTo>
                    <a:pt x="2393" y="937"/>
                    <a:pt x="2390" y="1032"/>
                    <a:pt x="2411" y="1123"/>
                  </a:cubicBezTo>
                  <a:cubicBezTo>
                    <a:pt x="2412" y="1128"/>
                    <a:pt x="2420" y="1126"/>
                    <a:pt x="2419" y="1121"/>
                  </a:cubicBezTo>
                  <a:cubicBezTo>
                    <a:pt x="2398" y="1028"/>
                    <a:pt x="2400" y="931"/>
                    <a:pt x="2388" y="837"/>
                  </a:cubicBezTo>
                  <a:cubicBezTo>
                    <a:pt x="2376" y="742"/>
                    <a:pt x="2376" y="647"/>
                    <a:pt x="2361" y="553"/>
                  </a:cubicBezTo>
                  <a:cubicBezTo>
                    <a:pt x="2372" y="549"/>
                    <a:pt x="2376" y="542"/>
                    <a:pt x="2382" y="531"/>
                  </a:cubicBezTo>
                  <a:cubicBezTo>
                    <a:pt x="2383" y="530"/>
                    <a:pt x="2383" y="530"/>
                    <a:pt x="2383" y="529"/>
                  </a:cubicBezTo>
                  <a:cubicBezTo>
                    <a:pt x="2384" y="528"/>
                    <a:pt x="2385" y="527"/>
                    <a:pt x="2385" y="525"/>
                  </a:cubicBezTo>
                  <a:cubicBezTo>
                    <a:pt x="2385" y="525"/>
                    <a:pt x="2385" y="524"/>
                    <a:pt x="2385" y="524"/>
                  </a:cubicBezTo>
                  <a:cubicBezTo>
                    <a:pt x="2387" y="503"/>
                    <a:pt x="2387" y="481"/>
                    <a:pt x="2387" y="460"/>
                  </a:cubicBezTo>
                  <a:cubicBezTo>
                    <a:pt x="2387" y="456"/>
                    <a:pt x="2382" y="455"/>
                    <a:pt x="2380" y="458"/>
                  </a:cubicBezTo>
                  <a:cubicBezTo>
                    <a:pt x="2376" y="457"/>
                    <a:pt x="2371" y="456"/>
                    <a:pt x="2367" y="455"/>
                  </a:cubicBezTo>
                  <a:cubicBezTo>
                    <a:pt x="2369" y="429"/>
                    <a:pt x="2369" y="402"/>
                    <a:pt x="2378" y="377"/>
                  </a:cubicBezTo>
                  <a:cubicBezTo>
                    <a:pt x="2396" y="375"/>
                    <a:pt x="2414" y="372"/>
                    <a:pt x="2432" y="366"/>
                  </a:cubicBezTo>
                  <a:cubicBezTo>
                    <a:pt x="2432" y="366"/>
                    <a:pt x="2432" y="366"/>
                    <a:pt x="2432" y="366"/>
                  </a:cubicBezTo>
                  <a:cubicBezTo>
                    <a:pt x="2433" y="366"/>
                    <a:pt x="2433" y="365"/>
                    <a:pt x="2434" y="365"/>
                  </a:cubicBezTo>
                  <a:cubicBezTo>
                    <a:pt x="2455" y="345"/>
                    <a:pt x="2447" y="329"/>
                    <a:pt x="2421" y="322"/>
                  </a:cubicBezTo>
                  <a:cubicBezTo>
                    <a:pt x="2406" y="318"/>
                    <a:pt x="2389" y="317"/>
                    <a:pt x="2374" y="315"/>
                  </a:cubicBezTo>
                  <a:cubicBezTo>
                    <a:pt x="2343" y="312"/>
                    <a:pt x="2312" y="302"/>
                    <a:pt x="2282" y="296"/>
                  </a:cubicBezTo>
                  <a:cubicBezTo>
                    <a:pt x="2253" y="290"/>
                    <a:pt x="2225" y="285"/>
                    <a:pt x="2196" y="280"/>
                  </a:cubicBezTo>
                  <a:cubicBezTo>
                    <a:pt x="2122" y="237"/>
                    <a:pt x="2040" y="210"/>
                    <a:pt x="1963" y="173"/>
                  </a:cubicBezTo>
                  <a:cubicBezTo>
                    <a:pt x="1962" y="172"/>
                    <a:pt x="1961" y="172"/>
                    <a:pt x="1960" y="172"/>
                  </a:cubicBezTo>
                  <a:cubicBezTo>
                    <a:pt x="1951" y="167"/>
                    <a:pt x="1940" y="164"/>
                    <a:pt x="1932" y="157"/>
                  </a:cubicBezTo>
                  <a:cubicBezTo>
                    <a:pt x="1929" y="155"/>
                    <a:pt x="1926" y="156"/>
                    <a:pt x="1925" y="159"/>
                  </a:cubicBezTo>
                  <a:cubicBezTo>
                    <a:pt x="1920" y="171"/>
                    <a:pt x="1914" y="183"/>
                    <a:pt x="1903" y="191"/>
                  </a:cubicBezTo>
                  <a:cubicBezTo>
                    <a:pt x="1904" y="181"/>
                    <a:pt x="1905" y="171"/>
                    <a:pt x="1910" y="162"/>
                  </a:cubicBezTo>
                  <a:cubicBezTo>
                    <a:pt x="1912" y="160"/>
                    <a:pt x="1911" y="158"/>
                    <a:pt x="1909" y="157"/>
                  </a:cubicBezTo>
                  <a:cubicBezTo>
                    <a:pt x="1890" y="144"/>
                    <a:pt x="1871" y="136"/>
                    <a:pt x="1849" y="134"/>
                  </a:cubicBezTo>
                  <a:cubicBezTo>
                    <a:pt x="1824" y="131"/>
                    <a:pt x="1799" y="134"/>
                    <a:pt x="1775" y="134"/>
                  </a:cubicBezTo>
                  <a:cubicBezTo>
                    <a:pt x="1774" y="127"/>
                    <a:pt x="1772" y="119"/>
                    <a:pt x="1773" y="112"/>
                  </a:cubicBezTo>
                  <a:cubicBezTo>
                    <a:pt x="1773" y="110"/>
                    <a:pt x="1772" y="109"/>
                    <a:pt x="1771" y="108"/>
                  </a:cubicBezTo>
                  <a:cubicBezTo>
                    <a:pt x="1770" y="107"/>
                    <a:pt x="1769" y="107"/>
                    <a:pt x="1768" y="106"/>
                  </a:cubicBezTo>
                  <a:cubicBezTo>
                    <a:pt x="1748" y="100"/>
                    <a:pt x="1728" y="92"/>
                    <a:pt x="1708" y="86"/>
                  </a:cubicBezTo>
                  <a:cubicBezTo>
                    <a:pt x="1699" y="83"/>
                    <a:pt x="1687" y="78"/>
                    <a:pt x="1677" y="80"/>
                  </a:cubicBezTo>
                  <a:cubicBezTo>
                    <a:pt x="1664" y="81"/>
                    <a:pt x="1658" y="99"/>
                    <a:pt x="1652" y="112"/>
                  </a:cubicBezTo>
                  <a:cubicBezTo>
                    <a:pt x="1642" y="81"/>
                    <a:pt x="1641" y="48"/>
                    <a:pt x="1639" y="16"/>
                  </a:cubicBezTo>
                  <a:cubicBezTo>
                    <a:pt x="1639" y="15"/>
                    <a:pt x="1639" y="15"/>
                    <a:pt x="1638" y="14"/>
                  </a:cubicBezTo>
                  <a:cubicBezTo>
                    <a:pt x="1638" y="12"/>
                    <a:pt x="1636" y="11"/>
                    <a:pt x="1634" y="12"/>
                  </a:cubicBezTo>
                  <a:cubicBezTo>
                    <a:pt x="1568" y="36"/>
                    <a:pt x="1495" y="31"/>
                    <a:pt x="1426" y="30"/>
                  </a:cubicBezTo>
                  <a:cubicBezTo>
                    <a:pt x="1391" y="29"/>
                    <a:pt x="1357" y="31"/>
                    <a:pt x="1323" y="32"/>
                  </a:cubicBezTo>
                  <a:cubicBezTo>
                    <a:pt x="1323" y="32"/>
                    <a:pt x="1323" y="32"/>
                    <a:pt x="1323" y="32"/>
                  </a:cubicBezTo>
                  <a:cubicBezTo>
                    <a:pt x="1322" y="25"/>
                    <a:pt x="1321" y="17"/>
                    <a:pt x="1321" y="10"/>
                  </a:cubicBezTo>
                  <a:cubicBezTo>
                    <a:pt x="1321" y="8"/>
                    <a:pt x="1319" y="6"/>
                    <a:pt x="1317" y="6"/>
                  </a:cubicBezTo>
                  <a:cubicBezTo>
                    <a:pt x="1281" y="6"/>
                    <a:pt x="1246" y="3"/>
                    <a:pt x="1211" y="7"/>
                  </a:cubicBezTo>
                  <a:cubicBezTo>
                    <a:pt x="1189" y="9"/>
                    <a:pt x="1151" y="15"/>
                    <a:pt x="1149" y="42"/>
                  </a:cubicBezTo>
                  <a:cubicBezTo>
                    <a:pt x="1148" y="42"/>
                    <a:pt x="1147" y="42"/>
                    <a:pt x="1147" y="42"/>
                  </a:cubicBezTo>
                  <a:cubicBezTo>
                    <a:pt x="1127" y="45"/>
                    <a:pt x="1092" y="50"/>
                    <a:pt x="1079" y="69"/>
                  </a:cubicBezTo>
                  <a:cubicBezTo>
                    <a:pt x="1077" y="65"/>
                    <a:pt x="1075" y="61"/>
                    <a:pt x="1072" y="56"/>
                  </a:cubicBezTo>
                  <a:cubicBezTo>
                    <a:pt x="1072" y="55"/>
                    <a:pt x="1070" y="54"/>
                    <a:pt x="1069" y="54"/>
                  </a:cubicBezTo>
                  <a:cubicBezTo>
                    <a:pt x="1053" y="55"/>
                    <a:pt x="1037" y="57"/>
                    <a:pt x="1021" y="58"/>
                  </a:cubicBezTo>
                  <a:cubicBezTo>
                    <a:pt x="1021" y="51"/>
                    <a:pt x="1019" y="43"/>
                    <a:pt x="1017" y="37"/>
                  </a:cubicBezTo>
                  <a:cubicBezTo>
                    <a:pt x="1016" y="35"/>
                    <a:pt x="1015" y="34"/>
                    <a:pt x="1013" y="34"/>
                  </a:cubicBezTo>
                  <a:cubicBezTo>
                    <a:pt x="1003" y="33"/>
                    <a:pt x="987" y="35"/>
                    <a:pt x="985" y="23"/>
                  </a:cubicBezTo>
                  <a:cubicBezTo>
                    <a:pt x="985" y="21"/>
                    <a:pt x="983" y="20"/>
                    <a:pt x="981" y="20"/>
                  </a:cubicBezTo>
                  <a:cubicBezTo>
                    <a:pt x="959" y="20"/>
                    <a:pt x="937" y="23"/>
                    <a:pt x="915" y="24"/>
                  </a:cubicBezTo>
                  <a:cubicBezTo>
                    <a:pt x="915" y="17"/>
                    <a:pt x="914" y="11"/>
                    <a:pt x="913" y="5"/>
                  </a:cubicBezTo>
                  <a:cubicBezTo>
                    <a:pt x="912" y="3"/>
                    <a:pt x="911" y="2"/>
                    <a:pt x="909" y="2"/>
                  </a:cubicBezTo>
                  <a:cubicBezTo>
                    <a:pt x="857" y="0"/>
                    <a:pt x="805" y="5"/>
                    <a:pt x="752" y="6"/>
                  </a:cubicBezTo>
                  <a:cubicBezTo>
                    <a:pt x="751" y="4"/>
                    <a:pt x="749" y="3"/>
                    <a:pt x="747" y="5"/>
                  </a:cubicBezTo>
                  <a:cubicBezTo>
                    <a:pt x="719" y="25"/>
                    <a:pt x="691" y="48"/>
                    <a:pt x="701" y="85"/>
                  </a:cubicBezTo>
                  <a:cubicBezTo>
                    <a:pt x="680" y="97"/>
                    <a:pt x="660" y="109"/>
                    <a:pt x="640" y="122"/>
                  </a:cubicBezTo>
                  <a:cubicBezTo>
                    <a:pt x="602" y="148"/>
                    <a:pt x="569" y="180"/>
                    <a:pt x="528" y="201"/>
                  </a:cubicBezTo>
                  <a:cubicBezTo>
                    <a:pt x="525" y="199"/>
                    <a:pt x="520" y="201"/>
                    <a:pt x="521" y="205"/>
                  </a:cubicBezTo>
                  <a:cubicBezTo>
                    <a:pt x="521" y="205"/>
                    <a:pt x="521" y="205"/>
                    <a:pt x="521" y="205"/>
                  </a:cubicBezTo>
                  <a:cubicBezTo>
                    <a:pt x="517" y="206"/>
                    <a:pt x="519" y="212"/>
                    <a:pt x="523" y="212"/>
                  </a:cubicBezTo>
                  <a:cubicBezTo>
                    <a:pt x="525" y="221"/>
                    <a:pt x="525" y="231"/>
                    <a:pt x="523" y="241"/>
                  </a:cubicBezTo>
                  <a:cubicBezTo>
                    <a:pt x="523" y="243"/>
                    <a:pt x="524" y="245"/>
                    <a:pt x="526" y="246"/>
                  </a:cubicBezTo>
                  <a:cubicBezTo>
                    <a:pt x="538" y="248"/>
                    <a:pt x="557" y="254"/>
                    <a:pt x="561" y="267"/>
                  </a:cubicBezTo>
                  <a:cubicBezTo>
                    <a:pt x="561" y="268"/>
                    <a:pt x="562" y="268"/>
                    <a:pt x="562" y="269"/>
                  </a:cubicBezTo>
                  <a:cubicBezTo>
                    <a:pt x="530" y="297"/>
                    <a:pt x="488" y="310"/>
                    <a:pt x="453" y="335"/>
                  </a:cubicBezTo>
                  <a:cubicBezTo>
                    <a:pt x="406" y="367"/>
                    <a:pt x="361" y="402"/>
                    <a:pt x="313" y="434"/>
                  </a:cubicBezTo>
                  <a:cubicBezTo>
                    <a:pt x="297" y="445"/>
                    <a:pt x="281" y="456"/>
                    <a:pt x="264" y="466"/>
                  </a:cubicBezTo>
                  <a:cubicBezTo>
                    <a:pt x="263" y="465"/>
                    <a:pt x="261" y="466"/>
                    <a:pt x="260" y="468"/>
                  </a:cubicBezTo>
                  <a:cubicBezTo>
                    <a:pt x="234" y="484"/>
                    <a:pt x="208" y="498"/>
                    <a:pt x="182" y="514"/>
                  </a:cubicBezTo>
                  <a:cubicBezTo>
                    <a:pt x="153" y="513"/>
                    <a:pt x="123" y="518"/>
                    <a:pt x="93" y="518"/>
                  </a:cubicBezTo>
                  <a:cubicBezTo>
                    <a:pt x="84" y="518"/>
                    <a:pt x="65" y="538"/>
                    <a:pt x="62" y="546"/>
                  </a:cubicBezTo>
                  <a:cubicBezTo>
                    <a:pt x="59" y="551"/>
                    <a:pt x="66" y="555"/>
                    <a:pt x="68" y="550"/>
                  </a:cubicBezTo>
                  <a:cubicBezTo>
                    <a:pt x="71" y="545"/>
                    <a:pt x="77" y="540"/>
                    <a:pt x="82" y="536"/>
                  </a:cubicBezTo>
                  <a:cubicBezTo>
                    <a:pt x="92" y="526"/>
                    <a:pt x="100" y="526"/>
                    <a:pt x="114" y="525"/>
                  </a:cubicBezTo>
                  <a:cubicBezTo>
                    <a:pt x="133" y="524"/>
                    <a:pt x="151" y="522"/>
                    <a:pt x="169" y="522"/>
                  </a:cubicBezTo>
                  <a:cubicBezTo>
                    <a:pt x="153" y="532"/>
                    <a:pt x="139" y="544"/>
                    <a:pt x="124" y="556"/>
                  </a:cubicBezTo>
                  <a:cubicBezTo>
                    <a:pt x="123" y="557"/>
                    <a:pt x="122" y="557"/>
                    <a:pt x="121" y="559"/>
                  </a:cubicBezTo>
                  <a:cubicBezTo>
                    <a:pt x="99" y="577"/>
                    <a:pt x="77" y="596"/>
                    <a:pt x="51" y="609"/>
                  </a:cubicBezTo>
                  <a:cubicBezTo>
                    <a:pt x="46" y="611"/>
                    <a:pt x="50" y="618"/>
                    <a:pt x="55" y="615"/>
                  </a:cubicBezTo>
                  <a:cubicBezTo>
                    <a:pt x="68" y="609"/>
                    <a:pt x="80" y="602"/>
                    <a:pt x="91" y="593"/>
                  </a:cubicBezTo>
                  <a:cubicBezTo>
                    <a:pt x="93" y="611"/>
                    <a:pt x="92" y="629"/>
                    <a:pt x="93" y="647"/>
                  </a:cubicBezTo>
                  <a:cubicBezTo>
                    <a:pt x="93" y="652"/>
                    <a:pt x="101" y="652"/>
                    <a:pt x="101" y="647"/>
                  </a:cubicBezTo>
                  <a:cubicBezTo>
                    <a:pt x="100" y="627"/>
                    <a:pt x="101" y="607"/>
                    <a:pt x="98" y="588"/>
                  </a:cubicBezTo>
                  <a:cubicBezTo>
                    <a:pt x="100" y="586"/>
                    <a:pt x="102" y="585"/>
                    <a:pt x="104" y="583"/>
                  </a:cubicBezTo>
                  <a:cubicBezTo>
                    <a:pt x="108" y="602"/>
                    <a:pt x="109" y="620"/>
                    <a:pt x="110" y="639"/>
                  </a:cubicBezTo>
                  <a:cubicBezTo>
                    <a:pt x="111" y="644"/>
                    <a:pt x="119" y="644"/>
                    <a:pt x="118" y="639"/>
                  </a:cubicBezTo>
                  <a:cubicBezTo>
                    <a:pt x="117" y="618"/>
                    <a:pt x="116" y="598"/>
                    <a:pt x="111" y="578"/>
                  </a:cubicBezTo>
                  <a:cubicBezTo>
                    <a:pt x="114" y="575"/>
                    <a:pt x="117" y="572"/>
                    <a:pt x="121" y="569"/>
                  </a:cubicBezTo>
                  <a:cubicBezTo>
                    <a:pt x="121" y="582"/>
                    <a:pt x="120" y="594"/>
                    <a:pt x="122" y="606"/>
                  </a:cubicBezTo>
                  <a:cubicBezTo>
                    <a:pt x="123" y="611"/>
                    <a:pt x="131" y="609"/>
                    <a:pt x="130" y="604"/>
                  </a:cubicBezTo>
                  <a:cubicBezTo>
                    <a:pt x="128" y="590"/>
                    <a:pt x="129" y="576"/>
                    <a:pt x="129" y="563"/>
                  </a:cubicBezTo>
                  <a:cubicBezTo>
                    <a:pt x="142" y="552"/>
                    <a:pt x="154" y="542"/>
                    <a:pt x="168" y="533"/>
                  </a:cubicBezTo>
                  <a:cubicBezTo>
                    <a:pt x="168" y="533"/>
                    <a:pt x="168" y="533"/>
                    <a:pt x="168" y="533"/>
                  </a:cubicBezTo>
                  <a:cubicBezTo>
                    <a:pt x="171" y="556"/>
                    <a:pt x="168" y="579"/>
                    <a:pt x="173" y="601"/>
                  </a:cubicBezTo>
                  <a:cubicBezTo>
                    <a:pt x="174" y="606"/>
                    <a:pt x="182" y="604"/>
                    <a:pt x="181" y="599"/>
                  </a:cubicBezTo>
                  <a:cubicBezTo>
                    <a:pt x="176" y="577"/>
                    <a:pt x="179" y="553"/>
                    <a:pt x="176" y="531"/>
                  </a:cubicBezTo>
                  <a:cubicBezTo>
                    <a:pt x="175" y="530"/>
                    <a:pt x="175" y="529"/>
                    <a:pt x="174" y="528"/>
                  </a:cubicBezTo>
                  <a:cubicBezTo>
                    <a:pt x="174" y="528"/>
                    <a:pt x="175" y="528"/>
                    <a:pt x="176" y="527"/>
                  </a:cubicBezTo>
                  <a:cubicBezTo>
                    <a:pt x="179" y="526"/>
                    <a:pt x="182" y="524"/>
                    <a:pt x="185" y="522"/>
                  </a:cubicBezTo>
                  <a:cubicBezTo>
                    <a:pt x="185" y="522"/>
                    <a:pt x="186" y="522"/>
                    <a:pt x="187" y="522"/>
                  </a:cubicBezTo>
                  <a:cubicBezTo>
                    <a:pt x="190" y="522"/>
                    <a:pt x="191" y="520"/>
                    <a:pt x="191" y="518"/>
                  </a:cubicBezTo>
                  <a:cubicBezTo>
                    <a:pt x="193" y="517"/>
                    <a:pt x="194" y="516"/>
                    <a:pt x="196" y="515"/>
                  </a:cubicBezTo>
                  <a:cubicBezTo>
                    <a:pt x="196" y="515"/>
                    <a:pt x="196" y="516"/>
                    <a:pt x="196" y="516"/>
                  </a:cubicBezTo>
                  <a:cubicBezTo>
                    <a:pt x="196" y="575"/>
                    <a:pt x="196" y="575"/>
                    <a:pt x="196" y="575"/>
                  </a:cubicBezTo>
                  <a:cubicBezTo>
                    <a:pt x="196" y="580"/>
                    <a:pt x="204" y="580"/>
                    <a:pt x="204" y="575"/>
                  </a:cubicBezTo>
                  <a:cubicBezTo>
                    <a:pt x="204" y="516"/>
                    <a:pt x="204" y="516"/>
                    <a:pt x="204" y="516"/>
                  </a:cubicBezTo>
                  <a:cubicBezTo>
                    <a:pt x="204" y="514"/>
                    <a:pt x="202" y="513"/>
                    <a:pt x="201" y="512"/>
                  </a:cubicBezTo>
                  <a:cubicBezTo>
                    <a:pt x="216" y="503"/>
                    <a:pt x="231" y="494"/>
                    <a:pt x="247" y="485"/>
                  </a:cubicBezTo>
                  <a:cubicBezTo>
                    <a:pt x="249" y="502"/>
                    <a:pt x="248" y="520"/>
                    <a:pt x="248" y="537"/>
                  </a:cubicBezTo>
                  <a:cubicBezTo>
                    <a:pt x="248" y="542"/>
                    <a:pt x="256" y="542"/>
                    <a:pt x="256" y="537"/>
                  </a:cubicBezTo>
                  <a:cubicBezTo>
                    <a:pt x="256" y="518"/>
                    <a:pt x="257" y="499"/>
                    <a:pt x="254" y="480"/>
                  </a:cubicBezTo>
                  <a:cubicBezTo>
                    <a:pt x="256" y="479"/>
                    <a:pt x="258" y="478"/>
                    <a:pt x="259" y="477"/>
                  </a:cubicBezTo>
                  <a:cubicBezTo>
                    <a:pt x="259" y="497"/>
                    <a:pt x="260" y="516"/>
                    <a:pt x="264" y="534"/>
                  </a:cubicBezTo>
                  <a:cubicBezTo>
                    <a:pt x="265" y="539"/>
                    <a:pt x="272" y="537"/>
                    <a:pt x="272" y="532"/>
                  </a:cubicBezTo>
                  <a:cubicBezTo>
                    <a:pt x="268" y="512"/>
                    <a:pt x="267" y="493"/>
                    <a:pt x="268" y="473"/>
                  </a:cubicBezTo>
                  <a:cubicBezTo>
                    <a:pt x="286" y="461"/>
                    <a:pt x="305" y="449"/>
                    <a:pt x="323" y="437"/>
                  </a:cubicBezTo>
                  <a:cubicBezTo>
                    <a:pt x="326" y="435"/>
                    <a:pt x="328" y="434"/>
                    <a:pt x="330" y="432"/>
                  </a:cubicBezTo>
                  <a:cubicBezTo>
                    <a:pt x="330" y="451"/>
                    <a:pt x="329" y="470"/>
                    <a:pt x="332" y="489"/>
                  </a:cubicBezTo>
                  <a:cubicBezTo>
                    <a:pt x="332" y="494"/>
                    <a:pt x="340" y="494"/>
                    <a:pt x="340" y="489"/>
                  </a:cubicBezTo>
                  <a:cubicBezTo>
                    <a:pt x="337" y="469"/>
                    <a:pt x="338" y="449"/>
                    <a:pt x="338" y="429"/>
                  </a:cubicBezTo>
                  <a:cubicBezTo>
                    <a:pt x="338" y="428"/>
                    <a:pt x="338" y="428"/>
                    <a:pt x="338" y="427"/>
                  </a:cubicBezTo>
                  <a:cubicBezTo>
                    <a:pt x="345" y="422"/>
                    <a:pt x="352" y="417"/>
                    <a:pt x="359" y="412"/>
                  </a:cubicBezTo>
                  <a:cubicBezTo>
                    <a:pt x="361" y="425"/>
                    <a:pt x="359" y="439"/>
                    <a:pt x="361" y="452"/>
                  </a:cubicBezTo>
                  <a:cubicBezTo>
                    <a:pt x="362" y="457"/>
                    <a:pt x="370" y="455"/>
                    <a:pt x="369" y="450"/>
                  </a:cubicBezTo>
                  <a:cubicBezTo>
                    <a:pt x="367" y="436"/>
                    <a:pt x="369" y="422"/>
                    <a:pt x="366" y="408"/>
                  </a:cubicBezTo>
                  <a:cubicBezTo>
                    <a:pt x="366" y="408"/>
                    <a:pt x="366" y="408"/>
                    <a:pt x="366" y="407"/>
                  </a:cubicBezTo>
                  <a:cubicBezTo>
                    <a:pt x="384" y="394"/>
                    <a:pt x="402" y="381"/>
                    <a:pt x="420" y="368"/>
                  </a:cubicBezTo>
                  <a:cubicBezTo>
                    <a:pt x="420" y="395"/>
                    <a:pt x="422" y="422"/>
                    <a:pt x="422" y="449"/>
                  </a:cubicBezTo>
                  <a:cubicBezTo>
                    <a:pt x="422" y="451"/>
                    <a:pt x="423" y="452"/>
                    <a:pt x="424" y="452"/>
                  </a:cubicBezTo>
                  <a:cubicBezTo>
                    <a:pt x="402" y="468"/>
                    <a:pt x="380" y="483"/>
                    <a:pt x="358" y="498"/>
                  </a:cubicBezTo>
                  <a:cubicBezTo>
                    <a:pt x="355" y="476"/>
                    <a:pt x="358" y="453"/>
                    <a:pt x="356" y="431"/>
                  </a:cubicBezTo>
                  <a:cubicBezTo>
                    <a:pt x="355" y="426"/>
                    <a:pt x="347" y="426"/>
                    <a:pt x="348" y="431"/>
                  </a:cubicBezTo>
                  <a:cubicBezTo>
                    <a:pt x="350" y="455"/>
                    <a:pt x="347" y="479"/>
                    <a:pt x="350" y="503"/>
                  </a:cubicBezTo>
                  <a:cubicBezTo>
                    <a:pt x="330" y="516"/>
                    <a:pt x="310" y="529"/>
                    <a:pt x="290" y="542"/>
                  </a:cubicBezTo>
                  <a:cubicBezTo>
                    <a:pt x="290" y="541"/>
                    <a:pt x="290" y="541"/>
                    <a:pt x="290" y="540"/>
                  </a:cubicBezTo>
                  <a:cubicBezTo>
                    <a:pt x="288" y="522"/>
                    <a:pt x="286" y="504"/>
                    <a:pt x="286" y="485"/>
                  </a:cubicBezTo>
                  <a:cubicBezTo>
                    <a:pt x="286" y="480"/>
                    <a:pt x="278" y="480"/>
                    <a:pt x="278" y="485"/>
                  </a:cubicBezTo>
                  <a:cubicBezTo>
                    <a:pt x="278" y="504"/>
                    <a:pt x="280" y="523"/>
                    <a:pt x="282" y="542"/>
                  </a:cubicBezTo>
                  <a:cubicBezTo>
                    <a:pt x="283" y="544"/>
                    <a:pt x="284" y="545"/>
                    <a:pt x="285" y="545"/>
                  </a:cubicBezTo>
                  <a:cubicBezTo>
                    <a:pt x="214" y="589"/>
                    <a:pt x="142" y="630"/>
                    <a:pt x="69" y="669"/>
                  </a:cubicBezTo>
                  <a:cubicBezTo>
                    <a:pt x="64" y="671"/>
                    <a:pt x="68" y="678"/>
                    <a:pt x="73" y="675"/>
                  </a:cubicBezTo>
                  <a:cubicBezTo>
                    <a:pt x="198" y="610"/>
                    <a:pt x="320" y="536"/>
                    <a:pt x="434" y="454"/>
                  </a:cubicBezTo>
                  <a:cubicBezTo>
                    <a:pt x="491" y="413"/>
                    <a:pt x="547" y="371"/>
                    <a:pt x="606" y="331"/>
                  </a:cubicBezTo>
                  <a:cubicBezTo>
                    <a:pt x="634" y="313"/>
                    <a:pt x="662" y="295"/>
                    <a:pt x="692" y="279"/>
                  </a:cubicBezTo>
                  <a:cubicBezTo>
                    <a:pt x="720" y="264"/>
                    <a:pt x="748" y="249"/>
                    <a:pt x="773" y="230"/>
                  </a:cubicBezTo>
                  <a:cubicBezTo>
                    <a:pt x="776" y="260"/>
                    <a:pt x="772" y="289"/>
                    <a:pt x="767" y="318"/>
                  </a:cubicBezTo>
                  <a:cubicBezTo>
                    <a:pt x="767" y="318"/>
                    <a:pt x="767" y="318"/>
                    <a:pt x="767" y="319"/>
                  </a:cubicBezTo>
                  <a:cubicBezTo>
                    <a:pt x="735" y="335"/>
                    <a:pt x="706" y="355"/>
                    <a:pt x="675" y="374"/>
                  </a:cubicBezTo>
                  <a:cubicBezTo>
                    <a:pt x="645" y="392"/>
                    <a:pt x="613" y="406"/>
                    <a:pt x="582" y="422"/>
                  </a:cubicBezTo>
                  <a:cubicBezTo>
                    <a:pt x="515" y="456"/>
                    <a:pt x="456" y="504"/>
                    <a:pt x="393" y="544"/>
                  </a:cubicBezTo>
                  <a:cubicBezTo>
                    <a:pt x="365" y="561"/>
                    <a:pt x="336" y="577"/>
                    <a:pt x="309" y="595"/>
                  </a:cubicBezTo>
                  <a:cubicBezTo>
                    <a:pt x="282" y="613"/>
                    <a:pt x="256" y="632"/>
                    <a:pt x="230" y="651"/>
                  </a:cubicBezTo>
                  <a:cubicBezTo>
                    <a:pt x="176" y="690"/>
                    <a:pt x="119" y="729"/>
                    <a:pt x="54" y="746"/>
                  </a:cubicBezTo>
                  <a:cubicBezTo>
                    <a:pt x="49" y="747"/>
                    <a:pt x="51" y="755"/>
                    <a:pt x="56" y="754"/>
                  </a:cubicBezTo>
                  <a:cubicBezTo>
                    <a:pt x="77" y="749"/>
                    <a:pt x="96" y="741"/>
                    <a:pt x="116" y="732"/>
                  </a:cubicBezTo>
                  <a:cubicBezTo>
                    <a:pt x="116" y="733"/>
                    <a:pt x="116" y="733"/>
                    <a:pt x="116" y="734"/>
                  </a:cubicBezTo>
                  <a:cubicBezTo>
                    <a:pt x="119" y="739"/>
                    <a:pt x="123" y="744"/>
                    <a:pt x="128" y="748"/>
                  </a:cubicBezTo>
                  <a:cubicBezTo>
                    <a:pt x="128" y="754"/>
                    <a:pt x="127" y="761"/>
                    <a:pt x="127" y="767"/>
                  </a:cubicBezTo>
                  <a:cubicBezTo>
                    <a:pt x="126" y="768"/>
                    <a:pt x="126" y="768"/>
                    <a:pt x="126" y="769"/>
                  </a:cubicBezTo>
                  <a:cubicBezTo>
                    <a:pt x="114" y="786"/>
                    <a:pt x="83" y="778"/>
                    <a:pt x="65" y="779"/>
                  </a:cubicBezTo>
                  <a:cubicBezTo>
                    <a:pt x="60" y="779"/>
                    <a:pt x="60" y="787"/>
                    <a:pt x="65" y="787"/>
                  </a:cubicBezTo>
                  <a:cubicBezTo>
                    <a:pt x="72" y="786"/>
                    <a:pt x="81" y="787"/>
                    <a:pt x="89" y="787"/>
                  </a:cubicBezTo>
                  <a:cubicBezTo>
                    <a:pt x="89" y="845"/>
                    <a:pt x="88" y="903"/>
                    <a:pt x="88" y="961"/>
                  </a:cubicBezTo>
                  <a:cubicBezTo>
                    <a:pt x="88" y="966"/>
                    <a:pt x="96" y="966"/>
                    <a:pt x="96" y="961"/>
                  </a:cubicBezTo>
                  <a:cubicBezTo>
                    <a:pt x="96" y="903"/>
                    <a:pt x="97" y="845"/>
                    <a:pt x="97" y="787"/>
                  </a:cubicBezTo>
                  <a:cubicBezTo>
                    <a:pt x="102" y="787"/>
                    <a:pt x="107" y="787"/>
                    <a:pt x="112" y="786"/>
                  </a:cubicBezTo>
                  <a:cubicBezTo>
                    <a:pt x="112" y="797"/>
                    <a:pt x="108" y="1252"/>
                    <a:pt x="106" y="1263"/>
                  </a:cubicBezTo>
                  <a:cubicBezTo>
                    <a:pt x="106" y="1268"/>
                    <a:pt x="114" y="1268"/>
                    <a:pt x="114" y="1263"/>
                  </a:cubicBezTo>
                  <a:cubicBezTo>
                    <a:pt x="116" y="1251"/>
                    <a:pt x="120" y="796"/>
                    <a:pt x="120" y="784"/>
                  </a:cubicBezTo>
                  <a:cubicBezTo>
                    <a:pt x="120" y="784"/>
                    <a:pt x="120" y="784"/>
                    <a:pt x="120" y="784"/>
                  </a:cubicBezTo>
                  <a:cubicBezTo>
                    <a:pt x="122" y="782"/>
                    <a:pt x="124" y="781"/>
                    <a:pt x="126" y="779"/>
                  </a:cubicBezTo>
                  <a:cubicBezTo>
                    <a:pt x="126" y="786"/>
                    <a:pt x="121" y="1253"/>
                    <a:pt x="121" y="1260"/>
                  </a:cubicBezTo>
                  <a:cubicBezTo>
                    <a:pt x="121" y="1261"/>
                    <a:pt x="121" y="1262"/>
                    <a:pt x="122" y="1263"/>
                  </a:cubicBezTo>
                  <a:cubicBezTo>
                    <a:pt x="111" y="1267"/>
                    <a:pt x="101" y="1270"/>
                    <a:pt x="90" y="1273"/>
                  </a:cubicBezTo>
                  <a:cubicBezTo>
                    <a:pt x="90" y="1186"/>
                    <a:pt x="84" y="1098"/>
                    <a:pt x="96" y="1012"/>
                  </a:cubicBezTo>
                  <a:cubicBezTo>
                    <a:pt x="96" y="1007"/>
                    <a:pt x="89" y="1005"/>
                    <a:pt x="88" y="1010"/>
                  </a:cubicBezTo>
                  <a:cubicBezTo>
                    <a:pt x="76" y="1098"/>
                    <a:pt x="82" y="1186"/>
                    <a:pt x="82" y="1275"/>
                  </a:cubicBezTo>
                  <a:cubicBezTo>
                    <a:pt x="82" y="1275"/>
                    <a:pt x="82" y="1275"/>
                    <a:pt x="82" y="1275"/>
                  </a:cubicBezTo>
                  <a:cubicBezTo>
                    <a:pt x="76" y="1276"/>
                    <a:pt x="69" y="1277"/>
                    <a:pt x="62" y="1277"/>
                  </a:cubicBezTo>
                  <a:cubicBezTo>
                    <a:pt x="57" y="1278"/>
                    <a:pt x="57" y="1286"/>
                    <a:pt x="62" y="1285"/>
                  </a:cubicBezTo>
                  <a:cubicBezTo>
                    <a:pt x="100" y="1283"/>
                    <a:pt x="136" y="1266"/>
                    <a:pt x="171" y="1251"/>
                  </a:cubicBezTo>
                  <a:cubicBezTo>
                    <a:pt x="173" y="1252"/>
                    <a:pt x="176" y="1252"/>
                    <a:pt x="177" y="1249"/>
                  </a:cubicBezTo>
                  <a:cubicBezTo>
                    <a:pt x="187" y="1245"/>
                    <a:pt x="197" y="1241"/>
                    <a:pt x="207" y="1238"/>
                  </a:cubicBezTo>
                  <a:cubicBezTo>
                    <a:pt x="237" y="1228"/>
                    <a:pt x="269" y="1224"/>
                    <a:pt x="299" y="1216"/>
                  </a:cubicBezTo>
                  <a:cubicBezTo>
                    <a:pt x="304" y="1215"/>
                    <a:pt x="309" y="1214"/>
                    <a:pt x="313" y="1213"/>
                  </a:cubicBezTo>
                  <a:cubicBezTo>
                    <a:pt x="315" y="1214"/>
                    <a:pt x="318" y="1213"/>
                    <a:pt x="319" y="1211"/>
                  </a:cubicBezTo>
                  <a:cubicBezTo>
                    <a:pt x="344" y="1205"/>
                    <a:pt x="368" y="1198"/>
                    <a:pt x="393" y="1190"/>
                  </a:cubicBezTo>
                  <a:cubicBezTo>
                    <a:pt x="457" y="1171"/>
                    <a:pt x="523" y="1154"/>
                    <a:pt x="588" y="1137"/>
                  </a:cubicBezTo>
                  <a:cubicBezTo>
                    <a:pt x="648" y="1120"/>
                    <a:pt x="712" y="1107"/>
                    <a:pt x="770" y="1085"/>
                  </a:cubicBezTo>
                  <a:cubicBezTo>
                    <a:pt x="770" y="1099"/>
                    <a:pt x="768" y="1113"/>
                    <a:pt x="766" y="1127"/>
                  </a:cubicBezTo>
                  <a:cubicBezTo>
                    <a:pt x="764" y="1144"/>
                    <a:pt x="742" y="1143"/>
                    <a:pt x="728" y="1145"/>
                  </a:cubicBezTo>
                  <a:cubicBezTo>
                    <a:pt x="727" y="1145"/>
                    <a:pt x="727" y="1146"/>
                    <a:pt x="727" y="1146"/>
                  </a:cubicBezTo>
                  <a:cubicBezTo>
                    <a:pt x="726" y="1146"/>
                    <a:pt x="725" y="1146"/>
                    <a:pt x="724" y="1146"/>
                  </a:cubicBezTo>
                  <a:cubicBezTo>
                    <a:pt x="669" y="1169"/>
                    <a:pt x="611" y="1180"/>
                    <a:pt x="552" y="1190"/>
                  </a:cubicBezTo>
                  <a:cubicBezTo>
                    <a:pt x="492" y="1200"/>
                    <a:pt x="432" y="1212"/>
                    <a:pt x="374" y="1231"/>
                  </a:cubicBezTo>
                  <a:cubicBezTo>
                    <a:pt x="315" y="1250"/>
                    <a:pt x="257" y="1271"/>
                    <a:pt x="198" y="1288"/>
                  </a:cubicBezTo>
                  <a:cubicBezTo>
                    <a:pt x="133" y="1306"/>
                    <a:pt x="69" y="1326"/>
                    <a:pt x="5" y="1345"/>
                  </a:cubicBezTo>
                  <a:cubicBezTo>
                    <a:pt x="0" y="1347"/>
                    <a:pt x="2" y="1355"/>
                    <a:pt x="7" y="1353"/>
                  </a:cubicBezTo>
                  <a:cubicBezTo>
                    <a:pt x="72" y="1334"/>
                    <a:pt x="135" y="1314"/>
                    <a:pt x="200" y="1295"/>
                  </a:cubicBezTo>
                  <a:cubicBezTo>
                    <a:pt x="262" y="1278"/>
                    <a:pt x="322" y="1256"/>
                    <a:pt x="383" y="1236"/>
                  </a:cubicBezTo>
                  <a:cubicBezTo>
                    <a:pt x="494" y="1200"/>
                    <a:pt x="615" y="1199"/>
                    <a:pt x="724" y="1155"/>
                  </a:cubicBezTo>
                  <a:cubicBezTo>
                    <a:pt x="724" y="1163"/>
                    <a:pt x="725" y="1171"/>
                    <a:pt x="726" y="1180"/>
                  </a:cubicBezTo>
                  <a:cubicBezTo>
                    <a:pt x="676" y="1207"/>
                    <a:pt x="619" y="1217"/>
                    <a:pt x="564" y="1229"/>
                  </a:cubicBezTo>
                  <a:cubicBezTo>
                    <a:pt x="504" y="1243"/>
                    <a:pt x="445" y="1258"/>
                    <a:pt x="386" y="1274"/>
                  </a:cubicBezTo>
                  <a:cubicBezTo>
                    <a:pt x="326" y="1291"/>
                    <a:pt x="265" y="1308"/>
                    <a:pt x="205" y="1324"/>
                  </a:cubicBezTo>
                  <a:cubicBezTo>
                    <a:pt x="178" y="1332"/>
                    <a:pt x="151" y="1338"/>
                    <a:pt x="125" y="1348"/>
                  </a:cubicBezTo>
                  <a:cubicBezTo>
                    <a:pt x="101" y="1356"/>
                    <a:pt x="76" y="1365"/>
                    <a:pt x="50" y="1364"/>
                  </a:cubicBezTo>
                  <a:cubicBezTo>
                    <a:pt x="45" y="1364"/>
                    <a:pt x="45" y="1372"/>
                    <a:pt x="50" y="1372"/>
                  </a:cubicBezTo>
                  <a:cubicBezTo>
                    <a:pt x="73" y="1373"/>
                    <a:pt x="94" y="1366"/>
                    <a:pt x="115" y="1359"/>
                  </a:cubicBezTo>
                  <a:cubicBezTo>
                    <a:pt x="143" y="1350"/>
                    <a:pt x="171" y="1342"/>
                    <a:pt x="199" y="1334"/>
                  </a:cubicBezTo>
                  <a:cubicBezTo>
                    <a:pt x="262" y="1317"/>
                    <a:pt x="325" y="1300"/>
                    <a:pt x="388" y="1282"/>
                  </a:cubicBezTo>
                  <a:cubicBezTo>
                    <a:pt x="449" y="1265"/>
                    <a:pt x="511" y="1249"/>
                    <a:pt x="574" y="1235"/>
                  </a:cubicBezTo>
                  <a:cubicBezTo>
                    <a:pt x="625" y="1224"/>
                    <a:pt x="678" y="1213"/>
                    <a:pt x="725" y="1189"/>
                  </a:cubicBezTo>
                  <a:cubicBezTo>
                    <a:pt x="720" y="1209"/>
                    <a:pt x="723" y="1230"/>
                    <a:pt x="719" y="1251"/>
                  </a:cubicBezTo>
                  <a:cubicBezTo>
                    <a:pt x="718" y="1256"/>
                    <a:pt x="726" y="1258"/>
                    <a:pt x="727" y="1253"/>
                  </a:cubicBezTo>
                  <a:cubicBezTo>
                    <a:pt x="730" y="1232"/>
                    <a:pt x="728" y="1211"/>
                    <a:pt x="733" y="1191"/>
                  </a:cubicBezTo>
                  <a:cubicBezTo>
                    <a:pt x="733" y="1191"/>
                    <a:pt x="733" y="1190"/>
                    <a:pt x="733" y="1190"/>
                  </a:cubicBezTo>
                  <a:cubicBezTo>
                    <a:pt x="853" y="1188"/>
                    <a:pt x="973" y="1193"/>
                    <a:pt x="1092" y="1200"/>
                  </a:cubicBezTo>
                  <a:cubicBezTo>
                    <a:pt x="1218" y="1206"/>
                    <a:pt x="1343" y="1212"/>
                    <a:pt x="1468" y="1216"/>
                  </a:cubicBezTo>
                  <a:cubicBezTo>
                    <a:pt x="1716" y="1224"/>
                    <a:pt x="2339" y="1224"/>
                    <a:pt x="2587" y="1235"/>
                  </a:cubicBezTo>
                  <a:cubicBezTo>
                    <a:pt x="2592" y="1235"/>
                    <a:pt x="2592" y="1227"/>
                    <a:pt x="2587" y="1227"/>
                  </a:cubicBezTo>
                  <a:close/>
                  <a:moveTo>
                    <a:pt x="900" y="1073"/>
                  </a:moveTo>
                  <a:cubicBezTo>
                    <a:pt x="900" y="1072"/>
                    <a:pt x="901" y="1071"/>
                    <a:pt x="901" y="1070"/>
                  </a:cubicBezTo>
                  <a:cubicBezTo>
                    <a:pt x="902" y="1047"/>
                    <a:pt x="873" y="391"/>
                    <a:pt x="871" y="368"/>
                  </a:cubicBezTo>
                  <a:cubicBezTo>
                    <a:pt x="871" y="368"/>
                    <a:pt x="872" y="369"/>
                    <a:pt x="872" y="369"/>
                  </a:cubicBezTo>
                  <a:cubicBezTo>
                    <a:pt x="874" y="370"/>
                    <a:pt x="877" y="369"/>
                    <a:pt x="878" y="367"/>
                  </a:cubicBezTo>
                  <a:cubicBezTo>
                    <a:pt x="883" y="357"/>
                    <a:pt x="890" y="348"/>
                    <a:pt x="898" y="339"/>
                  </a:cubicBezTo>
                  <a:cubicBezTo>
                    <a:pt x="898" y="339"/>
                    <a:pt x="898" y="339"/>
                    <a:pt x="899" y="339"/>
                  </a:cubicBezTo>
                  <a:cubicBezTo>
                    <a:pt x="953" y="343"/>
                    <a:pt x="1009" y="346"/>
                    <a:pt x="1063" y="355"/>
                  </a:cubicBezTo>
                  <a:cubicBezTo>
                    <a:pt x="1077" y="358"/>
                    <a:pt x="1090" y="360"/>
                    <a:pt x="1104" y="362"/>
                  </a:cubicBezTo>
                  <a:cubicBezTo>
                    <a:pt x="1084" y="383"/>
                    <a:pt x="1062" y="375"/>
                    <a:pt x="1035" y="374"/>
                  </a:cubicBezTo>
                  <a:cubicBezTo>
                    <a:pt x="1024" y="374"/>
                    <a:pt x="1012" y="376"/>
                    <a:pt x="1000" y="376"/>
                  </a:cubicBezTo>
                  <a:cubicBezTo>
                    <a:pt x="994" y="376"/>
                    <a:pt x="988" y="376"/>
                    <a:pt x="983" y="374"/>
                  </a:cubicBezTo>
                  <a:cubicBezTo>
                    <a:pt x="976" y="373"/>
                    <a:pt x="972" y="353"/>
                    <a:pt x="970" y="347"/>
                  </a:cubicBezTo>
                  <a:cubicBezTo>
                    <a:pt x="968" y="342"/>
                    <a:pt x="961" y="344"/>
                    <a:pt x="962" y="349"/>
                  </a:cubicBezTo>
                  <a:cubicBezTo>
                    <a:pt x="966" y="360"/>
                    <a:pt x="969" y="377"/>
                    <a:pt x="981" y="382"/>
                  </a:cubicBezTo>
                  <a:cubicBezTo>
                    <a:pt x="983" y="383"/>
                    <a:pt x="984" y="383"/>
                    <a:pt x="987" y="384"/>
                  </a:cubicBezTo>
                  <a:cubicBezTo>
                    <a:pt x="995" y="407"/>
                    <a:pt x="994" y="432"/>
                    <a:pt x="993" y="456"/>
                  </a:cubicBezTo>
                  <a:cubicBezTo>
                    <a:pt x="991" y="483"/>
                    <a:pt x="990" y="509"/>
                    <a:pt x="990" y="536"/>
                  </a:cubicBezTo>
                  <a:cubicBezTo>
                    <a:pt x="990" y="598"/>
                    <a:pt x="991" y="659"/>
                    <a:pt x="994" y="720"/>
                  </a:cubicBezTo>
                  <a:cubicBezTo>
                    <a:pt x="1000" y="839"/>
                    <a:pt x="987" y="961"/>
                    <a:pt x="1002" y="1079"/>
                  </a:cubicBezTo>
                  <a:cubicBezTo>
                    <a:pt x="1002" y="1079"/>
                    <a:pt x="1002" y="1079"/>
                    <a:pt x="1002" y="1079"/>
                  </a:cubicBezTo>
                  <a:cubicBezTo>
                    <a:pt x="968" y="1078"/>
                    <a:pt x="934" y="1075"/>
                    <a:pt x="900" y="1073"/>
                  </a:cubicBezTo>
                  <a:close/>
                  <a:moveTo>
                    <a:pt x="1263" y="1083"/>
                  </a:moveTo>
                  <a:cubicBezTo>
                    <a:pt x="1210" y="1080"/>
                    <a:pt x="1157" y="1080"/>
                    <a:pt x="1104" y="1080"/>
                  </a:cubicBezTo>
                  <a:cubicBezTo>
                    <a:pt x="1084" y="926"/>
                    <a:pt x="1077" y="770"/>
                    <a:pt x="1077" y="615"/>
                  </a:cubicBezTo>
                  <a:cubicBezTo>
                    <a:pt x="1077" y="610"/>
                    <a:pt x="1069" y="610"/>
                    <a:pt x="1069" y="615"/>
                  </a:cubicBezTo>
                  <a:cubicBezTo>
                    <a:pt x="1069" y="770"/>
                    <a:pt x="1076" y="926"/>
                    <a:pt x="1096" y="1080"/>
                  </a:cubicBezTo>
                  <a:cubicBezTo>
                    <a:pt x="1067" y="1080"/>
                    <a:pt x="1039" y="1080"/>
                    <a:pt x="1010" y="1079"/>
                  </a:cubicBezTo>
                  <a:cubicBezTo>
                    <a:pt x="1010" y="1079"/>
                    <a:pt x="1010" y="1079"/>
                    <a:pt x="1010" y="1079"/>
                  </a:cubicBezTo>
                  <a:cubicBezTo>
                    <a:pt x="1003" y="1019"/>
                    <a:pt x="1004" y="959"/>
                    <a:pt x="1005" y="898"/>
                  </a:cubicBezTo>
                  <a:cubicBezTo>
                    <a:pt x="1005" y="836"/>
                    <a:pt x="1005" y="775"/>
                    <a:pt x="1002" y="713"/>
                  </a:cubicBezTo>
                  <a:cubicBezTo>
                    <a:pt x="999" y="651"/>
                    <a:pt x="998" y="590"/>
                    <a:pt x="998" y="529"/>
                  </a:cubicBezTo>
                  <a:cubicBezTo>
                    <a:pt x="998" y="482"/>
                    <a:pt x="1009" y="430"/>
                    <a:pt x="995" y="385"/>
                  </a:cubicBezTo>
                  <a:cubicBezTo>
                    <a:pt x="1001" y="385"/>
                    <a:pt x="1007" y="385"/>
                    <a:pt x="1012" y="384"/>
                  </a:cubicBezTo>
                  <a:cubicBezTo>
                    <a:pt x="1034" y="462"/>
                    <a:pt x="1015" y="545"/>
                    <a:pt x="1014" y="624"/>
                  </a:cubicBezTo>
                  <a:cubicBezTo>
                    <a:pt x="1014" y="629"/>
                    <a:pt x="1022" y="629"/>
                    <a:pt x="1022" y="624"/>
                  </a:cubicBezTo>
                  <a:cubicBezTo>
                    <a:pt x="1023" y="544"/>
                    <a:pt x="1042" y="461"/>
                    <a:pt x="1020" y="383"/>
                  </a:cubicBezTo>
                  <a:cubicBezTo>
                    <a:pt x="1023" y="383"/>
                    <a:pt x="1025" y="383"/>
                    <a:pt x="1028" y="383"/>
                  </a:cubicBezTo>
                  <a:cubicBezTo>
                    <a:pt x="1049" y="382"/>
                    <a:pt x="1067" y="386"/>
                    <a:pt x="1084" y="383"/>
                  </a:cubicBezTo>
                  <a:cubicBezTo>
                    <a:pt x="1084" y="383"/>
                    <a:pt x="1084" y="383"/>
                    <a:pt x="1084" y="383"/>
                  </a:cubicBezTo>
                  <a:cubicBezTo>
                    <a:pt x="1094" y="405"/>
                    <a:pt x="1092" y="431"/>
                    <a:pt x="1092" y="454"/>
                  </a:cubicBezTo>
                  <a:cubicBezTo>
                    <a:pt x="1091" y="480"/>
                    <a:pt x="1092" y="505"/>
                    <a:pt x="1092" y="531"/>
                  </a:cubicBezTo>
                  <a:cubicBezTo>
                    <a:pt x="1093" y="592"/>
                    <a:pt x="1097" y="652"/>
                    <a:pt x="1101" y="713"/>
                  </a:cubicBezTo>
                  <a:cubicBezTo>
                    <a:pt x="1105" y="776"/>
                    <a:pt x="1109" y="838"/>
                    <a:pt x="1115" y="900"/>
                  </a:cubicBezTo>
                  <a:cubicBezTo>
                    <a:pt x="1121" y="958"/>
                    <a:pt x="1124" y="1019"/>
                    <a:pt x="1136" y="1077"/>
                  </a:cubicBezTo>
                  <a:cubicBezTo>
                    <a:pt x="1137" y="1082"/>
                    <a:pt x="1145" y="1080"/>
                    <a:pt x="1144" y="1075"/>
                  </a:cubicBezTo>
                  <a:cubicBezTo>
                    <a:pt x="1131" y="1015"/>
                    <a:pt x="1128" y="952"/>
                    <a:pt x="1122" y="892"/>
                  </a:cubicBezTo>
                  <a:cubicBezTo>
                    <a:pt x="1116" y="827"/>
                    <a:pt x="1112" y="763"/>
                    <a:pt x="1108" y="698"/>
                  </a:cubicBezTo>
                  <a:cubicBezTo>
                    <a:pt x="1104" y="634"/>
                    <a:pt x="1101" y="572"/>
                    <a:pt x="1100" y="508"/>
                  </a:cubicBezTo>
                  <a:cubicBezTo>
                    <a:pt x="1100" y="485"/>
                    <a:pt x="1100" y="461"/>
                    <a:pt x="1100" y="437"/>
                  </a:cubicBezTo>
                  <a:cubicBezTo>
                    <a:pt x="1100" y="418"/>
                    <a:pt x="1099" y="398"/>
                    <a:pt x="1092" y="381"/>
                  </a:cubicBezTo>
                  <a:cubicBezTo>
                    <a:pt x="1099" y="378"/>
                    <a:pt x="1106" y="373"/>
                    <a:pt x="1113" y="364"/>
                  </a:cubicBezTo>
                  <a:cubicBezTo>
                    <a:pt x="1113" y="364"/>
                    <a:pt x="1113" y="364"/>
                    <a:pt x="1113" y="364"/>
                  </a:cubicBezTo>
                  <a:cubicBezTo>
                    <a:pt x="1149" y="370"/>
                    <a:pt x="1185" y="376"/>
                    <a:pt x="1221" y="381"/>
                  </a:cubicBezTo>
                  <a:cubicBezTo>
                    <a:pt x="1226" y="395"/>
                    <a:pt x="1232" y="407"/>
                    <a:pt x="1245" y="414"/>
                  </a:cubicBezTo>
                  <a:cubicBezTo>
                    <a:pt x="1247" y="414"/>
                    <a:pt x="1249" y="415"/>
                    <a:pt x="1250" y="416"/>
                  </a:cubicBezTo>
                  <a:cubicBezTo>
                    <a:pt x="1250" y="441"/>
                    <a:pt x="1248" y="465"/>
                    <a:pt x="1245" y="490"/>
                  </a:cubicBezTo>
                  <a:cubicBezTo>
                    <a:pt x="1243" y="520"/>
                    <a:pt x="1244" y="550"/>
                    <a:pt x="1245" y="580"/>
                  </a:cubicBezTo>
                  <a:cubicBezTo>
                    <a:pt x="1248" y="639"/>
                    <a:pt x="1250" y="699"/>
                    <a:pt x="1254" y="758"/>
                  </a:cubicBezTo>
                  <a:cubicBezTo>
                    <a:pt x="1256" y="786"/>
                    <a:pt x="1258" y="813"/>
                    <a:pt x="1258" y="841"/>
                  </a:cubicBezTo>
                  <a:cubicBezTo>
                    <a:pt x="1259" y="872"/>
                    <a:pt x="1254" y="902"/>
                    <a:pt x="1253" y="932"/>
                  </a:cubicBezTo>
                  <a:cubicBezTo>
                    <a:pt x="1250" y="983"/>
                    <a:pt x="1263" y="1032"/>
                    <a:pt x="1264" y="1083"/>
                  </a:cubicBezTo>
                  <a:cubicBezTo>
                    <a:pt x="1263" y="1083"/>
                    <a:pt x="1263" y="1083"/>
                    <a:pt x="1263" y="1083"/>
                  </a:cubicBezTo>
                  <a:close/>
                  <a:moveTo>
                    <a:pt x="1230" y="383"/>
                  </a:moveTo>
                  <a:cubicBezTo>
                    <a:pt x="1271" y="388"/>
                    <a:pt x="1312" y="391"/>
                    <a:pt x="1353" y="392"/>
                  </a:cubicBezTo>
                  <a:cubicBezTo>
                    <a:pt x="1360" y="392"/>
                    <a:pt x="1367" y="392"/>
                    <a:pt x="1374" y="393"/>
                  </a:cubicBezTo>
                  <a:cubicBezTo>
                    <a:pt x="1358" y="418"/>
                    <a:pt x="1326" y="412"/>
                    <a:pt x="1299" y="410"/>
                  </a:cubicBezTo>
                  <a:cubicBezTo>
                    <a:pt x="1269" y="408"/>
                    <a:pt x="1243" y="415"/>
                    <a:pt x="1230" y="383"/>
                  </a:cubicBezTo>
                  <a:close/>
                  <a:moveTo>
                    <a:pt x="1317" y="1085"/>
                  </a:moveTo>
                  <a:cubicBezTo>
                    <a:pt x="1319" y="1041"/>
                    <a:pt x="1312" y="997"/>
                    <a:pt x="1313" y="953"/>
                  </a:cubicBezTo>
                  <a:cubicBezTo>
                    <a:pt x="1315" y="907"/>
                    <a:pt x="1328" y="861"/>
                    <a:pt x="1329" y="815"/>
                  </a:cubicBezTo>
                  <a:cubicBezTo>
                    <a:pt x="1329" y="810"/>
                    <a:pt x="1321" y="810"/>
                    <a:pt x="1321" y="815"/>
                  </a:cubicBezTo>
                  <a:cubicBezTo>
                    <a:pt x="1320" y="859"/>
                    <a:pt x="1310" y="902"/>
                    <a:pt x="1306" y="946"/>
                  </a:cubicBezTo>
                  <a:cubicBezTo>
                    <a:pt x="1302" y="992"/>
                    <a:pt x="1312" y="1038"/>
                    <a:pt x="1309" y="1085"/>
                  </a:cubicBezTo>
                  <a:cubicBezTo>
                    <a:pt x="1297" y="1084"/>
                    <a:pt x="1284" y="1084"/>
                    <a:pt x="1272" y="1083"/>
                  </a:cubicBezTo>
                  <a:cubicBezTo>
                    <a:pt x="1271" y="1035"/>
                    <a:pt x="1260" y="988"/>
                    <a:pt x="1260" y="939"/>
                  </a:cubicBezTo>
                  <a:cubicBezTo>
                    <a:pt x="1261" y="912"/>
                    <a:pt x="1265" y="884"/>
                    <a:pt x="1266" y="856"/>
                  </a:cubicBezTo>
                  <a:cubicBezTo>
                    <a:pt x="1267" y="826"/>
                    <a:pt x="1264" y="796"/>
                    <a:pt x="1262" y="765"/>
                  </a:cubicBezTo>
                  <a:cubicBezTo>
                    <a:pt x="1258" y="706"/>
                    <a:pt x="1257" y="647"/>
                    <a:pt x="1254" y="588"/>
                  </a:cubicBezTo>
                  <a:cubicBezTo>
                    <a:pt x="1252" y="558"/>
                    <a:pt x="1251" y="528"/>
                    <a:pt x="1253" y="497"/>
                  </a:cubicBezTo>
                  <a:cubicBezTo>
                    <a:pt x="1255" y="471"/>
                    <a:pt x="1258" y="444"/>
                    <a:pt x="1258" y="417"/>
                  </a:cubicBezTo>
                  <a:cubicBezTo>
                    <a:pt x="1262" y="418"/>
                    <a:pt x="1265" y="418"/>
                    <a:pt x="1269" y="418"/>
                  </a:cubicBezTo>
                  <a:cubicBezTo>
                    <a:pt x="1269" y="418"/>
                    <a:pt x="1269" y="418"/>
                    <a:pt x="1269" y="419"/>
                  </a:cubicBezTo>
                  <a:cubicBezTo>
                    <a:pt x="1274" y="456"/>
                    <a:pt x="1266" y="493"/>
                    <a:pt x="1265" y="531"/>
                  </a:cubicBezTo>
                  <a:cubicBezTo>
                    <a:pt x="1264" y="576"/>
                    <a:pt x="1265" y="622"/>
                    <a:pt x="1265" y="668"/>
                  </a:cubicBezTo>
                  <a:cubicBezTo>
                    <a:pt x="1265" y="673"/>
                    <a:pt x="1273" y="673"/>
                    <a:pt x="1273" y="668"/>
                  </a:cubicBezTo>
                  <a:cubicBezTo>
                    <a:pt x="1273" y="538"/>
                    <a:pt x="1273" y="538"/>
                    <a:pt x="1273" y="538"/>
                  </a:cubicBezTo>
                  <a:cubicBezTo>
                    <a:pt x="1273" y="499"/>
                    <a:pt x="1282" y="459"/>
                    <a:pt x="1277" y="419"/>
                  </a:cubicBezTo>
                  <a:cubicBezTo>
                    <a:pt x="1277" y="418"/>
                    <a:pt x="1277" y="418"/>
                    <a:pt x="1277" y="418"/>
                  </a:cubicBezTo>
                  <a:cubicBezTo>
                    <a:pt x="1283" y="418"/>
                    <a:pt x="1288" y="417"/>
                    <a:pt x="1294" y="418"/>
                  </a:cubicBezTo>
                  <a:cubicBezTo>
                    <a:pt x="1304" y="418"/>
                    <a:pt x="1316" y="419"/>
                    <a:pt x="1327" y="420"/>
                  </a:cubicBezTo>
                  <a:cubicBezTo>
                    <a:pt x="1326" y="420"/>
                    <a:pt x="1326" y="421"/>
                    <a:pt x="1326" y="421"/>
                  </a:cubicBezTo>
                  <a:cubicBezTo>
                    <a:pt x="1338" y="493"/>
                    <a:pt x="1314" y="564"/>
                    <a:pt x="1318" y="636"/>
                  </a:cubicBezTo>
                  <a:cubicBezTo>
                    <a:pt x="1319" y="641"/>
                    <a:pt x="1327" y="641"/>
                    <a:pt x="1326" y="636"/>
                  </a:cubicBezTo>
                  <a:cubicBezTo>
                    <a:pt x="1322" y="564"/>
                    <a:pt x="1346" y="492"/>
                    <a:pt x="1334" y="420"/>
                  </a:cubicBezTo>
                  <a:cubicBezTo>
                    <a:pt x="1340" y="419"/>
                    <a:pt x="1346" y="419"/>
                    <a:pt x="1352" y="417"/>
                  </a:cubicBezTo>
                  <a:cubicBezTo>
                    <a:pt x="1354" y="443"/>
                    <a:pt x="1353" y="468"/>
                    <a:pt x="1352" y="494"/>
                  </a:cubicBezTo>
                  <a:cubicBezTo>
                    <a:pt x="1351" y="524"/>
                    <a:pt x="1354" y="555"/>
                    <a:pt x="1357" y="585"/>
                  </a:cubicBezTo>
                  <a:cubicBezTo>
                    <a:pt x="1362" y="644"/>
                    <a:pt x="1368" y="703"/>
                    <a:pt x="1372" y="762"/>
                  </a:cubicBezTo>
                  <a:cubicBezTo>
                    <a:pt x="1375" y="821"/>
                    <a:pt x="1379" y="879"/>
                    <a:pt x="1387" y="938"/>
                  </a:cubicBezTo>
                  <a:cubicBezTo>
                    <a:pt x="1393" y="988"/>
                    <a:pt x="1394" y="1041"/>
                    <a:pt x="1406" y="1090"/>
                  </a:cubicBezTo>
                  <a:cubicBezTo>
                    <a:pt x="1407" y="1091"/>
                    <a:pt x="1407" y="1091"/>
                    <a:pt x="1407" y="1091"/>
                  </a:cubicBezTo>
                  <a:cubicBezTo>
                    <a:pt x="1377" y="1089"/>
                    <a:pt x="1347" y="1087"/>
                    <a:pt x="1317" y="1085"/>
                  </a:cubicBezTo>
                  <a:close/>
                  <a:moveTo>
                    <a:pt x="1523" y="1098"/>
                  </a:moveTo>
                  <a:cubicBezTo>
                    <a:pt x="1487" y="1096"/>
                    <a:pt x="1450" y="1094"/>
                    <a:pt x="1414" y="1091"/>
                  </a:cubicBezTo>
                  <a:cubicBezTo>
                    <a:pt x="1414" y="1091"/>
                    <a:pt x="1414" y="1090"/>
                    <a:pt x="1414" y="1089"/>
                  </a:cubicBezTo>
                  <a:cubicBezTo>
                    <a:pt x="1414" y="1087"/>
                    <a:pt x="1414" y="1087"/>
                    <a:pt x="1414" y="1087"/>
                  </a:cubicBezTo>
                  <a:cubicBezTo>
                    <a:pt x="1414" y="1085"/>
                    <a:pt x="1414" y="1084"/>
                    <a:pt x="1413" y="1084"/>
                  </a:cubicBezTo>
                  <a:cubicBezTo>
                    <a:pt x="1401" y="1034"/>
                    <a:pt x="1400" y="981"/>
                    <a:pt x="1394" y="930"/>
                  </a:cubicBezTo>
                  <a:cubicBezTo>
                    <a:pt x="1386" y="872"/>
                    <a:pt x="1383" y="813"/>
                    <a:pt x="1379" y="754"/>
                  </a:cubicBezTo>
                  <a:cubicBezTo>
                    <a:pt x="1376" y="698"/>
                    <a:pt x="1370" y="641"/>
                    <a:pt x="1365" y="585"/>
                  </a:cubicBezTo>
                  <a:cubicBezTo>
                    <a:pt x="1362" y="557"/>
                    <a:pt x="1360" y="529"/>
                    <a:pt x="1360" y="501"/>
                  </a:cubicBezTo>
                  <a:cubicBezTo>
                    <a:pt x="1360" y="472"/>
                    <a:pt x="1363" y="444"/>
                    <a:pt x="1360" y="415"/>
                  </a:cubicBezTo>
                  <a:cubicBezTo>
                    <a:pt x="1369" y="411"/>
                    <a:pt x="1377" y="404"/>
                    <a:pt x="1383" y="393"/>
                  </a:cubicBezTo>
                  <a:cubicBezTo>
                    <a:pt x="1411" y="395"/>
                    <a:pt x="1440" y="398"/>
                    <a:pt x="1468" y="403"/>
                  </a:cubicBezTo>
                  <a:cubicBezTo>
                    <a:pt x="1468" y="403"/>
                    <a:pt x="1468" y="403"/>
                    <a:pt x="1468" y="404"/>
                  </a:cubicBezTo>
                  <a:cubicBezTo>
                    <a:pt x="1471" y="416"/>
                    <a:pt x="1475" y="428"/>
                    <a:pt x="1478" y="440"/>
                  </a:cubicBezTo>
                  <a:cubicBezTo>
                    <a:pt x="1479" y="441"/>
                    <a:pt x="1480" y="443"/>
                    <a:pt x="1482" y="443"/>
                  </a:cubicBezTo>
                  <a:cubicBezTo>
                    <a:pt x="1485" y="443"/>
                    <a:pt x="1488" y="443"/>
                    <a:pt x="1490" y="443"/>
                  </a:cubicBezTo>
                  <a:cubicBezTo>
                    <a:pt x="1502" y="551"/>
                    <a:pt x="1496" y="661"/>
                    <a:pt x="1499" y="770"/>
                  </a:cubicBezTo>
                  <a:cubicBezTo>
                    <a:pt x="1500" y="823"/>
                    <a:pt x="1502" y="877"/>
                    <a:pt x="1503" y="931"/>
                  </a:cubicBezTo>
                  <a:cubicBezTo>
                    <a:pt x="1504" y="959"/>
                    <a:pt x="1505" y="987"/>
                    <a:pt x="1507" y="1015"/>
                  </a:cubicBezTo>
                  <a:cubicBezTo>
                    <a:pt x="1508" y="1040"/>
                    <a:pt x="1512" y="1064"/>
                    <a:pt x="1512" y="1088"/>
                  </a:cubicBezTo>
                  <a:cubicBezTo>
                    <a:pt x="1512" y="1093"/>
                    <a:pt x="1520" y="1093"/>
                    <a:pt x="1520" y="1088"/>
                  </a:cubicBezTo>
                  <a:cubicBezTo>
                    <a:pt x="1520" y="1067"/>
                    <a:pt x="1516" y="1045"/>
                    <a:pt x="1515" y="1023"/>
                  </a:cubicBezTo>
                  <a:cubicBezTo>
                    <a:pt x="1513" y="995"/>
                    <a:pt x="1512" y="967"/>
                    <a:pt x="1512" y="939"/>
                  </a:cubicBezTo>
                  <a:cubicBezTo>
                    <a:pt x="1510" y="882"/>
                    <a:pt x="1508" y="826"/>
                    <a:pt x="1507" y="770"/>
                  </a:cubicBezTo>
                  <a:cubicBezTo>
                    <a:pt x="1504" y="661"/>
                    <a:pt x="1510" y="551"/>
                    <a:pt x="1498" y="443"/>
                  </a:cubicBezTo>
                  <a:cubicBezTo>
                    <a:pt x="1504" y="443"/>
                    <a:pt x="1510" y="443"/>
                    <a:pt x="1516" y="444"/>
                  </a:cubicBezTo>
                  <a:cubicBezTo>
                    <a:pt x="1516" y="444"/>
                    <a:pt x="1516" y="444"/>
                    <a:pt x="1516" y="444"/>
                  </a:cubicBezTo>
                  <a:cubicBezTo>
                    <a:pt x="1522" y="496"/>
                    <a:pt x="1513" y="549"/>
                    <a:pt x="1515" y="602"/>
                  </a:cubicBezTo>
                  <a:cubicBezTo>
                    <a:pt x="1516" y="658"/>
                    <a:pt x="1521" y="713"/>
                    <a:pt x="1521" y="769"/>
                  </a:cubicBezTo>
                  <a:cubicBezTo>
                    <a:pt x="1521" y="774"/>
                    <a:pt x="1529" y="774"/>
                    <a:pt x="1529" y="769"/>
                  </a:cubicBezTo>
                  <a:cubicBezTo>
                    <a:pt x="1529" y="713"/>
                    <a:pt x="1525" y="658"/>
                    <a:pt x="1523" y="602"/>
                  </a:cubicBezTo>
                  <a:cubicBezTo>
                    <a:pt x="1521" y="549"/>
                    <a:pt x="1530" y="496"/>
                    <a:pt x="1524" y="444"/>
                  </a:cubicBezTo>
                  <a:cubicBezTo>
                    <a:pt x="1524" y="444"/>
                    <a:pt x="1524" y="444"/>
                    <a:pt x="1524" y="444"/>
                  </a:cubicBezTo>
                  <a:cubicBezTo>
                    <a:pt x="1546" y="445"/>
                    <a:pt x="1568" y="448"/>
                    <a:pt x="1591" y="452"/>
                  </a:cubicBezTo>
                  <a:cubicBezTo>
                    <a:pt x="1592" y="476"/>
                    <a:pt x="1591" y="499"/>
                    <a:pt x="1590" y="523"/>
                  </a:cubicBezTo>
                  <a:cubicBezTo>
                    <a:pt x="1590" y="551"/>
                    <a:pt x="1593" y="578"/>
                    <a:pt x="1595" y="606"/>
                  </a:cubicBezTo>
                  <a:cubicBezTo>
                    <a:pt x="1599" y="661"/>
                    <a:pt x="1601" y="717"/>
                    <a:pt x="1606" y="772"/>
                  </a:cubicBezTo>
                  <a:cubicBezTo>
                    <a:pt x="1610" y="830"/>
                    <a:pt x="1616" y="886"/>
                    <a:pt x="1620" y="944"/>
                  </a:cubicBezTo>
                  <a:cubicBezTo>
                    <a:pt x="1625" y="996"/>
                    <a:pt x="1624" y="1049"/>
                    <a:pt x="1632" y="1101"/>
                  </a:cubicBezTo>
                  <a:cubicBezTo>
                    <a:pt x="1632" y="1102"/>
                    <a:pt x="1632" y="1102"/>
                    <a:pt x="1632" y="1102"/>
                  </a:cubicBezTo>
                  <a:cubicBezTo>
                    <a:pt x="1596" y="1101"/>
                    <a:pt x="1560" y="1100"/>
                    <a:pt x="1523" y="1098"/>
                  </a:cubicBezTo>
                  <a:close/>
                  <a:moveTo>
                    <a:pt x="1476" y="404"/>
                  </a:moveTo>
                  <a:cubicBezTo>
                    <a:pt x="1525" y="412"/>
                    <a:pt x="1574" y="422"/>
                    <a:pt x="1623" y="429"/>
                  </a:cubicBezTo>
                  <a:cubicBezTo>
                    <a:pt x="1617" y="443"/>
                    <a:pt x="1609" y="447"/>
                    <a:pt x="1594" y="444"/>
                  </a:cubicBezTo>
                  <a:cubicBezTo>
                    <a:pt x="1581" y="442"/>
                    <a:pt x="1569" y="440"/>
                    <a:pt x="1556" y="438"/>
                  </a:cubicBezTo>
                  <a:cubicBezTo>
                    <a:pt x="1539" y="436"/>
                    <a:pt x="1522" y="435"/>
                    <a:pt x="1504" y="435"/>
                  </a:cubicBezTo>
                  <a:cubicBezTo>
                    <a:pt x="1500" y="435"/>
                    <a:pt x="1486" y="437"/>
                    <a:pt x="1484" y="430"/>
                  </a:cubicBezTo>
                  <a:cubicBezTo>
                    <a:pt x="1481" y="422"/>
                    <a:pt x="1478" y="413"/>
                    <a:pt x="1476" y="404"/>
                  </a:cubicBezTo>
                  <a:close/>
                  <a:moveTo>
                    <a:pt x="1943" y="1118"/>
                  </a:moveTo>
                  <a:cubicBezTo>
                    <a:pt x="1883" y="1115"/>
                    <a:pt x="1824" y="1108"/>
                    <a:pt x="1765" y="1108"/>
                  </a:cubicBezTo>
                  <a:cubicBezTo>
                    <a:pt x="1763" y="1108"/>
                    <a:pt x="1762" y="1109"/>
                    <a:pt x="1762" y="1110"/>
                  </a:cubicBezTo>
                  <a:cubicBezTo>
                    <a:pt x="1721" y="1105"/>
                    <a:pt x="1680" y="1104"/>
                    <a:pt x="1639" y="1102"/>
                  </a:cubicBezTo>
                  <a:cubicBezTo>
                    <a:pt x="1639" y="1101"/>
                    <a:pt x="1640" y="1100"/>
                    <a:pt x="1640" y="1099"/>
                  </a:cubicBezTo>
                  <a:cubicBezTo>
                    <a:pt x="1631" y="1046"/>
                    <a:pt x="1632" y="990"/>
                    <a:pt x="1628" y="936"/>
                  </a:cubicBezTo>
                  <a:cubicBezTo>
                    <a:pt x="1623" y="881"/>
                    <a:pt x="1618" y="827"/>
                    <a:pt x="1614" y="772"/>
                  </a:cubicBezTo>
                  <a:cubicBezTo>
                    <a:pt x="1609" y="719"/>
                    <a:pt x="1607" y="666"/>
                    <a:pt x="1604" y="613"/>
                  </a:cubicBezTo>
                  <a:cubicBezTo>
                    <a:pt x="1602" y="586"/>
                    <a:pt x="1599" y="558"/>
                    <a:pt x="1598" y="531"/>
                  </a:cubicBezTo>
                  <a:cubicBezTo>
                    <a:pt x="1598" y="505"/>
                    <a:pt x="1601" y="479"/>
                    <a:pt x="1599" y="453"/>
                  </a:cubicBezTo>
                  <a:cubicBezTo>
                    <a:pt x="1615" y="455"/>
                    <a:pt x="1624" y="447"/>
                    <a:pt x="1631" y="431"/>
                  </a:cubicBezTo>
                  <a:cubicBezTo>
                    <a:pt x="1631" y="431"/>
                    <a:pt x="1631" y="431"/>
                    <a:pt x="1631" y="430"/>
                  </a:cubicBezTo>
                  <a:cubicBezTo>
                    <a:pt x="1633" y="431"/>
                    <a:pt x="1635" y="431"/>
                    <a:pt x="1637" y="431"/>
                  </a:cubicBezTo>
                  <a:cubicBezTo>
                    <a:pt x="1654" y="433"/>
                    <a:pt x="1672" y="436"/>
                    <a:pt x="1690" y="438"/>
                  </a:cubicBezTo>
                  <a:cubicBezTo>
                    <a:pt x="1694" y="451"/>
                    <a:pt x="1700" y="463"/>
                    <a:pt x="1705" y="476"/>
                  </a:cubicBezTo>
                  <a:cubicBezTo>
                    <a:pt x="1706" y="477"/>
                    <a:pt x="1707" y="479"/>
                    <a:pt x="1709" y="479"/>
                  </a:cubicBezTo>
                  <a:cubicBezTo>
                    <a:pt x="1712" y="478"/>
                    <a:pt x="1715" y="478"/>
                    <a:pt x="1718" y="478"/>
                  </a:cubicBezTo>
                  <a:cubicBezTo>
                    <a:pt x="1704" y="585"/>
                    <a:pt x="1721" y="692"/>
                    <a:pt x="1727" y="799"/>
                  </a:cubicBezTo>
                  <a:cubicBezTo>
                    <a:pt x="1730" y="853"/>
                    <a:pt x="1730" y="907"/>
                    <a:pt x="1731" y="961"/>
                  </a:cubicBezTo>
                  <a:cubicBezTo>
                    <a:pt x="1732" y="987"/>
                    <a:pt x="1733" y="1013"/>
                    <a:pt x="1735" y="1039"/>
                  </a:cubicBezTo>
                  <a:cubicBezTo>
                    <a:pt x="1736" y="1059"/>
                    <a:pt x="1735" y="1082"/>
                    <a:pt x="1741" y="1101"/>
                  </a:cubicBezTo>
                  <a:cubicBezTo>
                    <a:pt x="1743" y="1106"/>
                    <a:pt x="1750" y="1104"/>
                    <a:pt x="1749" y="1099"/>
                  </a:cubicBezTo>
                  <a:cubicBezTo>
                    <a:pt x="1743" y="1078"/>
                    <a:pt x="1744" y="1053"/>
                    <a:pt x="1742" y="1031"/>
                  </a:cubicBezTo>
                  <a:cubicBezTo>
                    <a:pt x="1740" y="1005"/>
                    <a:pt x="1740" y="979"/>
                    <a:pt x="1739" y="954"/>
                  </a:cubicBezTo>
                  <a:cubicBezTo>
                    <a:pt x="1737" y="899"/>
                    <a:pt x="1738" y="845"/>
                    <a:pt x="1735" y="791"/>
                  </a:cubicBezTo>
                  <a:cubicBezTo>
                    <a:pt x="1728" y="687"/>
                    <a:pt x="1712" y="582"/>
                    <a:pt x="1726" y="477"/>
                  </a:cubicBezTo>
                  <a:cubicBezTo>
                    <a:pt x="1753" y="476"/>
                    <a:pt x="1780" y="476"/>
                    <a:pt x="1805" y="483"/>
                  </a:cubicBezTo>
                  <a:cubicBezTo>
                    <a:pt x="1810" y="509"/>
                    <a:pt x="1809" y="535"/>
                    <a:pt x="1809" y="561"/>
                  </a:cubicBezTo>
                  <a:cubicBezTo>
                    <a:pt x="1809" y="590"/>
                    <a:pt x="1815" y="617"/>
                    <a:pt x="1819" y="645"/>
                  </a:cubicBezTo>
                  <a:cubicBezTo>
                    <a:pt x="1825" y="698"/>
                    <a:pt x="1825" y="752"/>
                    <a:pt x="1829" y="805"/>
                  </a:cubicBezTo>
                  <a:cubicBezTo>
                    <a:pt x="1833" y="859"/>
                    <a:pt x="1839" y="912"/>
                    <a:pt x="1843" y="966"/>
                  </a:cubicBezTo>
                  <a:cubicBezTo>
                    <a:pt x="1846" y="1010"/>
                    <a:pt x="1840" y="1054"/>
                    <a:pt x="1852" y="1097"/>
                  </a:cubicBezTo>
                  <a:cubicBezTo>
                    <a:pt x="1853" y="1102"/>
                    <a:pt x="1861" y="1100"/>
                    <a:pt x="1860" y="1095"/>
                  </a:cubicBezTo>
                  <a:cubicBezTo>
                    <a:pt x="1846" y="1049"/>
                    <a:pt x="1853" y="998"/>
                    <a:pt x="1850" y="951"/>
                  </a:cubicBezTo>
                  <a:cubicBezTo>
                    <a:pt x="1846" y="897"/>
                    <a:pt x="1840" y="844"/>
                    <a:pt x="1836" y="790"/>
                  </a:cubicBezTo>
                  <a:cubicBezTo>
                    <a:pt x="1832" y="737"/>
                    <a:pt x="1832" y="683"/>
                    <a:pt x="1825" y="629"/>
                  </a:cubicBezTo>
                  <a:cubicBezTo>
                    <a:pt x="1821" y="604"/>
                    <a:pt x="1817" y="579"/>
                    <a:pt x="1817" y="554"/>
                  </a:cubicBezTo>
                  <a:cubicBezTo>
                    <a:pt x="1817" y="531"/>
                    <a:pt x="1817" y="508"/>
                    <a:pt x="1814" y="485"/>
                  </a:cubicBezTo>
                  <a:cubicBezTo>
                    <a:pt x="1817" y="486"/>
                    <a:pt x="1820" y="487"/>
                    <a:pt x="1823" y="489"/>
                  </a:cubicBezTo>
                  <a:cubicBezTo>
                    <a:pt x="1825" y="490"/>
                    <a:pt x="1827" y="489"/>
                    <a:pt x="1828" y="487"/>
                  </a:cubicBezTo>
                  <a:cubicBezTo>
                    <a:pt x="1833" y="478"/>
                    <a:pt x="1840" y="470"/>
                    <a:pt x="1846" y="461"/>
                  </a:cubicBezTo>
                  <a:cubicBezTo>
                    <a:pt x="1847" y="461"/>
                    <a:pt x="1847" y="461"/>
                    <a:pt x="1847" y="461"/>
                  </a:cubicBezTo>
                  <a:cubicBezTo>
                    <a:pt x="1863" y="463"/>
                    <a:pt x="1879" y="466"/>
                    <a:pt x="1896" y="468"/>
                  </a:cubicBezTo>
                  <a:cubicBezTo>
                    <a:pt x="1896" y="477"/>
                    <a:pt x="1897" y="499"/>
                    <a:pt x="1905" y="500"/>
                  </a:cubicBezTo>
                  <a:cubicBezTo>
                    <a:pt x="1910" y="501"/>
                    <a:pt x="1915" y="501"/>
                    <a:pt x="1920" y="502"/>
                  </a:cubicBezTo>
                  <a:cubicBezTo>
                    <a:pt x="1920" y="502"/>
                    <a:pt x="1920" y="502"/>
                    <a:pt x="1920" y="502"/>
                  </a:cubicBezTo>
                  <a:cubicBezTo>
                    <a:pt x="1923" y="526"/>
                    <a:pt x="1922" y="551"/>
                    <a:pt x="1921" y="575"/>
                  </a:cubicBezTo>
                  <a:cubicBezTo>
                    <a:pt x="1919" y="601"/>
                    <a:pt x="1920" y="627"/>
                    <a:pt x="1922" y="654"/>
                  </a:cubicBezTo>
                  <a:cubicBezTo>
                    <a:pt x="1925" y="707"/>
                    <a:pt x="1928" y="760"/>
                    <a:pt x="1930" y="813"/>
                  </a:cubicBezTo>
                  <a:cubicBezTo>
                    <a:pt x="1931" y="867"/>
                    <a:pt x="1934" y="922"/>
                    <a:pt x="1936" y="976"/>
                  </a:cubicBezTo>
                  <a:cubicBezTo>
                    <a:pt x="1938" y="1024"/>
                    <a:pt x="1938" y="1072"/>
                    <a:pt x="1950" y="1118"/>
                  </a:cubicBezTo>
                  <a:cubicBezTo>
                    <a:pt x="1947" y="1118"/>
                    <a:pt x="1945" y="1118"/>
                    <a:pt x="1943" y="1118"/>
                  </a:cubicBezTo>
                  <a:close/>
                  <a:moveTo>
                    <a:pt x="1698" y="439"/>
                  </a:moveTo>
                  <a:cubicBezTo>
                    <a:pt x="1745" y="446"/>
                    <a:pt x="1791" y="453"/>
                    <a:pt x="1838" y="460"/>
                  </a:cubicBezTo>
                  <a:cubicBezTo>
                    <a:pt x="1832" y="466"/>
                    <a:pt x="1827" y="473"/>
                    <a:pt x="1823" y="480"/>
                  </a:cubicBezTo>
                  <a:cubicBezTo>
                    <a:pt x="1802" y="472"/>
                    <a:pt x="1781" y="469"/>
                    <a:pt x="1758" y="469"/>
                  </a:cubicBezTo>
                  <a:cubicBezTo>
                    <a:pt x="1746" y="468"/>
                    <a:pt x="1733" y="469"/>
                    <a:pt x="1721" y="470"/>
                  </a:cubicBezTo>
                  <a:cubicBezTo>
                    <a:pt x="1707" y="471"/>
                    <a:pt x="1702" y="452"/>
                    <a:pt x="1698" y="439"/>
                  </a:cubicBezTo>
                  <a:close/>
                  <a:moveTo>
                    <a:pt x="1904" y="470"/>
                  </a:moveTo>
                  <a:cubicBezTo>
                    <a:pt x="1918" y="472"/>
                    <a:pt x="1932" y="474"/>
                    <a:pt x="1946" y="476"/>
                  </a:cubicBezTo>
                  <a:cubicBezTo>
                    <a:pt x="1947" y="476"/>
                    <a:pt x="1948" y="476"/>
                    <a:pt x="1949" y="475"/>
                  </a:cubicBezTo>
                  <a:cubicBezTo>
                    <a:pt x="1982" y="481"/>
                    <a:pt x="2015" y="487"/>
                    <a:pt x="2048" y="494"/>
                  </a:cubicBezTo>
                  <a:cubicBezTo>
                    <a:pt x="2026" y="506"/>
                    <a:pt x="2008" y="504"/>
                    <a:pt x="1982" y="500"/>
                  </a:cubicBezTo>
                  <a:cubicBezTo>
                    <a:pt x="1970" y="498"/>
                    <a:pt x="1959" y="497"/>
                    <a:pt x="1947" y="496"/>
                  </a:cubicBezTo>
                  <a:cubicBezTo>
                    <a:pt x="1940" y="496"/>
                    <a:pt x="1933" y="495"/>
                    <a:pt x="1926" y="495"/>
                  </a:cubicBezTo>
                  <a:cubicBezTo>
                    <a:pt x="1909" y="493"/>
                    <a:pt x="1905" y="483"/>
                    <a:pt x="1904" y="470"/>
                  </a:cubicBezTo>
                  <a:close/>
                  <a:moveTo>
                    <a:pt x="2072" y="1118"/>
                  </a:moveTo>
                  <a:cubicBezTo>
                    <a:pt x="2072" y="1119"/>
                    <a:pt x="2072" y="1120"/>
                    <a:pt x="2072" y="1120"/>
                  </a:cubicBezTo>
                  <a:cubicBezTo>
                    <a:pt x="2034" y="1121"/>
                    <a:pt x="1996" y="1121"/>
                    <a:pt x="1958" y="1119"/>
                  </a:cubicBezTo>
                  <a:cubicBezTo>
                    <a:pt x="1945" y="1067"/>
                    <a:pt x="1946" y="1013"/>
                    <a:pt x="1943" y="961"/>
                  </a:cubicBezTo>
                  <a:cubicBezTo>
                    <a:pt x="1941" y="906"/>
                    <a:pt x="1939" y="852"/>
                    <a:pt x="1937" y="797"/>
                  </a:cubicBezTo>
                  <a:cubicBezTo>
                    <a:pt x="1935" y="744"/>
                    <a:pt x="1932" y="692"/>
                    <a:pt x="1929" y="639"/>
                  </a:cubicBezTo>
                  <a:cubicBezTo>
                    <a:pt x="1926" y="593"/>
                    <a:pt x="1934" y="547"/>
                    <a:pt x="1928" y="503"/>
                  </a:cubicBezTo>
                  <a:cubicBezTo>
                    <a:pt x="1941" y="504"/>
                    <a:pt x="1954" y="505"/>
                    <a:pt x="1968" y="506"/>
                  </a:cubicBezTo>
                  <a:cubicBezTo>
                    <a:pt x="1982" y="508"/>
                    <a:pt x="1996" y="511"/>
                    <a:pt x="2010" y="512"/>
                  </a:cubicBezTo>
                  <a:cubicBezTo>
                    <a:pt x="2018" y="563"/>
                    <a:pt x="2015" y="616"/>
                    <a:pt x="2018" y="668"/>
                  </a:cubicBezTo>
                  <a:cubicBezTo>
                    <a:pt x="2021" y="720"/>
                    <a:pt x="2028" y="772"/>
                    <a:pt x="2036" y="824"/>
                  </a:cubicBezTo>
                  <a:cubicBezTo>
                    <a:pt x="2043" y="878"/>
                    <a:pt x="2046" y="932"/>
                    <a:pt x="2050" y="986"/>
                  </a:cubicBezTo>
                  <a:cubicBezTo>
                    <a:pt x="2052" y="1011"/>
                    <a:pt x="2055" y="1036"/>
                    <a:pt x="2059" y="1061"/>
                  </a:cubicBezTo>
                  <a:cubicBezTo>
                    <a:pt x="2061" y="1073"/>
                    <a:pt x="2063" y="1085"/>
                    <a:pt x="2066" y="1097"/>
                  </a:cubicBezTo>
                  <a:cubicBezTo>
                    <a:pt x="2067" y="1100"/>
                    <a:pt x="2073" y="1116"/>
                    <a:pt x="2072" y="1118"/>
                  </a:cubicBezTo>
                  <a:close/>
                  <a:moveTo>
                    <a:pt x="2130" y="821"/>
                  </a:moveTo>
                  <a:cubicBezTo>
                    <a:pt x="2134" y="870"/>
                    <a:pt x="2136" y="919"/>
                    <a:pt x="2140" y="969"/>
                  </a:cubicBezTo>
                  <a:cubicBezTo>
                    <a:pt x="2141" y="995"/>
                    <a:pt x="2144" y="1021"/>
                    <a:pt x="2146" y="1047"/>
                  </a:cubicBezTo>
                  <a:cubicBezTo>
                    <a:pt x="2147" y="1060"/>
                    <a:pt x="2148" y="1073"/>
                    <a:pt x="2149" y="1086"/>
                  </a:cubicBezTo>
                  <a:cubicBezTo>
                    <a:pt x="2150" y="1096"/>
                    <a:pt x="2154" y="1110"/>
                    <a:pt x="2151" y="1120"/>
                  </a:cubicBezTo>
                  <a:cubicBezTo>
                    <a:pt x="2151" y="1120"/>
                    <a:pt x="2151" y="1120"/>
                    <a:pt x="2151" y="1120"/>
                  </a:cubicBezTo>
                  <a:cubicBezTo>
                    <a:pt x="2138" y="1120"/>
                    <a:pt x="2126" y="1120"/>
                    <a:pt x="2113" y="1120"/>
                  </a:cubicBezTo>
                  <a:cubicBezTo>
                    <a:pt x="2102" y="1120"/>
                    <a:pt x="2091" y="1120"/>
                    <a:pt x="2080" y="1120"/>
                  </a:cubicBezTo>
                  <a:cubicBezTo>
                    <a:pt x="2082" y="1112"/>
                    <a:pt x="2074" y="1095"/>
                    <a:pt x="2072" y="1087"/>
                  </a:cubicBezTo>
                  <a:cubicBezTo>
                    <a:pt x="2065" y="1059"/>
                    <a:pt x="2062" y="1030"/>
                    <a:pt x="2059" y="1001"/>
                  </a:cubicBezTo>
                  <a:cubicBezTo>
                    <a:pt x="2055" y="949"/>
                    <a:pt x="2054" y="897"/>
                    <a:pt x="2046" y="845"/>
                  </a:cubicBezTo>
                  <a:cubicBezTo>
                    <a:pt x="2038" y="786"/>
                    <a:pt x="2030" y="727"/>
                    <a:pt x="2026" y="668"/>
                  </a:cubicBezTo>
                  <a:cubicBezTo>
                    <a:pt x="2022" y="616"/>
                    <a:pt x="2026" y="564"/>
                    <a:pt x="2018" y="512"/>
                  </a:cubicBezTo>
                  <a:cubicBezTo>
                    <a:pt x="2019" y="512"/>
                    <a:pt x="2020" y="512"/>
                    <a:pt x="2022" y="512"/>
                  </a:cubicBezTo>
                  <a:cubicBezTo>
                    <a:pt x="2035" y="512"/>
                    <a:pt x="2048" y="504"/>
                    <a:pt x="2059" y="497"/>
                  </a:cubicBezTo>
                  <a:cubicBezTo>
                    <a:pt x="2059" y="497"/>
                    <a:pt x="2060" y="496"/>
                    <a:pt x="2060" y="496"/>
                  </a:cubicBezTo>
                  <a:cubicBezTo>
                    <a:pt x="2070" y="498"/>
                    <a:pt x="2079" y="500"/>
                    <a:pt x="2089" y="502"/>
                  </a:cubicBezTo>
                  <a:cubicBezTo>
                    <a:pt x="2092" y="514"/>
                    <a:pt x="2097" y="525"/>
                    <a:pt x="2108" y="532"/>
                  </a:cubicBezTo>
                  <a:cubicBezTo>
                    <a:pt x="2111" y="533"/>
                    <a:pt x="2113" y="534"/>
                    <a:pt x="2116" y="535"/>
                  </a:cubicBezTo>
                  <a:cubicBezTo>
                    <a:pt x="2121" y="582"/>
                    <a:pt x="2117" y="630"/>
                    <a:pt x="2118" y="677"/>
                  </a:cubicBezTo>
                  <a:cubicBezTo>
                    <a:pt x="2118" y="725"/>
                    <a:pt x="2125" y="773"/>
                    <a:pt x="2130" y="821"/>
                  </a:cubicBezTo>
                  <a:close/>
                  <a:moveTo>
                    <a:pt x="2194" y="543"/>
                  </a:moveTo>
                  <a:cubicBezTo>
                    <a:pt x="2181" y="541"/>
                    <a:pt x="2168" y="536"/>
                    <a:pt x="2155" y="533"/>
                  </a:cubicBezTo>
                  <a:cubicBezTo>
                    <a:pt x="2129" y="526"/>
                    <a:pt x="2107" y="532"/>
                    <a:pt x="2098" y="503"/>
                  </a:cubicBezTo>
                  <a:cubicBezTo>
                    <a:pt x="2140" y="511"/>
                    <a:pt x="2182" y="518"/>
                    <a:pt x="2224" y="523"/>
                  </a:cubicBezTo>
                  <a:cubicBezTo>
                    <a:pt x="2216" y="534"/>
                    <a:pt x="2210" y="546"/>
                    <a:pt x="2194" y="543"/>
                  </a:cubicBezTo>
                  <a:close/>
                  <a:moveTo>
                    <a:pt x="2344" y="546"/>
                  </a:moveTo>
                  <a:cubicBezTo>
                    <a:pt x="2329" y="546"/>
                    <a:pt x="2315" y="543"/>
                    <a:pt x="2300" y="543"/>
                  </a:cubicBezTo>
                  <a:cubicBezTo>
                    <a:pt x="2292" y="543"/>
                    <a:pt x="2283" y="544"/>
                    <a:pt x="2275" y="544"/>
                  </a:cubicBezTo>
                  <a:cubicBezTo>
                    <a:pt x="2264" y="544"/>
                    <a:pt x="2259" y="535"/>
                    <a:pt x="2254" y="526"/>
                  </a:cubicBezTo>
                  <a:cubicBezTo>
                    <a:pt x="2294" y="530"/>
                    <a:pt x="2333" y="532"/>
                    <a:pt x="2374" y="530"/>
                  </a:cubicBezTo>
                  <a:cubicBezTo>
                    <a:pt x="2367" y="541"/>
                    <a:pt x="2359" y="546"/>
                    <a:pt x="2344" y="546"/>
                  </a:cubicBezTo>
                  <a:close/>
                  <a:moveTo>
                    <a:pt x="2379" y="466"/>
                  </a:moveTo>
                  <a:cubicBezTo>
                    <a:pt x="2379" y="485"/>
                    <a:pt x="2379" y="503"/>
                    <a:pt x="2377" y="522"/>
                  </a:cubicBezTo>
                  <a:cubicBezTo>
                    <a:pt x="2231" y="529"/>
                    <a:pt x="2087" y="491"/>
                    <a:pt x="1944" y="466"/>
                  </a:cubicBezTo>
                  <a:cubicBezTo>
                    <a:pt x="1943" y="466"/>
                    <a:pt x="1942" y="466"/>
                    <a:pt x="1941" y="467"/>
                  </a:cubicBezTo>
                  <a:cubicBezTo>
                    <a:pt x="1845" y="453"/>
                    <a:pt x="1749" y="438"/>
                    <a:pt x="1653" y="425"/>
                  </a:cubicBezTo>
                  <a:cubicBezTo>
                    <a:pt x="1558" y="412"/>
                    <a:pt x="1465" y="386"/>
                    <a:pt x="1369" y="384"/>
                  </a:cubicBezTo>
                  <a:cubicBezTo>
                    <a:pt x="1268" y="382"/>
                    <a:pt x="1171" y="368"/>
                    <a:pt x="1073" y="349"/>
                  </a:cubicBezTo>
                  <a:cubicBezTo>
                    <a:pt x="975" y="330"/>
                    <a:pt x="874" y="334"/>
                    <a:pt x="776" y="316"/>
                  </a:cubicBezTo>
                  <a:cubicBezTo>
                    <a:pt x="780" y="287"/>
                    <a:pt x="784" y="258"/>
                    <a:pt x="781" y="228"/>
                  </a:cubicBezTo>
                  <a:cubicBezTo>
                    <a:pt x="830" y="228"/>
                    <a:pt x="880" y="230"/>
                    <a:pt x="929" y="234"/>
                  </a:cubicBezTo>
                  <a:cubicBezTo>
                    <a:pt x="929" y="235"/>
                    <a:pt x="930" y="235"/>
                    <a:pt x="931" y="234"/>
                  </a:cubicBezTo>
                  <a:cubicBezTo>
                    <a:pt x="972" y="238"/>
                    <a:pt x="1013" y="242"/>
                    <a:pt x="1055" y="247"/>
                  </a:cubicBezTo>
                  <a:cubicBezTo>
                    <a:pt x="1056" y="250"/>
                    <a:pt x="1059" y="250"/>
                    <a:pt x="1061" y="248"/>
                  </a:cubicBezTo>
                  <a:cubicBezTo>
                    <a:pt x="1065" y="248"/>
                    <a:pt x="1069" y="249"/>
                    <a:pt x="1073" y="250"/>
                  </a:cubicBezTo>
                  <a:cubicBezTo>
                    <a:pt x="1075" y="252"/>
                    <a:pt x="1078" y="253"/>
                    <a:pt x="1080" y="250"/>
                  </a:cubicBezTo>
                  <a:cubicBezTo>
                    <a:pt x="1207" y="267"/>
                    <a:pt x="1333" y="291"/>
                    <a:pt x="1459" y="313"/>
                  </a:cubicBezTo>
                  <a:cubicBezTo>
                    <a:pt x="1500" y="320"/>
                    <a:pt x="1540" y="326"/>
                    <a:pt x="1581" y="332"/>
                  </a:cubicBezTo>
                  <a:cubicBezTo>
                    <a:pt x="1582" y="333"/>
                    <a:pt x="1584" y="333"/>
                    <a:pt x="1585" y="333"/>
                  </a:cubicBezTo>
                  <a:cubicBezTo>
                    <a:pt x="1655" y="343"/>
                    <a:pt x="1725" y="353"/>
                    <a:pt x="1794" y="365"/>
                  </a:cubicBezTo>
                  <a:cubicBezTo>
                    <a:pt x="1906" y="385"/>
                    <a:pt x="2017" y="412"/>
                    <a:pt x="2131" y="424"/>
                  </a:cubicBezTo>
                  <a:cubicBezTo>
                    <a:pt x="2131" y="424"/>
                    <a:pt x="2132" y="424"/>
                    <a:pt x="2132" y="424"/>
                  </a:cubicBezTo>
                  <a:cubicBezTo>
                    <a:pt x="2213" y="444"/>
                    <a:pt x="2297" y="449"/>
                    <a:pt x="2379" y="466"/>
                  </a:cubicBezTo>
                  <a:close/>
                  <a:moveTo>
                    <a:pt x="908" y="225"/>
                  </a:moveTo>
                  <a:cubicBezTo>
                    <a:pt x="866" y="222"/>
                    <a:pt x="823" y="220"/>
                    <a:pt x="781" y="220"/>
                  </a:cubicBezTo>
                  <a:cubicBezTo>
                    <a:pt x="782" y="187"/>
                    <a:pt x="786" y="153"/>
                    <a:pt x="789" y="120"/>
                  </a:cubicBezTo>
                  <a:cubicBezTo>
                    <a:pt x="831" y="120"/>
                    <a:pt x="872" y="129"/>
                    <a:pt x="913" y="140"/>
                  </a:cubicBezTo>
                  <a:cubicBezTo>
                    <a:pt x="913" y="140"/>
                    <a:pt x="913" y="141"/>
                    <a:pt x="913" y="141"/>
                  </a:cubicBezTo>
                  <a:cubicBezTo>
                    <a:pt x="913" y="169"/>
                    <a:pt x="909" y="196"/>
                    <a:pt x="908" y="224"/>
                  </a:cubicBezTo>
                  <a:cubicBezTo>
                    <a:pt x="908" y="224"/>
                    <a:pt x="908" y="224"/>
                    <a:pt x="908" y="225"/>
                  </a:cubicBezTo>
                  <a:close/>
                  <a:moveTo>
                    <a:pt x="929" y="149"/>
                  </a:moveTo>
                  <a:cubicBezTo>
                    <a:pt x="929" y="175"/>
                    <a:pt x="927" y="201"/>
                    <a:pt x="926" y="226"/>
                  </a:cubicBezTo>
                  <a:cubicBezTo>
                    <a:pt x="923" y="226"/>
                    <a:pt x="919" y="226"/>
                    <a:pt x="915" y="225"/>
                  </a:cubicBezTo>
                  <a:cubicBezTo>
                    <a:pt x="915" y="225"/>
                    <a:pt x="916" y="224"/>
                    <a:pt x="916" y="224"/>
                  </a:cubicBezTo>
                  <a:cubicBezTo>
                    <a:pt x="917" y="197"/>
                    <a:pt x="921" y="169"/>
                    <a:pt x="921" y="142"/>
                  </a:cubicBezTo>
                  <a:cubicBezTo>
                    <a:pt x="931" y="145"/>
                    <a:pt x="941" y="147"/>
                    <a:pt x="950" y="150"/>
                  </a:cubicBezTo>
                  <a:cubicBezTo>
                    <a:pt x="950" y="176"/>
                    <a:pt x="949" y="202"/>
                    <a:pt x="949" y="228"/>
                  </a:cubicBezTo>
                  <a:cubicBezTo>
                    <a:pt x="944" y="228"/>
                    <a:pt x="939" y="227"/>
                    <a:pt x="934" y="227"/>
                  </a:cubicBezTo>
                  <a:cubicBezTo>
                    <a:pt x="935" y="201"/>
                    <a:pt x="937" y="175"/>
                    <a:pt x="937" y="149"/>
                  </a:cubicBezTo>
                  <a:cubicBezTo>
                    <a:pt x="937" y="144"/>
                    <a:pt x="929" y="144"/>
                    <a:pt x="929" y="149"/>
                  </a:cubicBezTo>
                  <a:close/>
                  <a:moveTo>
                    <a:pt x="1042" y="232"/>
                  </a:moveTo>
                  <a:cubicBezTo>
                    <a:pt x="1045" y="211"/>
                    <a:pt x="1049" y="191"/>
                    <a:pt x="1049" y="171"/>
                  </a:cubicBezTo>
                  <a:cubicBezTo>
                    <a:pt x="1053" y="171"/>
                    <a:pt x="1056" y="172"/>
                    <a:pt x="1060" y="173"/>
                  </a:cubicBezTo>
                  <a:cubicBezTo>
                    <a:pt x="1060" y="173"/>
                    <a:pt x="1060" y="173"/>
                    <a:pt x="1060" y="173"/>
                  </a:cubicBezTo>
                  <a:cubicBezTo>
                    <a:pt x="1057" y="195"/>
                    <a:pt x="1056" y="217"/>
                    <a:pt x="1055" y="239"/>
                  </a:cubicBezTo>
                  <a:cubicBezTo>
                    <a:pt x="1022" y="235"/>
                    <a:pt x="990" y="232"/>
                    <a:pt x="957" y="229"/>
                  </a:cubicBezTo>
                  <a:cubicBezTo>
                    <a:pt x="957" y="228"/>
                    <a:pt x="957" y="228"/>
                    <a:pt x="957" y="228"/>
                  </a:cubicBezTo>
                  <a:cubicBezTo>
                    <a:pt x="957" y="203"/>
                    <a:pt x="958" y="177"/>
                    <a:pt x="958" y="152"/>
                  </a:cubicBezTo>
                  <a:cubicBezTo>
                    <a:pt x="962" y="153"/>
                    <a:pt x="965" y="154"/>
                    <a:pt x="968" y="155"/>
                  </a:cubicBezTo>
                  <a:cubicBezTo>
                    <a:pt x="992" y="161"/>
                    <a:pt x="1017" y="165"/>
                    <a:pt x="1041" y="170"/>
                  </a:cubicBezTo>
                  <a:cubicBezTo>
                    <a:pt x="1041" y="190"/>
                    <a:pt x="1037" y="210"/>
                    <a:pt x="1034" y="230"/>
                  </a:cubicBezTo>
                  <a:cubicBezTo>
                    <a:pt x="1034" y="235"/>
                    <a:pt x="1041" y="237"/>
                    <a:pt x="1042" y="232"/>
                  </a:cubicBezTo>
                  <a:close/>
                  <a:moveTo>
                    <a:pt x="1073" y="242"/>
                  </a:moveTo>
                  <a:cubicBezTo>
                    <a:pt x="1069" y="241"/>
                    <a:pt x="1066" y="241"/>
                    <a:pt x="1063" y="240"/>
                  </a:cubicBezTo>
                  <a:cubicBezTo>
                    <a:pt x="1064" y="218"/>
                    <a:pt x="1065" y="196"/>
                    <a:pt x="1068" y="174"/>
                  </a:cubicBezTo>
                  <a:cubicBezTo>
                    <a:pt x="1071" y="174"/>
                    <a:pt x="1074" y="175"/>
                    <a:pt x="1077" y="175"/>
                  </a:cubicBezTo>
                  <a:cubicBezTo>
                    <a:pt x="1075" y="197"/>
                    <a:pt x="1072" y="219"/>
                    <a:pt x="1073" y="242"/>
                  </a:cubicBezTo>
                  <a:close/>
                  <a:moveTo>
                    <a:pt x="1169" y="255"/>
                  </a:moveTo>
                  <a:cubicBezTo>
                    <a:pt x="1140" y="251"/>
                    <a:pt x="1110" y="247"/>
                    <a:pt x="1081" y="243"/>
                  </a:cubicBezTo>
                  <a:cubicBezTo>
                    <a:pt x="1080" y="220"/>
                    <a:pt x="1082" y="198"/>
                    <a:pt x="1085" y="176"/>
                  </a:cubicBezTo>
                  <a:cubicBezTo>
                    <a:pt x="1108" y="180"/>
                    <a:pt x="1130" y="183"/>
                    <a:pt x="1153" y="187"/>
                  </a:cubicBezTo>
                  <a:cubicBezTo>
                    <a:pt x="1159" y="188"/>
                    <a:pt x="1165" y="189"/>
                    <a:pt x="1170" y="190"/>
                  </a:cubicBezTo>
                  <a:cubicBezTo>
                    <a:pt x="1170" y="190"/>
                    <a:pt x="1170" y="190"/>
                    <a:pt x="1170" y="190"/>
                  </a:cubicBezTo>
                  <a:cubicBezTo>
                    <a:pt x="1174" y="212"/>
                    <a:pt x="1166" y="234"/>
                    <a:pt x="1169" y="255"/>
                  </a:cubicBezTo>
                  <a:close/>
                  <a:moveTo>
                    <a:pt x="1179" y="192"/>
                  </a:moveTo>
                  <a:cubicBezTo>
                    <a:pt x="1182" y="192"/>
                    <a:pt x="1186" y="193"/>
                    <a:pt x="1189" y="193"/>
                  </a:cubicBezTo>
                  <a:cubicBezTo>
                    <a:pt x="1188" y="215"/>
                    <a:pt x="1184" y="237"/>
                    <a:pt x="1188" y="258"/>
                  </a:cubicBezTo>
                  <a:cubicBezTo>
                    <a:pt x="1184" y="258"/>
                    <a:pt x="1180" y="257"/>
                    <a:pt x="1177" y="257"/>
                  </a:cubicBezTo>
                  <a:cubicBezTo>
                    <a:pt x="1177" y="256"/>
                    <a:pt x="1177" y="256"/>
                    <a:pt x="1177" y="255"/>
                  </a:cubicBezTo>
                  <a:cubicBezTo>
                    <a:pt x="1174" y="234"/>
                    <a:pt x="1181" y="213"/>
                    <a:pt x="1179" y="192"/>
                  </a:cubicBezTo>
                  <a:close/>
                  <a:moveTo>
                    <a:pt x="1196" y="258"/>
                  </a:moveTo>
                  <a:cubicBezTo>
                    <a:pt x="1192" y="237"/>
                    <a:pt x="1196" y="215"/>
                    <a:pt x="1197" y="195"/>
                  </a:cubicBezTo>
                  <a:cubicBezTo>
                    <a:pt x="1200" y="195"/>
                    <a:pt x="1202" y="195"/>
                    <a:pt x="1205" y="196"/>
                  </a:cubicBezTo>
                  <a:cubicBezTo>
                    <a:pt x="1205" y="218"/>
                    <a:pt x="1204" y="239"/>
                    <a:pt x="1204" y="261"/>
                  </a:cubicBezTo>
                  <a:cubicBezTo>
                    <a:pt x="1201" y="260"/>
                    <a:pt x="1198" y="260"/>
                    <a:pt x="1195" y="260"/>
                  </a:cubicBezTo>
                  <a:cubicBezTo>
                    <a:pt x="1196" y="259"/>
                    <a:pt x="1196" y="258"/>
                    <a:pt x="1196" y="258"/>
                  </a:cubicBezTo>
                  <a:close/>
                  <a:moveTo>
                    <a:pt x="1302" y="275"/>
                  </a:moveTo>
                  <a:cubicBezTo>
                    <a:pt x="1302" y="276"/>
                    <a:pt x="1303" y="277"/>
                    <a:pt x="1304" y="278"/>
                  </a:cubicBezTo>
                  <a:cubicBezTo>
                    <a:pt x="1273" y="272"/>
                    <a:pt x="1243" y="267"/>
                    <a:pt x="1212" y="262"/>
                  </a:cubicBezTo>
                  <a:cubicBezTo>
                    <a:pt x="1212" y="240"/>
                    <a:pt x="1213" y="219"/>
                    <a:pt x="1213" y="197"/>
                  </a:cubicBezTo>
                  <a:cubicBezTo>
                    <a:pt x="1244" y="202"/>
                    <a:pt x="1274" y="206"/>
                    <a:pt x="1305" y="210"/>
                  </a:cubicBezTo>
                  <a:cubicBezTo>
                    <a:pt x="1301" y="232"/>
                    <a:pt x="1302" y="253"/>
                    <a:pt x="1302" y="275"/>
                  </a:cubicBezTo>
                  <a:close/>
                  <a:moveTo>
                    <a:pt x="1313" y="211"/>
                  </a:moveTo>
                  <a:cubicBezTo>
                    <a:pt x="1315" y="212"/>
                    <a:pt x="1317" y="212"/>
                    <a:pt x="1320" y="212"/>
                  </a:cubicBezTo>
                  <a:cubicBezTo>
                    <a:pt x="1320" y="281"/>
                    <a:pt x="1320" y="281"/>
                    <a:pt x="1320" y="281"/>
                  </a:cubicBezTo>
                  <a:cubicBezTo>
                    <a:pt x="1316" y="280"/>
                    <a:pt x="1311" y="279"/>
                    <a:pt x="1307" y="278"/>
                  </a:cubicBezTo>
                  <a:cubicBezTo>
                    <a:pt x="1309" y="278"/>
                    <a:pt x="1310" y="277"/>
                    <a:pt x="1310" y="275"/>
                  </a:cubicBezTo>
                  <a:cubicBezTo>
                    <a:pt x="1310" y="253"/>
                    <a:pt x="1309" y="232"/>
                    <a:pt x="1313" y="211"/>
                  </a:cubicBezTo>
                  <a:close/>
                  <a:moveTo>
                    <a:pt x="1328" y="282"/>
                  </a:moveTo>
                  <a:cubicBezTo>
                    <a:pt x="1328" y="213"/>
                    <a:pt x="1328" y="213"/>
                    <a:pt x="1328" y="213"/>
                  </a:cubicBezTo>
                  <a:cubicBezTo>
                    <a:pt x="1365" y="218"/>
                    <a:pt x="1402" y="223"/>
                    <a:pt x="1439" y="229"/>
                  </a:cubicBezTo>
                  <a:cubicBezTo>
                    <a:pt x="1438" y="229"/>
                    <a:pt x="1438" y="229"/>
                    <a:pt x="1438" y="229"/>
                  </a:cubicBezTo>
                  <a:cubicBezTo>
                    <a:pt x="1437" y="253"/>
                    <a:pt x="1436" y="277"/>
                    <a:pt x="1436" y="301"/>
                  </a:cubicBezTo>
                  <a:cubicBezTo>
                    <a:pt x="1400" y="295"/>
                    <a:pt x="1364" y="288"/>
                    <a:pt x="1328" y="282"/>
                  </a:cubicBezTo>
                  <a:close/>
                  <a:moveTo>
                    <a:pt x="1458" y="295"/>
                  </a:moveTo>
                  <a:cubicBezTo>
                    <a:pt x="1459" y="274"/>
                    <a:pt x="1462" y="253"/>
                    <a:pt x="1460" y="232"/>
                  </a:cubicBezTo>
                  <a:cubicBezTo>
                    <a:pt x="1463" y="232"/>
                    <a:pt x="1466" y="233"/>
                    <a:pt x="1469" y="233"/>
                  </a:cubicBezTo>
                  <a:cubicBezTo>
                    <a:pt x="1472" y="258"/>
                    <a:pt x="1470" y="282"/>
                    <a:pt x="1466" y="306"/>
                  </a:cubicBezTo>
                  <a:cubicBezTo>
                    <a:pt x="1466" y="306"/>
                    <a:pt x="1467" y="306"/>
                    <a:pt x="1467" y="306"/>
                  </a:cubicBezTo>
                  <a:cubicBezTo>
                    <a:pt x="1462" y="306"/>
                    <a:pt x="1458" y="305"/>
                    <a:pt x="1454" y="304"/>
                  </a:cubicBezTo>
                  <a:cubicBezTo>
                    <a:pt x="1450" y="303"/>
                    <a:pt x="1447" y="303"/>
                    <a:pt x="1443" y="302"/>
                  </a:cubicBezTo>
                  <a:cubicBezTo>
                    <a:pt x="1444" y="302"/>
                    <a:pt x="1444" y="302"/>
                    <a:pt x="1444" y="301"/>
                  </a:cubicBezTo>
                  <a:cubicBezTo>
                    <a:pt x="1444" y="277"/>
                    <a:pt x="1445" y="254"/>
                    <a:pt x="1446" y="230"/>
                  </a:cubicBezTo>
                  <a:cubicBezTo>
                    <a:pt x="1448" y="230"/>
                    <a:pt x="1450" y="230"/>
                    <a:pt x="1452" y="231"/>
                  </a:cubicBezTo>
                  <a:cubicBezTo>
                    <a:pt x="1455" y="252"/>
                    <a:pt x="1451" y="273"/>
                    <a:pt x="1450" y="295"/>
                  </a:cubicBezTo>
                  <a:cubicBezTo>
                    <a:pt x="1450" y="300"/>
                    <a:pt x="1458" y="300"/>
                    <a:pt x="1458" y="295"/>
                  </a:cubicBezTo>
                  <a:close/>
                  <a:moveTo>
                    <a:pt x="1478" y="235"/>
                  </a:moveTo>
                  <a:cubicBezTo>
                    <a:pt x="1496" y="238"/>
                    <a:pt x="1515" y="241"/>
                    <a:pt x="1534" y="244"/>
                  </a:cubicBezTo>
                  <a:cubicBezTo>
                    <a:pt x="1544" y="246"/>
                    <a:pt x="1553" y="248"/>
                    <a:pt x="1562" y="250"/>
                  </a:cubicBezTo>
                  <a:cubicBezTo>
                    <a:pt x="1562" y="250"/>
                    <a:pt x="1562" y="250"/>
                    <a:pt x="1562" y="251"/>
                  </a:cubicBezTo>
                  <a:cubicBezTo>
                    <a:pt x="1565" y="274"/>
                    <a:pt x="1561" y="298"/>
                    <a:pt x="1564" y="322"/>
                  </a:cubicBezTo>
                  <a:cubicBezTo>
                    <a:pt x="1534" y="317"/>
                    <a:pt x="1504" y="313"/>
                    <a:pt x="1474" y="308"/>
                  </a:cubicBezTo>
                  <a:cubicBezTo>
                    <a:pt x="1478" y="283"/>
                    <a:pt x="1480" y="259"/>
                    <a:pt x="1478" y="235"/>
                  </a:cubicBezTo>
                  <a:close/>
                  <a:moveTo>
                    <a:pt x="1580" y="324"/>
                  </a:moveTo>
                  <a:cubicBezTo>
                    <a:pt x="1577" y="324"/>
                    <a:pt x="1575" y="323"/>
                    <a:pt x="1573" y="323"/>
                  </a:cubicBezTo>
                  <a:cubicBezTo>
                    <a:pt x="1568" y="299"/>
                    <a:pt x="1573" y="275"/>
                    <a:pt x="1570" y="251"/>
                  </a:cubicBezTo>
                  <a:cubicBezTo>
                    <a:pt x="1574" y="252"/>
                    <a:pt x="1578" y="253"/>
                    <a:pt x="1582" y="254"/>
                  </a:cubicBezTo>
                  <a:cubicBezTo>
                    <a:pt x="1581" y="254"/>
                    <a:pt x="1581" y="255"/>
                    <a:pt x="1581" y="256"/>
                  </a:cubicBezTo>
                  <a:cubicBezTo>
                    <a:pt x="1582" y="279"/>
                    <a:pt x="1580" y="301"/>
                    <a:pt x="1580" y="324"/>
                  </a:cubicBezTo>
                  <a:close/>
                  <a:moveTo>
                    <a:pt x="1589" y="256"/>
                  </a:moveTo>
                  <a:cubicBezTo>
                    <a:pt x="1589" y="256"/>
                    <a:pt x="1589" y="255"/>
                    <a:pt x="1589" y="255"/>
                  </a:cubicBezTo>
                  <a:cubicBezTo>
                    <a:pt x="1594" y="256"/>
                    <a:pt x="1598" y="257"/>
                    <a:pt x="1603" y="258"/>
                  </a:cubicBezTo>
                  <a:cubicBezTo>
                    <a:pt x="1599" y="281"/>
                    <a:pt x="1600" y="304"/>
                    <a:pt x="1600" y="327"/>
                  </a:cubicBezTo>
                  <a:cubicBezTo>
                    <a:pt x="1596" y="326"/>
                    <a:pt x="1592" y="326"/>
                    <a:pt x="1588" y="325"/>
                  </a:cubicBezTo>
                  <a:cubicBezTo>
                    <a:pt x="1588" y="302"/>
                    <a:pt x="1590" y="279"/>
                    <a:pt x="1589" y="256"/>
                  </a:cubicBezTo>
                  <a:close/>
                  <a:moveTo>
                    <a:pt x="1611" y="259"/>
                  </a:moveTo>
                  <a:cubicBezTo>
                    <a:pt x="1643" y="266"/>
                    <a:pt x="1675" y="272"/>
                    <a:pt x="1708" y="276"/>
                  </a:cubicBezTo>
                  <a:cubicBezTo>
                    <a:pt x="1708" y="298"/>
                    <a:pt x="1709" y="321"/>
                    <a:pt x="1705" y="342"/>
                  </a:cubicBezTo>
                  <a:cubicBezTo>
                    <a:pt x="1673" y="337"/>
                    <a:pt x="1640" y="333"/>
                    <a:pt x="1608" y="328"/>
                  </a:cubicBezTo>
                  <a:cubicBezTo>
                    <a:pt x="1608" y="305"/>
                    <a:pt x="1607" y="282"/>
                    <a:pt x="1611" y="259"/>
                  </a:cubicBezTo>
                  <a:close/>
                  <a:moveTo>
                    <a:pt x="1716" y="278"/>
                  </a:moveTo>
                  <a:cubicBezTo>
                    <a:pt x="1716" y="278"/>
                    <a:pt x="1717" y="278"/>
                    <a:pt x="1717" y="278"/>
                  </a:cubicBezTo>
                  <a:cubicBezTo>
                    <a:pt x="1720" y="278"/>
                    <a:pt x="1722" y="279"/>
                    <a:pt x="1725" y="279"/>
                  </a:cubicBezTo>
                  <a:cubicBezTo>
                    <a:pt x="1727" y="300"/>
                    <a:pt x="1722" y="321"/>
                    <a:pt x="1725" y="342"/>
                  </a:cubicBezTo>
                  <a:cubicBezTo>
                    <a:pt x="1726" y="347"/>
                    <a:pt x="1734" y="345"/>
                    <a:pt x="1733" y="340"/>
                  </a:cubicBezTo>
                  <a:cubicBezTo>
                    <a:pt x="1730" y="320"/>
                    <a:pt x="1735" y="300"/>
                    <a:pt x="1733" y="280"/>
                  </a:cubicBezTo>
                  <a:cubicBezTo>
                    <a:pt x="1769" y="284"/>
                    <a:pt x="1805" y="287"/>
                    <a:pt x="1841" y="290"/>
                  </a:cubicBezTo>
                  <a:cubicBezTo>
                    <a:pt x="1840" y="313"/>
                    <a:pt x="1837" y="336"/>
                    <a:pt x="1844" y="357"/>
                  </a:cubicBezTo>
                  <a:cubicBezTo>
                    <a:pt x="1845" y="362"/>
                    <a:pt x="1853" y="360"/>
                    <a:pt x="1852" y="355"/>
                  </a:cubicBezTo>
                  <a:cubicBezTo>
                    <a:pt x="1845" y="334"/>
                    <a:pt x="1848" y="312"/>
                    <a:pt x="1849" y="291"/>
                  </a:cubicBezTo>
                  <a:cubicBezTo>
                    <a:pt x="1852" y="291"/>
                    <a:pt x="1855" y="292"/>
                    <a:pt x="1858" y="292"/>
                  </a:cubicBezTo>
                  <a:cubicBezTo>
                    <a:pt x="1859" y="317"/>
                    <a:pt x="1857" y="343"/>
                    <a:pt x="1857" y="369"/>
                  </a:cubicBezTo>
                  <a:cubicBezTo>
                    <a:pt x="1834" y="364"/>
                    <a:pt x="1811" y="360"/>
                    <a:pt x="1788" y="356"/>
                  </a:cubicBezTo>
                  <a:cubicBezTo>
                    <a:pt x="1775" y="353"/>
                    <a:pt x="1761" y="351"/>
                    <a:pt x="1748" y="349"/>
                  </a:cubicBezTo>
                  <a:cubicBezTo>
                    <a:pt x="1748" y="349"/>
                    <a:pt x="1748" y="349"/>
                    <a:pt x="1748" y="348"/>
                  </a:cubicBezTo>
                  <a:cubicBezTo>
                    <a:pt x="1745" y="332"/>
                    <a:pt x="1746" y="315"/>
                    <a:pt x="1746" y="299"/>
                  </a:cubicBezTo>
                  <a:cubicBezTo>
                    <a:pt x="1746" y="294"/>
                    <a:pt x="1738" y="294"/>
                    <a:pt x="1738" y="299"/>
                  </a:cubicBezTo>
                  <a:cubicBezTo>
                    <a:pt x="1738" y="315"/>
                    <a:pt x="1737" y="332"/>
                    <a:pt x="1739" y="348"/>
                  </a:cubicBezTo>
                  <a:cubicBezTo>
                    <a:pt x="1731" y="346"/>
                    <a:pt x="1722" y="345"/>
                    <a:pt x="1713" y="344"/>
                  </a:cubicBezTo>
                  <a:cubicBezTo>
                    <a:pt x="1716" y="322"/>
                    <a:pt x="1716" y="300"/>
                    <a:pt x="1716" y="278"/>
                  </a:cubicBezTo>
                  <a:close/>
                  <a:moveTo>
                    <a:pt x="1866" y="293"/>
                  </a:moveTo>
                  <a:cubicBezTo>
                    <a:pt x="1869" y="293"/>
                    <a:pt x="1871" y="293"/>
                    <a:pt x="1873" y="293"/>
                  </a:cubicBezTo>
                  <a:cubicBezTo>
                    <a:pt x="1873" y="293"/>
                    <a:pt x="1873" y="293"/>
                    <a:pt x="1873" y="293"/>
                  </a:cubicBezTo>
                  <a:cubicBezTo>
                    <a:pt x="1873" y="356"/>
                    <a:pt x="1873" y="356"/>
                    <a:pt x="1873" y="356"/>
                  </a:cubicBezTo>
                  <a:cubicBezTo>
                    <a:pt x="1873" y="361"/>
                    <a:pt x="1881" y="361"/>
                    <a:pt x="1881" y="356"/>
                  </a:cubicBezTo>
                  <a:cubicBezTo>
                    <a:pt x="1881" y="294"/>
                    <a:pt x="1881" y="294"/>
                    <a:pt x="1881" y="294"/>
                  </a:cubicBezTo>
                  <a:cubicBezTo>
                    <a:pt x="1890" y="294"/>
                    <a:pt x="1898" y="295"/>
                    <a:pt x="1907" y="296"/>
                  </a:cubicBezTo>
                  <a:cubicBezTo>
                    <a:pt x="1932" y="298"/>
                    <a:pt x="1958" y="301"/>
                    <a:pt x="1983" y="305"/>
                  </a:cubicBezTo>
                  <a:cubicBezTo>
                    <a:pt x="1981" y="328"/>
                    <a:pt x="1985" y="350"/>
                    <a:pt x="1985" y="373"/>
                  </a:cubicBezTo>
                  <a:cubicBezTo>
                    <a:pt x="1985" y="378"/>
                    <a:pt x="1993" y="378"/>
                    <a:pt x="1993" y="373"/>
                  </a:cubicBezTo>
                  <a:cubicBezTo>
                    <a:pt x="1993" y="351"/>
                    <a:pt x="1988" y="328"/>
                    <a:pt x="1991" y="306"/>
                  </a:cubicBezTo>
                  <a:cubicBezTo>
                    <a:pt x="1995" y="306"/>
                    <a:pt x="1998" y="307"/>
                    <a:pt x="2001" y="307"/>
                  </a:cubicBezTo>
                  <a:cubicBezTo>
                    <a:pt x="2003" y="337"/>
                    <a:pt x="2000" y="367"/>
                    <a:pt x="2003" y="397"/>
                  </a:cubicBezTo>
                  <a:cubicBezTo>
                    <a:pt x="1995" y="396"/>
                    <a:pt x="1988" y="394"/>
                    <a:pt x="1980" y="393"/>
                  </a:cubicBezTo>
                  <a:cubicBezTo>
                    <a:pt x="1980" y="370"/>
                    <a:pt x="1975" y="347"/>
                    <a:pt x="1978" y="324"/>
                  </a:cubicBezTo>
                  <a:cubicBezTo>
                    <a:pt x="1979" y="319"/>
                    <a:pt x="1971" y="317"/>
                    <a:pt x="1970" y="322"/>
                  </a:cubicBezTo>
                  <a:cubicBezTo>
                    <a:pt x="1967" y="345"/>
                    <a:pt x="1972" y="368"/>
                    <a:pt x="1972" y="391"/>
                  </a:cubicBezTo>
                  <a:cubicBezTo>
                    <a:pt x="1936" y="385"/>
                    <a:pt x="1900" y="377"/>
                    <a:pt x="1865" y="370"/>
                  </a:cubicBezTo>
                  <a:cubicBezTo>
                    <a:pt x="1865" y="370"/>
                    <a:pt x="1865" y="370"/>
                    <a:pt x="1865" y="369"/>
                  </a:cubicBezTo>
                  <a:cubicBezTo>
                    <a:pt x="1865" y="344"/>
                    <a:pt x="1867" y="318"/>
                    <a:pt x="1866" y="293"/>
                  </a:cubicBezTo>
                  <a:close/>
                  <a:moveTo>
                    <a:pt x="2117" y="413"/>
                  </a:moveTo>
                  <a:cubicBezTo>
                    <a:pt x="2117" y="414"/>
                    <a:pt x="2117" y="414"/>
                    <a:pt x="2117" y="414"/>
                  </a:cubicBezTo>
                  <a:cubicBezTo>
                    <a:pt x="2082" y="410"/>
                    <a:pt x="2047" y="405"/>
                    <a:pt x="2012" y="399"/>
                  </a:cubicBezTo>
                  <a:cubicBezTo>
                    <a:pt x="2008" y="369"/>
                    <a:pt x="2011" y="338"/>
                    <a:pt x="2009" y="308"/>
                  </a:cubicBezTo>
                  <a:cubicBezTo>
                    <a:pt x="2046" y="314"/>
                    <a:pt x="2083" y="320"/>
                    <a:pt x="2120" y="327"/>
                  </a:cubicBezTo>
                  <a:cubicBezTo>
                    <a:pt x="2120" y="328"/>
                    <a:pt x="2120" y="328"/>
                    <a:pt x="2120" y="328"/>
                  </a:cubicBezTo>
                  <a:cubicBezTo>
                    <a:pt x="2121" y="357"/>
                    <a:pt x="2117" y="385"/>
                    <a:pt x="2117" y="413"/>
                  </a:cubicBezTo>
                  <a:close/>
                  <a:moveTo>
                    <a:pt x="2128" y="329"/>
                  </a:moveTo>
                  <a:cubicBezTo>
                    <a:pt x="2132" y="330"/>
                    <a:pt x="2136" y="330"/>
                    <a:pt x="2140" y="331"/>
                  </a:cubicBezTo>
                  <a:cubicBezTo>
                    <a:pt x="2140" y="332"/>
                    <a:pt x="2140" y="332"/>
                    <a:pt x="2140" y="332"/>
                  </a:cubicBezTo>
                  <a:cubicBezTo>
                    <a:pt x="2137" y="354"/>
                    <a:pt x="2139" y="376"/>
                    <a:pt x="2136" y="398"/>
                  </a:cubicBezTo>
                  <a:cubicBezTo>
                    <a:pt x="2135" y="403"/>
                    <a:pt x="2143" y="405"/>
                    <a:pt x="2144" y="400"/>
                  </a:cubicBezTo>
                  <a:cubicBezTo>
                    <a:pt x="2147" y="378"/>
                    <a:pt x="2145" y="355"/>
                    <a:pt x="2148" y="333"/>
                  </a:cubicBezTo>
                  <a:cubicBezTo>
                    <a:pt x="2189" y="341"/>
                    <a:pt x="2229" y="349"/>
                    <a:pt x="2270" y="358"/>
                  </a:cubicBezTo>
                  <a:cubicBezTo>
                    <a:pt x="2270" y="358"/>
                    <a:pt x="2270" y="358"/>
                    <a:pt x="2270" y="359"/>
                  </a:cubicBezTo>
                  <a:cubicBezTo>
                    <a:pt x="2270" y="377"/>
                    <a:pt x="2269" y="395"/>
                    <a:pt x="2269" y="413"/>
                  </a:cubicBezTo>
                  <a:cubicBezTo>
                    <a:pt x="2269" y="418"/>
                    <a:pt x="2277" y="418"/>
                    <a:pt x="2277" y="413"/>
                  </a:cubicBezTo>
                  <a:cubicBezTo>
                    <a:pt x="2277" y="395"/>
                    <a:pt x="2278" y="378"/>
                    <a:pt x="2278" y="360"/>
                  </a:cubicBezTo>
                  <a:cubicBezTo>
                    <a:pt x="2284" y="361"/>
                    <a:pt x="2289" y="362"/>
                    <a:pt x="2295" y="363"/>
                  </a:cubicBezTo>
                  <a:cubicBezTo>
                    <a:pt x="2298" y="364"/>
                    <a:pt x="2301" y="364"/>
                    <a:pt x="2304" y="365"/>
                  </a:cubicBezTo>
                  <a:cubicBezTo>
                    <a:pt x="2304" y="391"/>
                    <a:pt x="2303" y="418"/>
                    <a:pt x="2301" y="444"/>
                  </a:cubicBezTo>
                  <a:cubicBezTo>
                    <a:pt x="2298" y="444"/>
                    <a:pt x="2296" y="444"/>
                    <a:pt x="2293" y="443"/>
                  </a:cubicBezTo>
                  <a:cubicBezTo>
                    <a:pt x="2294" y="421"/>
                    <a:pt x="2292" y="399"/>
                    <a:pt x="2292" y="377"/>
                  </a:cubicBezTo>
                  <a:cubicBezTo>
                    <a:pt x="2292" y="372"/>
                    <a:pt x="2284" y="372"/>
                    <a:pt x="2284" y="377"/>
                  </a:cubicBezTo>
                  <a:cubicBezTo>
                    <a:pt x="2284" y="399"/>
                    <a:pt x="2286" y="420"/>
                    <a:pt x="2285" y="442"/>
                  </a:cubicBezTo>
                  <a:cubicBezTo>
                    <a:pt x="2244" y="436"/>
                    <a:pt x="2204" y="431"/>
                    <a:pt x="2164" y="423"/>
                  </a:cubicBezTo>
                  <a:cubicBezTo>
                    <a:pt x="2164" y="423"/>
                    <a:pt x="2164" y="423"/>
                    <a:pt x="2164" y="423"/>
                  </a:cubicBezTo>
                  <a:cubicBezTo>
                    <a:pt x="2161" y="398"/>
                    <a:pt x="2162" y="374"/>
                    <a:pt x="2162" y="349"/>
                  </a:cubicBezTo>
                  <a:cubicBezTo>
                    <a:pt x="2162" y="344"/>
                    <a:pt x="2154" y="344"/>
                    <a:pt x="2154" y="349"/>
                  </a:cubicBezTo>
                  <a:cubicBezTo>
                    <a:pt x="2154" y="373"/>
                    <a:pt x="2153" y="397"/>
                    <a:pt x="2156" y="421"/>
                  </a:cubicBezTo>
                  <a:cubicBezTo>
                    <a:pt x="2146" y="419"/>
                    <a:pt x="2136" y="417"/>
                    <a:pt x="2126" y="414"/>
                  </a:cubicBezTo>
                  <a:cubicBezTo>
                    <a:pt x="2126" y="414"/>
                    <a:pt x="2125" y="414"/>
                    <a:pt x="2125" y="414"/>
                  </a:cubicBezTo>
                  <a:cubicBezTo>
                    <a:pt x="2125" y="414"/>
                    <a:pt x="2125" y="414"/>
                    <a:pt x="2125" y="413"/>
                  </a:cubicBezTo>
                  <a:cubicBezTo>
                    <a:pt x="2125" y="385"/>
                    <a:pt x="2129" y="357"/>
                    <a:pt x="2128" y="329"/>
                  </a:cubicBezTo>
                  <a:close/>
                  <a:moveTo>
                    <a:pt x="2359" y="454"/>
                  </a:moveTo>
                  <a:cubicBezTo>
                    <a:pt x="2343" y="451"/>
                    <a:pt x="2326" y="448"/>
                    <a:pt x="2309" y="446"/>
                  </a:cubicBezTo>
                  <a:cubicBezTo>
                    <a:pt x="2311" y="419"/>
                    <a:pt x="2312" y="393"/>
                    <a:pt x="2312" y="367"/>
                  </a:cubicBezTo>
                  <a:cubicBezTo>
                    <a:pt x="2331" y="370"/>
                    <a:pt x="2350" y="374"/>
                    <a:pt x="2369" y="378"/>
                  </a:cubicBezTo>
                  <a:cubicBezTo>
                    <a:pt x="2361" y="402"/>
                    <a:pt x="2361" y="428"/>
                    <a:pt x="2359" y="454"/>
                  </a:cubicBezTo>
                  <a:close/>
                  <a:moveTo>
                    <a:pt x="2373" y="370"/>
                  </a:moveTo>
                  <a:cubicBezTo>
                    <a:pt x="2373" y="370"/>
                    <a:pt x="2373" y="370"/>
                    <a:pt x="2372" y="370"/>
                  </a:cubicBezTo>
                  <a:cubicBezTo>
                    <a:pt x="2372" y="370"/>
                    <a:pt x="2372" y="370"/>
                    <a:pt x="2372" y="370"/>
                  </a:cubicBezTo>
                  <a:cubicBezTo>
                    <a:pt x="2245" y="347"/>
                    <a:pt x="2119" y="315"/>
                    <a:pt x="1991" y="297"/>
                  </a:cubicBezTo>
                  <a:cubicBezTo>
                    <a:pt x="1930" y="289"/>
                    <a:pt x="1869" y="285"/>
                    <a:pt x="1808" y="280"/>
                  </a:cubicBezTo>
                  <a:cubicBezTo>
                    <a:pt x="1742" y="274"/>
                    <a:pt x="1677" y="264"/>
                    <a:pt x="1612" y="251"/>
                  </a:cubicBezTo>
                  <a:cubicBezTo>
                    <a:pt x="1567" y="242"/>
                    <a:pt x="1521" y="234"/>
                    <a:pt x="1475" y="226"/>
                  </a:cubicBezTo>
                  <a:cubicBezTo>
                    <a:pt x="1475" y="225"/>
                    <a:pt x="1474" y="225"/>
                    <a:pt x="1473" y="225"/>
                  </a:cubicBezTo>
                  <a:cubicBezTo>
                    <a:pt x="1456" y="223"/>
                    <a:pt x="1439" y="220"/>
                    <a:pt x="1421" y="217"/>
                  </a:cubicBezTo>
                  <a:cubicBezTo>
                    <a:pt x="1358" y="208"/>
                    <a:pt x="1294" y="203"/>
                    <a:pt x="1231" y="193"/>
                  </a:cubicBezTo>
                  <a:cubicBezTo>
                    <a:pt x="1169" y="183"/>
                    <a:pt x="1108" y="171"/>
                    <a:pt x="1047" y="162"/>
                  </a:cubicBezTo>
                  <a:cubicBezTo>
                    <a:pt x="1046" y="162"/>
                    <a:pt x="1045" y="161"/>
                    <a:pt x="1044" y="162"/>
                  </a:cubicBezTo>
                  <a:cubicBezTo>
                    <a:pt x="1043" y="161"/>
                    <a:pt x="1043" y="161"/>
                    <a:pt x="1042" y="161"/>
                  </a:cubicBezTo>
                  <a:cubicBezTo>
                    <a:pt x="981" y="153"/>
                    <a:pt x="923" y="132"/>
                    <a:pt x="863" y="120"/>
                  </a:cubicBezTo>
                  <a:cubicBezTo>
                    <a:pt x="838" y="115"/>
                    <a:pt x="812" y="112"/>
                    <a:pt x="787" y="112"/>
                  </a:cubicBezTo>
                  <a:cubicBezTo>
                    <a:pt x="785" y="105"/>
                    <a:pt x="783" y="98"/>
                    <a:pt x="780" y="92"/>
                  </a:cubicBezTo>
                  <a:cubicBezTo>
                    <a:pt x="859" y="119"/>
                    <a:pt x="943" y="130"/>
                    <a:pt x="1027" y="140"/>
                  </a:cubicBezTo>
                  <a:cubicBezTo>
                    <a:pt x="1125" y="151"/>
                    <a:pt x="1223" y="163"/>
                    <a:pt x="1322" y="177"/>
                  </a:cubicBezTo>
                  <a:cubicBezTo>
                    <a:pt x="1417" y="190"/>
                    <a:pt x="1512" y="206"/>
                    <a:pt x="1607" y="220"/>
                  </a:cubicBezTo>
                  <a:cubicBezTo>
                    <a:pt x="1703" y="234"/>
                    <a:pt x="1800" y="249"/>
                    <a:pt x="1895" y="269"/>
                  </a:cubicBezTo>
                  <a:cubicBezTo>
                    <a:pt x="1895" y="270"/>
                    <a:pt x="1896" y="270"/>
                    <a:pt x="1897" y="270"/>
                  </a:cubicBezTo>
                  <a:cubicBezTo>
                    <a:pt x="2072" y="280"/>
                    <a:pt x="2243" y="324"/>
                    <a:pt x="2414" y="363"/>
                  </a:cubicBezTo>
                  <a:cubicBezTo>
                    <a:pt x="2400" y="366"/>
                    <a:pt x="2387" y="368"/>
                    <a:pt x="2373" y="370"/>
                  </a:cubicBezTo>
                  <a:close/>
                  <a:moveTo>
                    <a:pt x="2227" y="294"/>
                  </a:moveTo>
                  <a:cubicBezTo>
                    <a:pt x="2255" y="299"/>
                    <a:pt x="2282" y="304"/>
                    <a:pt x="2309" y="310"/>
                  </a:cubicBezTo>
                  <a:cubicBezTo>
                    <a:pt x="2331" y="315"/>
                    <a:pt x="2352" y="321"/>
                    <a:pt x="2374" y="323"/>
                  </a:cubicBezTo>
                  <a:cubicBezTo>
                    <a:pt x="2388" y="325"/>
                    <a:pt x="2402" y="326"/>
                    <a:pt x="2415" y="329"/>
                  </a:cubicBezTo>
                  <a:cubicBezTo>
                    <a:pt x="2422" y="330"/>
                    <a:pt x="2429" y="332"/>
                    <a:pt x="2435" y="336"/>
                  </a:cubicBezTo>
                  <a:cubicBezTo>
                    <a:pt x="2445" y="342"/>
                    <a:pt x="2435" y="352"/>
                    <a:pt x="2429" y="358"/>
                  </a:cubicBezTo>
                  <a:cubicBezTo>
                    <a:pt x="2254" y="319"/>
                    <a:pt x="2080" y="273"/>
                    <a:pt x="1900" y="262"/>
                  </a:cubicBezTo>
                  <a:cubicBezTo>
                    <a:pt x="1900" y="262"/>
                    <a:pt x="1900" y="262"/>
                    <a:pt x="1900" y="262"/>
                  </a:cubicBezTo>
                  <a:cubicBezTo>
                    <a:pt x="1806" y="242"/>
                    <a:pt x="1712" y="228"/>
                    <a:pt x="1617" y="214"/>
                  </a:cubicBezTo>
                  <a:cubicBezTo>
                    <a:pt x="1522" y="200"/>
                    <a:pt x="1427" y="184"/>
                    <a:pt x="1332" y="170"/>
                  </a:cubicBezTo>
                  <a:cubicBezTo>
                    <a:pt x="1238" y="157"/>
                    <a:pt x="1144" y="145"/>
                    <a:pt x="1050" y="134"/>
                  </a:cubicBezTo>
                  <a:cubicBezTo>
                    <a:pt x="956" y="124"/>
                    <a:pt x="860" y="113"/>
                    <a:pt x="771" y="80"/>
                  </a:cubicBezTo>
                  <a:cubicBezTo>
                    <a:pt x="769" y="79"/>
                    <a:pt x="768" y="77"/>
                    <a:pt x="767" y="73"/>
                  </a:cubicBezTo>
                  <a:cubicBezTo>
                    <a:pt x="766" y="68"/>
                    <a:pt x="765" y="62"/>
                    <a:pt x="765" y="57"/>
                  </a:cubicBezTo>
                  <a:cubicBezTo>
                    <a:pt x="847" y="82"/>
                    <a:pt x="933" y="90"/>
                    <a:pt x="1018" y="100"/>
                  </a:cubicBezTo>
                  <a:cubicBezTo>
                    <a:pt x="1114" y="112"/>
                    <a:pt x="1210" y="131"/>
                    <a:pt x="1306" y="145"/>
                  </a:cubicBezTo>
                  <a:cubicBezTo>
                    <a:pt x="1400" y="159"/>
                    <a:pt x="1493" y="177"/>
                    <a:pt x="1586" y="193"/>
                  </a:cubicBezTo>
                  <a:cubicBezTo>
                    <a:pt x="1681" y="211"/>
                    <a:pt x="1777" y="222"/>
                    <a:pt x="1872" y="242"/>
                  </a:cubicBezTo>
                  <a:cubicBezTo>
                    <a:pt x="1872" y="242"/>
                    <a:pt x="1872" y="242"/>
                    <a:pt x="1873" y="242"/>
                  </a:cubicBezTo>
                  <a:cubicBezTo>
                    <a:pt x="1873" y="242"/>
                    <a:pt x="1873" y="242"/>
                    <a:pt x="1873" y="242"/>
                  </a:cubicBezTo>
                  <a:cubicBezTo>
                    <a:pt x="1991" y="256"/>
                    <a:pt x="2110" y="272"/>
                    <a:pt x="2227" y="294"/>
                  </a:cubicBezTo>
                  <a:close/>
                  <a:moveTo>
                    <a:pt x="1236" y="13"/>
                  </a:moveTo>
                  <a:cubicBezTo>
                    <a:pt x="1262" y="12"/>
                    <a:pt x="1287" y="14"/>
                    <a:pt x="1313" y="14"/>
                  </a:cubicBezTo>
                  <a:cubicBezTo>
                    <a:pt x="1314" y="20"/>
                    <a:pt x="1314" y="26"/>
                    <a:pt x="1315" y="32"/>
                  </a:cubicBezTo>
                  <a:cubicBezTo>
                    <a:pt x="1315" y="32"/>
                    <a:pt x="1315" y="32"/>
                    <a:pt x="1315" y="32"/>
                  </a:cubicBezTo>
                  <a:cubicBezTo>
                    <a:pt x="1303" y="33"/>
                    <a:pt x="1291" y="33"/>
                    <a:pt x="1279" y="34"/>
                  </a:cubicBezTo>
                  <a:cubicBezTo>
                    <a:pt x="1238" y="34"/>
                    <a:pt x="1198" y="35"/>
                    <a:pt x="1157" y="41"/>
                  </a:cubicBezTo>
                  <a:cubicBezTo>
                    <a:pt x="1162" y="14"/>
                    <a:pt x="1217" y="14"/>
                    <a:pt x="1236" y="13"/>
                  </a:cubicBezTo>
                  <a:close/>
                  <a:moveTo>
                    <a:pt x="1021" y="66"/>
                  </a:moveTo>
                  <a:cubicBezTo>
                    <a:pt x="1024" y="65"/>
                    <a:pt x="1028" y="65"/>
                    <a:pt x="1032" y="65"/>
                  </a:cubicBezTo>
                  <a:cubicBezTo>
                    <a:pt x="1042" y="64"/>
                    <a:pt x="1052" y="63"/>
                    <a:pt x="1062" y="63"/>
                  </a:cubicBezTo>
                  <a:cubicBezTo>
                    <a:pt x="1070" y="62"/>
                    <a:pt x="1074" y="75"/>
                    <a:pt x="1075" y="81"/>
                  </a:cubicBezTo>
                  <a:cubicBezTo>
                    <a:pt x="1076" y="85"/>
                    <a:pt x="1082" y="85"/>
                    <a:pt x="1083" y="81"/>
                  </a:cubicBezTo>
                  <a:cubicBezTo>
                    <a:pt x="1090" y="51"/>
                    <a:pt x="1154" y="49"/>
                    <a:pt x="1177" y="46"/>
                  </a:cubicBezTo>
                  <a:cubicBezTo>
                    <a:pt x="1218" y="42"/>
                    <a:pt x="1259" y="42"/>
                    <a:pt x="1300" y="41"/>
                  </a:cubicBezTo>
                  <a:cubicBezTo>
                    <a:pt x="1351" y="40"/>
                    <a:pt x="1401" y="37"/>
                    <a:pt x="1452" y="38"/>
                  </a:cubicBezTo>
                  <a:cubicBezTo>
                    <a:pt x="1512" y="40"/>
                    <a:pt x="1574" y="41"/>
                    <a:pt x="1631" y="21"/>
                  </a:cubicBezTo>
                  <a:cubicBezTo>
                    <a:pt x="1633" y="56"/>
                    <a:pt x="1635" y="91"/>
                    <a:pt x="1647" y="123"/>
                  </a:cubicBezTo>
                  <a:cubicBezTo>
                    <a:pt x="1648" y="126"/>
                    <a:pt x="1652" y="127"/>
                    <a:pt x="1654" y="124"/>
                  </a:cubicBezTo>
                  <a:cubicBezTo>
                    <a:pt x="1661" y="115"/>
                    <a:pt x="1668" y="88"/>
                    <a:pt x="1681" y="87"/>
                  </a:cubicBezTo>
                  <a:cubicBezTo>
                    <a:pt x="1693" y="87"/>
                    <a:pt x="1708" y="94"/>
                    <a:pt x="1719" y="98"/>
                  </a:cubicBezTo>
                  <a:cubicBezTo>
                    <a:pt x="1735" y="103"/>
                    <a:pt x="1750" y="109"/>
                    <a:pt x="1765" y="114"/>
                  </a:cubicBezTo>
                  <a:cubicBezTo>
                    <a:pt x="1764" y="122"/>
                    <a:pt x="1766" y="130"/>
                    <a:pt x="1767" y="138"/>
                  </a:cubicBezTo>
                  <a:cubicBezTo>
                    <a:pt x="1767" y="140"/>
                    <a:pt x="1769" y="142"/>
                    <a:pt x="1771" y="142"/>
                  </a:cubicBezTo>
                  <a:cubicBezTo>
                    <a:pt x="1792" y="143"/>
                    <a:pt x="1813" y="141"/>
                    <a:pt x="1834" y="141"/>
                  </a:cubicBezTo>
                  <a:cubicBezTo>
                    <a:pt x="1859" y="141"/>
                    <a:pt x="1881" y="148"/>
                    <a:pt x="1902" y="161"/>
                  </a:cubicBezTo>
                  <a:cubicBezTo>
                    <a:pt x="1896" y="173"/>
                    <a:pt x="1895" y="185"/>
                    <a:pt x="1895" y="198"/>
                  </a:cubicBezTo>
                  <a:cubicBezTo>
                    <a:pt x="1895" y="201"/>
                    <a:pt x="1898" y="203"/>
                    <a:pt x="1901" y="201"/>
                  </a:cubicBezTo>
                  <a:cubicBezTo>
                    <a:pt x="1916" y="194"/>
                    <a:pt x="1924" y="181"/>
                    <a:pt x="1931" y="166"/>
                  </a:cubicBezTo>
                  <a:cubicBezTo>
                    <a:pt x="1939" y="172"/>
                    <a:pt x="1948" y="175"/>
                    <a:pt x="1957" y="179"/>
                  </a:cubicBezTo>
                  <a:cubicBezTo>
                    <a:pt x="1958" y="180"/>
                    <a:pt x="1959" y="180"/>
                    <a:pt x="1960" y="180"/>
                  </a:cubicBezTo>
                  <a:cubicBezTo>
                    <a:pt x="2029" y="214"/>
                    <a:pt x="2103" y="239"/>
                    <a:pt x="2172" y="276"/>
                  </a:cubicBezTo>
                  <a:cubicBezTo>
                    <a:pt x="2073" y="259"/>
                    <a:pt x="1973" y="246"/>
                    <a:pt x="1874" y="234"/>
                  </a:cubicBezTo>
                  <a:cubicBezTo>
                    <a:pt x="1782" y="215"/>
                    <a:pt x="1688" y="203"/>
                    <a:pt x="1595" y="187"/>
                  </a:cubicBezTo>
                  <a:cubicBezTo>
                    <a:pt x="1500" y="170"/>
                    <a:pt x="1405" y="151"/>
                    <a:pt x="1309" y="137"/>
                  </a:cubicBezTo>
                  <a:cubicBezTo>
                    <a:pt x="1219" y="124"/>
                    <a:pt x="1129" y="106"/>
                    <a:pt x="1039" y="95"/>
                  </a:cubicBezTo>
                  <a:cubicBezTo>
                    <a:pt x="989" y="89"/>
                    <a:pt x="938" y="84"/>
                    <a:pt x="888" y="76"/>
                  </a:cubicBezTo>
                  <a:cubicBezTo>
                    <a:pt x="918" y="73"/>
                    <a:pt x="949" y="71"/>
                    <a:pt x="979" y="69"/>
                  </a:cubicBezTo>
                  <a:cubicBezTo>
                    <a:pt x="991" y="68"/>
                    <a:pt x="1002" y="67"/>
                    <a:pt x="1014" y="66"/>
                  </a:cubicBezTo>
                  <a:cubicBezTo>
                    <a:pt x="1016" y="68"/>
                    <a:pt x="1019" y="69"/>
                    <a:pt x="1021" y="66"/>
                  </a:cubicBezTo>
                  <a:close/>
                  <a:moveTo>
                    <a:pt x="834" y="11"/>
                  </a:moveTo>
                  <a:cubicBezTo>
                    <a:pt x="849" y="10"/>
                    <a:pt x="864" y="10"/>
                    <a:pt x="879" y="10"/>
                  </a:cubicBezTo>
                  <a:cubicBezTo>
                    <a:pt x="887" y="10"/>
                    <a:pt x="894" y="10"/>
                    <a:pt x="902" y="10"/>
                  </a:cubicBezTo>
                  <a:cubicBezTo>
                    <a:pt x="907" y="10"/>
                    <a:pt x="907" y="18"/>
                    <a:pt x="907" y="24"/>
                  </a:cubicBezTo>
                  <a:cubicBezTo>
                    <a:pt x="893" y="24"/>
                    <a:pt x="878" y="24"/>
                    <a:pt x="864" y="26"/>
                  </a:cubicBezTo>
                  <a:cubicBezTo>
                    <a:pt x="859" y="27"/>
                    <a:pt x="861" y="35"/>
                    <a:pt x="866" y="34"/>
                  </a:cubicBezTo>
                  <a:cubicBezTo>
                    <a:pt x="880" y="32"/>
                    <a:pt x="895" y="32"/>
                    <a:pt x="909" y="32"/>
                  </a:cubicBezTo>
                  <a:cubicBezTo>
                    <a:pt x="909" y="32"/>
                    <a:pt x="909" y="32"/>
                    <a:pt x="909" y="32"/>
                  </a:cubicBezTo>
                  <a:cubicBezTo>
                    <a:pt x="909" y="32"/>
                    <a:pt x="909" y="32"/>
                    <a:pt x="909" y="32"/>
                  </a:cubicBezTo>
                  <a:cubicBezTo>
                    <a:pt x="910" y="32"/>
                    <a:pt x="910" y="32"/>
                    <a:pt x="911" y="32"/>
                  </a:cubicBezTo>
                  <a:cubicBezTo>
                    <a:pt x="911" y="32"/>
                    <a:pt x="911" y="32"/>
                    <a:pt x="911" y="32"/>
                  </a:cubicBezTo>
                  <a:cubicBezTo>
                    <a:pt x="922" y="32"/>
                    <a:pt x="933" y="31"/>
                    <a:pt x="944" y="30"/>
                  </a:cubicBezTo>
                  <a:cubicBezTo>
                    <a:pt x="956" y="29"/>
                    <a:pt x="977" y="22"/>
                    <a:pt x="979" y="37"/>
                  </a:cubicBezTo>
                  <a:cubicBezTo>
                    <a:pt x="979" y="39"/>
                    <a:pt x="981" y="40"/>
                    <a:pt x="983" y="40"/>
                  </a:cubicBezTo>
                  <a:cubicBezTo>
                    <a:pt x="1000" y="38"/>
                    <a:pt x="1016" y="40"/>
                    <a:pt x="1014" y="58"/>
                  </a:cubicBezTo>
                  <a:cubicBezTo>
                    <a:pt x="965" y="62"/>
                    <a:pt x="916" y="64"/>
                    <a:pt x="867" y="70"/>
                  </a:cubicBezTo>
                  <a:cubicBezTo>
                    <a:pt x="866" y="70"/>
                    <a:pt x="865" y="71"/>
                    <a:pt x="864" y="72"/>
                  </a:cubicBezTo>
                  <a:cubicBezTo>
                    <a:pt x="833" y="66"/>
                    <a:pt x="801" y="59"/>
                    <a:pt x="771" y="50"/>
                  </a:cubicBezTo>
                  <a:cubicBezTo>
                    <a:pt x="767" y="38"/>
                    <a:pt x="763" y="25"/>
                    <a:pt x="757" y="14"/>
                  </a:cubicBezTo>
                  <a:cubicBezTo>
                    <a:pt x="782" y="14"/>
                    <a:pt x="808" y="12"/>
                    <a:pt x="834" y="11"/>
                  </a:cubicBezTo>
                  <a:close/>
                  <a:moveTo>
                    <a:pt x="748" y="14"/>
                  </a:moveTo>
                  <a:cubicBezTo>
                    <a:pt x="754" y="24"/>
                    <a:pt x="758" y="35"/>
                    <a:pt x="761" y="46"/>
                  </a:cubicBezTo>
                  <a:cubicBezTo>
                    <a:pt x="759" y="46"/>
                    <a:pt x="758" y="47"/>
                    <a:pt x="757" y="49"/>
                  </a:cubicBezTo>
                  <a:cubicBezTo>
                    <a:pt x="741" y="60"/>
                    <a:pt x="725" y="71"/>
                    <a:pt x="708" y="81"/>
                  </a:cubicBezTo>
                  <a:cubicBezTo>
                    <a:pt x="701" y="50"/>
                    <a:pt x="725" y="31"/>
                    <a:pt x="748" y="14"/>
                  </a:cubicBezTo>
                  <a:close/>
                  <a:moveTo>
                    <a:pt x="530" y="209"/>
                  </a:moveTo>
                  <a:cubicBezTo>
                    <a:pt x="570" y="189"/>
                    <a:pt x="602" y="158"/>
                    <a:pt x="639" y="133"/>
                  </a:cubicBezTo>
                  <a:cubicBezTo>
                    <a:pt x="677" y="107"/>
                    <a:pt x="718" y="86"/>
                    <a:pt x="757" y="59"/>
                  </a:cubicBezTo>
                  <a:cubicBezTo>
                    <a:pt x="757" y="67"/>
                    <a:pt x="758" y="75"/>
                    <a:pt x="760" y="81"/>
                  </a:cubicBezTo>
                  <a:cubicBezTo>
                    <a:pt x="690" y="142"/>
                    <a:pt x="609" y="187"/>
                    <a:pt x="531" y="238"/>
                  </a:cubicBezTo>
                  <a:cubicBezTo>
                    <a:pt x="533" y="228"/>
                    <a:pt x="533" y="218"/>
                    <a:pt x="530" y="209"/>
                  </a:cubicBezTo>
                  <a:close/>
                  <a:moveTo>
                    <a:pt x="541" y="241"/>
                  </a:moveTo>
                  <a:cubicBezTo>
                    <a:pt x="617" y="192"/>
                    <a:pt x="696" y="147"/>
                    <a:pt x="765" y="88"/>
                  </a:cubicBezTo>
                  <a:cubicBezTo>
                    <a:pt x="767" y="90"/>
                    <a:pt x="771" y="92"/>
                    <a:pt x="773" y="96"/>
                  </a:cubicBezTo>
                  <a:cubicBezTo>
                    <a:pt x="776" y="100"/>
                    <a:pt x="777" y="106"/>
                    <a:pt x="779" y="112"/>
                  </a:cubicBezTo>
                  <a:cubicBezTo>
                    <a:pt x="778" y="112"/>
                    <a:pt x="777" y="112"/>
                    <a:pt x="776" y="113"/>
                  </a:cubicBezTo>
                  <a:cubicBezTo>
                    <a:pt x="752" y="144"/>
                    <a:pt x="713" y="161"/>
                    <a:pt x="680" y="179"/>
                  </a:cubicBezTo>
                  <a:cubicBezTo>
                    <a:pt x="640" y="200"/>
                    <a:pt x="603" y="229"/>
                    <a:pt x="571" y="262"/>
                  </a:cubicBezTo>
                  <a:cubicBezTo>
                    <a:pt x="570" y="262"/>
                    <a:pt x="569" y="262"/>
                    <a:pt x="568" y="263"/>
                  </a:cubicBezTo>
                  <a:cubicBezTo>
                    <a:pt x="564" y="253"/>
                    <a:pt x="552" y="246"/>
                    <a:pt x="541" y="241"/>
                  </a:cubicBezTo>
                  <a:close/>
                  <a:moveTo>
                    <a:pt x="430" y="447"/>
                  </a:moveTo>
                  <a:cubicBezTo>
                    <a:pt x="430" y="420"/>
                    <a:pt x="428" y="394"/>
                    <a:pt x="428" y="367"/>
                  </a:cubicBezTo>
                  <a:cubicBezTo>
                    <a:pt x="428" y="365"/>
                    <a:pt x="427" y="364"/>
                    <a:pt x="426" y="364"/>
                  </a:cubicBezTo>
                  <a:cubicBezTo>
                    <a:pt x="428" y="362"/>
                    <a:pt x="431" y="360"/>
                    <a:pt x="433" y="359"/>
                  </a:cubicBezTo>
                  <a:cubicBezTo>
                    <a:pt x="433" y="404"/>
                    <a:pt x="433" y="404"/>
                    <a:pt x="433" y="404"/>
                  </a:cubicBezTo>
                  <a:cubicBezTo>
                    <a:pt x="433" y="409"/>
                    <a:pt x="441" y="409"/>
                    <a:pt x="441" y="404"/>
                  </a:cubicBezTo>
                  <a:cubicBezTo>
                    <a:pt x="441" y="356"/>
                    <a:pt x="441" y="356"/>
                    <a:pt x="441" y="356"/>
                  </a:cubicBezTo>
                  <a:cubicBezTo>
                    <a:pt x="441" y="355"/>
                    <a:pt x="441" y="354"/>
                    <a:pt x="440" y="354"/>
                  </a:cubicBezTo>
                  <a:cubicBezTo>
                    <a:pt x="442" y="352"/>
                    <a:pt x="443" y="351"/>
                    <a:pt x="445" y="350"/>
                  </a:cubicBezTo>
                  <a:cubicBezTo>
                    <a:pt x="445" y="350"/>
                    <a:pt x="445" y="350"/>
                    <a:pt x="445" y="351"/>
                  </a:cubicBezTo>
                  <a:cubicBezTo>
                    <a:pt x="445" y="378"/>
                    <a:pt x="441" y="406"/>
                    <a:pt x="446" y="433"/>
                  </a:cubicBezTo>
                  <a:cubicBezTo>
                    <a:pt x="447" y="434"/>
                    <a:pt x="447" y="434"/>
                    <a:pt x="447" y="435"/>
                  </a:cubicBezTo>
                  <a:cubicBezTo>
                    <a:pt x="442" y="439"/>
                    <a:pt x="436" y="443"/>
                    <a:pt x="430" y="447"/>
                  </a:cubicBezTo>
                  <a:close/>
                  <a:moveTo>
                    <a:pt x="773" y="221"/>
                  </a:moveTo>
                  <a:cubicBezTo>
                    <a:pt x="773" y="221"/>
                    <a:pt x="772" y="221"/>
                    <a:pt x="772" y="221"/>
                  </a:cubicBezTo>
                  <a:cubicBezTo>
                    <a:pt x="756" y="234"/>
                    <a:pt x="739" y="245"/>
                    <a:pt x="721" y="254"/>
                  </a:cubicBezTo>
                  <a:cubicBezTo>
                    <a:pt x="721" y="232"/>
                    <a:pt x="721" y="209"/>
                    <a:pt x="722" y="187"/>
                  </a:cubicBezTo>
                  <a:cubicBezTo>
                    <a:pt x="723" y="182"/>
                    <a:pt x="715" y="182"/>
                    <a:pt x="714" y="187"/>
                  </a:cubicBezTo>
                  <a:cubicBezTo>
                    <a:pt x="713" y="211"/>
                    <a:pt x="713" y="235"/>
                    <a:pt x="713" y="259"/>
                  </a:cubicBezTo>
                  <a:cubicBezTo>
                    <a:pt x="713" y="259"/>
                    <a:pt x="713" y="259"/>
                    <a:pt x="713" y="259"/>
                  </a:cubicBezTo>
                  <a:cubicBezTo>
                    <a:pt x="703" y="265"/>
                    <a:pt x="692" y="270"/>
                    <a:pt x="682" y="276"/>
                  </a:cubicBezTo>
                  <a:cubicBezTo>
                    <a:pt x="655" y="290"/>
                    <a:pt x="630" y="306"/>
                    <a:pt x="605" y="322"/>
                  </a:cubicBezTo>
                  <a:cubicBezTo>
                    <a:pt x="602" y="299"/>
                    <a:pt x="606" y="276"/>
                    <a:pt x="602" y="252"/>
                  </a:cubicBezTo>
                  <a:cubicBezTo>
                    <a:pt x="601" y="247"/>
                    <a:pt x="594" y="249"/>
                    <a:pt x="594" y="254"/>
                  </a:cubicBezTo>
                  <a:cubicBezTo>
                    <a:pt x="598" y="278"/>
                    <a:pt x="594" y="302"/>
                    <a:pt x="597" y="326"/>
                  </a:cubicBezTo>
                  <a:cubicBezTo>
                    <a:pt x="597" y="327"/>
                    <a:pt x="597" y="327"/>
                    <a:pt x="597" y="327"/>
                  </a:cubicBezTo>
                  <a:cubicBezTo>
                    <a:pt x="597" y="328"/>
                    <a:pt x="596" y="328"/>
                    <a:pt x="596" y="329"/>
                  </a:cubicBezTo>
                  <a:cubicBezTo>
                    <a:pt x="547" y="361"/>
                    <a:pt x="501" y="396"/>
                    <a:pt x="454" y="430"/>
                  </a:cubicBezTo>
                  <a:cubicBezTo>
                    <a:pt x="449" y="404"/>
                    <a:pt x="453" y="377"/>
                    <a:pt x="453" y="351"/>
                  </a:cubicBezTo>
                  <a:cubicBezTo>
                    <a:pt x="453" y="348"/>
                    <a:pt x="451" y="347"/>
                    <a:pt x="449" y="347"/>
                  </a:cubicBezTo>
                  <a:cubicBezTo>
                    <a:pt x="454" y="344"/>
                    <a:pt x="458" y="341"/>
                    <a:pt x="462" y="338"/>
                  </a:cubicBezTo>
                  <a:cubicBezTo>
                    <a:pt x="475" y="329"/>
                    <a:pt x="489" y="322"/>
                    <a:pt x="503" y="315"/>
                  </a:cubicBezTo>
                  <a:cubicBezTo>
                    <a:pt x="509" y="336"/>
                    <a:pt x="507" y="357"/>
                    <a:pt x="508" y="379"/>
                  </a:cubicBezTo>
                  <a:cubicBezTo>
                    <a:pt x="508" y="384"/>
                    <a:pt x="516" y="384"/>
                    <a:pt x="516" y="379"/>
                  </a:cubicBezTo>
                  <a:cubicBezTo>
                    <a:pt x="515" y="356"/>
                    <a:pt x="517" y="334"/>
                    <a:pt x="510" y="312"/>
                  </a:cubicBezTo>
                  <a:cubicBezTo>
                    <a:pt x="510" y="312"/>
                    <a:pt x="510" y="311"/>
                    <a:pt x="510" y="311"/>
                  </a:cubicBezTo>
                  <a:cubicBezTo>
                    <a:pt x="514" y="309"/>
                    <a:pt x="519" y="306"/>
                    <a:pt x="524" y="304"/>
                  </a:cubicBezTo>
                  <a:cubicBezTo>
                    <a:pt x="524" y="304"/>
                    <a:pt x="524" y="304"/>
                    <a:pt x="524" y="304"/>
                  </a:cubicBezTo>
                  <a:cubicBezTo>
                    <a:pt x="522" y="325"/>
                    <a:pt x="522" y="347"/>
                    <a:pt x="522" y="368"/>
                  </a:cubicBezTo>
                  <a:cubicBezTo>
                    <a:pt x="522" y="373"/>
                    <a:pt x="530" y="373"/>
                    <a:pt x="530" y="368"/>
                  </a:cubicBezTo>
                  <a:cubicBezTo>
                    <a:pt x="530" y="347"/>
                    <a:pt x="530" y="325"/>
                    <a:pt x="532" y="304"/>
                  </a:cubicBezTo>
                  <a:cubicBezTo>
                    <a:pt x="532" y="302"/>
                    <a:pt x="531" y="301"/>
                    <a:pt x="530" y="301"/>
                  </a:cubicBezTo>
                  <a:cubicBezTo>
                    <a:pt x="532" y="299"/>
                    <a:pt x="535" y="298"/>
                    <a:pt x="537" y="296"/>
                  </a:cubicBezTo>
                  <a:cubicBezTo>
                    <a:pt x="537" y="297"/>
                    <a:pt x="537" y="297"/>
                    <a:pt x="537" y="297"/>
                  </a:cubicBezTo>
                  <a:cubicBezTo>
                    <a:pt x="537" y="312"/>
                    <a:pt x="536" y="327"/>
                    <a:pt x="536" y="341"/>
                  </a:cubicBezTo>
                  <a:cubicBezTo>
                    <a:pt x="536" y="346"/>
                    <a:pt x="544" y="346"/>
                    <a:pt x="544" y="341"/>
                  </a:cubicBezTo>
                  <a:cubicBezTo>
                    <a:pt x="544" y="327"/>
                    <a:pt x="545" y="312"/>
                    <a:pt x="545" y="297"/>
                  </a:cubicBezTo>
                  <a:cubicBezTo>
                    <a:pt x="545" y="295"/>
                    <a:pt x="543" y="294"/>
                    <a:pt x="542" y="294"/>
                  </a:cubicBezTo>
                  <a:cubicBezTo>
                    <a:pt x="553" y="287"/>
                    <a:pt x="563" y="279"/>
                    <a:pt x="573" y="270"/>
                  </a:cubicBezTo>
                  <a:cubicBezTo>
                    <a:pt x="574" y="270"/>
                    <a:pt x="575" y="270"/>
                    <a:pt x="576" y="269"/>
                  </a:cubicBezTo>
                  <a:cubicBezTo>
                    <a:pt x="586" y="258"/>
                    <a:pt x="597" y="248"/>
                    <a:pt x="609" y="238"/>
                  </a:cubicBezTo>
                  <a:cubicBezTo>
                    <a:pt x="607" y="255"/>
                    <a:pt x="608" y="272"/>
                    <a:pt x="608" y="289"/>
                  </a:cubicBezTo>
                  <a:cubicBezTo>
                    <a:pt x="608" y="294"/>
                    <a:pt x="616" y="294"/>
                    <a:pt x="616" y="289"/>
                  </a:cubicBezTo>
                  <a:cubicBezTo>
                    <a:pt x="616" y="271"/>
                    <a:pt x="614" y="254"/>
                    <a:pt x="617" y="236"/>
                  </a:cubicBezTo>
                  <a:cubicBezTo>
                    <a:pt x="617" y="234"/>
                    <a:pt x="616" y="233"/>
                    <a:pt x="615" y="232"/>
                  </a:cubicBezTo>
                  <a:cubicBezTo>
                    <a:pt x="638" y="213"/>
                    <a:pt x="663" y="197"/>
                    <a:pt x="688" y="183"/>
                  </a:cubicBezTo>
                  <a:cubicBezTo>
                    <a:pt x="692" y="181"/>
                    <a:pt x="696" y="179"/>
                    <a:pt x="700" y="177"/>
                  </a:cubicBezTo>
                  <a:cubicBezTo>
                    <a:pt x="703" y="197"/>
                    <a:pt x="700" y="217"/>
                    <a:pt x="700" y="237"/>
                  </a:cubicBezTo>
                  <a:cubicBezTo>
                    <a:pt x="700" y="242"/>
                    <a:pt x="708" y="242"/>
                    <a:pt x="708" y="237"/>
                  </a:cubicBezTo>
                  <a:cubicBezTo>
                    <a:pt x="708" y="216"/>
                    <a:pt x="711" y="195"/>
                    <a:pt x="708" y="174"/>
                  </a:cubicBezTo>
                  <a:cubicBezTo>
                    <a:pt x="707" y="173"/>
                    <a:pt x="707" y="173"/>
                    <a:pt x="707" y="173"/>
                  </a:cubicBezTo>
                  <a:cubicBezTo>
                    <a:pt x="716" y="168"/>
                    <a:pt x="725" y="163"/>
                    <a:pt x="734" y="158"/>
                  </a:cubicBezTo>
                  <a:cubicBezTo>
                    <a:pt x="733" y="159"/>
                    <a:pt x="733" y="159"/>
                    <a:pt x="733" y="160"/>
                  </a:cubicBezTo>
                  <a:cubicBezTo>
                    <a:pt x="731" y="179"/>
                    <a:pt x="732" y="198"/>
                    <a:pt x="732" y="217"/>
                  </a:cubicBezTo>
                  <a:cubicBezTo>
                    <a:pt x="732" y="222"/>
                    <a:pt x="740" y="222"/>
                    <a:pt x="740" y="217"/>
                  </a:cubicBezTo>
                  <a:cubicBezTo>
                    <a:pt x="740" y="198"/>
                    <a:pt x="739" y="179"/>
                    <a:pt x="741" y="160"/>
                  </a:cubicBezTo>
                  <a:cubicBezTo>
                    <a:pt x="741" y="157"/>
                    <a:pt x="739" y="156"/>
                    <a:pt x="737" y="156"/>
                  </a:cubicBezTo>
                  <a:cubicBezTo>
                    <a:pt x="753" y="146"/>
                    <a:pt x="769" y="135"/>
                    <a:pt x="781" y="120"/>
                  </a:cubicBezTo>
                  <a:cubicBezTo>
                    <a:pt x="778" y="154"/>
                    <a:pt x="774" y="187"/>
                    <a:pt x="773" y="221"/>
                  </a:cubicBezTo>
                  <a:close/>
                  <a:moveTo>
                    <a:pt x="770" y="326"/>
                  </a:moveTo>
                  <a:cubicBezTo>
                    <a:pt x="772" y="326"/>
                    <a:pt x="774" y="326"/>
                    <a:pt x="774" y="324"/>
                  </a:cubicBezTo>
                  <a:cubicBezTo>
                    <a:pt x="812" y="331"/>
                    <a:pt x="850" y="335"/>
                    <a:pt x="889" y="338"/>
                  </a:cubicBezTo>
                  <a:cubicBezTo>
                    <a:pt x="882" y="345"/>
                    <a:pt x="877" y="352"/>
                    <a:pt x="873" y="360"/>
                  </a:cubicBezTo>
                  <a:cubicBezTo>
                    <a:pt x="851" y="351"/>
                    <a:pt x="827" y="351"/>
                    <a:pt x="804" y="353"/>
                  </a:cubicBezTo>
                  <a:cubicBezTo>
                    <a:pt x="792" y="354"/>
                    <a:pt x="781" y="356"/>
                    <a:pt x="769" y="359"/>
                  </a:cubicBezTo>
                  <a:cubicBezTo>
                    <a:pt x="762" y="360"/>
                    <a:pt x="756" y="363"/>
                    <a:pt x="750" y="365"/>
                  </a:cubicBezTo>
                  <a:cubicBezTo>
                    <a:pt x="745" y="367"/>
                    <a:pt x="735" y="351"/>
                    <a:pt x="732" y="348"/>
                  </a:cubicBezTo>
                  <a:cubicBezTo>
                    <a:pt x="744" y="340"/>
                    <a:pt x="757" y="333"/>
                    <a:pt x="770" y="326"/>
                  </a:cubicBezTo>
                  <a:close/>
                  <a:moveTo>
                    <a:pt x="580" y="432"/>
                  </a:moveTo>
                  <a:cubicBezTo>
                    <a:pt x="586" y="429"/>
                    <a:pt x="593" y="426"/>
                    <a:pt x="599" y="422"/>
                  </a:cubicBezTo>
                  <a:cubicBezTo>
                    <a:pt x="599" y="423"/>
                    <a:pt x="599" y="423"/>
                    <a:pt x="600" y="423"/>
                  </a:cubicBezTo>
                  <a:cubicBezTo>
                    <a:pt x="607" y="430"/>
                    <a:pt x="616" y="434"/>
                    <a:pt x="625" y="435"/>
                  </a:cubicBezTo>
                  <a:cubicBezTo>
                    <a:pt x="625" y="492"/>
                    <a:pt x="625" y="492"/>
                    <a:pt x="625" y="492"/>
                  </a:cubicBezTo>
                  <a:cubicBezTo>
                    <a:pt x="625" y="492"/>
                    <a:pt x="624" y="493"/>
                    <a:pt x="624" y="493"/>
                  </a:cubicBezTo>
                  <a:cubicBezTo>
                    <a:pt x="605" y="512"/>
                    <a:pt x="576" y="497"/>
                    <a:pt x="553" y="496"/>
                  </a:cubicBezTo>
                  <a:cubicBezTo>
                    <a:pt x="529" y="495"/>
                    <a:pt x="510" y="510"/>
                    <a:pt x="492" y="487"/>
                  </a:cubicBezTo>
                  <a:cubicBezTo>
                    <a:pt x="492" y="486"/>
                    <a:pt x="492" y="486"/>
                    <a:pt x="492" y="486"/>
                  </a:cubicBezTo>
                  <a:cubicBezTo>
                    <a:pt x="520" y="467"/>
                    <a:pt x="549" y="448"/>
                    <a:pt x="580" y="432"/>
                  </a:cubicBezTo>
                  <a:close/>
                  <a:moveTo>
                    <a:pt x="303" y="609"/>
                  </a:moveTo>
                  <a:cubicBezTo>
                    <a:pt x="327" y="592"/>
                    <a:pt x="353" y="577"/>
                    <a:pt x="379" y="562"/>
                  </a:cubicBezTo>
                  <a:cubicBezTo>
                    <a:pt x="383" y="573"/>
                    <a:pt x="390" y="578"/>
                    <a:pt x="399" y="580"/>
                  </a:cubicBezTo>
                  <a:cubicBezTo>
                    <a:pt x="398" y="580"/>
                    <a:pt x="398" y="581"/>
                    <a:pt x="398" y="581"/>
                  </a:cubicBezTo>
                  <a:cubicBezTo>
                    <a:pt x="398" y="583"/>
                    <a:pt x="398" y="598"/>
                    <a:pt x="398" y="624"/>
                  </a:cubicBezTo>
                  <a:cubicBezTo>
                    <a:pt x="387" y="637"/>
                    <a:pt x="363" y="628"/>
                    <a:pt x="348" y="628"/>
                  </a:cubicBezTo>
                  <a:cubicBezTo>
                    <a:pt x="341" y="627"/>
                    <a:pt x="333" y="628"/>
                    <a:pt x="326" y="628"/>
                  </a:cubicBezTo>
                  <a:cubicBezTo>
                    <a:pt x="325" y="628"/>
                    <a:pt x="324" y="628"/>
                    <a:pt x="323" y="629"/>
                  </a:cubicBezTo>
                  <a:cubicBezTo>
                    <a:pt x="320" y="629"/>
                    <a:pt x="318" y="629"/>
                    <a:pt x="315" y="629"/>
                  </a:cubicBezTo>
                  <a:cubicBezTo>
                    <a:pt x="301" y="631"/>
                    <a:pt x="297" y="632"/>
                    <a:pt x="292" y="617"/>
                  </a:cubicBezTo>
                  <a:cubicBezTo>
                    <a:pt x="295" y="614"/>
                    <a:pt x="299" y="611"/>
                    <a:pt x="303" y="609"/>
                  </a:cubicBezTo>
                  <a:close/>
                  <a:moveTo>
                    <a:pt x="223" y="666"/>
                  </a:moveTo>
                  <a:cubicBezTo>
                    <a:pt x="244" y="651"/>
                    <a:pt x="264" y="636"/>
                    <a:pt x="285" y="621"/>
                  </a:cubicBezTo>
                  <a:cubicBezTo>
                    <a:pt x="287" y="627"/>
                    <a:pt x="290" y="632"/>
                    <a:pt x="294" y="638"/>
                  </a:cubicBezTo>
                  <a:cubicBezTo>
                    <a:pt x="294" y="640"/>
                    <a:pt x="296" y="640"/>
                    <a:pt x="298" y="640"/>
                  </a:cubicBezTo>
                  <a:cubicBezTo>
                    <a:pt x="299" y="640"/>
                    <a:pt x="299" y="640"/>
                    <a:pt x="300" y="640"/>
                  </a:cubicBezTo>
                  <a:cubicBezTo>
                    <a:pt x="300" y="641"/>
                    <a:pt x="299" y="656"/>
                    <a:pt x="299" y="680"/>
                  </a:cubicBezTo>
                  <a:cubicBezTo>
                    <a:pt x="298" y="681"/>
                    <a:pt x="296" y="681"/>
                    <a:pt x="296" y="683"/>
                  </a:cubicBezTo>
                  <a:cubicBezTo>
                    <a:pt x="291" y="695"/>
                    <a:pt x="288" y="691"/>
                    <a:pt x="277" y="690"/>
                  </a:cubicBezTo>
                  <a:cubicBezTo>
                    <a:pt x="265" y="689"/>
                    <a:pt x="254" y="689"/>
                    <a:pt x="242" y="689"/>
                  </a:cubicBezTo>
                  <a:cubicBezTo>
                    <a:pt x="233" y="690"/>
                    <a:pt x="223" y="691"/>
                    <a:pt x="214" y="694"/>
                  </a:cubicBezTo>
                  <a:cubicBezTo>
                    <a:pt x="211" y="694"/>
                    <a:pt x="207" y="685"/>
                    <a:pt x="204" y="682"/>
                  </a:cubicBezTo>
                  <a:cubicBezTo>
                    <a:pt x="204" y="681"/>
                    <a:pt x="203" y="681"/>
                    <a:pt x="202" y="680"/>
                  </a:cubicBezTo>
                  <a:cubicBezTo>
                    <a:pt x="209" y="676"/>
                    <a:pt x="216" y="671"/>
                    <a:pt x="223" y="666"/>
                  </a:cubicBezTo>
                  <a:close/>
                  <a:moveTo>
                    <a:pt x="207" y="1229"/>
                  </a:moveTo>
                  <a:cubicBezTo>
                    <a:pt x="197" y="1231"/>
                    <a:pt x="187" y="1235"/>
                    <a:pt x="178" y="1239"/>
                  </a:cubicBezTo>
                  <a:cubicBezTo>
                    <a:pt x="180" y="1204"/>
                    <a:pt x="186" y="1169"/>
                    <a:pt x="185" y="1133"/>
                  </a:cubicBezTo>
                  <a:cubicBezTo>
                    <a:pt x="185" y="1128"/>
                    <a:pt x="177" y="1128"/>
                    <a:pt x="177" y="1133"/>
                  </a:cubicBezTo>
                  <a:cubicBezTo>
                    <a:pt x="178" y="1170"/>
                    <a:pt x="172" y="1206"/>
                    <a:pt x="169" y="1242"/>
                  </a:cubicBezTo>
                  <a:cubicBezTo>
                    <a:pt x="163" y="1245"/>
                    <a:pt x="157" y="1247"/>
                    <a:pt x="151" y="1250"/>
                  </a:cubicBezTo>
                  <a:cubicBezTo>
                    <a:pt x="134" y="1157"/>
                    <a:pt x="167" y="1063"/>
                    <a:pt x="160" y="969"/>
                  </a:cubicBezTo>
                  <a:cubicBezTo>
                    <a:pt x="159" y="964"/>
                    <a:pt x="151" y="964"/>
                    <a:pt x="152" y="969"/>
                  </a:cubicBezTo>
                  <a:cubicBezTo>
                    <a:pt x="159" y="1064"/>
                    <a:pt x="126" y="1159"/>
                    <a:pt x="144" y="1253"/>
                  </a:cubicBezTo>
                  <a:cubicBezTo>
                    <a:pt x="144" y="1253"/>
                    <a:pt x="144" y="1253"/>
                    <a:pt x="144" y="1253"/>
                  </a:cubicBezTo>
                  <a:cubicBezTo>
                    <a:pt x="139" y="1255"/>
                    <a:pt x="134" y="1257"/>
                    <a:pt x="129" y="1260"/>
                  </a:cubicBezTo>
                  <a:cubicBezTo>
                    <a:pt x="130" y="1238"/>
                    <a:pt x="135" y="767"/>
                    <a:pt x="136" y="751"/>
                  </a:cubicBezTo>
                  <a:cubicBezTo>
                    <a:pt x="141" y="752"/>
                    <a:pt x="148" y="751"/>
                    <a:pt x="154" y="750"/>
                  </a:cubicBezTo>
                  <a:cubicBezTo>
                    <a:pt x="154" y="750"/>
                    <a:pt x="154" y="750"/>
                    <a:pt x="154" y="751"/>
                  </a:cubicBezTo>
                  <a:cubicBezTo>
                    <a:pt x="157" y="807"/>
                    <a:pt x="149" y="863"/>
                    <a:pt x="146" y="919"/>
                  </a:cubicBezTo>
                  <a:cubicBezTo>
                    <a:pt x="146" y="924"/>
                    <a:pt x="154" y="924"/>
                    <a:pt x="154" y="919"/>
                  </a:cubicBezTo>
                  <a:cubicBezTo>
                    <a:pt x="157" y="863"/>
                    <a:pt x="165" y="807"/>
                    <a:pt x="162" y="751"/>
                  </a:cubicBezTo>
                  <a:cubicBezTo>
                    <a:pt x="162" y="750"/>
                    <a:pt x="162" y="749"/>
                    <a:pt x="162" y="749"/>
                  </a:cubicBezTo>
                  <a:cubicBezTo>
                    <a:pt x="173" y="749"/>
                    <a:pt x="188" y="752"/>
                    <a:pt x="198" y="749"/>
                  </a:cubicBezTo>
                  <a:cubicBezTo>
                    <a:pt x="202" y="748"/>
                    <a:pt x="207" y="743"/>
                    <a:pt x="211" y="739"/>
                  </a:cubicBezTo>
                  <a:cubicBezTo>
                    <a:pt x="211" y="746"/>
                    <a:pt x="205" y="1219"/>
                    <a:pt x="205" y="1225"/>
                  </a:cubicBezTo>
                  <a:cubicBezTo>
                    <a:pt x="205" y="1227"/>
                    <a:pt x="206" y="1228"/>
                    <a:pt x="207" y="1229"/>
                  </a:cubicBezTo>
                  <a:close/>
                  <a:moveTo>
                    <a:pt x="210" y="728"/>
                  </a:moveTo>
                  <a:cubicBezTo>
                    <a:pt x="198" y="742"/>
                    <a:pt x="186" y="741"/>
                    <a:pt x="169" y="741"/>
                  </a:cubicBezTo>
                  <a:cubicBezTo>
                    <a:pt x="151" y="741"/>
                    <a:pt x="134" y="747"/>
                    <a:pt x="123" y="730"/>
                  </a:cubicBezTo>
                  <a:cubicBezTo>
                    <a:pt x="123" y="729"/>
                    <a:pt x="122" y="729"/>
                    <a:pt x="122" y="729"/>
                  </a:cubicBezTo>
                  <a:cubicBezTo>
                    <a:pt x="148" y="716"/>
                    <a:pt x="173" y="700"/>
                    <a:pt x="197" y="684"/>
                  </a:cubicBezTo>
                  <a:cubicBezTo>
                    <a:pt x="197" y="685"/>
                    <a:pt x="197" y="685"/>
                    <a:pt x="198" y="686"/>
                  </a:cubicBezTo>
                  <a:cubicBezTo>
                    <a:pt x="201" y="691"/>
                    <a:pt x="204" y="695"/>
                    <a:pt x="207" y="701"/>
                  </a:cubicBezTo>
                  <a:cubicBezTo>
                    <a:pt x="208" y="702"/>
                    <a:pt x="210" y="703"/>
                    <a:pt x="211" y="703"/>
                  </a:cubicBezTo>
                  <a:cubicBezTo>
                    <a:pt x="212" y="702"/>
                    <a:pt x="212" y="702"/>
                    <a:pt x="213" y="702"/>
                  </a:cubicBezTo>
                  <a:cubicBezTo>
                    <a:pt x="212" y="710"/>
                    <a:pt x="212" y="719"/>
                    <a:pt x="211" y="727"/>
                  </a:cubicBezTo>
                  <a:cubicBezTo>
                    <a:pt x="211" y="727"/>
                    <a:pt x="211" y="727"/>
                    <a:pt x="210" y="728"/>
                  </a:cubicBezTo>
                  <a:close/>
                  <a:moveTo>
                    <a:pt x="287" y="1211"/>
                  </a:moveTo>
                  <a:cubicBezTo>
                    <a:pt x="263" y="1217"/>
                    <a:pt x="240" y="1222"/>
                    <a:pt x="216" y="1227"/>
                  </a:cubicBezTo>
                  <a:cubicBezTo>
                    <a:pt x="215" y="1227"/>
                    <a:pt x="213" y="1227"/>
                    <a:pt x="212" y="1228"/>
                  </a:cubicBezTo>
                  <a:cubicBezTo>
                    <a:pt x="213" y="1227"/>
                    <a:pt x="213" y="1226"/>
                    <a:pt x="213" y="1225"/>
                  </a:cubicBezTo>
                  <a:cubicBezTo>
                    <a:pt x="213" y="1206"/>
                    <a:pt x="220" y="720"/>
                    <a:pt x="221" y="700"/>
                  </a:cubicBezTo>
                  <a:cubicBezTo>
                    <a:pt x="225" y="699"/>
                    <a:pt x="228" y="699"/>
                    <a:pt x="232" y="698"/>
                  </a:cubicBezTo>
                  <a:cubicBezTo>
                    <a:pt x="233" y="762"/>
                    <a:pt x="233" y="825"/>
                    <a:pt x="233" y="888"/>
                  </a:cubicBezTo>
                  <a:cubicBezTo>
                    <a:pt x="233" y="893"/>
                    <a:pt x="241" y="893"/>
                    <a:pt x="241" y="888"/>
                  </a:cubicBezTo>
                  <a:cubicBezTo>
                    <a:pt x="241" y="824"/>
                    <a:pt x="241" y="761"/>
                    <a:pt x="240" y="697"/>
                  </a:cubicBezTo>
                  <a:cubicBezTo>
                    <a:pt x="255" y="696"/>
                    <a:pt x="271" y="697"/>
                    <a:pt x="286" y="700"/>
                  </a:cubicBezTo>
                  <a:cubicBezTo>
                    <a:pt x="295" y="732"/>
                    <a:pt x="288" y="766"/>
                    <a:pt x="288" y="799"/>
                  </a:cubicBezTo>
                  <a:cubicBezTo>
                    <a:pt x="287" y="838"/>
                    <a:pt x="291" y="877"/>
                    <a:pt x="292" y="916"/>
                  </a:cubicBezTo>
                  <a:cubicBezTo>
                    <a:pt x="292" y="918"/>
                    <a:pt x="293" y="919"/>
                    <a:pt x="294" y="919"/>
                  </a:cubicBezTo>
                  <a:cubicBezTo>
                    <a:pt x="291" y="1056"/>
                    <a:pt x="288" y="1195"/>
                    <a:pt x="287" y="1211"/>
                  </a:cubicBezTo>
                  <a:close/>
                  <a:moveTo>
                    <a:pt x="295" y="699"/>
                  </a:moveTo>
                  <a:cubicBezTo>
                    <a:pt x="296" y="698"/>
                    <a:pt x="297" y="696"/>
                    <a:pt x="299" y="694"/>
                  </a:cubicBezTo>
                  <a:cubicBezTo>
                    <a:pt x="298" y="704"/>
                    <a:pt x="298" y="714"/>
                    <a:pt x="298" y="726"/>
                  </a:cubicBezTo>
                  <a:cubicBezTo>
                    <a:pt x="297" y="717"/>
                    <a:pt x="296" y="709"/>
                    <a:pt x="294" y="700"/>
                  </a:cubicBezTo>
                  <a:cubicBezTo>
                    <a:pt x="294" y="700"/>
                    <a:pt x="295" y="700"/>
                    <a:pt x="295" y="699"/>
                  </a:cubicBezTo>
                  <a:close/>
                  <a:moveTo>
                    <a:pt x="297" y="761"/>
                  </a:moveTo>
                  <a:cubicBezTo>
                    <a:pt x="297" y="779"/>
                    <a:pt x="296" y="799"/>
                    <a:pt x="296" y="820"/>
                  </a:cubicBezTo>
                  <a:cubicBezTo>
                    <a:pt x="296" y="811"/>
                    <a:pt x="296" y="802"/>
                    <a:pt x="296" y="793"/>
                  </a:cubicBezTo>
                  <a:cubicBezTo>
                    <a:pt x="296" y="782"/>
                    <a:pt x="296" y="772"/>
                    <a:pt x="297" y="761"/>
                  </a:cubicBezTo>
                  <a:close/>
                  <a:moveTo>
                    <a:pt x="346" y="1196"/>
                  </a:moveTo>
                  <a:cubicBezTo>
                    <a:pt x="337" y="1157"/>
                    <a:pt x="350" y="1116"/>
                    <a:pt x="346" y="1076"/>
                  </a:cubicBezTo>
                  <a:cubicBezTo>
                    <a:pt x="346" y="1071"/>
                    <a:pt x="338" y="1071"/>
                    <a:pt x="338" y="1076"/>
                  </a:cubicBezTo>
                  <a:cubicBezTo>
                    <a:pt x="342" y="1116"/>
                    <a:pt x="329" y="1158"/>
                    <a:pt x="338" y="1198"/>
                  </a:cubicBezTo>
                  <a:cubicBezTo>
                    <a:pt x="332" y="1199"/>
                    <a:pt x="326" y="1201"/>
                    <a:pt x="320" y="1203"/>
                  </a:cubicBezTo>
                  <a:cubicBezTo>
                    <a:pt x="322" y="1124"/>
                    <a:pt x="321" y="1044"/>
                    <a:pt x="322" y="965"/>
                  </a:cubicBezTo>
                  <a:cubicBezTo>
                    <a:pt x="322" y="960"/>
                    <a:pt x="314" y="960"/>
                    <a:pt x="314" y="965"/>
                  </a:cubicBezTo>
                  <a:cubicBezTo>
                    <a:pt x="313" y="1045"/>
                    <a:pt x="314" y="1125"/>
                    <a:pt x="312" y="1205"/>
                  </a:cubicBezTo>
                  <a:cubicBezTo>
                    <a:pt x="306" y="1206"/>
                    <a:pt x="300" y="1208"/>
                    <a:pt x="295" y="1209"/>
                  </a:cubicBezTo>
                  <a:cubicBezTo>
                    <a:pt x="297" y="1150"/>
                    <a:pt x="308" y="648"/>
                    <a:pt x="308" y="639"/>
                  </a:cubicBezTo>
                  <a:cubicBezTo>
                    <a:pt x="308" y="639"/>
                    <a:pt x="308" y="638"/>
                    <a:pt x="308" y="638"/>
                  </a:cubicBezTo>
                  <a:cubicBezTo>
                    <a:pt x="312" y="638"/>
                    <a:pt x="317" y="637"/>
                    <a:pt x="321" y="637"/>
                  </a:cubicBezTo>
                  <a:cubicBezTo>
                    <a:pt x="321" y="704"/>
                    <a:pt x="322" y="771"/>
                    <a:pt x="322" y="839"/>
                  </a:cubicBezTo>
                  <a:cubicBezTo>
                    <a:pt x="322" y="844"/>
                    <a:pt x="330" y="844"/>
                    <a:pt x="330" y="839"/>
                  </a:cubicBezTo>
                  <a:cubicBezTo>
                    <a:pt x="330" y="771"/>
                    <a:pt x="329" y="704"/>
                    <a:pt x="329" y="636"/>
                  </a:cubicBezTo>
                  <a:cubicBezTo>
                    <a:pt x="336" y="636"/>
                    <a:pt x="342" y="636"/>
                    <a:pt x="349" y="636"/>
                  </a:cubicBezTo>
                  <a:cubicBezTo>
                    <a:pt x="350" y="671"/>
                    <a:pt x="348" y="706"/>
                    <a:pt x="344" y="741"/>
                  </a:cubicBezTo>
                  <a:cubicBezTo>
                    <a:pt x="343" y="746"/>
                    <a:pt x="351" y="746"/>
                    <a:pt x="352" y="741"/>
                  </a:cubicBezTo>
                  <a:cubicBezTo>
                    <a:pt x="356" y="706"/>
                    <a:pt x="358" y="671"/>
                    <a:pt x="357" y="636"/>
                  </a:cubicBezTo>
                  <a:cubicBezTo>
                    <a:pt x="366" y="637"/>
                    <a:pt x="374" y="638"/>
                    <a:pt x="383" y="639"/>
                  </a:cubicBezTo>
                  <a:cubicBezTo>
                    <a:pt x="381" y="645"/>
                    <a:pt x="370" y="1157"/>
                    <a:pt x="370" y="1189"/>
                  </a:cubicBezTo>
                  <a:cubicBezTo>
                    <a:pt x="362" y="1191"/>
                    <a:pt x="354" y="1193"/>
                    <a:pt x="346" y="1196"/>
                  </a:cubicBezTo>
                  <a:close/>
                  <a:moveTo>
                    <a:pt x="389" y="1183"/>
                  </a:moveTo>
                  <a:cubicBezTo>
                    <a:pt x="386" y="1184"/>
                    <a:pt x="382" y="1185"/>
                    <a:pt x="378" y="1186"/>
                  </a:cubicBezTo>
                  <a:cubicBezTo>
                    <a:pt x="378" y="1153"/>
                    <a:pt x="389" y="645"/>
                    <a:pt x="390" y="641"/>
                  </a:cubicBezTo>
                  <a:cubicBezTo>
                    <a:pt x="390" y="641"/>
                    <a:pt x="391" y="641"/>
                    <a:pt x="391" y="641"/>
                  </a:cubicBezTo>
                  <a:cubicBezTo>
                    <a:pt x="392" y="642"/>
                    <a:pt x="394" y="641"/>
                    <a:pt x="394" y="640"/>
                  </a:cubicBezTo>
                  <a:cubicBezTo>
                    <a:pt x="396" y="639"/>
                    <a:pt x="397" y="638"/>
                    <a:pt x="398" y="637"/>
                  </a:cubicBezTo>
                  <a:cubicBezTo>
                    <a:pt x="396" y="784"/>
                    <a:pt x="391" y="1174"/>
                    <a:pt x="389" y="1183"/>
                  </a:cubicBezTo>
                  <a:close/>
                  <a:moveTo>
                    <a:pt x="489" y="580"/>
                  </a:moveTo>
                  <a:cubicBezTo>
                    <a:pt x="486" y="1155"/>
                    <a:pt x="486" y="1155"/>
                    <a:pt x="486" y="1155"/>
                  </a:cubicBezTo>
                  <a:cubicBezTo>
                    <a:pt x="486" y="1155"/>
                    <a:pt x="486" y="1155"/>
                    <a:pt x="486" y="1155"/>
                  </a:cubicBezTo>
                  <a:cubicBezTo>
                    <a:pt x="480" y="1157"/>
                    <a:pt x="473" y="1159"/>
                    <a:pt x="466" y="1161"/>
                  </a:cubicBezTo>
                  <a:cubicBezTo>
                    <a:pt x="466" y="1111"/>
                    <a:pt x="465" y="1061"/>
                    <a:pt x="468" y="1011"/>
                  </a:cubicBezTo>
                  <a:cubicBezTo>
                    <a:pt x="471" y="959"/>
                    <a:pt x="477" y="907"/>
                    <a:pt x="470" y="855"/>
                  </a:cubicBezTo>
                  <a:cubicBezTo>
                    <a:pt x="470" y="850"/>
                    <a:pt x="462" y="850"/>
                    <a:pt x="462" y="855"/>
                  </a:cubicBezTo>
                  <a:cubicBezTo>
                    <a:pt x="469" y="904"/>
                    <a:pt x="464" y="954"/>
                    <a:pt x="461" y="1003"/>
                  </a:cubicBezTo>
                  <a:cubicBezTo>
                    <a:pt x="457" y="1056"/>
                    <a:pt x="458" y="1110"/>
                    <a:pt x="458" y="1163"/>
                  </a:cubicBezTo>
                  <a:cubicBezTo>
                    <a:pt x="438" y="1169"/>
                    <a:pt x="418" y="1174"/>
                    <a:pt x="398" y="1181"/>
                  </a:cubicBezTo>
                  <a:cubicBezTo>
                    <a:pt x="398" y="1181"/>
                    <a:pt x="397" y="1181"/>
                    <a:pt x="397" y="1181"/>
                  </a:cubicBezTo>
                  <a:cubicBezTo>
                    <a:pt x="399" y="1125"/>
                    <a:pt x="406" y="589"/>
                    <a:pt x="406" y="581"/>
                  </a:cubicBezTo>
                  <a:cubicBezTo>
                    <a:pt x="406" y="581"/>
                    <a:pt x="406" y="581"/>
                    <a:pt x="406" y="581"/>
                  </a:cubicBezTo>
                  <a:cubicBezTo>
                    <a:pt x="410" y="581"/>
                    <a:pt x="413" y="581"/>
                    <a:pt x="417" y="580"/>
                  </a:cubicBezTo>
                  <a:cubicBezTo>
                    <a:pt x="417" y="581"/>
                    <a:pt x="417" y="581"/>
                    <a:pt x="417" y="581"/>
                  </a:cubicBezTo>
                  <a:cubicBezTo>
                    <a:pt x="419" y="665"/>
                    <a:pt x="414" y="748"/>
                    <a:pt x="414" y="832"/>
                  </a:cubicBezTo>
                  <a:cubicBezTo>
                    <a:pt x="414" y="837"/>
                    <a:pt x="422" y="837"/>
                    <a:pt x="422" y="832"/>
                  </a:cubicBezTo>
                  <a:cubicBezTo>
                    <a:pt x="422" y="748"/>
                    <a:pt x="427" y="665"/>
                    <a:pt x="425" y="581"/>
                  </a:cubicBezTo>
                  <a:cubicBezTo>
                    <a:pt x="425" y="581"/>
                    <a:pt x="425" y="580"/>
                    <a:pt x="425" y="580"/>
                  </a:cubicBezTo>
                  <a:cubicBezTo>
                    <a:pt x="425" y="579"/>
                    <a:pt x="426" y="579"/>
                    <a:pt x="426" y="579"/>
                  </a:cubicBezTo>
                  <a:cubicBezTo>
                    <a:pt x="448" y="576"/>
                    <a:pt x="469" y="583"/>
                    <a:pt x="489" y="579"/>
                  </a:cubicBezTo>
                  <a:cubicBezTo>
                    <a:pt x="489" y="579"/>
                    <a:pt x="489" y="580"/>
                    <a:pt x="489" y="580"/>
                  </a:cubicBezTo>
                  <a:close/>
                  <a:moveTo>
                    <a:pt x="503" y="1151"/>
                  </a:moveTo>
                  <a:cubicBezTo>
                    <a:pt x="500" y="1151"/>
                    <a:pt x="497" y="1152"/>
                    <a:pt x="494" y="1153"/>
                  </a:cubicBezTo>
                  <a:cubicBezTo>
                    <a:pt x="497" y="580"/>
                    <a:pt x="497" y="580"/>
                    <a:pt x="497" y="580"/>
                  </a:cubicBezTo>
                  <a:cubicBezTo>
                    <a:pt x="497" y="579"/>
                    <a:pt x="497" y="578"/>
                    <a:pt x="496" y="578"/>
                  </a:cubicBezTo>
                  <a:cubicBezTo>
                    <a:pt x="500" y="576"/>
                    <a:pt x="504" y="575"/>
                    <a:pt x="508" y="572"/>
                  </a:cubicBezTo>
                  <a:cubicBezTo>
                    <a:pt x="506" y="735"/>
                    <a:pt x="504" y="1143"/>
                    <a:pt x="503" y="1150"/>
                  </a:cubicBezTo>
                  <a:cubicBezTo>
                    <a:pt x="503" y="1150"/>
                    <a:pt x="503" y="1150"/>
                    <a:pt x="503" y="1151"/>
                  </a:cubicBezTo>
                  <a:close/>
                  <a:moveTo>
                    <a:pt x="508" y="563"/>
                  </a:moveTo>
                  <a:cubicBezTo>
                    <a:pt x="489" y="576"/>
                    <a:pt x="469" y="573"/>
                    <a:pt x="446" y="571"/>
                  </a:cubicBezTo>
                  <a:cubicBezTo>
                    <a:pt x="427" y="569"/>
                    <a:pt x="395" y="583"/>
                    <a:pt x="386" y="559"/>
                  </a:cubicBezTo>
                  <a:cubicBezTo>
                    <a:pt x="386" y="558"/>
                    <a:pt x="386" y="558"/>
                    <a:pt x="385" y="558"/>
                  </a:cubicBezTo>
                  <a:cubicBezTo>
                    <a:pt x="387" y="557"/>
                    <a:pt x="389" y="556"/>
                    <a:pt x="391" y="555"/>
                  </a:cubicBezTo>
                  <a:cubicBezTo>
                    <a:pt x="423" y="534"/>
                    <a:pt x="454" y="512"/>
                    <a:pt x="485" y="491"/>
                  </a:cubicBezTo>
                  <a:cubicBezTo>
                    <a:pt x="486" y="491"/>
                    <a:pt x="486" y="492"/>
                    <a:pt x="486" y="492"/>
                  </a:cubicBezTo>
                  <a:cubicBezTo>
                    <a:pt x="493" y="502"/>
                    <a:pt x="501" y="506"/>
                    <a:pt x="509" y="507"/>
                  </a:cubicBezTo>
                  <a:cubicBezTo>
                    <a:pt x="509" y="509"/>
                    <a:pt x="508" y="529"/>
                    <a:pt x="508" y="563"/>
                  </a:cubicBezTo>
                  <a:close/>
                  <a:moveTo>
                    <a:pt x="605" y="1124"/>
                  </a:moveTo>
                  <a:cubicBezTo>
                    <a:pt x="601" y="1125"/>
                    <a:pt x="597" y="1126"/>
                    <a:pt x="593" y="1127"/>
                  </a:cubicBezTo>
                  <a:cubicBezTo>
                    <a:pt x="578" y="1131"/>
                    <a:pt x="563" y="1135"/>
                    <a:pt x="547" y="1139"/>
                  </a:cubicBezTo>
                  <a:cubicBezTo>
                    <a:pt x="543" y="1088"/>
                    <a:pt x="551" y="1037"/>
                    <a:pt x="544" y="987"/>
                  </a:cubicBezTo>
                  <a:cubicBezTo>
                    <a:pt x="543" y="982"/>
                    <a:pt x="535" y="984"/>
                    <a:pt x="536" y="989"/>
                  </a:cubicBezTo>
                  <a:cubicBezTo>
                    <a:pt x="543" y="1039"/>
                    <a:pt x="535" y="1090"/>
                    <a:pt x="540" y="1141"/>
                  </a:cubicBezTo>
                  <a:cubicBezTo>
                    <a:pt x="530" y="1144"/>
                    <a:pt x="520" y="1146"/>
                    <a:pt x="510" y="1149"/>
                  </a:cubicBezTo>
                  <a:cubicBezTo>
                    <a:pt x="512" y="1099"/>
                    <a:pt x="516" y="516"/>
                    <a:pt x="517" y="508"/>
                  </a:cubicBezTo>
                  <a:cubicBezTo>
                    <a:pt x="517" y="508"/>
                    <a:pt x="517" y="508"/>
                    <a:pt x="517" y="508"/>
                  </a:cubicBezTo>
                  <a:cubicBezTo>
                    <a:pt x="521" y="508"/>
                    <a:pt x="525" y="507"/>
                    <a:pt x="529" y="507"/>
                  </a:cubicBezTo>
                  <a:cubicBezTo>
                    <a:pt x="529" y="593"/>
                    <a:pt x="523" y="678"/>
                    <a:pt x="522" y="764"/>
                  </a:cubicBezTo>
                  <a:cubicBezTo>
                    <a:pt x="522" y="769"/>
                    <a:pt x="530" y="769"/>
                    <a:pt x="530" y="764"/>
                  </a:cubicBezTo>
                  <a:cubicBezTo>
                    <a:pt x="531" y="678"/>
                    <a:pt x="537" y="592"/>
                    <a:pt x="537" y="507"/>
                  </a:cubicBezTo>
                  <a:cubicBezTo>
                    <a:pt x="537" y="506"/>
                    <a:pt x="537" y="506"/>
                    <a:pt x="537" y="506"/>
                  </a:cubicBezTo>
                  <a:cubicBezTo>
                    <a:pt x="542" y="505"/>
                    <a:pt x="547" y="504"/>
                    <a:pt x="553" y="504"/>
                  </a:cubicBezTo>
                  <a:cubicBezTo>
                    <a:pt x="563" y="504"/>
                    <a:pt x="573" y="506"/>
                    <a:pt x="582" y="508"/>
                  </a:cubicBezTo>
                  <a:cubicBezTo>
                    <a:pt x="588" y="543"/>
                    <a:pt x="579" y="579"/>
                    <a:pt x="575" y="614"/>
                  </a:cubicBezTo>
                  <a:cubicBezTo>
                    <a:pt x="569" y="656"/>
                    <a:pt x="569" y="699"/>
                    <a:pt x="568" y="741"/>
                  </a:cubicBezTo>
                  <a:cubicBezTo>
                    <a:pt x="564" y="828"/>
                    <a:pt x="573" y="915"/>
                    <a:pt x="560" y="1000"/>
                  </a:cubicBezTo>
                  <a:cubicBezTo>
                    <a:pt x="559" y="1005"/>
                    <a:pt x="567" y="1007"/>
                    <a:pt x="568" y="1002"/>
                  </a:cubicBezTo>
                  <a:cubicBezTo>
                    <a:pt x="581" y="916"/>
                    <a:pt x="572" y="828"/>
                    <a:pt x="576" y="741"/>
                  </a:cubicBezTo>
                  <a:cubicBezTo>
                    <a:pt x="577" y="699"/>
                    <a:pt x="578" y="656"/>
                    <a:pt x="583" y="614"/>
                  </a:cubicBezTo>
                  <a:cubicBezTo>
                    <a:pt x="587" y="579"/>
                    <a:pt x="595" y="544"/>
                    <a:pt x="591" y="509"/>
                  </a:cubicBezTo>
                  <a:cubicBezTo>
                    <a:pt x="595" y="510"/>
                    <a:pt x="600" y="510"/>
                    <a:pt x="604" y="510"/>
                  </a:cubicBezTo>
                  <a:cubicBezTo>
                    <a:pt x="605" y="517"/>
                    <a:pt x="606" y="1116"/>
                    <a:pt x="605" y="1123"/>
                  </a:cubicBezTo>
                  <a:cubicBezTo>
                    <a:pt x="605" y="1124"/>
                    <a:pt x="605" y="1124"/>
                    <a:pt x="605" y="1124"/>
                  </a:cubicBezTo>
                  <a:close/>
                  <a:moveTo>
                    <a:pt x="613" y="1122"/>
                  </a:moveTo>
                  <a:cubicBezTo>
                    <a:pt x="614" y="1070"/>
                    <a:pt x="613" y="517"/>
                    <a:pt x="612" y="509"/>
                  </a:cubicBezTo>
                  <a:cubicBezTo>
                    <a:pt x="616" y="508"/>
                    <a:pt x="621" y="506"/>
                    <a:pt x="625" y="502"/>
                  </a:cubicBezTo>
                  <a:cubicBezTo>
                    <a:pt x="629" y="1116"/>
                    <a:pt x="629" y="1116"/>
                    <a:pt x="629" y="1116"/>
                  </a:cubicBezTo>
                  <a:cubicBezTo>
                    <a:pt x="629" y="1117"/>
                    <a:pt x="629" y="1117"/>
                    <a:pt x="629" y="1118"/>
                  </a:cubicBezTo>
                  <a:cubicBezTo>
                    <a:pt x="624" y="1119"/>
                    <a:pt x="619" y="1120"/>
                    <a:pt x="613" y="1122"/>
                  </a:cubicBezTo>
                  <a:close/>
                  <a:moveTo>
                    <a:pt x="607" y="419"/>
                  </a:moveTo>
                  <a:cubicBezTo>
                    <a:pt x="629" y="408"/>
                    <a:pt x="652" y="397"/>
                    <a:pt x="673" y="384"/>
                  </a:cubicBezTo>
                  <a:cubicBezTo>
                    <a:pt x="691" y="374"/>
                    <a:pt x="708" y="363"/>
                    <a:pt x="725" y="352"/>
                  </a:cubicBezTo>
                  <a:cubicBezTo>
                    <a:pt x="726" y="353"/>
                    <a:pt x="726" y="353"/>
                    <a:pt x="726" y="353"/>
                  </a:cubicBezTo>
                  <a:cubicBezTo>
                    <a:pt x="732" y="360"/>
                    <a:pt x="738" y="367"/>
                    <a:pt x="744" y="373"/>
                  </a:cubicBezTo>
                  <a:cubicBezTo>
                    <a:pt x="744" y="374"/>
                    <a:pt x="746" y="375"/>
                    <a:pt x="747" y="375"/>
                  </a:cubicBezTo>
                  <a:cubicBezTo>
                    <a:pt x="749" y="374"/>
                    <a:pt x="751" y="373"/>
                    <a:pt x="752" y="373"/>
                  </a:cubicBezTo>
                  <a:cubicBezTo>
                    <a:pt x="753" y="373"/>
                    <a:pt x="753" y="374"/>
                    <a:pt x="754" y="374"/>
                  </a:cubicBezTo>
                  <a:cubicBezTo>
                    <a:pt x="752" y="373"/>
                    <a:pt x="754" y="380"/>
                    <a:pt x="754" y="382"/>
                  </a:cubicBezTo>
                  <a:cubicBezTo>
                    <a:pt x="754" y="387"/>
                    <a:pt x="754" y="393"/>
                    <a:pt x="754" y="399"/>
                  </a:cubicBezTo>
                  <a:cubicBezTo>
                    <a:pt x="754" y="399"/>
                    <a:pt x="754" y="399"/>
                    <a:pt x="754" y="399"/>
                  </a:cubicBezTo>
                  <a:cubicBezTo>
                    <a:pt x="753" y="399"/>
                    <a:pt x="753" y="400"/>
                    <a:pt x="753" y="400"/>
                  </a:cubicBezTo>
                  <a:cubicBezTo>
                    <a:pt x="733" y="419"/>
                    <a:pt x="710" y="417"/>
                    <a:pt x="685" y="419"/>
                  </a:cubicBezTo>
                  <a:cubicBezTo>
                    <a:pt x="658" y="421"/>
                    <a:pt x="630" y="439"/>
                    <a:pt x="607" y="419"/>
                  </a:cubicBezTo>
                  <a:close/>
                  <a:moveTo>
                    <a:pt x="712" y="1096"/>
                  </a:moveTo>
                  <a:cubicBezTo>
                    <a:pt x="712" y="972"/>
                    <a:pt x="712" y="847"/>
                    <a:pt x="720" y="723"/>
                  </a:cubicBezTo>
                  <a:cubicBezTo>
                    <a:pt x="720" y="718"/>
                    <a:pt x="712" y="718"/>
                    <a:pt x="712" y="723"/>
                  </a:cubicBezTo>
                  <a:cubicBezTo>
                    <a:pt x="704" y="848"/>
                    <a:pt x="704" y="973"/>
                    <a:pt x="704" y="1098"/>
                  </a:cubicBezTo>
                  <a:cubicBezTo>
                    <a:pt x="682" y="1104"/>
                    <a:pt x="659" y="1110"/>
                    <a:pt x="637" y="1116"/>
                  </a:cubicBezTo>
                  <a:cubicBezTo>
                    <a:pt x="633" y="436"/>
                    <a:pt x="633" y="436"/>
                    <a:pt x="633" y="436"/>
                  </a:cubicBezTo>
                  <a:cubicBezTo>
                    <a:pt x="638" y="436"/>
                    <a:pt x="642" y="436"/>
                    <a:pt x="647" y="435"/>
                  </a:cubicBezTo>
                  <a:cubicBezTo>
                    <a:pt x="658" y="541"/>
                    <a:pt x="644" y="647"/>
                    <a:pt x="644" y="753"/>
                  </a:cubicBezTo>
                  <a:cubicBezTo>
                    <a:pt x="644" y="758"/>
                    <a:pt x="652" y="758"/>
                    <a:pt x="652" y="753"/>
                  </a:cubicBezTo>
                  <a:cubicBezTo>
                    <a:pt x="652" y="647"/>
                    <a:pt x="666" y="540"/>
                    <a:pt x="655" y="433"/>
                  </a:cubicBezTo>
                  <a:cubicBezTo>
                    <a:pt x="662" y="432"/>
                    <a:pt x="668" y="430"/>
                    <a:pt x="675" y="429"/>
                  </a:cubicBezTo>
                  <a:cubicBezTo>
                    <a:pt x="694" y="424"/>
                    <a:pt x="712" y="426"/>
                    <a:pt x="728" y="422"/>
                  </a:cubicBezTo>
                  <a:cubicBezTo>
                    <a:pt x="729" y="434"/>
                    <a:pt x="736" y="1073"/>
                    <a:pt x="736" y="1085"/>
                  </a:cubicBezTo>
                  <a:cubicBezTo>
                    <a:pt x="736" y="1087"/>
                    <a:pt x="736" y="1088"/>
                    <a:pt x="737" y="1088"/>
                  </a:cubicBezTo>
                  <a:cubicBezTo>
                    <a:pt x="729" y="1091"/>
                    <a:pt x="720" y="1094"/>
                    <a:pt x="712" y="1096"/>
                  </a:cubicBezTo>
                  <a:close/>
                  <a:moveTo>
                    <a:pt x="743" y="1086"/>
                  </a:moveTo>
                  <a:cubicBezTo>
                    <a:pt x="744" y="1086"/>
                    <a:pt x="744" y="1086"/>
                    <a:pt x="744" y="1085"/>
                  </a:cubicBezTo>
                  <a:cubicBezTo>
                    <a:pt x="744" y="1072"/>
                    <a:pt x="737" y="433"/>
                    <a:pt x="736" y="420"/>
                  </a:cubicBezTo>
                  <a:cubicBezTo>
                    <a:pt x="742" y="418"/>
                    <a:pt x="748" y="415"/>
                    <a:pt x="753" y="410"/>
                  </a:cubicBezTo>
                  <a:cubicBezTo>
                    <a:pt x="753" y="416"/>
                    <a:pt x="764" y="1073"/>
                    <a:pt x="764" y="1079"/>
                  </a:cubicBezTo>
                  <a:cubicBezTo>
                    <a:pt x="764" y="1079"/>
                    <a:pt x="764" y="1079"/>
                    <a:pt x="764" y="1079"/>
                  </a:cubicBezTo>
                  <a:cubicBezTo>
                    <a:pt x="757" y="1082"/>
                    <a:pt x="750" y="1084"/>
                    <a:pt x="743" y="1086"/>
                  </a:cubicBezTo>
                  <a:close/>
                  <a:moveTo>
                    <a:pt x="762" y="391"/>
                  </a:moveTo>
                  <a:cubicBezTo>
                    <a:pt x="762" y="386"/>
                    <a:pt x="763" y="375"/>
                    <a:pt x="760" y="370"/>
                  </a:cubicBezTo>
                  <a:cubicBezTo>
                    <a:pt x="764" y="368"/>
                    <a:pt x="769" y="367"/>
                    <a:pt x="773" y="366"/>
                  </a:cubicBezTo>
                  <a:cubicBezTo>
                    <a:pt x="773" y="513"/>
                    <a:pt x="774" y="661"/>
                    <a:pt x="774" y="808"/>
                  </a:cubicBezTo>
                  <a:cubicBezTo>
                    <a:pt x="774" y="813"/>
                    <a:pt x="782" y="813"/>
                    <a:pt x="782" y="808"/>
                  </a:cubicBezTo>
                  <a:cubicBezTo>
                    <a:pt x="782" y="660"/>
                    <a:pt x="781" y="512"/>
                    <a:pt x="781" y="364"/>
                  </a:cubicBezTo>
                  <a:cubicBezTo>
                    <a:pt x="781" y="364"/>
                    <a:pt x="781" y="364"/>
                    <a:pt x="781" y="364"/>
                  </a:cubicBezTo>
                  <a:cubicBezTo>
                    <a:pt x="808" y="358"/>
                    <a:pt x="837" y="357"/>
                    <a:pt x="863" y="365"/>
                  </a:cubicBezTo>
                  <a:cubicBezTo>
                    <a:pt x="865" y="389"/>
                    <a:pt x="894" y="1046"/>
                    <a:pt x="893" y="1070"/>
                  </a:cubicBezTo>
                  <a:cubicBezTo>
                    <a:pt x="893" y="1071"/>
                    <a:pt x="893" y="1072"/>
                    <a:pt x="894" y="1072"/>
                  </a:cubicBezTo>
                  <a:cubicBezTo>
                    <a:pt x="882" y="1072"/>
                    <a:pt x="871" y="1071"/>
                    <a:pt x="859" y="1071"/>
                  </a:cubicBezTo>
                  <a:cubicBezTo>
                    <a:pt x="853" y="1040"/>
                    <a:pt x="856" y="1009"/>
                    <a:pt x="858" y="978"/>
                  </a:cubicBezTo>
                  <a:cubicBezTo>
                    <a:pt x="860" y="942"/>
                    <a:pt x="859" y="907"/>
                    <a:pt x="860" y="871"/>
                  </a:cubicBezTo>
                  <a:cubicBezTo>
                    <a:pt x="861" y="796"/>
                    <a:pt x="864" y="721"/>
                    <a:pt x="857" y="647"/>
                  </a:cubicBezTo>
                  <a:cubicBezTo>
                    <a:pt x="857" y="642"/>
                    <a:pt x="849" y="642"/>
                    <a:pt x="849" y="647"/>
                  </a:cubicBezTo>
                  <a:cubicBezTo>
                    <a:pt x="856" y="721"/>
                    <a:pt x="853" y="796"/>
                    <a:pt x="852" y="871"/>
                  </a:cubicBezTo>
                  <a:cubicBezTo>
                    <a:pt x="851" y="907"/>
                    <a:pt x="851" y="942"/>
                    <a:pt x="850" y="978"/>
                  </a:cubicBezTo>
                  <a:cubicBezTo>
                    <a:pt x="848" y="1009"/>
                    <a:pt x="845" y="1040"/>
                    <a:pt x="851" y="1071"/>
                  </a:cubicBezTo>
                  <a:cubicBezTo>
                    <a:pt x="826" y="1071"/>
                    <a:pt x="801" y="1072"/>
                    <a:pt x="776" y="1076"/>
                  </a:cubicBezTo>
                  <a:cubicBezTo>
                    <a:pt x="776" y="1076"/>
                    <a:pt x="775" y="1076"/>
                    <a:pt x="775" y="1076"/>
                  </a:cubicBezTo>
                  <a:cubicBezTo>
                    <a:pt x="774" y="1076"/>
                    <a:pt x="773" y="1076"/>
                    <a:pt x="772" y="1076"/>
                  </a:cubicBezTo>
                  <a:cubicBezTo>
                    <a:pt x="772" y="1076"/>
                    <a:pt x="772" y="1076"/>
                    <a:pt x="772" y="1076"/>
                  </a:cubicBezTo>
                  <a:cubicBezTo>
                    <a:pt x="771" y="1031"/>
                    <a:pt x="762" y="403"/>
                    <a:pt x="762" y="391"/>
                  </a:cubicBezTo>
                  <a:close/>
                </a:path>
              </a:pathLst>
            </a:custGeom>
            <a:grpFill/>
            <a:ln w="9525">
              <a:solidFill>
                <a:schemeClr val="tx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ea typeface="한컴 윤체 M" panose="02020603020101020101" pitchFamily="18" charset="-127"/>
              </a:endParaRPr>
            </a:p>
          </p:txBody>
        </p:sp>
        <p:sp>
          <p:nvSpPr>
            <p:cNvPr id="47" name="Freeform 40"/>
            <p:cNvSpPr>
              <a:spLocks/>
            </p:cNvSpPr>
            <p:nvPr/>
          </p:nvSpPr>
          <p:spPr bwMode="auto">
            <a:xfrm>
              <a:off x="-17229138" y="29687838"/>
              <a:ext cx="4899025" cy="430213"/>
            </a:xfrm>
            <a:custGeom>
              <a:avLst/>
              <a:gdLst>
                <a:gd name="T0" fmla="*/ 1107 w 1305"/>
                <a:gd name="T1" fmla="*/ 39 h 115"/>
                <a:gd name="T2" fmla="*/ 1103 w 1305"/>
                <a:gd name="T3" fmla="*/ 43 h 115"/>
                <a:gd name="T4" fmla="*/ 1051 w 1305"/>
                <a:gd name="T5" fmla="*/ 8 h 115"/>
                <a:gd name="T6" fmla="*/ 1043 w 1305"/>
                <a:gd name="T7" fmla="*/ 35 h 115"/>
                <a:gd name="T8" fmla="*/ 1102 w 1305"/>
                <a:gd name="T9" fmla="*/ 53 h 115"/>
                <a:gd name="T10" fmla="*/ 987 w 1305"/>
                <a:gd name="T11" fmla="*/ 61 h 115"/>
                <a:gd name="T12" fmla="*/ 983 w 1305"/>
                <a:gd name="T13" fmla="*/ 27 h 115"/>
                <a:gd name="T14" fmla="*/ 780 w 1305"/>
                <a:gd name="T15" fmla="*/ 49 h 115"/>
                <a:gd name="T16" fmla="*/ 771 w 1305"/>
                <a:gd name="T17" fmla="*/ 52 h 115"/>
                <a:gd name="T18" fmla="*/ 683 w 1305"/>
                <a:gd name="T19" fmla="*/ 9 h 115"/>
                <a:gd name="T20" fmla="*/ 569 w 1305"/>
                <a:gd name="T21" fmla="*/ 17 h 115"/>
                <a:gd name="T22" fmla="*/ 720 w 1305"/>
                <a:gd name="T23" fmla="*/ 35 h 115"/>
                <a:gd name="T24" fmla="*/ 757 w 1305"/>
                <a:gd name="T25" fmla="*/ 79 h 115"/>
                <a:gd name="T26" fmla="*/ 593 w 1305"/>
                <a:gd name="T27" fmla="*/ 80 h 115"/>
                <a:gd name="T28" fmla="*/ 583 w 1305"/>
                <a:gd name="T29" fmla="*/ 37 h 115"/>
                <a:gd name="T30" fmla="*/ 458 w 1305"/>
                <a:gd name="T31" fmla="*/ 51 h 115"/>
                <a:gd name="T32" fmla="*/ 409 w 1305"/>
                <a:gd name="T33" fmla="*/ 31 h 115"/>
                <a:gd name="T34" fmla="*/ 350 w 1305"/>
                <a:gd name="T35" fmla="*/ 23 h 115"/>
                <a:gd name="T36" fmla="*/ 339 w 1305"/>
                <a:gd name="T37" fmla="*/ 29 h 115"/>
                <a:gd name="T38" fmla="*/ 297 w 1305"/>
                <a:gd name="T39" fmla="*/ 28 h 115"/>
                <a:gd name="T40" fmla="*/ 231 w 1305"/>
                <a:gd name="T41" fmla="*/ 57 h 115"/>
                <a:gd name="T42" fmla="*/ 5 w 1305"/>
                <a:gd name="T43" fmla="*/ 53 h 115"/>
                <a:gd name="T44" fmla="*/ 282 w 1305"/>
                <a:gd name="T45" fmla="*/ 56 h 115"/>
                <a:gd name="T46" fmla="*/ 333 w 1305"/>
                <a:gd name="T47" fmla="*/ 34 h 115"/>
                <a:gd name="T48" fmla="*/ 283 w 1305"/>
                <a:gd name="T49" fmla="*/ 108 h 115"/>
                <a:gd name="T50" fmla="*/ 316 w 1305"/>
                <a:gd name="T51" fmla="*/ 68 h 115"/>
                <a:gd name="T52" fmla="*/ 351 w 1305"/>
                <a:gd name="T53" fmla="*/ 31 h 115"/>
                <a:gd name="T54" fmla="*/ 450 w 1305"/>
                <a:gd name="T55" fmla="*/ 67 h 115"/>
                <a:gd name="T56" fmla="*/ 502 w 1305"/>
                <a:gd name="T57" fmla="*/ 49 h 115"/>
                <a:gd name="T58" fmla="*/ 584 w 1305"/>
                <a:gd name="T59" fmla="*/ 45 h 115"/>
                <a:gd name="T60" fmla="*/ 590 w 1305"/>
                <a:gd name="T61" fmla="*/ 89 h 115"/>
                <a:gd name="T62" fmla="*/ 791 w 1305"/>
                <a:gd name="T63" fmla="*/ 105 h 115"/>
                <a:gd name="T64" fmla="*/ 795 w 1305"/>
                <a:gd name="T65" fmla="*/ 81 h 115"/>
                <a:gd name="T66" fmla="*/ 765 w 1305"/>
                <a:gd name="T67" fmla="*/ 81 h 115"/>
                <a:gd name="T68" fmla="*/ 806 w 1305"/>
                <a:gd name="T69" fmla="*/ 46 h 115"/>
                <a:gd name="T70" fmla="*/ 979 w 1305"/>
                <a:gd name="T71" fmla="*/ 35 h 115"/>
                <a:gd name="T72" fmla="*/ 973 w 1305"/>
                <a:gd name="T73" fmla="*/ 61 h 115"/>
                <a:gd name="T74" fmla="*/ 974 w 1305"/>
                <a:gd name="T75" fmla="*/ 91 h 115"/>
                <a:gd name="T76" fmla="*/ 977 w 1305"/>
                <a:gd name="T77" fmla="*/ 69 h 115"/>
                <a:gd name="T78" fmla="*/ 984 w 1305"/>
                <a:gd name="T79" fmla="*/ 69 h 115"/>
                <a:gd name="T80" fmla="*/ 1107 w 1305"/>
                <a:gd name="T81" fmla="*/ 69 h 115"/>
                <a:gd name="T82" fmla="*/ 1111 w 1305"/>
                <a:gd name="T83" fmla="*/ 50 h 115"/>
                <a:gd name="T84" fmla="*/ 1298 w 1305"/>
                <a:gd name="T85" fmla="*/ 59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305" h="115">
                  <a:moveTo>
                    <a:pt x="1300" y="51"/>
                  </a:moveTo>
                  <a:cubicBezTo>
                    <a:pt x="1236" y="41"/>
                    <a:pt x="1172" y="32"/>
                    <a:pt x="1107" y="39"/>
                  </a:cubicBezTo>
                  <a:cubicBezTo>
                    <a:pt x="1105" y="39"/>
                    <a:pt x="1103" y="41"/>
                    <a:pt x="1103" y="43"/>
                  </a:cubicBezTo>
                  <a:cubicBezTo>
                    <a:pt x="1103" y="43"/>
                    <a:pt x="1103" y="43"/>
                    <a:pt x="1103" y="43"/>
                  </a:cubicBezTo>
                  <a:cubicBezTo>
                    <a:pt x="1087" y="33"/>
                    <a:pt x="1070" y="30"/>
                    <a:pt x="1051" y="31"/>
                  </a:cubicBezTo>
                  <a:cubicBezTo>
                    <a:pt x="1050" y="23"/>
                    <a:pt x="1049" y="16"/>
                    <a:pt x="1051" y="8"/>
                  </a:cubicBezTo>
                  <a:cubicBezTo>
                    <a:pt x="1052" y="3"/>
                    <a:pt x="1044" y="1"/>
                    <a:pt x="1043" y="6"/>
                  </a:cubicBezTo>
                  <a:cubicBezTo>
                    <a:pt x="1041" y="16"/>
                    <a:pt x="1043" y="25"/>
                    <a:pt x="1043" y="35"/>
                  </a:cubicBezTo>
                  <a:cubicBezTo>
                    <a:pt x="1043" y="37"/>
                    <a:pt x="1045" y="39"/>
                    <a:pt x="1047" y="39"/>
                  </a:cubicBezTo>
                  <a:cubicBezTo>
                    <a:pt x="1068" y="38"/>
                    <a:pt x="1085" y="41"/>
                    <a:pt x="1102" y="53"/>
                  </a:cubicBezTo>
                  <a:cubicBezTo>
                    <a:pt x="1102" y="57"/>
                    <a:pt x="1100" y="61"/>
                    <a:pt x="1100" y="65"/>
                  </a:cubicBezTo>
                  <a:cubicBezTo>
                    <a:pt x="1062" y="66"/>
                    <a:pt x="1024" y="61"/>
                    <a:pt x="987" y="61"/>
                  </a:cubicBezTo>
                  <a:cubicBezTo>
                    <a:pt x="989" y="51"/>
                    <a:pt x="988" y="41"/>
                    <a:pt x="987" y="31"/>
                  </a:cubicBezTo>
                  <a:cubicBezTo>
                    <a:pt x="987" y="29"/>
                    <a:pt x="985" y="27"/>
                    <a:pt x="983" y="27"/>
                  </a:cubicBezTo>
                  <a:cubicBezTo>
                    <a:pt x="935" y="24"/>
                    <a:pt x="887" y="11"/>
                    <a:pt x="840" y="26"/>
                  </a:cubicBezTo>
                  <a:cubicBezTo>
                    <a:pt x="819" y="32"/>
                    <a:pt x="800" y="41"/>
                    <a:pt x="780" y="49"/>
                  </a:cubicBezTo>
                  <a:cubicBezTo>
                    <a:pt x="777" y="50"/>
                    <a:pt x="774" y="51"/>
                    <a:pt x="772" y="52"/>
                  </a:cubicBezTo>
                  <a:cubicBezTo>
                    <a:pt x="772" y="52"/>
                    <a:pt x="771" y="52"/>
                    <a:pt x="771" y="52"/>
                  </a:cubicBezTo>
                  <a:cubicBezTo>
                    <a:pt x="755" y="44"/>
                    <a:pt x="739" y="38"/>
                    <a:pt x="725" y="29"/>
                  </a:cubicBezTo>
                  <a:cubicBezTo>
                    <a:pt x="711" y="19"/>
                    <a:pt x="699" y="13"/>
                    <a:pt x="683" y="9"/>
                  </a:cubicBezTo>
                  <a:cubicBezTo>
                    <a:pt x="646" y="0"/>
                    <a:pt x="606" y="6"/>
                    <a:pt x="569" y="9"/>
                  </a:cubicBezTo>
                  <a:cubicBezTo>
                    <a:pt x="564" y="9"/>
                    <a:pt x="564" y="17"/>
                    <a:pt x="569" y="17"/>
                  </a:cubicBezTo>
                  <a:cubicBezTo>
                    <a:pt x="604" y="14"/>
                    <a:pt x="639" y="10"/>
                    <a:pt x="674" y="15"/>
                  </a:cubicBezTo>
                  <a:cubicBezTo>
                    <a:pt x="691" y="18"/>
                    <a:pt x="706" y="26"/>
                    <a:pt x="720" y="35"/>
                  </a:cubicBezTo>
                  <a:cubicBezTo>
                    <a:pt x="734" y="45"/>
                    <a:pt x="750" y="50"/>
                    <a:pt x="765" y="57"/>
                  </a:cubicBezTo>
                  <a:cubicBezTo>
                    <a:pt x="760" y="62"/>
                    <a:pt x="758" y="69"/>
                    <a:pt x="757" y="79"/>
                  </a:cubicBezTo>
                  <a:cubicBezTo>
                    <a:pt x="757" y="80"/>
                    <a:pt x="757" y="80"/>
                    <a:pt x="758" y="81"/>
                  </a:cubicBezTo>
                  <a:cubicBezTo>
                    <a:pt x="703" y="84"/>
                    <a:pt x="648" y="73"/>
                    <a:pt x="593" y="80"/>
                  </a:cubicBezTo>
                  <a:cubicBezTo>
                    <a:pt x="593" y="66"/>
                    <a:pt x="593" y="51"/>
                    <a:pt x="591" y="37"/>
                  </a:cubicBezTo>
                  <a:cubicBezTo>
                    <a:pt x="590" y="32"/>
                    <a:pt x="582" y="32"/>
                    <a:pt x="583" y="37"/>
                  </a:cubicBezTo>
                  <a:cubicBezTo>
                    <a:pt x="558" y="36"/>
                    <a:pt x="533" y="37"/>
                    <a:pt x="508" y="40"/>
                  </a:cubicBezTo>
                  <a:cubicBezTo>
                    <a:pt x="494" y="42"/>
                    <a:pt x="470" y="42"/>
                    <a:pt x="458" y="51"/>
                  </a:cubicBezTo>
                  <a:cubicBezTo>
                    <a:pt x="444" y="62"/>
                    <a:pt x="435" y="59"/>
                    <a:pt x="425" y="45"/>
                  </a:cubicBezTo>
                  <a:cubicBezTo>
                    <a:pt x="421" y="38"/>
                    <a:pt x="417" y="34"/>
                    <a:pt x="409" y="31"/>
                  </a:cubicBezTo>
                  <a:cubicBezTo>
                    <a:pt x="392" y="22"/>
                    <a:pt x="370" y="23"/>
                    <a:pt x="351" y="23"/>
                  </a:cubicBezTo>
                  <a:cubicBezTo>
                    <a:pt x="351" y="23"/>
                    <a:pt x="350" y="23"/>
                    <a:pt x="350" y="23"/>
                  </a:cubicBezTo>
                  <a:cubicBezTo>
                    <a:pt x="349" y="23"/>
                    <a:pt x="348" y="23"/>
                    <a:pt x="347" y="24"/>
                  </a:cubicBezTo>
                  <a:cubicBezTo>
                    <a:pt x="344" y="25"/>
                    <a:pt x="341" y="27"/>
                    <a:pt x="339" y="29"/>
                  </a:cubicBezTo>
                  <a:cubicBezTo>
                    <a:pt x="338" y="28"/>
                    <a:pt x="338" y="28"/>
                    <a:pt x="337" y="28"/>
                  </a:cubicBezTo>
                  <a:cubicBezTo>
                    <a:pt x="323" y="22"/>
                    <a:pt x="308" y="15"/>
                    <a:pt x="297" y="28"/>
                  </a:cubicBezTo>
                  <a:cubicBezTo>
                    <a:pt x="290" y="36"/>
                    <a:pt x="287" y="43"/>
                    <a:pt x="278" y="49"/>
                  </a:cubicBezTo>
                  <a:cubicBezTo>
                    <a:pt x="263" y="57"/>
                    <a:pt x="247" y="58"/>
                    <a:pt x="231" y="57"/>
                  </a:cubicBezTo>
                  <a:cubicBezTo>
                    <a:pt x="156" y="53"/>
                    <a:pt x="80" y="54"/>
                    <a:pt x="5" y="45"/>
                  </a:cubicBezTo>
                  <a:cubicBezTo>
                    <a:pt x="0" y="44"/>
                    <a:pt x="0" y="52"/>
                    <a:pt x="5" y="53"/>
                  </a:cubicBezTo>
                  <a:cubicBezTo>
                    <a:pt x="76" y="61"/>
                    <a:pt x="148" y="59"/>
                    <a:pt x="220" y="64"/>
                  </a:cubicBezTo>
                  <a:cubicBezTo>
                    <a:pt x="242" y="66"/>
                    <a:pt x="262" y="66"/>
                    <a:pt x="282" y="56"/>
                  </a:cubicBezTo>
                  <a:cubicBezTo>
                    <a:pt x="289" y="52"/>
                    <a:pt x="294" y="47"/>
                    <a:pt x="298" y="40"/>
                  </a:cubicBezTo>
                  <a:cubicBezTo>
                    <a:pt x="308" y="26"/>
                    <a:pt x="317" y="27"/>
                    <a:pt x="333" y="34"/>
                  </a:cubicBezTo>
                  <a:cubicBezTo>
                    <a:pt x="324" y="42"/>
                    <a:pt x="318" y="52"/>
                    <a:pt x="311" y="61"/>
                  </a:cubicBezTo>
                  <a:cubicBezTo>
                    <a:pt x="301" y="75"/>
                    <a:pt x="289" y="91"/>
                    <a:pt x="283" y="108"/>
                  </a:cubicBezTo>
                  <a:cubicBezTo>
                    <a:pt x="281" y="113"/>
                    <a:pt x="289" y="115"/>
                    <a:pt x="291" y="110"/>
                  </a:cubicBezTo>
                  <a:cubicBezTo>
                    <a:pt x="296" y="95"/>
                    <a:pt x="307" y="81"/>
                    <a:pt x="316" y="68"/>
                  </a:cubicBezTo>
                  <a:cubicBezTo>
                    <a:pt x="325" y="55"/>
                    <a:pt x="336" y="39"/>
                    <a:pt x="350" y="31"/>
                  </a:cubicBezTo>
                  <a:cubicBezTo>
                    <a:pt x="351" y="31"/>
                    <a:pt x="351" y="31"/>
                    <a:pt x="351" y="31"/>
                  </a:cubicBezTo>
                  <a:cubicBezTo>
                    <a:pt x="376" y="31"/>
                    <a:pt x="406" y="30"/>
                    <a:pt x="421" y="53"/>
                  </a:cubicBezTo>
                  <a:cubicBezTo>
                    <a:pt x="428" y="63"/>
                    <a:pt x="437" y="69"/>
                    <a:pt x="450" y="67"/>
                  </a:cubicBezTo>
                  <a:cubicBezTo>
                    <a:pt x="454" y="66"/>
                    <a:pt x="457" y="62"/>
                    <a:pt x="460" y="60"/>
                  </a:cubicBezTo>
                  <a:cubicBezTo>
                    <a:pt x="470" y="51"/>
                    <a:pt x="490" y="51"/>
                    <a:pt x="502" y="49"/>
                  </a:cubicBezTo>
                  <a:cubicBezTo>
                    <a:pt x="529" y="45"/>
                    <a:pt x="556" y="44"/>
                    <a:pt x="583" y="45"/>
                  </a:cubicBezTo>
                  <a:cubicBezTo>
                    <a:pt x="583" y="45"/>
                    <a:pt x="583" y="45"/>
                    <a:pt x="584" y="45"/>
                  </a:cubicBezTo>
                  <a:cubicBezTo>
                    <a:pt x="585" y="58"/>
                    <a:pt x="585" y="72"/>
                    <a:pt x="585" y="85"/>
                  </a:cubicBezTo>
                  <a:cubicBezTo>
                    <a:pt x="585" y="88"/>
                    <a:pt x="588" y="89"/>
                    <a:pt x="590" y="89"/>
                  </a:cubicBezTo>
                  <a:cubicBezTo>
                    <a:pt x="656" y="78"/>
                    <a:pt x="722" y="97"/>
                    <a:pt x="788" y="86"/>
                  </a:cubicBezTo>
                  <a:cubicBezTo>
                    <a:pt x="789" y="92"/>
                    <a:pt x="790" y="98"/>
                    <a:pt x="791" y="105"/>
                  </a:cubicBezTo>
                  <a:cubicBezTo>
                    <a:pt x="792" y="110"/>
                    <a:pt x="800" y="110"/>
                    <a:pt x="799" y="105"/>
                  </a:cubicBezTo>
                  <a:cubicBezTo>
                    <a:pt x="798" y="97"/>
                    <a:pt x="796" y="89"/>
                    <a:pt x="795" y="81"/>
                  </a:cubicBezTo>
                  <a:cubicBezTo>
                    <a:pt x="795" y="78"/>
                    <a:pt x="793" y="77"/>
                    <a:pt x="790" y="77"/>
                  </a:cubicBezTo>
                  <a:cubicBezTo>
                    <a:pt x="782" y="79"/>
                    <a:pt x="773" y="80"/>
                    <a:pt x="765" y="81"/>
                  </a:cubicBezTo>
                  <a:cubicBezTo>
                    <a:pt x="765" y="80"/>
                    <a:pt x="765" y="80"/>
                    <a:pt x="765" y="79"/>
                  </a:cubicBezTo>
                  <a:cubicBezTo>
                    <a:pt x="766" y="58"/>
                    <a:pt x="789" y="53"/>
                    <a:pt x="806" y="46"/>
                  </a:cubicBezTo>
                  <a:cubicBezTo>
                    <a:pt x="823" y="40"/>
                    <a:pt x="839" y="34"/>
                    <a:pt x="857" y="29"/>
                  </a:cubicBezTo>
                  <a:cubicBezTo>
                    <a:pt x="896" y="19"/>
                    <a:pt x="940" y="31"/>
                    <a:pt x="979" y="35"/>
                  </a:cubicBezTo>
                  <a:cubicBezTo>
                    <a:pt x="980" y="44"/>
                    <a:pt x="980" y="52"/>
                    <a:pt x="978" y="61"/>
                  </a:cubicBezTo>
                  <a:cubicBezTo>
                    <a:pt x="977" y="61"/>
                    <a:pt x="975" y="61"/>
                    <a:pt x="973" y="61"/>
                  </a:cubicBezTo>
                  <a:cubicBezTo>
                    <a:pt x="971" y="61"/>
                    <a:pt x="969" y="63"/>
                    <a:pt x="969" y="65"/>
                  </a:cubicBezTo>
                  <a:cubicBezTo>
                    <a:pt x="968" y="74"/>
                    <a:pt x="968" y="83"/>
                    <a:pt x="974" y="91"/>
                  </a:cubicBezTo>
                  <a:cubicBezTo>
                    <a:pt x="976" y="95"/>
                    <a:pt x="983" y="91"/>
                    <a:pt x="980" y="87"/>
                  </a:cubicBezTo>
                  <a:cubicBezTo>
                    <a:pt x="977" y="81"/>
                    <a:pt x="976" y="75"/>
                    <a:pt x="977" y="69"/>
                  </a:cubicBezTo>
                  <a:cubicBezTo>
                    <a:pt x="977" y="69"/>
                    <a:pt x="977" y="69"/>
                    <a:pt x="977" y="69"/>
                  </a:cubicBezTo>
                  <a:cubicBezTo>
                    <a:pt x="979" y="71"/>
                    <a:pt x="983" y="72"/>
                    <a:pt x="984" y="69"/>
                  </a:cubicBezTo>
                  <a:cubicBezTo>
                    <a:pt x="1024" y="69"/>
                    <a:pt x="1063" y="74"/>
                    <a:pt x="1103" y="73"/>
                  </a:cubicBezTo>
                  <a:cubicBezTo>
                    <a:pt x="1105" y="73"/>
                    <a:pt x="1107" y="71"/>
                    <a:pt x="1107" y="69"/>
                  </a:cubicBezTo>
                  <a:cubicBezTo>
                    <a:pt x="1108" y="63"/>
                    <a:pt x="1109" y="58"/>
                    <a:pt x="1110" y="53"/>
                  </a:cubicBezTo>
                  <a:cubicBezTo>
                    <a:pt x="1111" y="52"/>
                    <a:pt x="1111" y="51"/>
                    <a:pt x="1111" y="50"/>
                  </a:cubicBezTo>
                  <a:cubicBezTo>
                    <a:pt x="1111" y="49"/>
                    <a:pt x="1111" y="48"/>
                    <a:pt x="1111" y="47"/>
                  </a:cubicBezTo>
                  <a:cubicBezTo>
                    <a:pt x="1174" y="40"/>
                    <a:pt x="1236" y="49"/>
                    <a:pt x="1298" y="59"/>
                  </a:cubicBezTo>
                  <a:cubicBezTo>
                    <a:pt x="1303" y="60"/>
                    <a:pt x="1305" y="52"/>
                    <a:pt x="1300" y="51"/>
                  </a:cubicBezTo>
                  <a:close/>
                </a:path>
              </a:pathLst>
            </a:custGeom>
            <a:grpFill/>
            <a:ln w="9525">
              <a:solidFill>
                <a:schemeClr val="tx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ea typeface="한컴 윤체 M" panose="02020603020101020101" pitchFamily="18" charset="-127"/>
              </a:endParaRPr>
            </a:p>
          </p:txBody>
        </p:sp>
        <p:sp>
          <p:nvSpPr>
            <p:cNvPr id="48" name="Freeform 41"/>
            <p:cNvSpPr>
              <a:spLocks/>
            </p:cNvSpPr>
            <p:nvPr/>
          </p:nvSpPr>
          <p:spPr bwMode="auto">
            <a:xfrm>
              <a:off x="-21169313" y="29660850"/>
              <a:ext cx="3937000" cy="581025"/>
            </a:xfrm>
            <a:custGeom>
              <a:avLst/>
              <a:gdLst>
                <a:gd name="T0" fmla="*/ 989 w 1049"/>
                <a:gd name="T1" fmla="*/ 26 h 155"/>
                <a:gd name="T2" fmla="*/ 985 w 1049"/>
                <a:gd name="T3" fmla="*/ 2 h 155"/>
                <a:gd name="T4" fmla="*/ 865 w 1049"/>
                <a:gd name="T5" fmla="*/ 8 h 155"/>
                <a:gd name="T6" fmla="*/ 867 w 1049"/>
                <a:gd name="T7" fmla="*/ 30 h 155"/>
                <a:gd name="T8" fmla="*/ 763 w 1049"/>
                <a:gd name="T9" fmla="*/ 29 h 155"/>
                <a:gd name="T10" fmla="*/ 755 w 1049"/>
                <a:gd name="T11" fmla="*/ 44 h 155"/>
                <a:gd name="T12" fmla="*/ 653 w 1049"/>
                <a:gd name="T13" fmla="*/ 44 h 155"/>
                <a:gd name="T14" fmla="*/ 625 w 1049"/>
                <a:gd name="T15" fmla="*/ 43 h 155"/>
                <a:gd name="T16" fmla="*/ 624 w 1049"/>
                <a:gd name="T17" fmla="*/ 10 h 155"/>
                <a:gd name="T18" fmla="*/ 391 w 1049"/>
                <a:gd name="T19" fmla="*/ 46 h 155"/>
                <a:gd name="T20" fmla="*/ 254 w 1049"/>
                <a:gd name="T21" fmla="*/ 71 h 155"/>
                <a:gd name="T22" fmla="*/ 253 w 1049"/>
                <a:gd name="T23" fmla="*/ 44 h 155"/>
                <a:gd name="T24" fmla="*/ 90 w 1049"/>
                <a:gd name="T25" fmla="*/ 91 h 155"/>
                <a:gd name="T26" fmla="*/ 9 w 1049"/>
                <a:gd name="T27" fmla="*/ 150 h 155"/>
                <a:gd name="T28" fmla="*/ 249 w 1049"/>
                <a:gd name="T29" fmla="*/ 52 h 155"/>
                <a:gd name="T30" fmla="*/ 249 w 1049"/>
                <a:gd name="T31" fmla="*/ 118 h 155"/>
                <a:gd name="T32" fmla="*/ 384 w 1049"/>
                <a:gd name="T33" fmla="*/ 55 h 155"/>
                <a:gd name="T34" fmla="*/ 373 w 1049"/>
                <a:gd name="T35" fmla="*/ 106 h 155"/>
                <a:gd name="T36" fmla="*/ 482 w 1049"/>
                <a:gd name="T37" fmla="*/ 24 h 155"/>
                <a:gd name="T38" fmla="*/ 617 w 1049"/>
                <a:gd name="T39" fmla="*/ 48 h 155"/>
                <a:gd name="T40" fmla="*/ 647 w 1049"/>
                <a:gd name="T41" fmla="*/ 53 h 155"/>
                <a:gd name="T42" fmla="*/ 653 w 1049"/>
                <a:gd name="T43" fmla="*/ 92 h 155"/>
                <a:gd name="T44" fmla="*/ 752 w 1049"/>
                <a:gd name="T45" fmla="*/ 52 h 155"/>
                <a:gd name="T46" fmla="*/ 734 w 1049"/>
                <a:gd name="T47" fmla="*/ 58 h 155"/>
                <a:gd name="T48" fmla="*/ 721 w 1049"/>
                <a:gd name="T49" fmla="*/ 99 h 155"/>
                <a:gd name="T50" fmla="*/ 736 w 1049"/>
                <a:gd name="T51" fmla="*/ 66 h 155"/>
                <a:gd name="T52" fmla="*/ 757 w 1049"/>
                <a:gd name="T53" fmla="*/ 63 h 155"/>
                <a:gd name="T54" fmla="*/ 765 w 1049"/>
                <a:gd name="T55" fmla="*/ 31 h 155"/>
                <a:gd name="T56" fmla="*/ 875 w 1049"/>
                <a:gd name="T57" fmla="*/ 38 h 155"/>
                <a:gd name="T58" fmla="*/ 883 w 1049"/>
                <a:gd name="T59" fmla="*/ 63 h 155"/>
                <a:gd name="T60" fmla="*/ 879 w 1049"/>
                <a:gd name="T61" fmla="*/ 30 h 155"/>
                <a:gd name="T62" fmla="*/ 875 w 1049"/>
                <a:gd name="T63" fmla="*/ 27 h 155"/>
                <a:gd name="T64" fmla="*/ 981 w 1049"/>
                <a:gd name="T65" fmla="*/ 10 h 155"/>
                <a:gd name="T66" fmla="*/ 974 w 1049"/>
                <a:gd name="T67" fmla="*/ 28 h 155"/>
                <a:gd name="T68" fmla="*/ 1041 w 1049"/>
                <a:gd name="T69" fmla="*/ 34 h 155"/>
                <a:gd name="T70" fmla="*/ 1049 w 1049"/>
                <a:gd name="T71" fmla="*/ 76 h 155"/>
                <a:gd name="T72" fmla="*/ 1045 w 1049"/>
                <a:gd name="T73" fmla="*/ 26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49" h="155">
                  <a:moveTo>
                    <a:pt x="1045" y="26"/>
                  </a:moveTo>
                  <a:cubicBezTo>
                    <a:pt x="1027" y="26"/>
                    <a:pt x="1008" y="24"/>
                    <a:pt x="989" y="26"/>
                  </a:cubicBezTo>
                  <a:cubicBezTo>
                    <a:pt x="990" y="19"/>
                    <a:pt x="989" y="13"/>
                    <a:pt x="989" y="6"/>
                  </a:cubicBezTo>
                  <a:cubicBezTo>
                    <a:pt x="989" y="4"/>
                    <a:pt x="987" y="2"/>
                    <a:pt x="985" y="2"/>
                  </a:cubicBezTo>
                  <a:cubicBezTo>
                    <a:pt x="946" y="2"/>
                    <a:pt x="908" y="0"/>
                    <a:pt x="869" y="4"/>
                  </a:cubicBezTo>
                  <a:cubicBezTo>
                    <a:pt x="867" y="4"/>
                    <a:pt x="865" y="6"/>
                    <a:pt x="865" y="8"/>
                  </a:cubicBezTo>
                  <a:cubicBezTo>
                    <a:pt x="865" y="15"/>
                    <a:pt x="866" y="22"/>
                    <a:pt x="867" y="29"/>
                  </a:cubicBezTo>
                  <a:cubicBezTo>
                    <a:pt x="867" y="29"/>
                    <a:pt x="867" y="30"/>
                    <a:pt x="867" y="30"/>
                  </a:cubicBezTo>
                  <a:cubicBezTo>
                    <a:pt x="834" y="29"/>
                    <a:pt x="800" y="28"/>
                    <a:pt x="767" y="24"/>
                  </a:cubicBezTo>
                  <a:cubicBezTo>
                    <a:pt x="764" y="24"/>
                    <a:pt x="763" y="26"/>
                    <a:pt x="763" y="29"/>
                  </a:cubicBezTo>
                  <a:cubicBezTo>
                    <a:pt x="761" y="27"/>
                    <a:pt x="757" y="28"/>
                    <a:pt x="757" y="32"/>
                  </a:cubicBezTo>
                  <a:cubicBezTo>
                    <a:pt x="757" y="36"/>
                    <a:pt x="756" y="40"/>
                    <a:pt x="755" y="44"/>
                  </a:cubicBezTo>
                  <a:cubicBezTo>
                    <a:pt x="754" y="44"/>
                    <a:pt x="754" y="44"/>
                    <a:pt x="753" y="44"/>
                  </a:cubicBezTo>
                  <a:cubicBezTo>
                    <a:pt x="653" y="44"/>
                    <a:pt x="653" y="44"/>
                    <a:pt x="653" y="44"/>
                  </a:cubicBezTo>
                  <a:cubicBezTo>
                    <a:pt x="651" y="44"/>
                    <a:pt x="650" y="45"/>
                    <a:pt x="650" y="46"/>
                  </a:cubicBezTo>
                  <a:cubicBezTo>
                    <a:pt x="641" y="45"/>
                    <a:pt x="633" y="42"/>
                    <a:pt x="625" y="43"/>
                  </a:cubicBezTo>
                  <a:cubicBezTo>
                    <a:pt x="624" y="35"/>
                    <a:pt x="624" y="26"/>
                    <a:pt x="627" y="18"/>
                  </a:cubicBezTo>
                  <a:cubicBezTo>
                    <a:pt x="631" y="16"/>
                    <a:pt x="629" y="9"/>
                    <a:pt x="624" y="10"/>
                  </a:cubicBezTo>
                  <a:cubicBezTo>
                    <a:pt x="569" y="26"/>
                    <a:pt x="510" y="12"/>
                    <a:pt x="454" y="18"/>
                  </a:cubicBezTo>
                  <a:cubicBezTo>
                    <a:pt x="427" y="21"/>
                    <a:pt x="406" y="31"/>
                    <a:pt x="391" y="46"/>
                  </a:cubicBezTo>
                  <a:cubicBezTo>
                    <a:pt x="391" y="46"/>
                    <a:pt x="390" y="46"/>
                    <a:pt x="390" y="46"/>
                  </a:cubicBezTo>
                  <a:cubicBezTo>
                    <a:pt x="344" y="52"/>
                    <a:pt x="299" y="61"/>
                    <a:pt x="254" y="71"/>
                  </a:cubicBezTo>
                  <a:cubicBezTo>
                    <a:pt x="256" y="64"/>
                    <a:pt x="257" y="56"/>
                    <a:pt x="257" y="48"/>
                  </a:cubicBezTo>
                  <a:cubicBezTo>
                    <a:pt x="257" y="46"/>
                    <a:pt x="255" y="44"/>
                    <a:pt x="253" y="44"/>
                  </a:cubicBezTo>
                  <a:cubicBezTo>
                    <a:pt x="223" y="45"/>
                    <a:pt x="198" y="54"/>
                    <a:pt x="171" y="68"/>
                  </a:cubicBezTo>
                  <a:cubicBezTo>
                    <a:pt x="144" y="81"/>
                    <a:pt x="120" y="87"/>
                    <a:pt x="90" y="91"/>
                  </a:cubicBezTo>
                  <a:cubicBezTo>
                    <a:pt x="50" y="95"/>
                    <a:pt x="7" y="103"/>
                    <a:pt x="1" y="150"/>
                  </a:cubicBezTo>
                  <a:cubicBezTo>
                    <a:pt x="0" y="155"/>
                    <a:pt x="8" y="155"/>
                    <a:pt x="9" y="150"/>
                  </a:cubicBezTo>
                  <a:cubicBezTo>
                    <a:pt x="15" y="101"/>
                    <a:pt x="71" y="102"/>
                    <a:pt x="109" y="96"/>
                  </a:cubicBezTo>
                  <a:cubicBezTo>
                    <a:pt x="159" y="89"/>
                    <a:pt x="198" y="55"/>
                    <a:pt x="249" y="52"/>
                  </a:cubicBezTo>
                  <a:cubicBezTo>
                    <a:pt x="247" y="74"/>
                    <a:pt x="240" y="96"/>
                    <a:pt x="241" y="118"/>
                  </a:cubicBezTo>
                  <a:cubicBezTo>
                    <a:pt x="241" y="123"/>
                    <a:pt x="249" y="123"/>
                    <a:pt x="249" y="118"/>
                  </a:cubicBezTo>
                  <a:cubicBezTo>
                    <a:pt x="248" y="105"/>
                    <a:pt x="251" y="92"/>
                    <a:pt x="253" y="80"/>
                  </a:cubicBezTo>
                  <a:cubicBezTo>
                    <a:pt x="296" y="70"/>
                    <a:pt x="340" y="61"/>
                    <a:pt x="384" y="55"/>
                  </a:cubicBezTo>
                  <a:cubicBezTo>
                    <a:pt x="374" y="69"/>
                    <a:pt x="367" y="86"/>
                    <a:pt x="365" y="106"/>
                  </a:cubicBezTo>
                  <a:cubicBezTo>
                    <a:pt x="364" y="111"/>
                    <a:pt x="372" y="111"/>
                    <a:pt x="373" y="106"/>
                  </a:cubicBezTo>
                  <a:cubicBezTo>
                    <a:pt x="376" y="79"/>
                    <a:pt x="386" y="54"/>
                    <a:pt x="411" y="39"/>
                  </a:cubicBezTo>
                  <a:cubicBezTo>
                    <a:pt x="432" y="26"/>
                    <a:pt x="458" y="25"/>
                    <a:pt x="482" y="24"/>
                  </a:cubicBezTo>
                  <a:cubicBezTo>
                    <a:pt x="527" y="23"/>
                    <a:pt x="573" y="30"/>
                    <a:pt x="618" y="20"/>
                  </a:cubicBezTo>
                  <a:cubicBezTo>
                    <a:pt x="616" y="29"/>
                    <a:pt x="617" y="39"/>
                    <a:pt x="617" y="48"/>
                  </a:cubicBezTo>
                  <a:cubicBezTo>
                    <a:pt x="617" y="51"/>
                    <a:pt x="620" y="53"/>
                    <a:pt x="622" y="52"/>
                  </a:cubicBezTo>
                  <a:cubicBezTo>
                    <a:pt x="631" y="50"/>
                    <a:pt x="639" y="52"/>
                    <a:pt x="647" y="53"/>
                  </a:cubicBezTo>
                  <a:cubicBezTo>
                    <a:pt x="646" y="66"/>
                    <a:pt x="645" y="79"/>
                    <a:pt x="645" y="92"/>
                  </a:cubicBezTo>
                  <a:cubicBezTo>
                    <a:pt x="645" y="97"/>
                    <a:pt x="653" y="97"/>
                    <a:pt x="653" y="92"/>
                  </a:cubicBezTo>
                  <a:cubicBezTo>
                    <a:pt x="653" y="79"/>
                    <a:pt x="655" y="65"/>
                    <a:pt x="655" y="52"/>
                  </a:cubicBezTo>
                  <a:cubicBezTo>
                    <a:pt x="752" y="52"/>
                    <a:pt x="752" y="52"/>
                    <a:pt x="752" y="52"/>
                  </a:cubicBezTo>
                  <a:cubicBezTo>
                    <a:pt x="751" y="54"/>
                    <a:pt x="751" y="56"/>
                    <a:pt x="750" y="58"/>
                  </a:cubicBezTo>
                  <a:cubicBezTo>
                    <a:pt x="745" y="58"/>
                    <a:pt x="739" y="59"/>
                    <a:pt x="734" y="58"/>
                  </a:cubicBezTo>
                  <a:cubicBezTo>
                    <a:pt x="732" y="58"/>
                    <a:pt x="730" y="59"/>
                    <a:pt x="729" y="61"/>
                  </a:cubicBezTo>
                  <a:cubicBezTo>
                    <a:pt x="727" y="74"/>
                    <a:pt x="725" y="87"/>
                    <a:pt x="721" y="99"/>
                  </a:cubicBezTo>
                  <a:cubicBezTo>
                    <a:pt x="720" y="104"/>
                    <a:pt x="727" y="106"/>
                    <a:pt x="729" y="101"/>
                  </a:cubicBezTo>
                  <a:cubicBezTo>
                    <a:pt x="732" y="90"/>
                    <a:pt x="734" y="78"/>
                    <a:pt x="736" y="66"/>
                  </a:cubicBezTo>
                  <a:cubicBezTo>
                    <a:pt x="742" y="66"/>
                    <a:pt x="747" y="65"/>
                    <a:pt x="752" y="66"/>
                  </a:cubicBezTo>
                  <a:cubicBezTo>
                    <a:pt x="754" y="66"/>
                    <a:pt x="756" y="65"/>
                    <a:pt x="757" y="63"/>
                  </a:cubicBezTo>
                  <a:cubicBezTo>
                    <a:pt x="760" y="53"/>
                    <a:pt x="764" y="43"/>
                    <a:pt x="765" y="32"/>
                  </a:cubicBezTo>
                  <a:cubicBezTo>
                    <a:pt x="765" y="32"/>
                    <a:pt x="765" y="31"/>
                    <a:pt x="765" y="31"/>
                  </a:cubicBezTo>
                  <a:cubicBezTo>
                    <a:pt x="765" y="32"/>
                    <a:pt x="766" y="32"/>
                    <a:pt x="767" y="32"/>
                  </a:cubicBezTo>
                  <a:cubicBezTo>
                    <a:pt x="803" y="36"/>
                    <a:pt x="839" y="38"/>
                    <a:pt x="875" y="38"/>
                  </a:cubicBezTo>
                  <a:cubicBezTo>
                    <a:pt x="876" y="46"/>
                    <a:pt x="876" y="53"/>
                    <a:pt x="875" y="61"/>
                  </a:cubicBezTo>
                  <a:cubicBezTo>
                    <a:pt x="874" y="66"/>
                    <a:pt x="882" y="68"/>
                    <a:pt x="883" y="63"/>
                  </a:cubicBezTo>
                  <a:cubicBezTo>
                    <a:pt x="884" y="53"/>
                    <a:pt x="883" y="44"/>
                    <a:pt x="883" y="34"/>
                  </a:cubicBezTo>
                  <a:cubicBezTo>
                    <a:pt x="883" y="32"/>
                    <a:pt x="881" y="30"/>
                    <a:pt x="879" y="30"/>
                  </a:cubicBezTo>
                  <a:cubicBezTo>
                    <a:pt x="877" y="30"/>
                    <a:pt x="876" y="30"/>
                    <a:pt x="874" y="30"/>
                  </a:cubicBezTo>
                  <a:cubicBezTo>
                    <a:pt x="875" y="29"/>
                    <a:pt x="875" y="28"/>
                    <a:pt x="875" y="27"/>
                  </a:cubicBezTo>
                  <a:cubicBezTo>
                    <a:pt x="874" y="22"/>
                    <a:pt x="874" y="17"/>
                    <a:pt x="873" y="12"/>
                  </a:cubicBezTo>
                  <a:cubicBezTo>
                    <a:pt x="909" y="9"/>
                    <a:pt x="945" y="10"/>
                    <a:pt x="981" y="10"/>
                  </a:cubicBezTo>
                  <a:cubicBezTo>
                    <a:pt x="982" y="16"/>
                    <a:pt x="982" y="21"/>
                    <a:pt x="981" y="27"/>
                  </a:cubicBezTo>
                  <a:cubicBezTo>
                    <a:pt x="979" y="27"/>
                    <a:pt x="976" y="28"/>
                    <a:pt x="974" y="28"/>
                  </a:cubicBezTo>
                  <a:cubicBezTo>
                    <a:pt x="969" y="29"/>
                    <a:pt x="971" y="37"/>
                    <a:pt x="976" y="36"/>
                  </a:cubicBezTo>
                  <a:cubicBezTo>
                    <a:pt x="997" y="31"/>
                    <a:pt x="1020" y="34"/>
                    <a:pt x="1041" y="34"/>
                  </a:cubicBezTo>
                  <a:cubicBezTo>
                    <a:pt x="1041" y="76"/>
                    <a:pt x="1041" y="76"/>
                    <a:pt x="1041" y="76"/>
                  </a:cubicBezTo>
                  <a:cubicBezTo>
                    <a:pt x="1041" y="81"/>
                    <a:pt x="1049" y="81"/>
                    <a:pt x="1049" y="76"/>
                  </a:cubicBezTo>
                  <a:cubicBezTo>
                    <a:pt x="1049" y="30"/>
                    <a:pt x="1049" y="30"/>
                    <a:pt x="1049" y="30"/>
                  </a:cubicBezTo>
                  <a:cubicBezTo>
                    <a:pt x="1049" y="28"/>
                    <a:pt x="1047" y="26"/>
                    <a:pt x="1045" y="26"/>
                  </a:cubicBezTo>
                  <a:close/>
                </a:path>
              </a:pathLst>
            </a:custGeom>
            <a:grpFill/>
            <a:ln w="9525">
              <a:solidFill>
                <a:schemeClr val="tx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ea typeface="한컴 윤체 M" panose="02020603020101020101" pitchFamily="18" charset="-127"/>
              </a:endParaRPr>
            </a:p>
          </p:txBody>
        </p:sp>
        <p:sp>
          <p:nvSpPr>
            <p:cNvPr id="52" name="Freeform 40"/>
            <p:cNvSpPr>
              <a:spLocks/>
            </p:cNvSpPr>
            <p:nvPr/>
          </p:nvSpPr>
          <p:spPr bwMode="auto">
            <a:xfrm>
              <a:off x="-12362909" y="29730730"/>
              <a:ext cx="4899024" cy="430214"/>
            </a:xfrm>
            <a:custGeom>
              <a:avLst/>
              <a:gdLst>
                <a:gd name="T0" fmla="*/ 1107 w 1305"/>
                <a:gd name="T1" fmla="*/ 39 h 115"/>
                <a:gd name="T2" fmla="*/ 1103 w 1305"/>
                <a:gd name="T3" fmla="*/ 43 h 115"/>
                <a:gd name="T4" fmla="*/ 1051 w 1305"/>
                <a:gd name="T5" fmla="*/ 8 h 115"/>
                <a:gd name="T6" fmla="*/ 1043 w 1305"/>
                <a:gd name="T7" fmla="*/ 35 h 115"/>
                <a:gd name="T8" fmla="*/ 1102 w 1305"/>
                <a:gd name="T9" fmla="*/ 53 h 115"/>
                <a:gd name="T10" fmla="*/ 987 w 1305"/>
                <a:gd name="T11" fmla="*/ 61 h 115"/>
                <a:gd name="T12" fmla="*/ 983 w 1305"/>
                <a:gd name="T13" fmla="*/ 27 h 115"/>
                <a:gd name="T14" fmla="*/ 780 w 1305"/>
                <a:gd name="T15" fmla="*/ 49 h 115"/>
                <a:gd name="T16" fmla="*/ 771 w 1305"/>
                <a:gd name="T17" fmla="*/ 52 h 115"/>
                <a:gd name="T18" fmla="*/ 683 w 1305"/>
                <a:gd name="T19" fmla="*/ 9 h 115"/>
                <a:gd name="T20" fmla="*/ 569 w 1305"/>
                <a:gd name="T21" fmla="*/ 17 h 115"/>
                <a:gd name="T22" fmla="*/ 720 w 1305"/>
                <a:gd name="T23" fmla="*/ 35 h 115"/>
                <a:gd name="T24" fmla="*/ 757 w 1305"/>
                <a:gd name="T25" fmla="*/ 79 h 115"/>
                <a:gd name="T26" fmla="*/ 593 w 1305"/>
                <a:gd name="T27" fmla="*/ 80 h 115"/>
                <a:gd name="T28" fmla="*/ 583 w 1305"/>
                <a:gd name="T29" fmla="*/ 37 h 115"/>
                <a:gd name="T30" fmla="*/ 458 w 1305"/>
                <a:gd name="T31" fmla="*/ 51 h 115"/>
                <a:gd name="T32" fmla="*/ 409 w 1305"/>
                <a:gd name="T33" fmla="*/ 31 h 115"/>
                <a:gd name="T34" fmla="*/ 350 w 1305"/>
                <a:gd name="T35" fmla="*/ 23 h 115"/>
                <a:gd name="T36" fmla="*/ 339 w 1305"/>
                <a:gd name="T37" fmla="*/ 29 h 115"/>
                <a:gd name="T38" fmla="*/ 297 w 1305"/>
                <a:gd name="T39" fmla="*/ 28 h 115"/>
                <a:gd name="T40" fmla="*/ 231 w 1305"/>
                <a:gd name="T41" fmla="*/ 57 h 115"/>
                <a:gd name="T42" fmla="*/ 5 w 1305"/>
                <a:gd name="T43" fmla="*/ 53 h 115"/>
                <a:gd name="T44" fmla="*/ 282 w 1305"/>
                <a:gd name="T45" fmla="*/ 56 h 115"/>
                <a:gd name="T46" fmla="*/ 333 w 1305"/>
                <a:gd name="T47" fmla="*/ 34 h 115"/>
                <a:gd name="T48" fmla="*/ 283 w 1305"/>
                <a:gd name="T49" fmla="*/ 108 h 115"/>
                <a:gd name="T50" fmla="*/ 316 w 1305"/>
                <a:gd name="T51" fmla="*/ 68 h 115"/>
                <a:gd name="T52" fmla="*/ 351 w 1305"/>
                <a:gd name="T53" fmla="*/ 31 h 115"/>
                <a:gd name="T54" fmla="*/ 450 w 1305"/>
                <a:gd name="T55" fmla="*/ 67 h 115"/>
                <a:gd name="T56" fmla="*/ 502 w 1305"/>
                <a:gd name="T57" fmla="*/ 49 h 115"/>
                <a:gd name="T58" fmla="*/ 584 w 1305"/>
                <a:gd name="T59" fmla="*/ 45 h 115"/>
                <a:gd name="T60" fmla="*/ 590 w 1305"/>
                <a:gd name="T61" fmla="*/ 89 h 115"/>
                <a:gd name="T62" fmla="*/ 791 w 1305"/>
                <a:gd name="T63" fmla="*/ 105 h 115"/>
                <a:gd name="T64" fmla="*/ 795 w 1305"/>
                <a:gd name="T65" fmla="*/ 81 h 115"/>
                <a:gd name="T66" fmla="*/ 765 w 1305"/>
                <a:gd name="T67" fmla="*/ 81 h 115"/>
                <a:gd name="T68" fmla="*/ 806 w 1305"/>
                <a:gd name="T69" fmla="*/ 46 h 115"/>
                <a:gd name="T70" fmla="*/ 979 w 1305"/>
                <a:gd name="T71" fmla="*/ 35 h 115"/>
                <a:gd name="T72" fmla="*/ 973 w 1305"/>
                <a:gd name="T73" fmla="*/ 61 h 115"/>
                <a:gd name="T74" fmla="*/ 974 w 1305"/>
                <a:gd name="T75" fmla="*/ 91 h 115"/>
                <a:gd name="T76" fmla="*/ 977 w 1305"/>
                <a:gd name="T77" fmla="*/ 69 h 115"/>
                <a:gd name="T78" fmla="*/ 984 w 1305"/>
                <a:gd name="T79" fmla="*/ 69 h 115"/>
                <a:gd name="T80" fmla="*/ 1107 w 1305"/>
                <a:gd name="T81" fmla="*/ 69 h 115"/>
                <a:gd name="T82" fmla="*/ 1111 w 1305"/>
                <a:gd name="T83" fmla="*/ 50 h 115"/>
                <a:gd name="T84" fmla="*/ 1298 w 1305"/>
                <a:gd name="T85" fmla="*/ 59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305" h="115">
                  <a:moveTo>
                    <a:pt x="1300" y="51"/>
                  </a:moveTo>
                  <a:cubicBezTo>
                    <a:pt x="1236" y="41"/>
                    <a:pt x="1172" y="32"/>
                    <a:pt x="1107" y="39"/>
                  </a:cubicBezTo>
                  <a:cubicBezTo>
                    <a:pt x="1105" y="39"/>
                    <a:pt x="1103" y="41"/>
                    <a:pt x="1103" y="43"/>
                  </a:cubicBezTo>
                  <a:cubicBezTo>
                    <a:pt x="1103" y="43"/>
                    <a:pt x="1103" y="43"/>
                    <a:pt x="1103" y="43"/>
                  </a:cubicBezTo>
                  <a:cubicBezTo>
                    <a:pt x="1087" y="33"/>
                    <a:pt x="1070" y="30"/>
                    <a:pt x="1051" y="31"/>
                  </a:cubicBezTo>
                  <a:cubicBezTo>
                    <a:pt x="1050" y="23"/>
                    <a:pt x="1049" y="16"/>
                    <a:pt x="1051" y="8"/>
                  </a:cubicBezTo>
                  <a:cubicBezTo>
                    <a:pt x="1052" y="3"/>
                    <a:pt x="1044" y="1"/>
                    <a:pt x="1043" y="6"/>
                  </a:cubicBezTo>
                  <a:cubicBezTo>
                    <a:pt x="1041" y="16"/>
                    <a:pt x="1043" y="25"/>
                    <a:pt x="1043" y="35"/>
                  </a:cubicBezTo>
                  <a:cubicBezTo>
                    <a:pt x="1043" y="37"/>
                    <a:pt x="1045" y="39"/>
                    <a:pt x="1047" y="39"/>
                  </a:cubicBezTo>
                  <a:cubicBezTo>
                    <a:pt x="1068" y="38"/>
                    <a:pt x="1085" y="41"/>
                    <a:pt x="1102" y="53"/>
                  </a:cubicBezTo>
                  <a:cubicBezTo>
                    <a:pt x="1102" y="57"/>
                    <a:pt x="1100" y="61"/>
                    <a:pt x="1100" y="65"/>
                  </a:cubicBezTo>
                  <a:cubicBezTo>
                    <a:pt x="1062" y="66"/>
                    <a:pt x="1024" y="61"/>
                    <a:pt x="987" y="61"/>
                  </a:cubicBezTo>
                  <a:cubicBezTo>
                    <a:pt x="989" y="51"/>
                    <a:pt x="988" y="41"/>
                    <a:pt x="987" y="31"/>
                  </a:cubicBezTo>
                  <a:cubicBezTo>
                    <a:pt x="987" y="29"/>
                    <a:pt x="985" y="27"/>
                    <a:pt x="983" y="27"/>
                  </a:cubicBezTo>
                  <a:cubicBezTo>
                    <a:pt x="935" y="24"/>
                    <a:pt x="887" y="11"/>
                    <a:pt x="840" y="26"/>
                  </a:cubicBezTo>
                  <a:cubicBezTo>
                    <a:pt x="819" y="32"/>
                    <a:pt x="800" y="41"/>
                    <a:pt x="780" y="49"/>
                  </a:cubicBezTo>
                  <a:cubicBezTo>
                    <a:pt x="777" y="50"/>
                    <a:pt x="774" y="51"/>
                    <a:pt x="772" y="52"/>
                  </a:cubicBezTo>
                  <a:cubicBezTo>
                    <a:pt x="772" y="52"/>
                    <a:pt x="771" y="52"/>
                    <a:pt x="771" y="52"/>
                  </a:cubicBezTo>
                  <a:cubicBezTo>
                    <a:pt x="755" y="44"/>
                    <a:pt x="739" y="38"/>
                    <a:pt x="725" y="29"/>
                  </a:cubicBezTo>
                  <a:cubicBezTo>
                    <a:pt x="711" y="19"/>
                    <a:pt x="699" y="13"/>
                    <a:pt x="683" y="9"/>
                  </a:cubicBezTo>
                  <a:cubicBezTo>
                    <a:pt x="646" y="0"/>
                    <a:pt x="606" y="6"/>
                    <a:pt x="569" y="9"/>
                  </a:cubicBezTo>
                  <a:cubicBezTo>
                    <a:pt x="564" y="9"/>
                    <a:pt x="564" y="17"/>
                    <a:pt x="569" y="17"/>
                  </a:cubicBezTo>
                  <a:cubicBezTo>
                    <a:pt x="604" y="14"/>
                    <a:pt x="639" y="10"/>
                    <a:pt x="674" y="15"/>
                  </a:cubicBezTo>
                  <a:cubicBezTo>
                    <a:pt x="691" y="18"/>
                    <a:pt x="706" y="26"/>
                    <a:pt x="720" y="35"/>
                  </a:cubicBezTo>
                  <a:cubicBezTo>
                    <a:pt x="734" y="45"/>
                    <a:pt x="750" y="50"/>
                    <a:pt x="765" y="57"/>
                  </a:cubicBezTo>
                  <a:cubicBezTo>
                    <a:pt x="760" y="62"/>
                    <a:pt x="758" y="69"/>
                    <a:pt x="757" y="79"/>
                  </a:cubicBezTo>
                  <a:cubicBezTo>
                    <a:pt x="757" y="80"/>
                    <a:pt x="757" y="80"/>
                    <a:pt x="758" y="81"/>
                  </a:cubicBezTo>
                  <a:cubicBezTo>
                    <a:pt x="703" y="84"/>
                    <a:pt x="648" y="73"/>
                    <a:pt x="593" y="80"/>
                  </a:cubicBezTo>
                  <a:cubicBezTo>
                    <a:pt x="593" y="66"/>
                    <a:pt x="593" y="51"/>
                    <a:pt x="591" y="37"/>
                  </a:cubicBezTo>
                  <a:cubicBezTo>
                    <a:pt x="590" y="32"/>
                    <a:pt x="582" y="32"/>
                    <a:pt x="583" y="37"/>
                  </a:cubicBezTo>
                  <a:cubicBezTo>
                    <a:pt x="558" y="36"/>
                    <a:pt x="533" y="37"/>
                    <a:pt x="508" y="40"/>
                  </a:cubicBezTo>
                  <a:cubicBezTo>
                    <a:pt x="494" y="42"/>
                    <a:pt x="470" y="42"/>
                    <a:pt x="458" y="51"/>
                  </a:cubicBezTo>
                  <a:cubicBezTo>
                    <a:pt x="444" y="62"/>
                    <a:pt x="435" y="59"/>
                    <a:pt x="425" y="45"/>
                  </a:cubicBezTo>
                  <a:cubicBezTo>
                    <a:pt x="421" y="38"/>
                    <a:pt x="417" y="34"/>
                    <a:pt x="409" y="31"/>
                  </a:cubicBezTo>
                  <a:cubicBezTo>
                    <a:pt x="392" y="22"/>
                    <a:pt x="370" y="23"/>
                    <a:pt x="351" y="23"/>
                  </a:cubicBezTo>
                  <a:cubicBezTo>
                    <a:pt x="351" y="23"/>
                    <a:pt x="350" y="23"/>
                    <a:pt x="350" y="23"/>
                  </a:cubicBezTo>
                  <a:cubicBezTo>
                    <a:pt x="349" y="23"/>
                    <a:pt x="348" y="23"/>
                    <a:pt x="347" y="24"/>
                  </a:cubicBezTo>
                  <a:cubicBezTo>
                    <a:pt x="344" y="25"/>
                    <a:pt x="341" y="27"/>
                    <a:pt x="339" y="29"/>
                  </a:cubicBezTo>
                  <a:cubicBezTo>
                    <a:pt x="338" y="28"/>
                    <a:pt x="338" y="28"/>
                    <a:pt x="337" y="28"/>
                  </a:cubicBezTo>
                  <a:cubicBezTo>
                    <a:pt x="323" y="22"/>
                    <a:pt x="308" y="15"/>
                    <a:pt x="297" y="28"/>
                  </a:cubicBezTo>
                  <a:cubicBezTo>
                    <a:pt x="290" y="36"/>
                    <a:pt x="287" y="43"/>
                    <a:pt x="278" y="49"/>
                  </a:cubicBezTo>
                  <a:cubicBezTo>
                    <a:pt x="263" y="57"/>
                    <a:pt x="247" y="58"/>
                    <a:pt x="231" y="57"/>
                  </a:cubicBezTo>
                  <a:cubicBezTo>
                    <a:pt x="156" y="53"/>
                    <a:pt x="80" y="54"/>
                    <a:pt x="5" y="45"/>
                  </a:cubicBezTo>
                  <a:cubicBezTo>
                    <a:pt x="0" y="44"/>
                    <a:pt x="0" y="52"/>
                    <a:pt x="5" y="53"/>
                  </a:cubicBezTo>
                  <a:cubicBezTo>
                    <a:pt x="76" y="61"/>
                    <a:pt x="148" y="59"/>
                    <a:pt x="220" y="64"/>
                  </a:cubicBezTo>
                  <a:cubicBezTo>
                    <a:pt x="242" y="66"/>
                    <a:pt x="262" y="66"/>
                    <a:pt x="282" y="56"/>
                  </a:cubicBezTo>
                  <a:cubicBezTo>
                    <a:pt x="289" y="52"/>
                    <a:pt x="294" y="47"/>
                    <a:pt x="298" y="40"/>
                  </a:cubicBezTo>
                  <a:cubicBezTo>
                    <a:pt x="308" y="26"/>
                    <a:pt x="317" y="27"/>
                    <a:pt x="333" y="34"/>
                  </a:cubicBezTo>
                  <a:cubicBezTo>
                    <a:pt x="324" y="42"/>
                    <a:pt x="318" y="52"/>
                    <a:pt x="311" y="61"/>
                  </a:cubicBezTo>
                  <a:cubicBezTo>
                    <a:pt x="301" y="75"/>
                    <a:pt x="289" y="91"/>
                    <a:pt x="283" y="108"/>
                  </a:cubicBezTo>
                  <a:cubicBezTo>
                    <a:pt x="281" y="113"/>
                    <a:pt x="289" y="115"/>
                    <a:pt x="291" y="110"/>
                  </a:cubicBezTo>
                  <a:cubicBezTo>
                    <a:pt x="296" y="95"/>
                    <a:pt x="307" y="81"/>
                    <a:pt x="316" y="68"/>
                  </a:cubicBezTo>
                  <a:cubicBezTo>
                    <a:pt x="325" y="55"/>
                    <a:pt x="336" y="39"/>
                    <a:pt x="350" y="31"/>
                  </a:cubicBezTo>
                  <a:cubicBezTo>
                    <a:pt x="351" y="31"/>
                    <a:pt x="351" y="31"/>
                    <a:pt x="351" y="31"/>
                  </a:cubicBezTo>
                  <a:cubicBezTo>
                    <a:pt x="376" y="31"/>
                    <a:pt x="406" y="30"/>
                    <a:pt x="421" y="53"/>
                  </a:cubicBezTo>
                  <a:cubicBezTo>
                    <a:pt x="428" y="63"/>
                    <a:pt x="437" y="69"/>
                    <a:pt x="450" y="67"/>
                  </a:cubicBezTo>
                  <a:cubicBezTo>
                    <a:pt x="454" y="66"/>
                    <a:pt x="457" y="62"/>
                    <a:pt x="460" y="60"/>
                  </a:cubicBezTo>
                  <a:cubicBezTo>
                    <a:pt x="470" y="51"/>
                    <a:pt x="490" y="51"/>
                    <a:pt x="502" y="49"/>
                  </a:cubicBezTo>
                  <a:cubicBezTo>
                    <a:pt x="529" y="45"/>
                    <a:pt x="556" y="44"/>
                    <a:pt x="583" y="45"/>
                  </a:cubicBezTo>
                  <a:cubicBezTo>
                    <a:pt x="583" y="45"/>
                    <a:pt x="583" y="45"/>
                    <a:pt x="584" y="45"/>
                  </a:cubicBezTo>
                  <a:cubicBezTo>
                    <a:pt x="585" y="58"/>
                    <a:pt x="585" y="72"/>
                    <a:pt x="585" y="85"/>
                  </a:cubicBezTo>
                  <a:cubicBezTo>
                    <a:pt x="585" y="88"/>
                    <a:pt x="588" y="89"/>
                    <a:pt x="590" y="89"/>
                  </a:cubicBezTo>
                  <a:cubicBezTo>
                    <a:pt x="656" y="78"/>
                    <a:pt x="722" y="97"/>
                    <a:pt x="788" y="86"/>
                  </a:cubicBezTo>
                  <a:cubicBezTo>
                    <a:pt x="789" y="92"/>
                    <a:pt x="790" y="98"/>
                    <a:pt x="791" y="105"/>
                  </a:cubicBezTo>
                  <a:cubicBezTo>
                    <a:pt x="792" y="110"/>
                    <a:pt x="800" y="110"/>
                    <a:pt x="799" y="105"/>
                  </a:cubicBezTo>
                  <a:cubicBezTo>
                    <a:pt x="798" y="97"/>
                    <a:pt x="796" y="89"/>
                    <a:pt x="795" y="81"/>
                  </a:cubicBezTo>
                  <a:cubicBezTo>
                    <a:pt x="795" y="78"/>
                    <a:pt x="793" y="77"/>
                    <a:pt x="790" y="77"/>
                  </a:cubicBezTo>
                  <a:cubicBezTo>
                    <a:pt x="782" y="79"/>
                    <a:pt x="773" y="80"/>
                    <a:pt x="765" y="81"/>
                  </a:cubicBezTo>
                  <a:cubicBezTo>
                    <a:pt x="765" y="80"/>
                    <a:pt x="765" y="80"/>
                    <a:pt x="765" y="79"/>
                  </a:cubicBezTo>
                  <a:cubicBezTo>
                    <a:pt x="766" y="58"/>
                    <a:pt x="789" y="53"/>
                    <a:pt x="806" y="46"/>
                  </a:cubicBezTo>
                  <a:cubicBezTo>
                    <a:pt x="823" y="40"/>
                    <a:pt x="839" y="34"/>
                    <a:pt x="857" y="29"/>
                  </a:cubicBezTo>
                  <a:cubicBezTo>
                    <a:pt x="896" y="19"/>
                    <a:pt x="940" y="31"/>
                    <a:pt x="979" y="35"/>
                  </a:cubicBezTo>
                  <a:cubicBezTo>
                    <a:pt x="980" y="44"/>
                    <a:pt x="980" y="52"/>
                    <a:pt x="978" y="61"/>
                  </a:cubicBezTo>
                  <a:cubicBezTo>
                    <a:pt x="977" y="61"/>
                    <a:pt x="975" y="61"/>
                    <a:pt x="973" y="61"/>
                  </a:cubicBezTo>
                  <a:cubicBezTo>
                    <a:pt x="971" y="61"/>
                    <a:pt x="969" y="63"/>
                    <a:pt x="969" y="65"/>
                  </a:cubicBezTo>
                  <a:cubicBezTo>
                    <a:pt x="968" y="74"/>
                    <a:pt x="968" y="83"/>
                    <a:pt x="974" y="91"/>
                  </a:cubicBezTo>
                  <a:cubicBezTo>
                    <a:pt x="976" y="95"/>
                    <a:pt x="983" y="91"/>
                    <a:pt x="980" y="87"/>
                  </a:cubicBezTo>
                  <a:cubicBezTo>
                    <a:pt x="977" y="81"/>
                    <a:pt x="976" y="75"/>
                    <a:pt x="977" y="69"/>
                  </a:cubicBezTo>
                  <a:cubicBezTo>
                    <a:pt x="977" y="69"/>
                    <a:pt x="977" y="69"/>
                    <a:pt x="977" y="69"/>
                  </a:cubicBezTo>
                  <a:cubicBezTo>
                    <a:pt x="979" y="71"/>
                    <a:pt x="983" y="72"/>
                    <a:pt x="984" y="69"/>
                  </a:cubicBezTo>
                  <a:cubicBezTo>
                    <a:pt x="1024" y="69"/>
                    <a:pt x="1063" y="74"/>
                    <a:pt x="1103" y="73"/>
                  </a:cubicBezTo>
                  <a:cubicBezTo>
                    <a:pt x="1105" y="73"/>
                    <a:pt x="1107" y="71"/>
                    <a:pt x="1107" y="69"/>
                  </a:cubicBezTo>
                  <a:cubicBezTo>
                    <a:pt x="1108" y="63"/>
                    <a:pt x="1109" y="58"/>
                    <a:pt x="1110" y="53"/>
                  </a:cubicBezTo>
                  <a:cubicBezTo>
                    <a:pt x="1111" y="52"/>
                    <a:pt x="1111" y="51"/>
                    <a:pt x="1111" y="50"/>
                  </a:cubicBezTo>
                  <a:cubicBezTo>
                    <a:pt x="1111" y="49"/>
                    <a:pt x="1111" y="48"/>
                    <a:pt x="1111" y="47"/>
                  </a:cubicBezTo>
                  <a:cubicBezTo>
                    <a:pt x="1174" y="40"/>
                    <a:pt x="1236" y="49"/>
                    <a:pt x="1298" y="59"/>
                  </a:cubicBezTo>
                  <a:cubicBezTo>
                    <a:pt x="1303" y="60"/>
                    <a:pt x="1305" y="52"/>
                    <a:pt x="1300" y="51"/>
                  </a:cubicBezTo>
                  <a:close/>
                </a:path>
              </a:pathLst>
            </a:custGeom>
            <a:grpFill/>
            <a:ln w="9525">
              <a:solidFill>
                <a:schemeClr val="tx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ea typeface="한컴 윤체 M" panose="02020603020101020101" pitchFamily="18" charset="-127"/>
              </a:endParaRPr>
            </a:p>
          </p:txBody>
        </p:sp>
        <p:sp>
          <p:nvSpPr>
            <p:cNvPr id="53" name="Freeform 40"/>
            <p:cNvSpPr>
              <a:spLocks/>
            </p:cNvSpPr>
            <p:nvPr/>
          </p:nvSpPr>
          <p:spPr bwMode="auto">
            <a:xfrm rot="569884">
              <a:off x="-7296393" y="30001218"/>
              <a:ext cx="4899024" cy="430214"/>
            </a:xfrm>
            <a:custGeom>
              <a:avLst/>
              <a:gdLst>
                <a:gd name="T0" fmla="*/ 1107 w 1305"/>
                <a:gd name="T1" fmla="*/ 39 h 115"/>
                <a:gd name="T2" fmla="*/ 1103 w 1305"/>
                <a:gd name="T3" fmla="*/ 43 h 115"/>
                <a:gd name="T4" fmla="*/ 1051 w 1305"/>
                <a:gd name="T5" fmla="*/ 8 h 115"/>
                <a:gd name="T6" fmla="*/ 1043 w 1305"/>
                <a:gd name="T7" fmla="*/ 35 h 115"/>
                <a:gd name="T8" fmla="*/ 1102 w 1305"/>
                <a:gd name="T9" fmla="*/ 53 h 115"/>
                <a:gd name="T10" fmla="*/ 987 w 1305"/>
                <a:gd name="T11" fmla="*/ 61 h 115"/>
                <a:gd name="T12" fmla="*/ 983 w 1305"/>
                <a:gd name="T13" fmla="*/ 27 h 115"/>
                <a:gd name="T14" fmla="*/ 780 w 1305"/>
                <a:gd name="T15" fmla="*/ 49 h 115"/>
                <a:gd name="T16" fmla="*/ 771 w 1305"/>
                <a:gd name="T17" fmla="*/ 52 h 115"/>
                <a:gd name="T18" fmla="*/ 683 w 1305"/>
                <a:gd name="T19" fmla="*/ 9 h 115"/>
                <a:gd name="T20" fmla="*/ 569 w 1305"/>
                <a:gd name="T21" fmla="*/ 17 h 115"/>
                <a:gd name="T22" fmla="*/ 720 w 1305"/>
                <a:gd name="T23" fmla="*/ 35 h 115"/>
                <a:gd name="T24" fmla="*/ 757 w 1305"/>
                <a:gd name="T25" fmla="*/ 79 h 115"/>
                <a:gd name="T26" fmla="*/ 593 w 1305"/>
                <a:gd name="T27" fmla="*/ 80 h 115"/>
                <a:gd name="T28" fmla="*/ 583 w 1305"/>
                <a:gd name="T29" fmla="*/ 37 h 115"/>
                <a:gd name="T30" fmla="*/ 458 w 1305"/>
                <a:gd name="T31" fmla="*/ 51 h 115"/>
                <a:gd name="T32" fmla="*/ 409 w 1305"/>
                <a:gd name="T33" fmla="*/ 31 h 115"/>
                <a:gd name="T34" fmla="*/ 350 w 1305"/>
                <a:gd name="T35" fmla="*/ 23 h 115"/>
                <a:gd name="T36" fmla="*/ 339 w 1305"/>
                <a:gd name="T37" fmla="*/ 29 h 115"/>
                <a:gd name="T38" fmla="*/ 297 w 1305"/>
                <a:gd name="T39" fmla="*/ 28 h 115"/>
                <a:gd name="T40" fmla="*/ 231 w 1305"/>
                <a:gd name="T41" fmla="*/ 57 h 115"/>
                <a:gd name="T42" fmla="*/ 5 w 1305"/>
                <a:gd name="T43" fmla="*/ 53 h 115"/>
                <a:gd name="T44" fmla="*/ 282 w 1305"/>
                <a:gd name="T45" fmla="*/ 56 h 115"/>
                <a:gd name="T46" fmla="*/ 333 w 1305"/>
                <a:gd name="T47" fmla="*/ 34 h 115"/>
                <a:gd name="T48" fmla="*/ 283 w 1305"/>
                <a:gd name="T49" fmla="*/ 108 h 115"/>
                <a:gd name="T50" fmla="*/ 316 w 1305"/>
                <a:gd name="T51" fmla="*/ 68 h 115"/>
                <a:gd name="T52" fmla="*/ 351 w 1305"/>
                <a:gd name="T53" fmla="*/ 31 h 115"/>
                <a:gd name="T54" fmla="*/ 450 w 1305"/>
                <a:gd name="T55" fmla="*/ 67 h 115"/>
                <a:gd name="T56" fmla="*/ 502 w 1305"/>
                <a:gd name="T57" fmla="*/ 49 h 115"/>
                <a:gd name="T58" fmla="*/ 584 w 1305"/>
                <a:gd name="T59" fmla="*/ 45 h 115"/>
                <a:gd name="T60" fmla="*/ 590 w 1305"/>
                <a:gd name="T61" fmla="*/ 89 h 115"/>
                <a:gd name="T62" fmla="*/ 791 w 1305"/>
                <a:gd name="T63" fmla="*/ 105 h 115"/>
                <a:gd name="T64" fmla="*/ 795 w 1305"/>
                <a:gd name="T65" fmla="*/ 81 h 115"/>
                <a:gd name="T66" fmla="*/ 765 w 1305"/>
                <a:gd name="T67" fmla="*/ 81 h 115"/>
                <a:gd name="T68" fmla="*/ 806 w 1305"/>
                <a:gd name="T69" fmla="*/ 46 h 115"/>
                <a:gd name="T70" fmla="*/ 979 w 1305"/>
                <a:gd name="T71" fmla="*/ 35 h 115"/>
                <a:gd name="T72" fmla="*/ 973 w 1305"/>
                <a:gd name="T73" fmla="*/ 61 h 115"/>
                <a:gd name="T74" fmla="*/ 974 w 1305"/>
                <a:gd name="T75" fmla="*/ 91 h 115"/>
                <a:gd name="T76" fmla="*/ 977 w 1305"/>
                <a:gd name="T77" fmla="*/ 69 h 115"/>
                <a:gd name="T78" fmla="*/ 984 w 1305"/>
                <a:gd name="T79" fmla="*/ 69 h 115"/>
                <a:gd name="T80" fmla="*/ 1107 w 1305"/>
                <a:gd name="T81" fmla="*/ 69 h 115"/>
                <a:gd name="T82" fmla="*/ 1111 w 1305"/>
                <a:gd name="T83" fmla="*/ 50 h 115"/>
                <a:gd name="T84" fmla="*/ 1298 w 1305"/>
                <a:gd name="T85" fmla="*/ 59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305" h="115">
                  <a:moveTo>
                    <a:pt x="1300" y="51"/>
                  </a:moveTo>
                  <a:cubicBezTo>
                    <a:pt x="1236" y="41"/>
                    <a:pt x="1172" y="32"/>
                    <a:pt x="1107" y="39"/>
                  </a:cubicBezTo>
                  <a:cubicBezTo>
                    <a:pt x="1105" y="39"/>
                    <a:pt x="1103" y="41"/>
                    <a:pt x="1103" y="43"/>
                  </a:cubicBezTo>
                  <a:cubicBezTo>
                    <a:pt x="1103" y="43"/>
                    <a:pt x="1103" y="43"/>
                    <a:pt x="1103" y="43"/>
                  </a:cubicBezTo>
                  <a:cubicBezTo>
                    <a:pt x="1087" y="33"/>
                    <a:pt x="1070" y="30"/>
                    <a:pt x="1051" y="31"/>
                  </a:cubicBezTo>
                  <a:cubicBezTo>
                    <a:pt x="1050" y="23"/>
                    <a:pt x="1049" y="16"/>
                    <a:pt x="1051" y="8"/>
                  </a:cubicBezTo>
                  <a:cubicBezTo>
                    <a:pt x="1052" y="3"/>
                    <a:pt x="1044" y="1"/>
                    <a:pt x="1043" y="6"/>
                  </a:cubicBezTo>
                  <a:cubicBezTo>
                    <a:pt x="1041" y="16"/>
                    <a:pt x="1043" y="25"/>
                    <a:pt x="1043" y="35"/>
                  </a:cubicBezTo>
                  <a:cubicBezTo>
                    <a:pt x="1043" y="37"/>
                    <a:pt x="1045" y="39"/>
                    <a:pt x="1047" y="39"/>
                  </a:cubicBezTo>
                  <a:cubicBezTo>
                    <a:pt x="1068" y="38"/>
                    <a:pt x="1085" y="41"/>
                    <a:pt x="1102" y="53"/>
                  </a:cubicBezTo>
                  <a:cubicBezTo>
                    <a:pt x="1102" y="57"/>
                    <a:pt x="1100" y="61"/>
                    <a:pt x="1100" y="65"/>
                  </a:cubicBezTo>
                  <a:cubicBezTo>
                    <a:pt x="1062" y="66"/>
                    <a:pt x="1024" y="61"/>
                    <a:pt x="987" y="61"/>
                  </a:cubicBezTo>
                  <a:cubicBezTo>
                    <a:pt x="989" y="51"/>
                    <a:pt x="988" y="41"/>
                    <a:pt x="987" y="31"/>
                  </a:cubicBezTo>
                  <a:cubicBezTo>
                    <a:pt x="987" y="29"/>
                    <a:pt x="985" y="27"/>
                    <a:pt x="983" y="27"/>
                  </a:cubicBezTo>
                  <a:cubicBezTo>
                    <a:pt x="935" y="24"/>
                    <a:pt x="887" y="11"/>
                    <a:pt x="840" y="26"/>
                  </a:cubicBezTo>
                  <a:cubicBezTo>
                    <a:pt x="819" y="32"/>
                    <a:pt x="800" y="41"/>
                    <a:pt x="780" y="49"/>
                  </a:cubicBezTo>
                  <a:cubicBezTo>
                    <a:pt x="777" y="50"/>
                    <a:pt x="774" y="51"/>
                    <a:pt x="772" y="52"/>
                  </a:cubicBezTo>
                  <a:cubicBezTo>
                    <a:pt x="772" y="52"/>
                    <a:pt x="771" y="52"/>
                    <a:pt x="771" y="52"/>
                  </a:cubicBezTo>
                  <a:cubicBezTo>
                    <a:pt x="755" y="44"/>
                    <a:pt x="739" y="38"/>
                    <a:pt x="725" y="29"/>
                  </a:cubicBezTo>
                  <a:cubicBezTo>
                    <a:pt x="711" y="19"/>
                    <a:pt x="699" y="13"/>
                    <a:pt x="683" y="9"/>
                  </a:cubicBezTo>
                  <a:cubicBezTo>
                    <a:pt x="646" y="0"/>
                    <a:pt x="606" y="6"/>
                    <a:pt x="569" y="9"/>
                  </a:cubicBezTo>
                  <a:cubicBezTo>
                    <a:pt x="564" y="9"/>
                    <a:pt x="564" y="17"/>
                    <a:pt x="569" y="17"/>
                  </a:cubicBezTo>
                  <a:cubicBezTo>
                    <a:pt x="604" y="14"/>
                    <a:pt x="639" y="10"/>
                    <a:pt x="674" y="15"/>
                  </a:cubicBezTo>
                  <a:cubicBezTo>
                    <a:pt x="691" y="18"/>
                    <a:pt x="706" y="26"/>
                    <a:pt x="720" y="35"/>
                  </a:cubicBezTo>
                  <a:cubicBezTo>
                    <a:pt x="734" y="45"/>
                    <a:pt x="750" y="50"/>
                    <a:pt x="765" y="57"/>
                  </a:cubicBezTo>
                  <a:cubicBezTo>
                    <a:pt x="760" y="62"/>
                    <a:pt x="758" y="69"/>
                    <a:pt x="757" y="79"/>
                  </a:cubicBezTo>
                  <a:cubicBezTo>
                    <a:pt x="757" y="80"/>
                    <a:pt x="757" y="80"/>
                    <a:pt x="758" y="81"/>
                  </a:cubicBezTo>
                  <a:cubicBezTo>
                    <a:pt x="703" y="84"/>
                    <a:pt x="648" y="73"/>
                    <a:pt x="593" y="80"/>
                  </a:cubicBezTo>
                  <a:cubicBezTo>
                    <a:pt x="593" y="66"/>
                    <a:pt x="593" y="51"/>
                    <a:pt x="591" y="37"/>
                  </a:cubicBezTo>
                  <a:cubicBezTo>
                    <a:pt x="590" y="32"/>
                    <a:pt x="582" y="32"/>
                    <a:pt x="583" y="37"/>
                  </a:cubicBezTo>
                  <a:cubicBezTo>
                    <a:pt x="558" y="36"/>
                    <a:pt x="533" y="37"/>
                    <a:pt x="508" y="40"/>
                  </a:cubicBezTo>
                  <a:cubicBezTo>
                    <a:pt x="494" y="42"/>
                    <a:pt x="470" y="42"/>
                    <a:pt x="458" y="51"/>
                  </a:cubicBezTo>
                  <a:cubicBezTo>
                    <a:pt x="444" y="62"/>
                    <a:pt x="435" y="59"/>
                    <a:pt x="425" y="45"/>
                  </a:cubicBezTo>
                  <a:cubicBezTo>
                    <a:pt x="421" y="38"/>
                    <a:pt x="417" y="34"/>
                    <a:pt x="409" y="31"/>
                  </a:cubicBezTo>
                  <a:cubicBezTo>
                    <a:pt x="392" y="22"/>
                    <a:pt x="370" y="23"/>
                    <a:pt x="351" y="23"/>
                  </a:cubicBezTo>
                  <a:cubicBezTo>
                    <a:pt x="351" y="23"/>
                    <a:pt x="350" y="23"/>
                    <a:pt x="350" y="23"/>
                  </a:cubicBezTo>
                  <a:cubicBezTo>
                    <a:pt x="349" y="23"/>
                    <a:pt x="348" y="23"/>
                    <a:pt x="347" y="24"/>
                  </a:cubicBezTo>
                  <a:cubicBezTo>
                    <a:pt x="344" y="25"/>
                    <a:pt x="341" y="27"/>
                    <a:pt x="339" y="29"/>
                  </a:cubicBezTo>
                  <a:cubicBezTo>
                    <a:pt x="338" y="28"/>
                    <a:pt x="338" y="28"/>
                    <a:pt x="337" y="28"/>
                  </a:cubicBezTo>
                  <a:cubicBezTo>
                    <a:pt x="323" y="22"/>
                    <a:pt x="308" y="15"/>
                    <a:pt x="297" y="28"/>
                  </a:cubicBezTo>
                  <a:cubicBezTo>
                    <a:pt x="290" y="36"/>
                    <a:pt x="287" y="43"/>
                    <a:pt x="278" y="49"/>
                  </a:cubicBezTo>
                  <a:cubicBezTo>
                    <a:pt x="263" y="57"/>
                    <a:pt x="247" y="58"/>
                    <a:pt x="231" y="57"/>
                  </a:cubicBezTo>
                  <a:cubicBezTo>
                    <a:pt x="156" y="53"/>
                    <a:pt x="80" y="54"/>
                    <a:pt x="5" y="45"/>
                  </a:cubicBezTo>
                  <a:cubicBezTo>
                    <a:pt x="0" y="44"/>
                    <a:pt x="0" y="52"/>
                    <a:pt x="5" y="53"/>
                  </a:cubicBezTo>
                  <a:cubicBezTo>
                    <a:pt x="76" y="61"/>
                    <a:pt x="148" y="59"/>
                    <a:pt x="220" y="64"/>
                  </a:cubicBezTo>
                  <a:cubicBezTo>
                    <a:pt x="242" y="66"/>
                    <a:pt x="262" y="66"/>
                    <a:pt x="282" y="56"/>
                  </a:cubicBezTo>
                  <a:cubicBezTo>
                    <a:pt x="289" y="52"/>
                    <a:pt x="294" y="47"/>
                    <a:pt x="298" y="40"/>
                  </a:cubicBezTo>
                  <a:cubicBezTo>
                    <a:pt x="308" y="26"/>
                    <a:pt x="317" y="27"/>
                    <a:pt x="333" y="34"/>
                  </a:cubicBezTo>
                  <a:cubicBezTo>
                    <a:pt x="324" y="42"/>
                    <a:pt x="318" y="52"/>
                    <a:pt x="311" y="61"/>
                  </a:cubicBezTo>
                  <a:cubicBezTo>
                    <a:pt x="301" y="75"/>
                    <a:pt x="289" y="91"/>
                    <a:pt x="283" y="108"/>
                  </a:cubicBezTo>
                  <a:cubicBezTo>
                    <a:pt x="281" y="113"/>
                    <a:pt x="289" y="115"/>
                    <a:pt x="291" y="110"/>
                  </a:cubicBezTo>
                  <a:cubicBezTo>
                    <a:pt x="296" y="95"/>
                    <a:pt x="307" y="81"/>
                    <a:pt x="316" y="68"/>
                  </a:cubicBezTo>
                  <a:cubicBezTo>
                    <a:pt x="325" y="55"/>
                    <a:pt x="336" y="39"/>
                    <a:pt x="350" y="31"/>
                  </a:cubicBezTo>
                  <a:cubicBezTo>
                    <a:pt x="351" y="31"/>
                    <a:pt x="351" y="31"/>
                    <a:pt x="351" y="31"/>
                  </a:cubicBezTo>
                  <a:cubicBezTo>
                    <a:pt x="376" y="31"/>
                    <a:pt x="406" y="30"/>
                    <a:pt x="421" y="53"/>
                  </a:cubicBezTo>
                  <a:cubicBezTo>
                    <a:pt x="428" y="63"/>
                    <a:pt x="437" y="69"/>
                    <a:pt x="450" y="67"/>
                  </a:cubicBezTo>
                  <a:cubicBezTo>
                    <a:pt x="454" y="66"/>
                    <a:pt x="457" y="62"/>
                    <a:pt x="460" y="60"/>
                  </a:cubicBezTo>
                  <a:cubicBezTo>
                    <a:pt x="470" y="51"/>
                    <a:pt x="490" y="51"/>
                    <a:pt x="502" y="49"/>
                  </a:cubicBezTo>
                  <a:cubicBezTo>
                    <a:pt x="529" y="45"/>
                    <a:pt x="556" y="44"/>
                    <a:pt x="583" y="45"/>
                  </a:cubicBezTo>
                  <a:cubicBezTo>
                    <a:pt x="583" y="45"/>
                    <a:pt x="583" y="45"/>
                    <a:pt x="584" y="45"/>
                  </a:cubicBezTo>
                  <a:cubicBezTo>
                    <a:pt x="585" y="58"/>
                    <a:pt x="585" y="72"/>
                    <a:pt x="585" y="85"/>
                  </a:cubicBezTo>
                  <a:cubicBezTo>
                    <a:pt x="585" y="88"/>
                    <a:pt x="588" y="89"/>
                    <a:pt x="590" y="89"/>
                  </a:cubicBezTo>
                  <a:cubicBezTo>
                    <a:pt x="656" y="78"/>
                    <a:pt x="722" y="97"/>
                    <a:pt x="788" y="86"/>
                  </a:cubicBezTo>
                  <a:cubicBezTo>
                    <a:pt x="789" y="92"/>
                    <a:pt x="790" y="98"/>
                    <a:pt x="791" y="105"/>
                  </a:cubicBezTo>
                  <a:cubicBezTo>
                    <a:pt x="792" y="110"/>
                    <a:pt x="800" y="110"/>
                    <a:pt x="799" y="105"/>
                  </a:cubicBezTo>
                  <a:cubicBezTo>
                    <a:pt x="798" y="97"/>
                    <a:pt x="796" y="89"/>
                    <a:pt x="795" y="81"/>
                  </a:cubicBezTo>
                  <a:cubicBezTo>
                    <a:pt x="795" y="78"/>
                    <a:pt x="793" y="77"/>
                    <a:pt x="790" y="77"/>
                  </a:cubicBezTo>
                  <a:cubicBezTo>
                    <a:pt x="782" y="79"/>
                    <a:pt x="773" y="80"/>
                    <a:pt x="765" y="81"/>
                  </a:cubicBezTo>
                  <a:cubicBezTo>
                    <a:pt x="765" y="80"/>
                    <a:pt x="765" y="80"/>
                    <a:pt x="765" y="79"/>
                  </a:cubicBezTo>
                  <a:cubicBezTo>
                    <a:pt x="766" y="58"/>
                    <a:pt x="789" y="53"/>
                    <a:pt x="806" y="46"/>
                  </a:cubicBezTo>
                  <a:cubicBezTo>
                    <a:pt x="823" y="40"/>
                    <a:pt x="839" y="34"/>
                    <a:pt x="857" y="29"/>
                  </a:cubicBezTo>
                  <a:cubicBezTo>
                    <a:pt x="896" y="19"/>
                    <a:pt x="940" y="31"/>
                    <a:pt x="979" y="35"/>
                  </a:cubicBezTo>
                  <a:cubicBezTo>
                    <a:pt x="980" y="44"/>
                    <a:pt x="980" y="52"/>
                    <a:pt x="978" y="61"/>
                  </a:cubicBezTo>
                  <a:cubicBezTo>
                    <a:pt x="977" y="61"/>
                    <a:pt x="975" y="61"/>
                    <a:pt x="973" y="61"/>
                  </a:cubicBezTo>
                  <a:cubicBezTo>
                    <a:pt x="971" y="61"/>
                    <a:pt x="969" y="63"/>
                    <a:pt x="969" y="65"/>
                  </a:cubicBezTo>
                  <a:cubicBezTo>
                    <a:pt x="968" y="74"/>
                    <a:pt x="968" y="83"/>
                    <a:pt x="974" y="91"/>
                  </a:cubicBezTo>
                  <a:cubicBezTo>
                    <a:pt x="976" y="95"/>
                    <a:pt x="983" y="91"/>
                    <a:pt x="980" y="87"/>
                  </a:cubicBezTo>
                  <a:cubicBezTo>
                    <a:pt x="977" y="81"/>
                    <a:pt x="976" y="75"/>
                    <a:pt x="977" y="69"/>
                  </a:cubicBezTo>
                  <a:cubicBezTo>
                    <a:pt x="977" y="69"/>
                    <a:pt x="977" y="69"/>
                    <a:pt x="977" y="69"/>
                  </a:cubicBezTo>
                  <a:cubicBezTo>
                    <a:pt x="979" y="71"/>
                    <a:pt x="983" y="72"/>
                    <a:pt x="984" y="69"/>
                  </a:cubicBezTo>
                  <a:cubicBezTo>
                    <a:pt x="1024" y="69"/>
                    <a:pt x="1063" y="74"/>
                    <a:pt x="1103" y="73"/>
                  </a:cubicBezTo>
                  <a:cubicBezTo>
                    <a:pt x="1105" y="73"/>
                    <a:pt x="1107" y="71"/>
                    <a:pt x="1107" y="69"/>
                  </a:cubicBezTo>
                  <a:cubicBezTo>
                    <a:pt x="1108" y="63"/>
                    <a:pt x="1109" y="58"/>
                    <a:pt x="1110" y="53"/>
                  </a:cubicBezTo>
                  <a:cubicBezTo>
                    <a:pt x="1111" y="52"/>
                    <a:pt x="1111" y="51"/>
                    <a:pt x="1111" y="50"/>
                  </a:cubicBezTo>
                  <a:cubicBezTo>
                    <a:pt x="1111" y="49"/>
                    <a:pt x="1111" y="48"/>
                    <a:pt x="1111" y="47"/>
                  </a:cubicBezTo>
                  <a:cubicBezTo>
                    <a:pt x="1174" y="40"/>
                    <a:pt x="1236" y="49"/>
                    <a:pt x="1298" y="59"/>
                  </a:cubicBezTo>
                  <a:cubicBezTo>
                    <a:pt x="1303" y="60"/>
                    <a:pt x="1305" y="52"/>
                    <a:pt x="1300" y="51"/>
                  </a:cubicBezTo>
                  <a:close/>
                </a:path>
              </a:pathLst>
            </a:custGeom>
            <a:grpFill/>
            <a:ln w="9525">
              <a:solidFill>
                <a:schemeClr val="tx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ea typeface="한컴 윤체 M" panose="02020603020101020101" pitchFamily="18" charset="-127"/>
              </a:endParaRPr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6462362" y="3680521"/>
            <a:ext cx="38715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한컴 윤체 M" panose="02020603020101020101" pitchFamily="18" charset="-127"/>
                <a:ea typeface="한컴 윤체 M" panose="02020603020101020101" pitchFamily="18" charset="-127"/>
              </a:rPr>
              <a:t>부제목</a:t>
            </a:r>
            <a:r>
              <a:rPr lang="ko-KR" alt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한컴 윤체 M" panose="02020603020101020101" pitchFamily="18" charset="-127"/>
                <a:ea typeface="한컴 윤체 M" panose="02020603020101020101" pitchFamily="18" charset="-127"/>
              </a:rPr>
              <a:t>을 입력하세요</a:t>
            </a:r>
            <a:endParaRPr lang="ko-KR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한컴 윤체 M" panose="02020603020101020101" pitchFamily="18" charset="-127"/>
              <a:ea typeface="한컴 윤체 M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26153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5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직사각형 104"/>
          <p:cNvSpPr/>
          <p:nvPr/>
        </p:nvSpPr>
        <p:spPr>
          <a:xfrm>
            <a:off x="8643864" y="669992"/>
            <a:ext cx="3117658" cy="36000"/>
          </a:xfrm>
          <a:prstGeom prst="rect">
            <a:avLst/>
          </a:prstGeom>
          <a:solidFill>
            <a:schemeClr val="tx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ea typeface="한컴 윤체 M" panose="02020603020101020101" pitchFamily="18" charset="-127"/>
            </a:endParaRPr>
          </a:p>
        </p:txBody>
      </p:sp>
      <p:grpSp>
        <p:nvGrpSpPr>
          <p:cNvPr id="89" name="그룹 33"/>
          <p:cNvGrpSpPr/>
          <p:nvPr/>
        </p:nvGrpSpPr>
        <p:grpSpPr>
          <a:xfrm>
            <a:off x="5427639" y="1248429"/>
            <a:ext cx="6142062" cy="2300087"/>
            <a:chOff x="1071538" y="642918"/>
            <a:chExt cx="6867549" cy="2571768"/>
          </a:xfrm>
        </p:grpSpPr>
        <p:sp>
          <p:nvSpPr>
            <p:cNvPr id="90" name="대각선 방향의 모서리가 둥근 사각형 89"/>
            <p:cNvSpPr/>
            <p:nvPr/>
          </p:nvSpPr>
          <p:spPr>
            <a:xfrm flipH="1">
              <a:off x="1142976" y="866757"/>
              <a:ext cx="6624000" cy="2347929"/>
            </a:xfrm>
            <a:prstGeom prst="round2DiagRect">
              <a:avLst/>
            </a:prstGeom>
            <a:solidFill>
              <a:schemeClr val="bg1">
                <a:lumMod val="50000"/>
                <a:lumOff val="50000"/>
                <a:alpha val="59000"/>
              </a:schemeClr>
            </a:solidFill>
            <a:ln w="190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한컴 윤체 M" panose="02020603020101020101" pitchFamily="18" charset="-127"/>
                <a:ea typeface="한컴 윤체 M" panose="02020603020101020101" pitchFamily="18" charset="-127"/>
              </a:endParaRPr>
            </a:p>
          </p:txBody>
        </p:sp>
        <p:sp>
          <p:nvSpPr>
            <p:cNvPr id="96" name="대각선 방향의 모서리가 둥근 사각형 95"/>
            <p:cNvSpPr/>
            <p:nvPr/>
          </p:nvSpPr>
          <p:spPr>
            <a:xfrm flipH="1">
              <a:off x="1504734" y="1027607"/>
              <a:ext cx="5947462" cy="1844654"/>
            </a:xfrm>
            <a:prstGeom prst="round2DiagRect">
              <a:avLst/>
            </a:prstGeom>
            <a:solidFill>
              <a:schemeClr val="bg1">
                <a:lumMod val="50000"/>
                <a:lumOff val="50000"/>
                <a:alpha val="59000"/>
              </a:schemeClr>
            </a:solidFill>
            <a:ln w="190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한컴 윤체 M" panose="02020603020101020101" pitchFamily="18" charset="-127"/>
                <a:ea typeface="한컴 윤체 M" panose="02020603020101020101" pitchFamily="18" charset="-127"/>
              </a:endParaRPr>
            </a:p>
          </p:txBody>
        </p:sp>
        <p:sp>
          <p:nvSpPr>
            <p:cNvPr id="92" name="오각형 91"/>
            <p:cNvSpPr/>
            <p:nvPr/>
          </p:nvSpPr>
          <p:spPr>
            <a:xfrm>
              <a:off x="1071538" y="642918"/>
              <a:ext cx="1857388" cy="571504"/>
            </a:xfrm>
            <a:prstGeom prst="homePlate">
              <a:avLst/>
            </a:prstGeom>
            <a:solidFill>
              <a:srgbClr val="FBC221"/>
            </a:solidFill>
            <a:ln w="3175" cap="flat" cmpd="sng" algn="ctr">
              <a:noFill/>
              <a:prstDash val="sysDot"/>
            </a:ln>
            <a:effectLst>
              <a:outerShdw blurRad="107950" dist="12700" dir="5400000" algn="ctr">
                <a:srgbClr val="000000"/>
              </a:outerShdw>
              <a:reflection blurRad="6350" stA="52000" endA="300" endPos="35000" dir="5400000" sy="-100000" algn="bl" rotWithShape="0"/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00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한컴 윤체 M" panose="02020603020101020101" pitchFamily="18" charset="-127"/>
                <a:ea typeface="한컴 윤체 M" panose="02020603020101020101" pitchFamily="18" charset="-127"/>
              </a:endParaRPr>
            </a:p>
          </p:txBody>
        </p:sp>
        <p:sp>
          <p:nvSpPr>
            <p:cNvPr id="93" name="AutoShape 78"/>
            <p:cNvSpPr>
              <a:spLocks noChangeArrowheads="1"/>
            </p:cNvSpPr>
            <p:nvPr/>
          </p:nvSpPr>
          <p:spPr bwMode="auto">
            <a:xfrm>
              <a:off x="1100114" y="678625"/>
              <a:ext cx="1728000" cy="428628"/>
            </a:xfrm>
            <a:prstGeom prst="homePlate">
              <a:avLst/>
            </a:prstGeom>
            <a:gradFill rotWithShape="1">
              <a:gsLst>
                <a:gs pos="0">
                  <a:srgbClr val="FFFFFF">
                    <a:alpha val="39000"/>
                  </a:srgbClr>
                </a:gs>
                <a:gs pos="100000">
                  <a:srgbClr val="FFFFFF">
                    <a:gamma/>
                    <a:tint val="0"/>
                    <a:invGamma/>
                    <a:alpha val="0"/>
                  </a:srgbClr>
                </a:gs>
              </a:gsLst>
              <a:lin ang="540000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1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한컴 윤체 M" panose="02020603020101020101" pitchFamily="18" charset="-127"/>
                <a:ea typeface="한컴 윤체 M" panose="02020603020101020101" pitchFamily="18" charset="-127"/>
              </a:endParaRP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1314426" y="671668"/>
              <a:ext cx="1500198" cy="447370"/>
            </a:xfrm>
            <a:prstGeom prst="homePlate">
              <a:avLst>
                <a:gd name="adj" fmla="val 0"/>
              </a:avLst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200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한컴 윤체 M" panose="02020603020101020101" pitchFamily="18" charset="-127"/>
                  <a:ea typeface="한컴 윤체 M" panose="02020603020101020101" pitchFamily="18" charset="-127"/>
                </a:rPr>
                <a:t>학습목표</a:t>
              </a:r>
            </a:p>
          </p:txBody>
        </p:sp>
        <p:sp>
          <p:nvSpPr>
            <p:cNvPr id="95" name="Rectangle 11"/>
            <p:cNvSpPr>
              <a:spLocks noChangeArrowheads="1"/>
            </p:cNvSpPr>
            <p:nvPr/>
          </p:nvSpPr>
          <p:spPr bwMode="auto">
            <a:xfrm>
              <a:off x="2000232" y="1355755"/>
              <a:ext cx="5938855" cy="1285884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vert="horz" wrap="square" lIns="291495" tIns="286905" rIns="291495" bIns="286905" numCol="1" anchor="ctr" anchorCtr="0" compatLnSpc="1">
              <a:prstTxWarp prst="textNoShape">
                <a:avLst/>
              </a:prstTxWarp>
            </a:bodyPr>
            <a:lstStyle/>
            <a:p>
              <a:pPr marL="285750" lvl="0" indent="-285750" fontAlgn="base" latinLnBrk="0">
                <a:spcBef>
                  <a:spcPts val="8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</a:pPr>
              <a:r>
                <a:rPr kumimoji="1" lang="ko-KR" altLang="en-US" kern="0" dirty="0" smtClean="0">
                  <a:latin typeface="한컴 윤체 M" panose="02020603020101020101" pitchFamily="18" charset="-127"/>
                  <a:ea typeface="한컴 윤체 M" panose="02020603020101020101" pitchFamily="18" charset="-127"/>
                </a:rPr>
                <a:t>이곳에 </a:t>
              </a:r>
              <a:r>
                <a:rPr kumimoji="1" lang="ko-KR" altLang="en-US" kern="0" dirty="0">
                  <a:latin typeface="한컴 윤체 M" panose="02020603020101020101" pitchFamily="18" charset="-127"/>
                  <a:ea typeface="한컴 윤체 M" panose="02020603020101020101" pitchFamily="18" charset="-127"/>
                </a:rPr>
                <a:t>학습 목표를 적어 주십시오</a:t>
              </a:r>
              <a:r>
                <a:rPr kumimoji="1" lang="en-US" altLang="ko-KR" kern="0" dirty="0">
                  <a:latin typeface="한컴 윤체 M" panose="02020603020101020101" pitchFamily="18" charset="-127"/>
                  <a:ea typeface="한컴 윤체 M" panose="02020603020101020101" pitchFamily="18" charset="-127"/>
                </a:rPr>
                <a:t>.</a:t>
              </a:r>
            </a:p>
            <a:p>
              <a:pPr marL="285750" lvl="0" indent="-285750" fontAlgn="base" latinLnBrk="0">
                <a:spcBef>
                  <a:spcPts val="8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</a:pPr>
              <a:r>
                <a:rPr kumimoji="1" lang="ko-KR" altLang="en-US" kern="0" dirty="0">
                  <a:latin typeface="한컴 윤체 M" panose="02020603020101020101" pitchFamily="18" charset="-127"/>
                  <a:ea typeface="한컴 윤체 M" panose="02020603020101020101" pitchFamily="18" charset="-127"/>
                </a:rPr>
                <a:t>이곳에 학습 목표를 적어 주십시오</a:t>
              </a:r>
              <a:r>
                <a:rPr kumimoji="1" lang="en-US" altLang="ko-KR" kern="0" dirty="0">
                  <a:latin typeface="한컴 윤체 M" panose="02020603020101020101" pitchFamily="18" charset="-127"/>
                  <a:ea typeface="한컴 윤체 M" panose="02020603020101020101" pitchFamily="18" charset="-127"/>
                </a:rPr>
                <a:t>.</a:t>
              </a:r>
            </a:p>
            <a:p>
              <a:pPr marL="285750" lvl="0" indent="-285750" fontAlgn="base" latinLnBrk="0">
                <a:spcBef>
                  <a:spcPts val="8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</a:pPr>
              <a:r>
                <a:rPr kumimoji="1" lang="ko-KR" altLang="en-US" kern="0" dirty="0">
                  <a:latin typeface="한컴 윤체 M" panose="02020603020101020101" pitchFamily="18" charset="-127"/>
                  <a:ea typeface="한컴 윤체 M" panose="02020603020101020101" pitchFamily="18" charset="-127"/>
                </a:rPr>
                <a:t>이곳에 학습 목표를 적어 주십시오</a:t>
              </a:r>
              <a:r>
                <a:rPr kumimoji="1" lang="en-US" altLang="ko-KR" kern="0" dirty="0">
                  <a:latin typeface="한컴 윤체 M" panose="02020603020101020101" pitchFamily="18" charset="-127"/>
                  <a:ea typeface="한컴 윤체 M" panose="02020603020101020101" pitchFamily="18" charset="-127"/>
                </a:rPr>
                <a:t>.</a:t>
              </a:r>
            </a:p>
          </p:txBody>
        </p:sp>
      </p:grpSp>
      <p:grpSp>
        <p:nvGrpSpPr>
          <p:cNvPr id="97" name="그룹 33"/>
          <p:cNvGrpSpPr/>
          <p:nvPr/>
        </p:nvGrpSpPr>
        <p:grpSpPr>
          <a:xfrm>
            <a:off x="5427639" y="4049686"/>
            <a:ext cx="6142062" cy="2300087"/>
            <a:chOff x="1071538" y="642918"/>
            <a:chExt cx="6867549" cy="2571768"/>
          </a:xfrm>
        </p:grpSpPr>
        <p:sp>
          <p:nvSpPr>
            <p:cNvPr id="98" name="대각선 방향의 모서리가 둥근 사각형 97"/>
            <p:cNvSpPr/>
            <p:nvPr/>
          </p:nvSpPr>
          <p:spPr>
            <a:xfrm flipH="1">
              <a:off x="1142976" y="866757"/>
              <a:ext cx="6624000" cy="2347929"/>
            </a:xfrm>
            <a:prstGeom prst="round2DiagRect">
              <a:avLst/>
            </a:prstGeom>
            <a:solidFill>
              <a:schemeClr val="bg1">
                <a:lumMod val="50000"/>
                <a:lumOff val="50000"/>
                <a:alpha val="59000"/>
              </a:schemeClr>
            </a:solidFill>
            <a:ln w="190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한컴 윤체 M" panose="02020603020101020101" pitchFamily="18" charset="-127"/>
                <a:ea typeface="한컴 윤체 M" panose="02020603020101020101" pitchFamily="18" charset="-127"/>
              </a:endParaRPr>
            </a:p>
          </p:txBody>
        </p:sp>
        <p:sp>
          <p:nvSpPr>
            <p:cNvPr id="99" name="대각선 방향의 모서리가 둥근 사각형 98"/>
            <p:cNvSpPr/>
            <p:nvPr/>
          </p:nvSpPr>
          <p:spPr>
            <a:xfrm flipH="1">
              <a:off x="1504734" y="1027607"/>
              <a:ext cx="5947462" cy="1844654"/>
            </a:xfrm>
            <a:prstGeom prst="round2DiagRect">
              <a:avLst/>
            </a:prstGeom>
            <a:solidFill>
              <a:schemeClr val="bg1">
                <a:lumMod val="50000"/>
                <a:lumOff val="50000"/>
                <a:alpha val="59000"/>
              </a:schemeClr>
            </a:solidFill>
            <a:ln w="190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한컴 윤체 M" panose="02020603020101020101" pitchFamily="18" charset="-127"/>
                <a:ea typeface="한컴 윤체 M" panose="02020603020101020101" pitchFamily="18" charset="-127"/>
              </a:endParaRPr>
            </a:p>
          </p:txBody>
        </p:sp>
        <p:sp>
          <p:nvSpPr>
            <p:cNvPr id="100" name="오각형 99"/>
            <p:cNvSpPr/>
            <p:nvPr/>
          </p:nvSpPr>
          <p:spPr>
            <a:xfrm>
              <a:off x="1071538" y="642918"/>
              <a:ext cx="1857388" cy="571504"/>
            </a:xfrm>
            <a:prstGeom prst="homePlate">
              <a:avLst/>
            </a:prstGeom>
            <a:solidFill>
              <a:srgbClr val="FBC221"/>
            </a:solidFill>
            <a:ln w="3175" cap="flat" cmpd="sng" algn="ctr">
              <a:noFill/>
              <a:prstDash val="sysDot"/>
            </a:ln>
            <a:effectLst>
              <a:outerShdw blurRad="107950" dist="12700" dir="5400000" algn="ctr">
                <a:srgbClr val="000000"/>
              </a:outerShdw>
              <a:reflection blurRad="6350" stA="52000" endA="300" endPos="35000" dir="5400000" sy="-100000" algn="bl" rotWithShape="0"/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rtlCol="0" anchor="ctr"/>
            <a:lstStyle/>
            <a:p>
              <a:pPr algn="ctr" fontAlgn="base" latinLnBrk="0">
                <a:spcBef>
                  <a:spcPct val="0"/>
                </a:spcBef>
                <a:spcAft>
                  <a:spcPct val="0"/>
                </a:spcAft>
              </a:pPr>
              <a:endParaRPr lang="ko-KR" altLang="en-US" sz="2000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한컴 윤체 M" panose="02020603020101020101" pitchFamily="18" charset="-127"/>
                <a:ea typeface="한컴 윤체 M" panose="02020603020101020101" pitchFamily="18" charset="-127"/>
              </a:endParaRPr>
            </a:p>
          </p:txBody>
        </p:sp>
        <p:sp>
          <p:nvSpPr>
            <p:cNvPr id="101" name="AutoShape 78"/>
            <p:cNvSpPr>
              <a:spLocks noChangeArrowheads="1"/>
            </p:cNvSpPr>
            <p:nvPr/>
          </p:nvSpPr>
          <p:spPr bwMode="auto">
            <a:xfrm>
              <a:off x="1100114" y="678625"/>
              <a:ext cx="1728000" cy="428628"/>
            </a:xfrm>
            <a:prstGeom prst="homePlate">
              <a:avLst/>
            </a:prstGeom>
            <a:gradFill rotWithShape="1">
              <a:gsLst>
                <a:gs pos="0">
                  <a:srgbClr val="FFFFFF">
                    <a:alpha val="39000"/>
                  </a:srgbClr>
                </a:gs>
                <a:gs pos="100000">
                  <a:srgbClr val="FFFFFF">
                    <a:gamma/>
                    <a:tint val="0"/>
                    <a:invGamma/>
                    <a:alpha val="0"/>
                  </a:srgbClr>
                </a:gs>
              </a:gsLst>
              <a:lin ang="540000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1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한컴 윤체 M" panose="02020603020101020101" pitchFamily="18" charset="-127"/>
                <a:ea typeface="한컴 윤체 M" panose="02020603020101020101" pitchFamily="18" charset="-127"/>
              </a:endParaRP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1314426" y="671668"/>
              <a:ext cx="1500198" cy="447370"/>
            </a:xfrm>
            <a:prstGeom prst="homePlate">
              <a:avLst>
                <a:gd name="adj" fmla="val 0"/>
              </a:avLst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200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한컴 윤체 M" panose="02020603020101020101" pitchFamily="18" charset="-127"/>
                  <a:ea typeface="한컴 윤체 M" panose="02020603020101020101" pitchFamily="18" charset="-127"/>
                </a:rPr>
                <a:t>학습내용</a:t>
              </a:r>
            </a:p>
          </p:txBody>
        </p:sp>
        <p:sp>
          <p:nvSpPr>
            <p:cNvPr id="103" name="Rectangle 11"/>
            <p:cNvSpPr>
              <a:spLocks noChangeArrowheads="1"/>
            </p:cNvSpPr>
            <p:nvPr/>
          </p:nvSpPr>
          <p:spPr bwMode="auto">
            <a:xfrm>
              <a:off x="2000232" y="1355755"/>
              <a:ext cx="5938855" cy="1285884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vert="horz" wrap="square" lIns="291495" tIns="286905" rIns="291495" bIns="286905" numCol="1" anchor="ctr" anchorCtr="0" compatLnSpc="1">
              <a:prstTxWarp prst="textNoShape">
                <a:avLst/>
              </a:prstTxWarp>
            </a:bodyPr>
            <a:lstStyle/>
            <a:p>
              <a:pPr marL="285750" lvl="0" indent="-285750" fontAlgn="base" latinLnBrk="0">
                <a:spcBef>
                  <a:spcPts val="8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</a:pPr>
              <a:r>
                <a:rPr kumimoji="1" lang="ko-KR" altLang="en-US" kern="0" dirty="0" smtClean="0">
                  <a:latin typeface="한컴 윤체 M" panose="02020603020101020101" pitchFamily="18" charset="-127"/>
                  <a:ea typeface="한컴 윤체 M" panose="02020603020101020101" pitchFamily="18" charset="-127"/>
                </a:rPr>
                <a:t>이곳에 </a:t>
              </a:r>
              <a:r>
                <a:rPr kumimoji="1" lang="ko-KR" altLang="en-US" kern="0" dirty="0">
                  <a:latin typeface="한컴 윤체 M" panose="02020603020101020101" pitchFamily="18" charset="-127"/>
                  <a:ea typeface="한컴 윤체 M" panose="02020603020101020101" pitchFamily="18" charset="-127"/>
                </a:rPr>
                <a:t>학습 </a:t>
              </a:r>
              <a:r>
                <a:rPr kumimoji="1" lang="ko-KR" altLang="en-US" kern="0" dirty="0" smtClean="0">
                  <a:latin typeface="한컴 윤체 M" panose="02020603020101020101" pitchFamily="18" charset="-127"/>
                  <a:ea typeface="한컴 윤체 M" panose="02020603020101020101" pitchFamily="18" charset="-127"/>
                </a:rPr>
                <a:t>내용을 </a:t>
              </a:r>
              <a:r>
                <a:rPr kumimoji="1" lang="ko-KR" altLang="en-US" kern="0" dirty="0">
                  <a:latin typeface="한컴 윤체 M" panose="02020603020101020101" pitchFamily="18" charset="-127"/>
                  <a:ea typeface="한컴 윤체 M" panose="02020603020101020101" pitchFamily="18" charset="-127"/>
                </a:rPr>
                <a:t>적어 주십시오</a:t>
              </a:r>
              <a:r>
                <a:rPr kumimoji="1" lang="en-US" altLang="ko-KR" kern="0" dirty="0">
                  <a:latin typeface="한컴 윤체 M" panose="02020603020101020101" pitchFamily="18" charset="-127"/>
                  <a:ea typeface="한컴 윤체 M" panose="02020603020101020101" pitchFamily="18" charset="-127"/>
                </a:rPr>
                <a:t>.</a:t>
              </a:r>
            </a:p>
            <a:p>
              <a:pPr marL="285750" lvl="0" indent="-285750" fontAlgn="base" latinLnBrk="0">
                <a:spcBef>
                  <a:spcPts val="8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</a:pPr>
              <a:r>
                <a:rPr kumimoji="1" lang="ko-KR" altLang="en-US" kern="0" dirty="0">
                  <a:latin typeface="한컴 윤체 M" panose="02020603020101020101" pitchFamily="18" charset="-127"/>
                  <a:ea typeface="한컴 윤체 M" panose="02020603020101020101" pitchFamily="18" charset="-127"/>
                </a:rPr>
                <a:t>이곳에 학습 </a:t>
              </a:r>
              <a:r>
                <a:rPr kumimoji="1" lang="ko-KR" altLang="en-US" kern="0" dirty="0" smtClean="0">
                  <a:latin typeface="한컴 윤체 M" panose="02020603020101020101" pitchFamily="18" charset="-127"/>
                  <a:ea typeface="한컴 윤체 M" panose="02020603020101020101" pitchFamily="18" charset="-127"/>
                </a:rPr>
                <a:t>내용을 </a:t>
              </a:r>
              <a:r>
                <a:rPr kumimoji="1" lang="ko-KR" altLang="en-US" kern="0" dirty="0">
                  <a:latin typeface="한컴 윤체 M" panose="02020603020101020101" pitchFamily="18" charset="-127"/>
                  <a:ea typeface="한컴 윤체 M" panose="02020603020101020101" pitchFamily="18" charset="-127"/>
                </a:rPr>
                <a:t>적어 주십시오</a:t>
              </a:r>
              <a:r>
                <a:rPr kumimoji="1" lang="en-US" altLang="ko-KR" kern="0" dirty="0">
                  <a:latin typeface="한컴 윤체 M" panose="02020603020101020101" pitchFamily="18" charset="-127"/>
                  <a:ea typeface="한컴 윤체 M" panose="02020603020101020101" pitchFamily="18" charset="-127"/>
                </a:rPr>
                <a:t>.</a:t>
              </a:r>
            </a:p>
            <a:p>
              <a:pPr marL="285750" lvl="0" indent="-285750" fontAlgn="base" latinLnBrk="0">
                <a:spcBef>
                  <a:spcPts val="8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</a:pPr>
              <a:r>
                <a:rPr kumimoji="1" lang="ko-KR" altLang="en-US" kern="0" dirty="0">
                  <a:latin typeface="한컴 윤체 M" panose="02020603020101020101" pitchFamily="18" charset="-127"/>
                  <a:ea typeface="한컴 윤체 M" panose="02020603020101020101" pitchFamily="18" charset="-127"/>
                </a:rPr>
                <a:t>이곳에 학습 </a:t>
              </a:r>
              <a:r>
                <a:rPr kumimoji="1" lang="ko-KR" altLang="en-US" kern="0" dirty="0" smtClean="0">
                  <a:latin typeface="한컴 윤체 M" panose="02020603020101020101" pitchFamily="18" charset="-127"/>
                  <a:ea typeface="한컴 윤체 M" panose="02020603020101020101" pitchFamily="18" charset="-127"/>
                </a:rPr>
                <a:t>내용을 </a:t>
              </a:r>
              <a:r>
                <a:rPr kumimoji="1" lang="ko-KR" altLang="en-US" kern="0" dirty="0">
                  <a:latin typeface="한컴 윤체 M" panose="02020603020101020101" pitchFamily="18" charset="-127"/>
                  <a:ea typeface="한컴 윤체 M" panose="02020603020101020101" pitchFamily="18" charset="-127"/>
                </a:rPr>
                <a:t>적어 주십시오</a:t>
              </a:r>
              <a:r>
                <a:rPr kumimoji="1" lang="en-US" altLang="ko-KR" kern="0" dirty="0">
                  <a:latin typeface="한컴 윤체 M" panose="02020603020101020101" pitchFamily="18" charset="-127"/>
                  <a:ea typeface="한컴 윤체 M" panose="02020603020101020101" pitchFamily="18" charset="-127"/>
                </a:rPr>
                <a:t>.</a:t>
              </a:r>
            </a:p>
          </p:txBody>
        </p:sp>
      </p:grpSp>
      <p:sp>
        <p:nvSpPr>
          <p:cNvPr id="104" name="Freeform 20"/>
          <p:cNvSpPr>
            <a:spLocks/>
          </p:cNvSpPr>
          <p:nvPr/>
        </p:nvSpPr>
        <p:spPr bwMode="auto">
          <a:xfrm>
            <a:off x="11569701" y="88901"/>
            <a:ext cx="538554" cy="606492"/>
          </a:xfrm>
          <a:custGeom>
            <a:avLst/>
            <a:gdLst>
              <a:gd name="T0" fmla="*/ 1595 w 1633"/>
              <a:gd name="T1" fmla="*/ 83 h 1839"/>
              <a:gd name="T2" fmla="*/ 1504 w 1633"/>
              <a:gd name="T3" fmla="*/ 236 h 1839"/>
              <a:gd name="T4" fmla="*/ 1382 w 1633"/>
              <a:gd name="T5" fmla="*/ 407 h 1839"/>
              <a:gd name="T6" fmla="*/ 1238 w 1633"/>
              <a:gd name="T7" fmla="*/ 584 h 1839"/>
              <a:gd name="T8" fmla="*/ 1081 w 1633"/>
              <a:gd name="T9" fmla="*/ 751 h 1839"/>
              <a:gd name="T10" fmla="*/ 982 w 1633"/>
              <a:gd name="T11" fmla="*/ 842 h 1839"/>
              <a:gd name="T12" fmla="*/ 831 w 1633"/>
              <a:gd name="T13" fmla="*/ 959 h 1839"/>
              <a:gd name="T14" fmla="*/ 692 w 1633"/>
              <a:gd name="T15" fmla="*/ 1030 h 1839"/>
              <a:gd name="T16" fmla="*/ 631 w 1633"/>
              <a:gd name="T17" fmla="*/ 1049 h 1839"/>
              <a:gd name="T18" fmla="*/ 670 w 1633"/>
              <a:gd name="T19" fmla="*/ 1064 h 1839"/>
              <a:gd name="T20" fmla="*/ 680 w 1633"/>
              <a:gd name="T21" fmla="*/ 1075 h 1839"/>
              <a:gd name="T22" fmla="*/ 623 w 1633"/>
              <a:gd name="T23" fmla="*/ 1087 h 1839"/>
              <a:gd name="T24" fmla="*/ 555 w 1633"/>
              <a:gd name="T25" fmla="*/ 1068 h 1839"/>
              <a:gd name="T26" fmla="*/ 577 w 1633"/>
              <a:gd name="T27" fmla="*/ 1282 h 1839"/>
              <a:gd name="T28" fmla="*/ 670 w 1633"/>
              <a:gd name="T29" fmla="*/ 1294 h 1839"/>
              <a:gd name="T30" fmla="*/ 710 w 1633"/>
              <a:gd name="T31" fmla="*/ 1352 h 1839"/>
              <a:gd name="T32" fmla="*/ 711 w 1633"/>
              <a:gd name="T33" fmla="*/ 1764 h 1839"/>
              <a:gd name="T34" fmla="*/ 0 w 1633"/>
              <a:gd name="T35" fmla="*/ 1764 h 1839"/>
              <a:gd name="T36" fmla="*/ 1 w 1633"/>
              <a:gd name="T37" fmla="*/ 1352 h 1839"/>
              <a:gd name="T38" fmla="*/ 41 w 1633"/>
              <a:gd name="T39" fmla="*/ 1294 h 1839"/>
              <a:gd name="T40" fmla="*/ 526 w 1633"/>
              <a:gd name="T41" fmla="*/ 1282 h 1839"/>
              <a:gd name="T42" fmla="*/ 511 w 1633"/>
              <a:gd name="T43" fmla="*/ 1263 h 1839"/>
              <a:gd name="T44" fmla="*/ 441 w 1633"/>
              <a:gd name="T45" fmla="*/ 1244 h 1839"/>
              <a:gd name="T46" fmla="*/ 333 w 1633"/>
              <a:gd name="T47" fmla="*/ 1233 h 1839"/>
              <a:gd name="T48" fmla="*/ 212 w 1633"/>
              <a:gd name="T49" fmla="*/ 1226 h 1839"/>
              <a:gd name="T50" fmla="*/ 135 w 1633"/>
              <a:gd name="T51" fmla="*/ 1094 h 1839"/>
              <a:gd name="T52" fmla="*/ 626 w 1633"/>
              <a:gd name="T53" fmla="*/ 950 h 1839"/>
              <a:gd name="T54" fmla="*/ 904 w 1633"/>
              <a:gd name="T55" fmla="*/ 697 h 1839"/>
              <a:gd name="T56" fmla="*/ 1209 w 1633"/>
              <a:gd name="T57" fmla="*/ 399 h 1839"/>
              <a:gd name="T58" fmla="*/ 1529 w 1633"/>
              <a:gd name="T59" fmla="*/ 54 h 1839"/>
              <a:gd name="T60" fmla="*/ 1389 w 1633"/>
              <a:gd name="T61" fmla="*/ 187 h 1839"/>
              <a:gd name="T62" fmla="*/ 1278 w 1633"/>
              <a:gd name="T63" fmla="*/ 293 h 1839"/>
              <a:gd name="T64" fmla="*/ 1187 w 1633"/>
              <a:gd name="T65" fmla="*/ 381 h 1839"/>
              <a:gd name="T66" fmla="*/ 1106 w 1633"/>
              <a:gd name="T67" fmla="*/ 460 h 1839"/>
              <a:gd name="T68" fmla="*/ 1025 w 1633"/>
              <a:gd name="T69" fmla="*/ 539 h 1839"/>
              <a:gd name="T70" fmla="*/ 933 w 1633"/>
              <a:gd name="T71" fmla="*/ 625 h 1839"/>
              <a:gd name="T72" fmla="*/ 821 w 1633"/>
              <a:gd name="T73" fmla="*/ 727 h 1839"/>
              <a:gd name="T74" fmla="*/ 679 w 1633"/>
              <a:gd name="T75" fmla="*/ 852 h 1839"/>
              <a:gd name="T76" fmla="*/ 495 w 1633"/>
              <a:gd name="T77" fmla="*/ 1010 h 1839"/>
              <a:gd name="T78" fmla="*/ 452 w 1633"/>
              <a:gd name="T79" fmla="*/ 913 h 1839"/>
              <a:gd name="T80" fmla="*/ 430 w 1633"/>
              <a:gd name="T81" fmla="*/ 833 h 1839"/>
              <a:gd name="T82" fmla="*/ 476 w 1633"/>
              <a:gd name="T83" fmla="*/ 909 h 1839"/>
              <a:gd name="T84" fmla="*/ 506 w 1633"/>
              <a:gd name="T85" fmla="*/ 948 h 1839"/>
              <a:gd name="T86" fmla="*/ 525 w 1633"/>
              <a:gd name="T87" fmla="*/ 970 h 1839"/>
              <a:gd name="T88" fmla="*/ 505 w 1633"/>
              <a:gd name="T89" fmla="*/ 914 h 1839"/>
              <a:gd name="T90" fmla="*/ 477 w 1633"/>
              <a:gd name="T91" fmla="*/ 808 h 1839"/>
              <a:gd name="T92" fmla="*/ 480 w 1633"/>
              <a:gd name="T93" fmla="*/ 739 h 1839"/>
              <a:gd name="T94" fmla="*/ 518 w 1633"/>
              <a:gd name="T95" fmla="*/ 695 h 1839"/>
              <a:gd name="T96" fmla="*/ 592 w 1633"/>
              <a:gd name="T97" fmla="*/ 617 h 1839"/>
              <a:gd name="T98" fmla="*/ 690 w 1633"/>
              <a:gd name="T99" fmla="*/ 517 h 1839"/>
              <a:gd name="T100" fmla="*/ 804 w 1633"/>
              <a:gd name="T101" fmla="*/ 408 h 1839"/>
              <a:gd name="T102" fmla="*/ 922 w 1633"/>
              <a:gd name="T103" fmla="*/ 300 h 1839"/>
              <a:gd name="T104" fmla="*/ 1006 w 1633"/>
              <a:gd name="T105" fmla="*/ 523 h 1839"/>
              <a:gd name="T106" fmla="*/ 1149 w 1633"/>
              <a:gd name="T107" fmla="*/ 126 h 1839"/>
              <a:gd name="T108" fmla="*/ 1217 w 1633"/>
              <a:gd name="T109" fmla="*/ 97 h 1839"/>
              <a:gd name="T110" fmla="*/ 1306 w 1633"/>
              <a:gd name="T111" fmla="*/ 74 h 1839"/>
              <a:gd name="T112" fmla="*/ 1414 w 1633"/>
              <a:gd name="T113" fmla="*/ 48 h 1839"/>
              <a:gd name="T114" fmla="*/ 1520 w 1633"/>
              <a:gd name="T115" fmla="*/ 24 h 1839"/>
              <a:gd name="T116" fmla="*/ 1601 w 1633"/>
              <a:gd name="T117" fmla="*/ 7 h 1839"/>
              <a:gd name="T118" fmla="*/ 1633 w 1633"/>
              <a:gd name="T119" fmla="*/ 0 h 18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633" h="1839">
                <a:moveTo>
                  <a:pt x="1633" y="0"/>
                </a:moveTo>
                <a:lnTo>
                  <a:pt x="1617" y="40"/>
                </a:lnTo>
                <a:lnTo>
                  <a:pt x="1595" y="83"/>
                </a:lnTo>
                <a:lnTo>
                  <a:pt x="1569" y="131"/>
                </a:lnTo>
                <a:lnTo>
                  <a:pt x="1538" y="181"/>
                </a:lnTo>
                <a:lnTo>
                  <a:pt x="1504" y="236"/>
                </a:lnTo>
                <a:lnTo>
                  <a:pt x="1467" y="292"/>
                </a:lnTo>
                <a:lnTo>
                  <a:pt x="1425" y="349"/>
                </a:lnTo>
                <a:lnTo>
                  <a:pt x="1382" y="407"/>
                </a:lnTo>
                <a:lnTo>
                  <a:pt x="1336" y="467"/>
                </a:lnTo>
                <a:lnTo>
                  <a:pt x="1288" y="525"/>
                </a:lnTo>
                <a:lnTo>
                  <a:pt x="1238" y="584"/>
                </a:lnTo>
                <a:lnTo>
                  <a:pt x="1186" y="642"/>
                </a:lnTo>
                <a:lnTo>
                  <a:pt x="1134" y="698"/>
                </a:lnTo>
                <a:lnTo>
                  <a:pt x="1081" y="751"/>
                </a:lnTo>
                <a:lnTo>
                  <a:pt x="1028" y="802"/>
                </a:lnTo>
                <a:lnTo>
                  <a:pt x="839" y="846"/>
                </a:lnTo>
                <a:lnTo>
                  <a:pt x="982" y="842"/>
                </a:lnTo>
                <a:lnTo>
                  <a:pt x="932" y="886"/>
                </a:lnTo>
                <a:lnTo>
                  <a:pt x="881" y="924"/>
                </a:lnTo>
                <a:lnTo>
                  <a:pt x="831" y="959"/>
                </a:lnTo>
                <a:lnTo>
                  <a:pt x="783" y="988"/>
                </a:lnTo>
                <a:lnTo>
                  <a:pt x="737" y="1012"/>
                </a:lnTo>
                <a:lnTo>
                  <a:pt x="692" y="1030"/>
                </a:lnTo>
                <a:lnTo>
                  <a:pt x="651" y="1041"/>
                </a:lnTo>
                <a:lnTo>
                  <a:pt x="612" y="1045"/>
                </a:lnTo>
                <a:lnTo>
                  <a:pt x="631" y="1049"/>
                </a:lnTo>
                <a:lnTo>
                  <a:pt x="646" y="1053"/>
                </a:lnTo>
                <a:lnTo>
                  <a:pt x="658" y="1059"/>
                </a:lnTo>
                <a:lnTo>
                  <a:pt x="670" y="1064"/>
                </a:lnTo>
                <a:lnTo>
                  <a:pt x="683" y="1067"/>
                </a:lnTo>
                <a:lnTo>
                  <a:pt x="699" y="1069"/>
                </a:lnTo>
                <a:lnTo>
                  <a:pt x="680" y="1075"/>
                </a:lnTo>
                <a:lnTo>
                  <a:pt x="661" y="1080"/>
                </a:lnTo>
                <a:lnTo>
                  <a:pt x="642" y="1084"/>
                </a:lnTo>
                <a:lnTo>
                  <a:pt x="623" y="1087"/>
                </a:lnTo>
                <a:lnTo>
                  <a:pt x="602" y="1086"/>
                </a:lnTo>
                <a:lnTo>
                  <a:pt x="579" y="1080"/>
                </a:lnTo>
                <a:lnTo>
                  <a:pt x="555" y="1068"/>
                </a:lnTo>
                <a:lnTo>
                  <a:pt x="525" y="1094"/>
                </a:lnTo>
                <a:lnTo>
                  <a:pt x="577" y="1094"/>
                </a:lnTo>
                <a:lnTo>
                  <a:pt x="577" y="1282"/>
                </a:lnTo>
                <a:lnTo>
                  <a:pt x="626" y="1282"/>
                </a:lnTo>
                <a:lnTo>
                  <a:pt x="649" y="1284"/>
                </a:lnTo>
                <a:lnTo>
                  <a:pt x="670" y="1294"/>
                </a:lnTo>
                <a:lnTo>
                  <a:pt x="690" y="1310"/>
                </a:lnTo>
                <a:lnTo>
                  <a:pt x="703" y="1329"/>
                </a:lnTo>
                <a:lnTo>
                  <a:pt x="710" y="1352"/>
                </a:lnTo>
                <a:lnTo>
                  <a:pt x="711" y="1377"/>
                </a:lnTo>
                <a:lnTo>
                  <a:pt x="672" y="1764"/>
                </a:lnTo>
                <a:lnTo>
                  <a:pt x="711" y="1764"/>
                </a:lnTo>
                <a:lnTo>
                  <a:pt x="711" y="1839"/>
                </a:lnTo>
                <a:lnTo>
                  <a:pt x="0" y="1839"/>
                </a:lnTo>
                <a:lnTo>
                  <a:pt x="0" y="1764"/>
                </a:lnTo>
                <a:lnTo>
                  <a:pt x="41" y="1764"/>
                </a:lnTo>
                <a:lnTo>
                  <a:pt x="0" y="1377"/>
                </a:lnTo>
                <a:lnTo>
                  <a:pt x="1" y="1352"/>
                </a:lnTo>
                <a:lnTo>
                  <a:pt x="8" y="1329"/>
                </a:lnTo>
                <a:lnTo>
                  <a:pt x="22" y="1310"/>
                </a:lnTo>
                <a:lnTo>
                  <a:pt x="41" y="1294"/>
                </a:lnTo>
                <a:lnTo>
                  <a:pt x="63" y="1284"/>
                </a:lnTo>
                <a:lnTo>
                  <a:pt x="87" y="1282"/>
                </a:lnTo>
                <a:lnTo>
                  <a:pt x="526" y="1282"/>
                </a:lnTo>
                <a:lnTo>
                  <a:pt x="526" y="1282"/>
                </a:lnTo>
                <a:lnTo>
                  <a:pt x="522" y="1271"/>
                </a:lnTo>
                <a:lnTo>
                  <a:pt x="511" y="1263"/>
                </a:lnTo>
                <a:lnTo>
                  <a:pt x="494" y="1256"/>
                </a:lnTo>
                <a:lnTo>
                  <a:pt x="469" y="1249"/>
                </a:lnTo>
                <a:lnTo>
                  <a:pt x="441" y="1244"/>
                </a:lnTo>
                <a:lnTo>
                  <a:pt x="408" y="1240"/>
                </a:lnTo>
                <a:lnTo>
                  <a:pt x="371" y="1235"/>
                </a:lnTo>
                <a:lnTo>
                  <a:pt x="333" y="1233"/>
                </a:lnTo>
                <a:lnTo>
                  <a:pt x="294" y="1230"/>
                </a:lnTo>
                <a:lnTo>
                  <a:pt x="253" y="1227"/>
                </a:lnTo>
                <a:lnTo>
                  <a:pt x="212" y="1226"/>
                </a:lnTo>
                <a:lnTo>
                  <a:pt x="173" y="1225"/>
                </a:lnTo>
                <a:lnTo>
                  <a:pt x="135" y="1223"/>
                </a:lnTo>
                <a:lnTo>
                  <a:pt x="135" y="1094"/>
                </a:lnTo>
                <a:lnTo>
                  <a:pt x="458" y="1094"/>
                </a:lnTo>
                <a:lnTo>
                  <a:pt x="540" y="1025"/>
                </a:lnTo>
                <a:lnTo>
                  <a:pt x="626" y="950"/>
                </a:lnTo>
                <a:lnTo>
                  <a:pt x="715" y="871"/>
                </a:lnTo>
                <a:lnTo>
                  <a:pt x="809" y="787"/>
                </a:lnTo>
                <a:lnTo>
                  <a:pt x="904" y="697"/>
                </a:lnTo>
                <a:lnTo>
                  <a:pt x="1004" y="603"/>
                </a:lnTo>
                <a:lnTo>
                  <a:pt x="1106" y="504"/>
                </a:lnTo>
                <a:lnTo>
                  <a:pt x="1209" y="399"/>
                </a:lnTo>
                <a:lnTo>
                  <a:pt x="1314" y="289"/>
                </a:lnTo>
                <a:lnTo>
                  <a:pt x="1421" y="175"/>
                </a:lnTo>
                <a:lnTo>
                  <a:pt x="1529" y="54"/>
                </a:lnTo>
                <a:lnTo>
                  <a:pt x="1478" y="101"/>
                </a:lnTo>
                <a:lnTo>
                  <a:pt x="1431" y="146"/>
                </a:lnTo>
                <a:lnTo>
                  <a:pt x="1389" y="187"/>
                </a:lnTo>
                <a:lnTo>
                  <a:pt x="1349" y="224"/>
                </a:lnTo>
                <a:lnTo>
                  <a:pt x="1312" y="259"/>
                </a:lnTo>
                <a:lnTo>
                  <a:pt x="1278" y="293"/>
                </a:lnTo>
                <a:lnTo>
                  <a:pt x="1246" y="324"/>
                </a:lnTo>
                <a:lnTo>
                  <a:pt x="1216" y="353"/>
                </a:lnTo>
                <a:lnTo>
                  <a:pt x="1187" y="381"/>
                </a:lnTo>
                <a:lnTo>
                  <a:pt x="1160" y="408"/>
                </a:lnTo>
                <a:lnTo>
                  <a:pt x="1133" y="434"/>
                </a:lnTo>
                <a:lnTo>
                  <a:pt x="1106" y="460"/>
                </a:lnTo>
                <a:lnTo>
                  <a:pt x="1080" y="486"/>
                </a:lnTo>
                <a:lnTo>
                  <a:pt x="1053" y="512"/>
                </a:lnTo>
                <a:lnTo>
                  <a:pt x="1025" y="539"/>
                </a:lnTo>
                <a:lnTo>
                  <a:pt x="996" y="566"/>
                </a:lnTo>
                <a:lnTo>
                  <a:pt x="966" y="595"/>
                </a:lnTo>
                <a:lnTo>
                  <a:pt x="933" y="625"/>
                </a:lnTo>
                <a:lnTo>
                  <a:pt x="899" y="656"/>
                </a:lnTo>
                <a:lnTo>
                  <a:pt x="861" y="690"/>
                </a:lnTo>
                <a:lnTo>
                  <a:pt x="821" y="727"/>
                </a:lnTo>
                <a:lnTo>
                  <a:pt x="778" y="765"/>
                </a:lnTo>
                <a:lnTo>
                  <a:pt x="730" y="807"/>
                </a:lnTo>
                <a:lnTo>
                  <a:pt x="679" y="852"/>
                </a:lnTo>
                <a:lnTo>
                  <a:pt x="623" y="901"/>
                </a:lnTo>
                <a:lnTo>
                  <a:pt x="562" y="953"/>
                </a:lnTo>
                <a:lnTo>
                  <a:pt x="495" y="1010"/>
                </a:lnTo>
                <a:lnTo>
                  <a:pt x="477" y="978"/>
                </a:lnTo>
                <a:lnTo>
                  <a:pt x="462" y="946"/>
                </a:lnTo>
                <a:lnTo>
                  <a:pt x="452" y="913"/>
                </a:lnTo>
                <a:lnTo>
                  <a:pt x="442" y="882"/>
                </a:lnTo>
                <a:lnTo>
                  <a:pt x="435" y="855"/>
                </a:lnTo>
                <a:lnTo>
                  <a:pt x="430" y="833"/>
                </a:lnTo>
                <a:lnTo>
                  <a:pt x="447" y="863"/>
                </a:lnTo>
                <a:lnTo>
                  <a:pt x="464" y="889"/>
                </a:lnTo>
                <a:lnTo>
                  <a:pt x="476" y="909"/>
                </a:lnTo>
                <a:lnTo>
                  <a:pt x="488" y="925"/>
                </a:lnTo>
                <a:lnTo>
                  <a:pt x="498" y="938"/>
                </a:lnTo>
                <a:lnTo>
                  <a:pt x="506" y="948"/>
                </a:lnTo>
                <a:lnTo>
                  <a:pt x="513" y="957"/>
                </a:lnTo>
                <a:lnTo>
                  <a:pt x="520" y="963"/>
                </a:lnTo>
                <a:lnTo>
                  <a:pt x="525" y="970"/>
                </a:lnTo>
                <a:lnTo>
                  <a:pt x="530" y="977"/>
                </a:lnTo>
                <a:lnTo>
                  <a:pt x="517" y="947"/>
                </a:lnTo>
                <a:lnTo>
                  <a:pt x="505" y="914"/>
                </a:lnTo>
                <a:lnTo>
                  <a:pt x="492" y="879"/>
                </a:lnTo>
                <a:lnTo>
                  <a:pt x="483" y="844"/>
                </a:lnTo>
                <a:lnTo>
                  <a:pt x="477" y="808"/>
                </a:lnTo>
                <a:lnTo>
                  <a:pt x="475" y="774"/>
                </a:lnTo>
                <a:lnTo>
                  <a:pt x="477" y="744"/>
                </a:lnTo>
                <a:lnTo>
                  <a:pt x="480" y="739"/>
                </a:lnTo>
                <a:lnTo>
                  <a:pt x="488" y="728"/>
                </a:lnTo>
                <a:lnTo>
                  <a:pt x="502" y="715"/>
                </a:lnTo>
                <a:lnTo>
                  <a:pt x="518" y="695"/>
                </a:lnTo>
                <a:lnTo>
                  <a:pt x="540" y="672"/>
                </a:lnTo>
                <a:lnTo>
                  <a:pt x="564" y="647"/>
                </a:lnTo>
                <a:lnTo>
                  <a:pt x="592" y="617"/>
                </a:lnTo>
                <a:lnTo>
                  <a:pt x="623" y="587"/>
                </a:lnTo>
                <a:lnTo>
                  <a:pt x="656" y="553"/>
                </a:lnTo>
                <a:lnTo>
                  <a:pt x="690" y="517"/>
                </a:lnTo>
                <a:lnTo>
                  <a:pt x="726" y="482"/>
                </a:lnTo>
                <a:lnTo>
                  <a:pt x="764" y="445"/>
                </a:lnTo>
                <a:lnTo>
                  <a:pt x="804" y="408"/>
                </a:lnTo>
                <a:lnTo>
                  <a:pt x="843" y="372"/>
                </a:lnTo>
                <a:lnTo>
                  <a:pt x="883" y="335"/>
                </a:lnTo>
                <a:lnTo>
                  <a:pt x="922" y="300"/>
                </a:lnTo>
                <a:lnTo>
                  <a:pt x="962" y="267"/>
                </a:lnTo>
                <a:lnTo>
                  <a:pt x="1000" y="234"/>
                </a:lnTo>
                <a:lnTo>
                  <a:pt x="1006" y="523"/>
                </a:lnTo>
                <a:lnTo>
                  <a:pt x="1092" y="162"/>
                </a:lnTo>
                <a:lnTo>
                  <a:pt x="1122" y="142"/>
                </a:lnTo>
                <a:lnTo>
                  <a:pt x="1149" y="126"/>
                </a:lnTo>
                <a:lnTo>
                  <a:pt x="1175" y="112"/>
                </a:lnTo>
                <a:lnTo>
                  <a:pt x="1197" y="104"/>
                </a:lnTo>
                <a:lnTo>
                  <a:pt x="1217" y="97"/>
                </a:lnTo>
                <a:lnTo>
                  <a:pt x="1243" y="90"/>
                </a:lnTo>
                <a:lnTo>
                  <a:pt x="1273" y="82"/>
                </a:lnTo>
                <a:lnTo>
                  <a:pt x="1306" y="74"/>
                </a:lnTo>
                <a:lnTo>
                  <a:pt x="1341" y="66"/>
                </a:lnTo>
                <a:lnTo>
                  <a:pt x="1378" y="56"/>
                </a:lnTo>
                <a:lnTo>
                  <a:pt x="1414" y="48"/>
                </a:lnTo>
                <a:lnTo>
                  <a:pt x="1451" y="40"/>
                </a:lnTo>
                <a:lnTo>
                  <a:pt x="1486" y="32"/>
                </a:lnTo>
                <a:lnTo>
                  <a:pt x="1520" y="24"/>
                </a:lnTo>
                <a:lnTo>
                  <a:pt x="1552" y="18"/>
                </a:lnTo>
                <a:lnTo>
                  <a:pt x="1579" y="11"/>
                </a:lnTo>
                <a:lnTo>
                  <a:pt x="1601" y="7"/>
                </a:lnTo>
                <a:lnTo>
                  <a:pt x="1618" y="3"/>
                </a:lnTo>
                <a:lnTo>
                  <a:pt x="1629" y="0"/>
                </a:lnTo>
                <a:lnTo>
                  <a:pt x="1633" y="0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ea typeface="한컴 윤체 M" panose="02020603020101020101" pitchFamily="18" charset="-127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9124735" y="161013"/>
            <a:ext cx="22156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한컴 윤체 M" panose="02020603020101020101" pitchFamily="18" charset="-127"/>
                <a:ea typeface="한컴 윤체 M" panose="02020603020101020101" pitchFamily="18" charset="-127"/>
              </a:rPr>
              <a:t>학습목표 및 내용</a:t>
            </a:r>
            <a:endParaRPr lang="ko-KR" alt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한컴 윤체 M" panose="02020603020101020101" pitchFamily="18" charset="-127"/>
              <a:ea typeface="한컴 윤체 M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08024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직사각형 13"/>
          <p:cNvSpPr/>
          <p:nvPr/>
        </p:nvSpPr>
        <p:spPr>
          <a:xfrm>
            <a:off x="8643864" y="669992"/>
            <a:ext cx="3117658" cy="36000"/>
          </a:xfrm>
          <a:prstGeom prst="rect">
            <a:avLst/>
          </a:prstGeom>
          <a:solidFill>
            <a:schemeClr val="tx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ea typeface="한컴 윤체 M" panose="02020603020101020101" pitchFamily="18" charset="-127"/>
            </a:endParaRPr>
          </a:p>
        </p:txBody>
      </p:sp>
      <p:sp>
        <p:nvSpPr>
          <p:cNvPr id="17" name="Freeform 20"/>
          <p:cNvSpPr>
            <a:spLocks/>
          </p:cNvSpPr>
          <p:nvPr/>
        </p:nvSpPr>
        <p:spPr bwMode="auto">
          <a:xfrm>
            <a:off x="11569701" y="88901"/>
            <a:ext cx="538554" cy="606492"/>
          </a:xfrm>
          <a:custGeom>
            <a:avLst/>
            <a:gdLst>
              <a:gd name="T0" fmla="*/ 1595 w 1633"/>
              <a:gd name="T1" fmla="*/ 83 h 1839"/>
              <a:gd name="T2" fmla="*/ 1504 w 1633"/>
              <a:gd name="T3" fmla="*/ 236 h 1839"/>
              <a:gd name="T4" fmla="*/ 1382 w 1633"/>
              <a:gd name="T5" fmla="*/ 407 h 1839"/>
              <a:gd name="T6" fmla="*/ 1238 w 1633"/>
              <a:gd name="T7" fmla="*/ 584 h 1839"/>
              <a:gd name="T8" fmla="*/ 1081 w 1633"/>
              <a:gd name="T9" fmla="*/ 751 h 1839"/>
              <a:gd name="T10" fmla="*/ 982 w 1633"/>
              <a:gd name="T11" fmla="*/ 842 h 1839"/>
              <a:gd name="T12" fmla="*/ 831 w 1633"/>
              <a:gd name="T13" fmla="*/ 959 h 1839"/>
              <a:gd name="T14" fmla="*/ 692 w 1633"/>
              <a:gd name="T15" fmla="*/ 1030 h 1839"/>
              <a:gd name="T16" fmla="*/ 631 w 1633"/>
              <a:gd name="T17" fmla="*/ 1049 h 1839"/>
              <a:gd name="T18" fmla="*/ 670 w 1633"/>
              <a:gd name="T19" fmla="*/ 1064 h 1839"/>
              <a:gd name="T20" fmla="*/ 680 w 1633"/>
              <a:gd name="T21" fmla="*/ 1075 h 1839"/>
              <a:gd name="T22" fmla="*/ 623 w 1633"/>
              <a:gd name="T23" fmla="*/ 1087 h 1839"/>
              <a:gd name="T24" fmla="*/ 555 w 1633"/>
              <a:gd name="T25" fmla="*/ 1068 h 1839"/>
              <a:gd name="T26" fmla="*/ 577 w 1633"/>
              <a:gd name="T27" fmla="*/ 1282 h 1839"/>
              <a:gd name="T28" fmla="*/ 670 w 1633"/>
              <a:gd name="T29" fmla="*/ 1294 h 1839"/>
              <a:gd name="T30" fmla="*/ 710 w 1633"/>
              <a:gd name="T31" fmla="*/ 1352 h 1839"/>
              <a:gd name="T32" fmla="*/ 711 w 1633"/>
              <a:gd name="T33" fmla="*/ 1764 h 1839"/>
              <a:gd name="T34" fmla="*/ 0 w 1633"/>
              <a:gd name="T35" fmla="*/ 1764 h 1839"/>
              <a:gd name="T36" fmla="*/ 1 w 1633"/>
              <a:gd name="T37" fmla="*/ 1352 h 1839"/>
              <a:gd name="T38" fmla="*/ 41 w 1633"/>
              <a:gd name="T39" fmla="*/ 1294 h 1839"/>
              <a:gd name="T40" fmla="*/ 526 w 1633"/>
              <a:gd name="T41" fmla="*/ 1282 h 1839"/>
              <a:gd name="T42" fmla="*/ 511 w 1633"/>
              <a:gd name="T43" fmla="*/ 1263 h 1839"/>
              <a:gd name="T44" fmla="*/ 441 w 1633"/>
              <a:gd name="T45" fmla="*/ 1244 h 1839"/>
              <a:gd name="T46" fmla="*/ 333 w 1633"/>
              <a:gd name="T47" fmla="*/ 1233 h 1839"/>
              <a:gd name="T48" fmla="*/ 212 w 1633"/>
              <a:gd name="T49" fmla="*/ 1226 h 1839"/>
              <a:gd name="T50" fmla="*/ 135 w 1633"/>
              <a:gd name="T51" fmla="*/ 1094 h 1839"/>
              <a:gd name="T52" fmla="*/ 626 w 1633"/>
              <a:gd name="T53" fmla="*/ 950 h 1839"/>
              <a:gd name="T54" fmla="*/ 904 w 1633"/>
              <a:gd name="T55" fmla="*/ 697 h 1839"/>
              <a:gd name="T56" fmla="*/ 1209 w 1633"/>
              <a:gd name="T57" fmla="*/ 399 h 1839"/>
              <a:gd name="T58" fmla="*/ 1529 w 1633"/>
              <a:gd name="T59" fmla="*/ 54 h 1839"/>
              <a:gd name="T60" fmla="*/ 1389 w 1633"/>
              <a:gd name="T61" fmla="*/ 187 h 1839"/>
              <a:gd name="T62" fmla="*/ 1278 w 1633"/>
              <a:gd name="T63" fmla="*/ 293 h 1839"/>
              <a:gd name="T64" fmla="*/ 1187 w 1633"/>
              <a:gd name="T65" fmla="*/ 381 h 1839"/>
              <a:gd name="T66" fmla="*/ 1106 w 1633"/>
              <a:gd name="T67" fmla="*/ 460 h 1839"/>
              <a:gd name="T68" fmla="*/ 1025 w 1633"/>
              <a:gd name="T69" fmla="*/ 539 h 1839"/>
              <a:gd name="T70" fmla="*/ 933 w 1633"/>
              <a:gd name="T71" fmla="*/ 625 h 1839"/>
              <a:gd name="T72" fmla="*/ 821 w 1633"/>
              <a:gd name="T73" fmla="*/ 727 h 1839"/>
              <a:gd name="T74" fmla="*/ 679 w 1633"/>
              <a:gd name="T75" fmla="*/ 852 h 1839"/>
              <a:gd name="T76" fmla="*/ 495 w 1633"/>
              <a:gd name="T77" fmla="*/ 1010 h 1839"/>
              <a:gd name="T78" fmla="*/ 452 w 1633"/>
              <a:gd name="T79" fmla="*/ 913 h 1839"/>
              <a:gd name="T80" fmla="*/ 430 w 1633"/>
              <a:gd name="T81" fmla="*/ 833 h 1839"/>
              <a:gd name="T82" fmla="*/ 476 w 1633"/>
              <a:gd name="T83" fmla="*/ 909 h 1839"/>
              <a:gd name="T84" fmla="*/ 506 w 1633"/>
              <a:gd name="T85" fmla="*/ 948 h 1839"/>
              <a:gd name="T86" fmla="*/ 525 w 1633"/>
              <a:gd name="T87" fmla="*/ 970 h 1839"/>
              <a:gd name="T88" fmla="*/ 505 w 1633"/>
              <a:gd name="T89" fmla="*/ 914 h 1839"/>
              <a:gd name="T90" fmla="*/ 477 w 1633"/>
              <a:gd name="T91" fmla="*/ 808 h 1839"/>
              <a:gd name="T92" fmla="*/ 480 w 1633"/>
              <a:gd name="T93" fmla="*/ 739 h 1839"/>
              <a:gd name="T94" fmla="*/ 518 w 1633"/>
              <a:gd name="T95" fmla="*/ 695 h 1839"/>
              <a:gd name="T96" fmla="*/ 592 w 1633"/>
              <a:gd name="T97" fmla="*/ 617 h 1839"/>
              <a:gd name="T98" fmla="*/ 690 w 1633"/>
              <a:gd name="T99" fmla="*/ 517 h 1839"/>
              <a:gd name="T100" fmla="*/ 804 w 1633"/>
              <a:gd name="T101" fmla="*/ 408 h 1839"/>
              <a:gd name="T102" fmla="*/ 922 w 1633"/>
              <a:gd name="T103" fmla="*/ 300 h 1839"/>
              <a:gd name="T104" fmla="*/ 1006 w 1633"/>
              <a:gd name="T105" fmla="*/ 523 h 1839"/>
              <a:gd name="T106" fmla="*/ 1149 w 1633"/>
              <a:gd name="T107" fmla="*/ 126 h 1839"/>
              <a:gd name="T108" fmla="*/ 1217 w 1633"/>
              <a:gd name="T109" fmla="*/ 97 h 1839"/>
              <a:gd name="T110" fmla="*/ 1306 w 1633"/>
              <a:gd name="T111" fmla="*/ 74 h 1839"/>
              <a:gd name="T112" fmla="*/ 1414 w 1633"/>
              <a:gd name="T113" fmla="*/ 48 h 1839"/>
              <a:gd name="T114" fmla="*/ 1520 w 1633"/>
              <a:gd name="T115" fmla="*/ 24 h 1839"/>
              <a:gd name="T116" fmla="*/ 1601 w 1633"/>
              <a:gd name="T117" fmla="*/ 7 h 1839"/>
              <a:gd name="T118" fmla="*/ 1633 w 1633"/>
              <a:gd name="T119" fmla="*/ 0 h 18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633" h="1839">
                <a:moveTo>
                  <a:pt x="1633" y="0"/>
                </a:moveTo>
                <a:lnTo>
                  <a:pt x="1617" y="40"/>
                </a:lnTo>
                <a:lnTo>
                  <a:pt x="1595" y="83"/>
                </a:lnTo>
                <a:lnTo>
                  <a:pt x="1569" y="131"/>
                </a:lnTo>
                <a:lnTo>
                  <a:pt x="1538" y="181"/>
                </a:lnTo>
                <a:lnTo>
                  <a:pt x="1504" y="236"/>
                </a:lnTo>
                <a:lnTo>
                  <a:pt x="1467" y="292"/>
                </a:lnTo>
                <a:lnTo>
                  <a:pt x="1425" y="349"/>
                </a:lnTo>
                <a:lnTo>
                  <a:pt x="1382" y="407"/>
                </a:lnTo>
                <a:lnTo>
                  <a:pt x="1336" y="467"/>
                </a:lnTo>
                <a:lnTo>
                  <a:pt x="1288" y="525"/>
                </a:lnTo>
                <a:lnTo>
                  <a:pt x="1238" y="584"/>
                </a:lnTo>
                <a:lnTo>
                  <a:pt x="1186" y="642"/>
                </a:lnTo>
                <a:lnTo>
                  <a:pt x="1134" y="698"/>
                </a:lnTo>
                <a:lnTo>
                  <a:pt x="1081" y="751"/>
                </a:lnTo>
                <a:lnTo>
                  <a:pt x="1028" y="802"/>
                </a:lnTo>
                <a:lnTo>
                  <a:pt x="839" y="846"/>
                </a:lnTo>
                <a:lnTo>
                  <a:pt x="982" y="842"/>
                </a:lnTo>
                <a:lnTo>
                  <a:pt x="932" y="886"/>
                </a:lnTo>
                <a:lnTo>
                  <a:pt x="881" y="924"/>
                </a:lnTo>
                <a:lnTo>
                  <a:pt x="831" y="959"/>
                </a:lnTo>
                <a:lnTo>
                  <a:pt x="783" y="988"/>
                </a:lnTo>
                <a:lnTo>
                  <a:pt x="737" y="1012"/>
                </a:lnTo>
                <a:lnTo>
                  <a:pt x="692" y="1030"/>
                </a:lnTo>
                <a:lnTo>
                  <a:pt x="651" y="1041"/>
                </a:lnTo>
                <a:lnTo>
                  <a:pt x="612" y="1045"/>
                </a:lnTo>
                <a:lnTo>
                  <a:pt x="631" y="1049"/>
                </a:lnTo>
                <a:lnTo>
                  <a:pt x="646" y="1053"/>
                </a:lnTo>
                <a:lnTo>
                  <a:pt x="658" y="1059"/>
                </a:lnTo>
                <a:lnTo>
                  <a:pt x="670" y="1064"/>
                </a:lnTo>
                <a:lnTo>
                  <a:pt x="683" y="1067"/>
                </a:lnTo>
                <a:lnTo>
                  <a:pt x="699" y="1069"/>
                </a:lnTo>
                <a:lnTo>
                  <a:pt x="680" y="1075"/>
                </a:lnTo>
                <a:lnTo>
                  <a:pt x="661" y="1080"/>
                </a:lnTo>
                <a:lnTo>
                  <a:pt x="642" y="1084"/>
                </a:lnTo>
                <a:lnTo>
                  <a:pt x="623" y="1087"/>
                </a:lnTo>
                <a:lnTo>
                  <a:pt x="602" y="1086"/>
                </a:lnTo>
                <a:lnTo>
                  <a:pt x="579" y="1080"/>
                </a:lnTo>
                <a:lnTo>
                  <a:pt x="555" y="1068"/>
                </a:lnTo>
                <a:lnTo>
                  <a:pt x="525" y="1094"/>
                </a:lnTo>
                <a:lnTo>
                  <a:pt x="577" y="1094"/>
                </a:lnTo>
                <a:lnTo>
                  <a:pt x="577" y="1282"/>
                </a:lnTo>
                <a:lnTo>
                  <a:pt x="626" y="1282"/>
                </a:lnTo>
                <a:lnTo>
                  <a:pt x="649" y="1284"/>
                </a:lnTo>
                <a:lnTo>
                  <a:pt x="670" y="1294"/>
                </a:lnTo>
                <a:lnTo>
                  <a:pt x="690" y="1310"/>
                </a:lnTo>
                <a:lnTo>
                  <a:pt x="703" y="1329"/>
                </a:lnTo>
                <a:lnTo>
                  <a:pt x="710" y="1352"/>
                </a:lnTo>
                <a:lnTo>
                  <a:pt x="711" y="1377"/>
                </a:lnTo>
                <a:lnTo>
                  <a:pt x="672" y="1764"/>
                </a:lnTo>
                <a:lnTo>
                  <a:pt x="711" y="1764"/>
                </a:lnTo>
                <a:lnTo>
                  <a:pt x="711" y="1839"/>
                </a:lnTo>
                <a:lnTo>
                  <a:pt x="0" y="1839"/>
                </a:lnTo>
                <a:lnTo>
                  <a:pt x="0" y="1764"/>
                </a:lnTo>
                <a:lnTo>
                  <a:pt x="41" y="1764"/>
                </a:lnTo>
                <a:lnTo>
                  <a:pt x="0" y="1377"/>
                </a:lnTo>
                <a:lnTo>
                  <a:pt x="1" y="1352"/>
                </a:lnTo>
                <a:lnTo>
                  <a:pt x="8" y="1329"/>
                </a:lnTo>
                <a:lnTo>
                  <a:pt x="22" y="1310"/>
                </a:lnTo>
                <a:lnTo>
                  <a:pt x="41" y="1294"/>
                </a:lnTo>
                <a:lnTo>
                  <a:pt x="63" y="1284"/>
                </a:lnTo>
                <a:lnTo>
                  <a:pt x="87" y="1282"/>
                </a:lnTo>
                <a:lnTo>
                  <a:pt x="526" y="1282"/>
                </a:lnTo>
                <a:lnTo>
                  <a:pt x="526" y="1282"/>
                </a:lnTo>
                <a:lnTo>
                  <a:pt x="522" y="1271"/>
                </a:lnTo>
                <a:lnTo>
                  <a:pt x="511" y="1263"/>
                </a:lnTo>
                <a:lnTo>
                  <a:pt x="494" y="1256"/>
                </a:lnTo>
                <a:lnTo>
                  <a:pt x="469" y="1249"/>
                </a:lnTo>
                <a:lnTo>
                  <a:pt x="441" y="1244"/>
                </a:lnTo>
                <a:lnTo>
                  <a:pt x="408" y="1240"/>
                </a:lnTo>
                <a:lnTo>
                  <a:pt x="371" y="1235"/>
                </a:lnTo>
                <a:lnTo>
                  <a:pt x="333" y="1233"/>
                </a:lnTo>
                <a:lnTo>
                  <a:pt x="294" y="1230"/>
                </a:lnTo>
                <a:lnTo>
                  <a:pt x="253" y="1227"/>
                </a:lnTo>
                <a:lnTo>
                  <a:pt x="212" y="1226"/>
                </a:lnTo>
                <a:lnTo>
                  <a:pt x="173" y="1225"/>
                </a:lnTo>
                <a:lnTo>
                  <a:pt x="135" y="1223"/>
                </a:lnTo>
                <a:lnTo>
                  <a:pt x="135" y="1094"/>
                </a:lnTo>
                <a:lnTo>
                  <a:pt x="458" y="1094"/>
                </a:lnTo>
                <a:lnTo>
                  <a:pt x="540" y="1025"/>
                </a:lnTo>
                <a:lnTo>
                  <a:pt x="626" y="950"/>
                </a:lnTo>
                <a:lnTo>
                  <a:pt x="715" y="871"/>
                </a:lnTo>
                <a:lnTo>
                  <a:pt x="809" y="787"/>
                </a:lnTo>
                <a:lnTo>
                  <a:pt x="904" y="697"/>
                </a:lnTo>
                <a:lnTo>
                  <a:pt x="1004" y="603"/>
                </a:lnTo>
                <a:lnTo>
                  <a:pt x="1106" y="504"/>
                </a:lnTo>
                <a:lnTo>
                  <a:pt x="1209" y="399"/>
                </a:lnTo>
                <a:lnTo>
                  <a:pt x="1314" y="289"/>
                </a:lnTo>
                <a:lnTo>
                  <a:pt x="1421" y="175"/>
                </a:lnTo>
                <a:lnTo>
                  <a:pt x="1529" y="54"/>
                </a:lnTo>
                <a:lnTo>
                  <a:pt x="1478" y="101"/>
                </a:lnTo>
                <a:lnTo>
                  <a:pt x="1431" y="146"/>
                </a:lnTo>
                <a:lnTo>
                  <a:pt x="1389" y="187"/>
                </a:lnTo>
                <a:lnTo>
                  <a:pt x="1349" y="224"/>
                </a:lnTo>
                <a:lnTo>
                  <a:pt x="1312" y="259"/>
                </a:lnTo>
                <a:lnTo>
                  <a:pt x="1278" y="293"/>
                </a:lnTo>
                <a:lnTo>
                  <a:pt x="1246" y="324"/>
                </a:lnTo>
                <a:lnTo>
                  <a:pt x="1216" y="353"/>
                </a:lnTo>
                <a:lnTo>
                  <a:pt x="1187" y="381"/>
                </a:lnTo>
                <a:lnTo>
                  <a:pt x="1160" y="408"/>
                </a:lnTo>
                <a:lnTo>
                  <a:pt x="1133" y="434"/>
                </a:lnTo>
                <a:lnTo>
                  <a:pt x="1106" y="460"/>
                </a:lnTo>
                <a:lnTo>
                  <a:pt x="1080" y="486"/>
                </a:lnTo>
                <a:lnTo>
                  <a:pt x="1053" y="512"/>
                </a:lnTo>
                <a:lnTo>
                  <a:pt x="1025" y="539"/>
                </a:lnTo>
                <a:lnTo>
                  <a:pt x="996" y="566"/>
                </a:lnTo>
                <a:lnTo>
                  <a:pt x="966" y="595"/>
                </a:lnTo>
                <a:lnTo>
                  <a:pt x="933" y="625"/>
                </a:lnTo>
                <a:lnTo>
                  <a:pt x="899" y="656"/>
                </a:lnTo>
                <a:lnTo>
                  <a:pt x="861" y="690"/>
                </a:lnTo>
                <a:lnTo>
                  <a:pt x="821" y="727"/>
                </a:lnTo>
                <a:lnTo>
                  <a:pt x="778" y="765"/>
                </a:lnTo>
                <a:lnTo>
                  <a:pt x="730" y="807"/>
                </a:lnTo>
                <a:lnTo>
                  <a:pt x="679" y="852"/>
                </a:lnTo>
                <a:lnTo>
                  <a:pt x="623" y="901"/>
                </a:lnTo>
                <a:lnTo>
                  <a:pt x="562" y="953"/>
                </a:lnTo>
                <a:lnTo>
                  <a:pt x="495" y="1010"/>
                </a:lnTo>
                <a:lnTo>
                  <a:pt x="477" y="978"/>
                </a:lnTo>
                <a:lnTo>
                  <a:pt x="462" y="946"/>
                </a:lnTo>
                <a:lnTo>
                  <a:pt x="452" y="913"/>
                </a:lnTo>
                <a:lnTo>
                  <a:pt x="442" y="882"/>
                </a:lnTo>
                <a:lnTo>
                  <a:pt x="435" y="855"/>
                </a:lnTo>
                <a:lnTo>
                  <a:pt x="430" y="833"/>
                </a:lnTo>
                <a:lnTo>
                  <a:pt x="447" y="863"/>
                </a:lnTo>
                <a:lnTo>
                  <a:pt x="464" y="889"/>
                </a:lnTo>
                <a:lnTo>
                  <a:pt x="476" y="909"/>
                </a:lnTo>
                <a:lnTo>
                  <a:pt x="488" y="925"/>
                </a:lnTo>
                <a:lnTo>
                  <a:pt x="498" y="938"/>
                </a:lnTo>
                <a:lnTo>
                  <a:pt x="506" y="948"/>
                </a:lnTo>
                <a:lnTo>
                  <a:pt x="513" y="957"/>
                </a:lnTo>
                <a:lnTo>
                  <a:pt x="520" y="963"/>
                </a:lnTo>
                <a:lnTo>
                  <a:pt x="525" y="970"/>
                </a:lnTo>
                <a:lnTo>
                  <a:pt x="530" y="977"/>
                </a:lnTo>
                <a:lnTo>
                  <a:pt x="517" y="947"/>
                </a:lnTo>
                <a:lnTo>
                  <a:pt x="505" y="914"/>
                </a:lnTo>
                <a:lnTo>
                  <a:pt x="492" y="879"/>
                </a:lnTo>
                <a:lnTo>
                  <a:pt x="483" y="844"/>
                </a:lnTo>
                <a:lnTo>
                  <a:pt x="477" y="808"/>
                </a:lnTo>
                <a:lnTo>
                  <a:pt x="475" y="774"/>
                </a:lnTo>
                <a:lnTo>
                  <a:pt x="477" y="744"/>
                </a:lnTo>
                <a:lnTo>
                  <a:pt x="480" y="739"/>
                </a:lnTo>
                <a:lnTo>
                  <a:pt x="488" y="728"/>
                </a:lnTo>
                <a:lnTo>
                  <a:pt x="502" y="715"/>
                </a:lnTo>
                <a:lnTo>
                  <a:pt x="518" y="695"/>
                </a:lnTo>
                <a:lnTo>
                  <a:pt x="540" y="672"/>
                </a:lnTo>
                <a:lnTo>
                  <a:pt x="564" y="647"/>
                </a:lnTo>
                <a:lnTo>
                  <a:pt x="592" y="617"/>
                </a:lnTo>
                <a:lnTo>
                  <a:pt x="623" y="587"/>
                </a:lnTo>
                <a:lnTo>
                  <a:pt x="656" y="553"/>
                </a:lnTo>
                <a:lnTo>
                  <a:pt x="690" y="517"/>
                </a:lnTo>
                <a:lnTo>
                  <a:pt x="726" y="482"/>
                </a:lnTo>
                <a:lnTo>
                  <a:pt x="764" y="445"/>
                </a:lnTo>
                <a:lnTo>
                  <a:pt x="804" y="408"/>
                </a:lnTo>
                <a:lnTo>
                  <a:pt x="843" y="372"/>
                </a:lnTo>
                <a:lnTo>
                  <a:pt x="883" y="335"/>
                </a:lnTo>
                <a:lnTo>
                  <a:pt x="922" y="300"/>
                </a:lnTo>
                <a:lnTo>
                  <a:pt x="962" y="267"/>
                </a:lnTo>
                <a:lnTo>
                  <a:pt x="1000" y="234"/>
                </a:lnTo>
                <a:lnTo>
                  <a:pt x="1006" y="523"/>
                </a:lnTo>
                <a:lnTo>
                  <a:pt x="1092" y="162"/>
                </a:lnTo>
                <a:lnTo>
                  <a:pt x="1122" y="142"/>
                </a:lnTo>
                <a:lnTo>
                  <a:pt x="1149" y="126"/>
                </a:lnTo>
                <a:lnTo>
                  <a:pt x="1175" y="112"/>
                </a:lnTo>
                <a:lnTo>
                  <a:pt x="1197" y="104"/>
                </a:lnTo>
                <a:lnTo>
                  <a:pt x="1217" y="97"/>
                </a:lnTo>
                <a:lnTo>
                  <a:pt x="1243" y="90"/>
                </a:lnTo>
                <a:lnTo>
                  <a:pt x="1273" y="82"/>
                </a:lnTo>
                <a:lnTo>
                  <a:pt x="1306" y="74"/>
                </a:lnTo>
                <a:lnTo>
                  <a:pt x="1341" y="66"/>
                </a:lnTo>
                <a:lnTo>
                  <a:pt x="1378" y="56"/>
                </a:lnTo>
                <a:lnTo>
                  <a:pt x="1414" y="48"/>
                </a:lnTo>
                <a:lnTo>
                  <a:pt x="1451" y="40"/>
                </a:lnTo>
                <a:lnTo>
                  <a:pt x="1486" y="32"/>
                </a:lnTo>
                <a:lnTo>
                  <a:pt x="1520" y="24"/>
                </a:lnTo>
                <a:lnTo>
                  <a:pt x="1552" y="18"/>
                </a:lnTo>
                <a:lnTo>
                  <a:pt x="1579" y="11"/>
                </a:lnTo>
                <a:lnTo>
                  <a:pt x="1601" y="7"/>
                </a:lnTo>
                <a:lnTo>
                  <a:pt x="1618" y="3"/>
                </a:lnTo>
                <a:lnTo>
                  <a:pt x="1629" y="0"/>
                </a:lnTo>
                <a:lnTo>
                  <a:pt x="1633" y="0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ea typeface="한컴 윤체 M" panose="02020603020101020101" pitchFamily="18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044583" y="161013"/>
            <a:ext cx="23759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한컴 윤체 M" panose="02020603020101020101" pitchFamily="18" charset="-127"/>
                <a:ea typeface="한컴 윤체 M" panose="02020603020101020101" pitchFamily="18" charset="-127"/>
              </a:rPr>
              <a:t>제목을 입력하세요</a:t>
            </a:r>
            <a:endParaRPr lang="ko-KR" alt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한컴 윤체 M" panose="02020603020101020101" pitchFamily="18" charset="-127"/>
              <a:ea typeface="한컴 윤체 M" panose="02020603020101020101" pitchFamily="18" charset="-127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413609" y="629444"/>
            <a:ext cx="206017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6000" b="1" dirty="0" smtClean="0">
                <a:solidFill>
                  <a:srgbClr val="FDFDDF"/>
                </a:solidFill>
                <a:latin typeface="한컴 윤체 M" panose="02020603020101020101" pitchFamily="18" charset="-127"/>
                <a:ea typeface="한컴 윤체 M" panose="02020603020101020101" pitchFamily="18" charset="-127"/>
              </a:rPr>
              <a:t>TEXT</a:t>
            </a:r>
            <a:endParaRPr lang="ko-KR" altLang="en-US" sz="6000" b="1" dirty="0" smtClean="0">
              <a:solidFill>
                <a:srgbClr val="FDFDDF"/>
              </a:solidFill>
              <a:effectLst/>
              <a:latin typeface="한컴 윤체 M" panose="02020603020101020101" pitchFamily="18" charset="-127"/>
              <a:ea typeface="한컴 윤체 M" panose="02020603020101020101" pitchFamily="18" charset="-127"/>
            </a:endParaRPr>
          </a:p>
        </p:txBody>
      </p:sp>
      <p:sp>
        <p:nvSpPr>
          <p:cNvPr id="30" name="직사각형 29"/>
          <p:cNvSpPr/>
          <p:nvPr/>
        </p:nvSpPr>
        <p:spPr>
          <a:xfrm>
            <a:off x="2323546" y="1551790"/>
            <a:ext cx="240322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2000" dirty="0" smtClean="0">
                <a:solidFill>
                  <a:schemeClr val="tx1">
                    <a:lumMod val="65000"/>
                  </a:schemeClr>
                </a:solidFill>
                <a:latin typeface="한컴 윤체 M" panose="02020603020101020101" pitchFamily="18" charset="-127"/>
                <a:ea typeface="한컴 윤체 M" panose="02020603020101020101" pitchFamily="18" charset="-127"/>
              </a:rPr>
              <a:t>[ </a:t>
            </a:r>
            <a:r>
              <a:rPr lang="ko-KR" altLang="en-US" sz="2000" dirty="0" smtClean="0">
                <a:solidFill>
                  <a:schemeClr val="tx1">
                    <a:lumMod val="65000"/>
                  </a:schemeClr>
                </a:solidFill>
                <a:latin typeface="한컴 윤체 M" panose="02020603020101020101" pitchFamily="18" charset="-127"/>
                <a:ea typeface="한컴 윤체 M" panose="02020603020101020101" pitchFamily="18" charset="-127"/>
              </a:rPr>
              <a:t>내용을 입력하세요 </a:t>
            </a:r>
            <a:r>
              <a:rPr lang="en-US" altLang="ko-KR" sz="2000" dirty="0" smtClean="0">
                <a:solidFill>
                  <a:schemeClr val="tx1">
                    <a:lumMod val="65000"/>
                  </a:schemeClr>
                </a:solidFill>
                <a:latin typeface="한컴 윤체 M" panose="02020603020101020101" pitchFamily="18" charset="-127"/>
                <a:ea typeface="한컴 윤체 M" panose="02020603020101020101" pitchFamily="18" charset="-127"/>
              </a:rPr>
              <a:t>] </a:t>
            </a:r>
            <a:endParaRPr lang="ko-KR" altLang="en-US" sz="2000" dirty="0">
              <a:solidFill>
                <a:schemeClr val="tx1">
                  <a:lumMod val="65000"/>
                </a:schemeClr>
              </a:solidFill>
              <a:latin typeface="한컴 윤체 M" panose="02020603020101020101" pitchFamily="18" charset="-127"/>
              <a:ea typeface="한컴 윤체 M" panose="02020603020101020101" pitchFamily="18" charset="-127"/>
            </a:endParaRPr>
          </a:p>
        </p:txBody>
      </p:sp>
      <p:sp>
        <p:nvSpPr>
          <p:cNvPr id="32" name="Freeform 19"/>
          <p:cNvSpPr>
            <a:spLocks/>
          </p:cNvSpPr>
          <p:nvPr/>
        </p:nvSpPr>
        <p:spPr bwMode="auto">
          <a:xfrm rot="21187153">
            <a:off x="1023180" y="1530807"/>
            <a:ext cx="1097529" cy="1107409"/>
          </a:xfrm>
          <a:custGeom>
            <a:avLst/>
            <a:gdLst>
              <a:gd name="T0" fmla="*/ 1292 w 1333"/>
              <a:gd name="T1" fmla="*/ 95 h 1345"/>
              <a:gd name="T2" fmla="*/ 1196 w 1333"/>
              <a:gd name="T3" fmla="*/ 266 h 1345"/>
              <a:gd name="T4" fmla="*/ 1064 w 1333"/>
              <a:gd name="T5" fmla="*/ 459 h 1345"/>
              <a:gd name="T6" fmla="*/ 906 w 1333"/>
              <a:gd name="T7" fmla="*/ 654 h 1345"/>
              <a:gd name="T8" fmla="*/ 611 w 1333"/>
              <a:gd name="T9" fmla="*/ 831 h 1345"/>
              <a:gd name="T10" fmla="*/ 650 w 1333"/>
              <a:gd name="T11" fmla="*/ 906 h 1345"/>
              <a:gd name="T12" fmla="*/ 513 w 1333"/>
              <a:gd name="T13" fmla="*/ 999 h 1345"/>
              <a:gd name="T14" fmla="*/ 392 w 1333"/>
              <a:gd name="T15" fmla="*/ 1040 h 1345"/>
              <a:gd name="T16" fmla="*/ 437 w 1333"/>
              <a:gd name="T17" fmla="*/ 1050 h 1345"/>
              <a:gd name="T18" fmla="*/ 476 w 1333"/>
              <a:gd name="T19" fmla="*/ 1058 h 1345"/>
              <a:gd name="T20" fmla="*/ 415 w 1333"/>
              <a:gd name="T21" fmla="*/ 1077 h 1345"/>
              <a:gd name="T22" fmla="*/ 358 w 1333"/>
              <a:gd name="T23" fmla="*/ 1074 h 1345"/>
              <a:gd name="T24" fmla="*/ 269 w 1333"/>
              <a:gd name="T25" fmla="*/ 1129 h 1345"/>
              <a:gd name="T26" fmla="*/ 188 w 1333"/>
              <a:gd name="T27" fmla="*/ 1205 h 1345"/>
              <a:gd name="T28" fmla="*/ 106 w 1333"/>
              <a:gd name="T29" fmla="*/ 1277 h 1345"/>
              <a:gd name="T30" fmla="*/ 41 w 1333"/>
              <a:gd name="T31" fmla="*/ 1328 h 1345"/>
              <a:gd name="T32" fmla="*/ 10 w 1333"/>
              <a:gd name="T33" fmla="*/ 1323 h 1345"/>
              <a:gd name="T34" fmla="*/ 57 w 1333"/>
              <a:gd name="T35" fmla="*/ 1270 h 1345"/>
              <a:gd name="T36" fmla="*/ 215 w 1333"/>
              <a:gd name="T37" fmla="*/ 1124 h 1345"/>
              <a:gd name="T38" fmla="*/ 456 w 1333"/>
              <a:gd name="T39" fmla="*/ 899 h 1345"/>
              <a:gd name="T40" fmla="*/ 726 w 1333"/>
              <a:gd name="T41" fmla="*/ 628 h 1345"/>
              <a:gd name="T42" fmla="*/ 1023 w 1333"/>
              <a:gd name="T43" fmla="*/ 306 h 1345"/>
              <a:gd name="T44" fmla="*/ 1185 w 1333"/>
              <a:gd name="T45" fmla="*/ 107 h 1345"/>
              <a:gd name="T46" fmla="*/ 1062 w 1333"/>
              <a:gd name="T47" fmla="*/ 232 h 1345"/>
              <a:gd name="T48" fmla="*/ 968 w 1333"/>
              <a:gd name="T49" fmla="*/ 332 h 1345"/>
              <a:gd name="T50" fmla="*/ 891 w 1333"/>
              <a:gd name="T51" fmla="*/ 413 h 1345"/>
              <a:gd name="T52" fmla="*/ 820 w 1333"/>
              <a:gd name="T53" fmla="*/ 488 h 1345"/>
              <a:gd name="T54" fmla="*/ 747 w 1333"/>
              <a:gd name="T55" fmla="*/ 564 h 1345"/>
              <a:gd name="T56" fmla="*/ 660 w 1333"/>
              <a:gd name="T57" fmla="*/ 651 h 1345"/>
              <a:gd name="T58" fmla="*/ 548 w 1333"/>
              <a:gd name="T59" fmla="*/ 760 h 1345"/>
              <a:gd name="T60" fmla="*/ 403 w 1333"/>
              <a:gd name="T61" fmla="*/ 899 h 1345"/>
              <a:gd name="T62" fmla="*/ 260 w 1333"/>
              <a:gd name="T63" fmla="*/ 976 h 1345"/>
              <a:gd name="T64" fmla="*/ 225 w 1333"/>
              <a:gd name="T65" fmla="*/ 870 h 1345"/>
              <a:gd name="T66" fmla="*/ 253 w 1333"/>
              <a:gd name="T67" fmla="*/ 901 h 1345"/>
              <a:gd name="T68" fmla="*/ 287 w 1333"/>
              <a:gd name="T69" fmla="*/ 948 h 1345"/>
              <a:gd name="T70" fmla="*/ 309 w 1333"/>
              <a:gd name="T71" fmla="*/ 971 h 1345"/>
              <a:gd name="T72" fmla="*/ 290 w 1333"/>
              <a:gd name="T73" fmla="*/ 919 h 1345"/>
              <a:gd name="T74" fmla="*/ 263 w 1333"/>
              <a:gd name="T75" fmla="*/ 817 h 1345"/>
              <a:gd name="T76" fmla="*/ 267 w 1333"/>
              <a:gd name="T77" fmla="*/ 750 h 1345"/>
              <a:gd name="T78" fmla="*/ 303 w 1333"/>
              <a:gd name="T79" fmla="*/ 704 h 1345"/>
              <a:gd name="T80" fmla="*/ 374 w 1333"/>
              <a:gd name="T81" fmla="*/ 625 h 1345"/>
              <a:gd name="T82" fmla="*/ 468 w 1333"/>
              <a:gd name="T83" fmla="*/ 522 h 1345"/>
              <a:gd name="T84" fmla="*/ 577 w 1333"/>
              <a:gd name="T85" fmla="*/ 409 h 1345"/>
              <a:gd name="T86" fmla="*/ 691 w 1333"/>
              <a:gd name="T87" fmla="*/ 296 h 1345"/>
              <a:gd name="T88" fmla="*/ 771 w 1333"/>
              <a:gd name="T89" fmla="*/ 507 h 1345"/>
              <a:gd name="T90" fmla="*/ 915 w 1333"/>
              <a:gd name="T91" fmla="*/ 113 h 1345"/>
              <a:gd name="T92" fmla="*/ 1047 w 1333"/>
              <a:gd name="T93" fmla="*/ 53 h 1345"/>
              <a:gd name="T94" fmla="*/ 1213 w 1333"/>
              <a:gd name="T95" fmla="*/ 9 h 1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333" h="1345">
                <a:moveTo>
                  <a:pt x="1333" y="0"/>
                </a:moveTo>
                <a:lnTo>
                  <a:pt x="1315" y="45"/>
                </a:lnTo>
                <a:lnTo>
                  <a:pt x="1292" y="95"/>
                </a:lnTo>
                <a:lnTo>
                  <a:pt x="1265" y="149"/>
                </a:lnTo>
                <a:lnTo>
                  <a:pt x="1232" y="206"/>
                </a:lnTo>
                <a:lnTo>
                  <a:pt x="1196" y="266"/>
                </a:lnTo>
                <a:lnTo>
                  <a:pt x="1155" y="329"/>
                </a:lnTo>
                <a:lnTo>
                  <a:pt x="1111" y="394"/>
                </a:lnTo>
                <a:lnTo>
                  <a:pt x="1064" y="459"/>
                </a:lnTo>
                <a:lnTo>
                  <a:pt x="1015" y="525"/>
                </a:lnTo>
                <a:lnTo>
                  <a:pt x="962" y="590"/>
                </a:lnTo>
                <a:lnTo>
                  <a:pt x="906" y="654"/>
                </a:lnTo>
                <a:lnTo>
                  <a:pt x="850" y="716"/>
                </a:lnTo>
                <a:lnTo>
                  <a:pt x="792" y="776"/>
                </a:lnTo>
                <a:lnTo>
                  <a:pt x="611" y="831"/>
                </a:lnTo>
                <a:lnTo>
                  <a:pt x="748" y="820"/>
                </a:lnTo>
                <a:lnTo>
                  <a:pt x="699" y="865"/>
                </a:lnTo>
                <a:lnTo>
                  <a:pt x="650" y="906"/>
                </a:lnTo>
                <a:lnTo>
                  <a:pt x="603" y="942"/>
                </a:lnTo>
                <a:lnTo>
                  <a:pt x="556" y="974"/>
                </a:lnTo>
                <a:lnTo>
                  <a:pt x="513" y="999"/>
                </a:lnTo>
                <a:lnTo>
                  <a:pt x="469" y="1020"/>
                </a:lnTo>
                <a:lnTo>
                  <a:pt x="430" y="1033"/>
                </a:lnTo>
                <a:lnTo>
                  <a:pt x="392" y="1040"/>
                </a:lnTo>
                <a:lnTo>
                  <a:pt x="411" y="1042"/>
                </a:lnTo>
                <a:lnTo>
                  <a:pt x="426" y="1046"/>
                </a:lnTo>
                <a:lnTo>
                  <a:pt x="437" y="1050"/>
                </a:lnTo>
                <a:lnTo>
                  <a:pt x="448" y="1054"/>
                </a:lnTo>
                <a:lnTo>
                  <a:pt x="460" y="1056"/>
                </a:lnTo>
                <a:lnTo>
                  <a:pt x="476" y="1058"/>
                </a:lnTo>
                <a:lnTo>
                  <a:pt x="456" y="1066"/>
                </a:lnTo>
                <a:lnTo>
                  <a:pt x="435" y="1073"/>
                </a:lnTo>
                <a:lnTo>
                  <a:pt x="415" y="1077"/>
                </a:lnTo>
                <a:lnTo>
                  <a:pt x="393" y="1080"/>
                </a:lnTo>
                <a:lnTo>
                  <a:pt x="375" y="1078"/>
                </a:lnTo>
                <a:lnTo>
                  <a:pt x="358" y="1074"/>
                </a:lnTo>
                <a:lnTo>
                  <a:pt x="337" y="1066"/>
                </a:lnTo>
                <a:lnTo>
                  <a:pt x="302" y="1099"/>
                </a:lnTo>
                <a:lnTo>
                  <a:pt x="269" y="1129"/>
                </a:lnTo>
                <a:lnTo>
                  <a:pt x="241" y="1156"/>
                </a:lnTo>
                <a:lnTo>
                  <a:pt x="214" y="1180"/>
                </a:lnTo>
                <a:lnTo>
                  <a:pt x="188" y="1205"/>
                </a:lnTo>
                <a:lnTo>
                  <a:pt x="162" y="1228"/>
                </a:lnTo>
                <a:lnTo>
                  <a:pt x="135" y="1251"/>
                </a:lnTo>
                <a:lnTo>
                  <a:pt x="106" y="1277"/>
                </a:lnTo>
                <a:lnTo>
                  <a:pt x="75" y="1304"/>
                </a:lnTo>
                <a:lnTo>
                  <a:pt x="59" y="1318"/>
                </a:lnTo>
                <a:lnTo>
                  <a:pt x="41" y="1328"/>
                </a:lnTo>
                <a:lnTo>
                  <a:pt x="22" y="1338"/>
                </a:lnTo>
                <a:lnTo>
                  <a:pt x="0" y="1345"/>
                </a:lnTo>
                <a:lnTo>
                  <a:pt x="10" y="1323"/>
                </a:lnTo>
                <a:lnTo>
                  <a:pt x="23" y="1304"/>
                </a:lnTo>
                <a:lnTo>
                  <a:pt x="40" y="1286"/>
                </a:lnTo>
                <a:lnTo>
                  <a:pt x="57" y="1270"/>
                </a:lnTo>
                <a:lnTo>
                  <a:pt x="74" y="1255"/>
                </a:lnTo>
                <a:lnTo>
                  <a:pt x="143" y="1191"/>
                </a:lnTo>
                <a:lnTo>
                  <a:pt x="215" y="1124"/>
                </a:lnTo>
                <a:lnTo>
                  <a:pt x="291" y="1054"/>
                </a:lnTo>
                <a:lnTo>
                  <a:pt x="371" y="979"/>
                </a:lnTo>
                <a:lnTo>
                  <a:pt x="456" y="899"/>
                </a:lnTo>
                <a:lnTo>
                  <a:pt x="543" y="814"/>
                </a:lnTo>
                <a:lnTo>
                  <a:pt x="633" y="723"/>
                </a:lnTo>
                <a:lnTo>
                  <a:pt x="726" y="628"/>
                </a:lnTo>
                <a:lnTo>
                  <a:pt x="823" y="527"/>
                </a:lnTo>
                <a:lnTo>
                  <a:pt x="922" y="420"/>
                </a:lnTo>
                <a:lnTo>
                  <a:pt x="1023" y="306"/>
                </a:lnTo>
                <a:lnTo>
                  <a:pt x="1128" y="186"/>
                </a:lnTo>
                <a:lnTo>
                  <a:pt x="1234" y="58"/>
                </a:lnTo>
                <a:lnTo>
                  <a:pt x="1185" y="107"/>
                </a:lnTo>
                <a:lnTo>
                  <a:pt x="1140" y="153"/>
                </a:lnTo>
                <a:lnTo>
                  <a:pt x="1100" y="194"/>
                </a:lnTo>
                <a:lnTo>
                  <a:pt x="1062" y="232"/>
                </a:lnTo>
                <a:lnTo>
                  <a:pt x="1028" y="268"/>
                </a:lnTo>
                <a:lnTo>
                  <a:pt x="997" y="302"/>
                </a:lnTo>
                <a:lnTo>
                  <a:pt x="968" y="332"/>
                </a:lnTo>
                <a:lnTo>
                  <a:pt x="941" y="360"/>
                </a:lnTo>
                <a:lnTo>
                  <a:pt x="915" y="387"/>
                </a:lnTo>
                <a:lnTo>
                  <a:pt x="891" y="413"/>
                </a:lnTo>
                <a:lnTo>
                  <a:pt x="868" y="439"/>
                </a:lnTo>
                <a:lnTo>
                  <a:pt x="845" y="463"/>
                </a:lnTo>
                <a:lnTo>
                  <a:pt x="820" y="488"/>
                </a:lnTo>
                <a:lnTo>
                  <a:pt x="797" y="512"/>
                </a:lnTo>
                <a:lnTo>
                  <a:pt x="773" y="538"/>
                </a:lnTo>
                <a:lnTo>
                  <a:pt x="747" y="564"/>
                </a:lnTo>
                <a:lnTo>
                  <a:pt x="720" y="591"/>
                </a:lnTo>
                <a:lnTo>
                  <a:pt x="691" y="621"/>
                </a:lnTo>
                <a:lnTo>
                  <a:pt x="660" y="651"/>
                </a:lnTo>
                <a:lnTo>
                  <a:pt x="626" y="685"/>
                </a:lnTo>
                <a:lnTo>
                  <a:pt x="589" y="721"/>
                </a:lnTo>
                <a:lnTo>
                  <a:pt x="548" y="760"/>
                </a:lnTo>
                <a:lnTo>
                  <a:pt x="503" y="802"/>
                </a:lnTo>
                <a:lnTo>
                  <a:pt x="456" y="848"/>
                </a:lnTo>
                <a:lnTo>
                  <a:pt x="403" y="899"/>
                </a:lnTo>
                <a:lnTo>
                  <a:pt x="344" y="953"/>
                </a:lnTo>
                <a:lnTo>
                  <a:pt x="280" y="1012"/>
                </a:lnTo>
                <a:lnTo>
                  <a:pt x="260" y="976"/>
                </a:lnTo>
                <a:lnTo>
                  <a:pt x="245" y="940"/>
                </a:lnTo>
                <a:lnTo>
                  <a:pt x="233" y="903"/>
                </a:lnTo>
                <a:lnTo>
                  <a:pt x="225" y="870"/>
                </a:lnTo>
                <a:lnTo>
                  <a:pt x="218" y="844"/>
                </a:lnTo>
                <a:lnTo>
                  <a:pt x="237" y="876"/>
                </a:lnTo>
                <a:lnTo>
                  <a:pt x="253" y="901"/>
                </a:lnTo>
                <a:lnTo>
                  <a:pt x="267" y="920"/>
                </a:lnTo>
                <a:lnTo>
                  <a:pt x="278" y="937"/>
                </a:lnTo>
                <a:lnTo>
                  <a:pt x="287" y="948"/>
                </a:lnTo>
                <a:lnTo>
                  <a:pt x="295" y="957"/>
                </a:lnTo>
                <a:lnTo>
                  <a:pt x="302" y="964"/>
                </a:lnTo>
                <a:lnTo>
                  <a:pt x="309" y="971"/>
                </a:lnTo>
                <a:lnTo>
                  <a:pt x="314" y="978"/>
                </a:lnTo>
                <a:lnTo>
                  <a:pt x="302" y="950"/>
                </a:lnTo>
                <a:lnTo>
                  <a:pt x="290" y="919"/>
                </a:lnTo>
                <a:lnTo>
                  <a:pt x="279" y="885"/>
                </a:lnTo>
                <a:lnTo>
                  <a:pt x="269" y="851"/>
                </a:lnTo>
                <a:lnTo>
                  <a:pt x="263" y="817"/>
                </a:lnTo>
                <a:lnTo>
                  <a:pt x="261" y="784"/>
                </a:lnTo>
                <a:lnTo>
                  <a:pt x="264" y="756"/>
                </a:lnTo>
                <a:lnTo>
                  <a:pt x="267" y="750"/>
                </a:lnTo>
                <a:lnTo>
                  <a:pt x="275" y="740"/>
                </a:lnTo>
                <a:lnTo>
                  <a:pt x="287" y="725"/>
                </a:lnTo>
                <a:lnTo>
                  <a:pt x="303" y="704"/>
                </a:lnTo>
                <a:lnTo>
                  <a:pt x="324" y="681"/>
                </a:lnTo>
                <a:lnTo>
                  <a:pt x="347" y="654"/>
                </a:lnTo>
                <a:lnTo>
                  <a:pt x="374" y="625"/>
                </a:lnTo>
                <a:lnTo>
                  <a:pt x="403" y="593"/>
                </a:lnTo>
                <a:lnTo>
                  <a:pt x="434" y="559"/>
                </a:lnTo>
                <a:lnTo>
                  <a:pt x="468" y="522"/>
                </a:lnTo>
                <a:lnTo>
                  <a:pt x="503" y="485"/>
                </a:lnTo>
                <a:lnTo>
                  <a:pt x="540" y="447"/>
                </a:lnTo>
                <a:lnTo>
                  <a:pt x="577" y="409"/>
                </a:lnTo>
                <a:lnTo>
                  <a:pt x="615" y="370"/>
                </a:lnTo>
                <a:lnTo>
                  <a:pt x="653" y="333"/>
                </a:lnTo>
                <a:lnTo>
                  <a:pt x="691" y="296"/>
                </a:lnTo>
                <a:lnTo>
                  <a:pt x="728" y="261"/>
                </a:lnTo>
                <a:lnTo>
                  <a:pt x="764" y="227"/>
                </a:lnTo>
                <a:lnTo>
                  <a:pt x="771" y="507"/>
                </a:lnTo>
                <a:lnTo>
                  <a:pt x="854" y="152"/>
                </a:lnTo>
                <a:lnTo>
                  <a:pt x="881" y="133"/>
                </a:lnTo>
                <a:lnTo>
                  <a:pt x="915" y="113"/>
                </a:lnTo>
                <a:lnTo>
                  <a:pt x="953" y="92"/>
                </a:lnTo>
                <a:lnTo>
                  <a:pt x="998" y="72"/>
                </a:lnTo>
                <a:lnTo>
                  <a:pt x="1047" y="53"/>
                </a:lnTo>
                <a:lnTo>
                  <a:pt x="1100" y="35"/>
                </a:lnTo>
                <a:lnTo>
                  <a:pt x="1156" y="21"/>
                </a:lnTo>
                <a:lnTo>
                  <a:pt x="1213" y="9"/>
                </a:lnTo>
                <a:lnTo>
                  <a:pt x="1273" y="2"/>
                </a:lnTo>
                <a:lnTo>
                  <a:pt x="1333" y="0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한컴 윤체 M" panose="02020603020101020101" pitchFamily="18" charset="-127"/>
              <a:ea typeface="한컴 윤체 M" panose="02020603020101020101" pitchFamily="18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416955" y="2485487"/>
            <a:ext cx="44323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400" dirty="0">
                <a:solidFill>
                  <a:prstClr val="white"/>
                </a:solidFill>
                <a:latin typeface="한컴 윤체 M" panose="02020603020101020101" pitchFamily="18" charset="-127"/>
                <a:ea typeface="한컴 윤체 M" panose="02020603020101020101" pitchFamily="18" charset="-127"/>
              </a:rPr>
              <a:t>별도의 글머리 기호 적용 되어있습니다</a:t>
            </a:r>
            <a:r>
              <a:rPr lang="en-US" altLang="ko-KR" sz="1400" dirty="0">
                <a:solidFill>
                  <a:prstClr val="white"/>
                </a:solidFill>
                <a:latin typeface="한컴 윤체 M" panose="02020603020101020101" pitchFamily="18" charset="-127"/>
                <a:ea typeface="한컴 윤체 M" panose="02020603020101020101" pitchFamily="18" charset="-127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400" dirty="0">
                <a:solidFill>
                  <a:prstClr val="white"/>
                </a:solidFill>
                <a:latin typeface="한컴 윤체 M" panose="02020603020101020101" pitchFamily="18" charset="-127"/>
                <a:ea typeface="한컴 윤체 M" panose="02020603020101020101" pitchFamily="18" charset="-127"/>
              </a:rPr>
              <a:t>줄 간격은 </a:t>
            </a:r>
            <a:r>
              <a:rPr lang="en-US" altLang="ko-KR" sz="1400" dirty="0">
                <a:solidFill>
                  <a:prstClr val="white"/>
                </a:solidFill>
                <a:latin typeface="한컴 윤체 M" panose="02020603020101020101" pitchFamily="18" charset="-127"/>
                <a:ea typeface="한컴 윤체 M" panose="02020603020101020101" pitchFamily="18" charset="-127"/>
              </a:rPr>
              <a:t>1.5</a:t>
            </a:r>
            <a:r>
              <a:rPr lang="ko-KR" altLang="en-US" sz="1400" dirty="0">
                <a:solidFill>
                  <a:prstClr val="white"/>
                </a:solidFill>
                <a:latin typeface="한컴 윤체 M" panose="02020603020101020101" pitchFamily="18" charset="-127"/>
                <a:ea typeface="한컴 윤체 M" panose="02020603020101020101" pitchFamily="18" charset="-127"/>
              </a:rPr>
              <a:t>로 설정 되어 있습니다</a:t>
            </a:r>
            <a:r>
              <a:rPr lang="en-US" altLang="ko-KR" sz="1400" dirty="0">
                <a:solidFill>
                  <a:prstClr val="white"/>
                </a:solidFill>
                <a:latin typeface="한컴 윤체 M" panose="02020603020101020101" pitchFamily="18" charset="-127"/>
                <a:ea typeface="한컴 윤체 M" panose="02020603020101020101" pitchFamily="18" charset="-127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400" dirty="0">
                <a:solidFill>
                  <a:prstClr val="white"/>
                </a:solidFill>
                <a:latin typeface="한컴 윤체 M" panose="02020603020101020101" pitchFamily="18" charset="-127"/>
                <a:ea typeface="한컴 윤체 M" panose="02020603020101020101" pitchFamily="18" charset="-127"/>
              </a:rPr>
              <a:t>서식의 단락에서 수정 가능합니다</a:t>
            </a:r>
            <a:r>
              <a:rPr lang="en-US" altLang="ko-KR" sz="1400" dirty="0">
                <a:solidFill>
                  <a:prstClr val="white"/>
                </a:solidFill>
                <a:latin typeface="한컴 윤체 M" panose="02020603020101020101" pitchFamily="18" charset="-127"/>
                <a:ea typeface="한컴 윤체 M" panose="02020603020101020101" pitchFamily="18" charset="-127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400" dirty="0">
                <a:solidFill>
                  <a:prstClr val="white"/>
                </a:solidFill>
                <a:latin typeface="한컴 윤체 M" panose="02020603020101020101" pitchFamily="18" charset="-127"/>
                <a:ea typeface="한컴 윤체 M" panose="02020603020101020101" pitchFamily="18" charset="-127"/>
              </a:rPr>
              <a:t>이곳에 텍스트를 입력하세요</a:t>
            </a:r>
            <a:r>
              <a:rPr lang="en-US" altLang="ko-KR" sz="1400" dirty="0">
                <a:solidFill>
                  <a:prstClr val="white"/>
                </a:solidFill>
                <a:latin typeface="한컴 윤체 M" panose="02020603020101020101" pitchFamily="18" charset="-127"/>
                <a:ea typeface="한컴 윤체 M" panose="02020603020101020101" pitchFamily="18" charset="-127"/>
              </a:rPr>
              <a:t>.</a:t>
            </a:r>
            <a:endParaRPr lang="ko-KR" altLang="en-US" sz="1400" dirty="0">
              <a:solidFill>
                <a:prstClr val="white"/>
              </a:solidFill>
              <a:latin typeface="한컴 윤체 M" panose="02020603020101020101" pitchFamily="18" charset="-127"/>
              <a:ea typeface="한컴 윤체 M" panose="02020603020101020101" pitchFamily="18" charset="-127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400" dirty="0" smtClean="0">
                <a:solidFill>
                  <a:prstClr val="white"/>
                </a:solidFill>
                <a:latin typeface="한컴 윤체 M" panose="02020603020101020101" pitchFamily="18" charset="-127"/>
                <a:ea typeface="한컴 윤체 M" panose="02020603020101020101" pitchFamily="18" charset="-127"/>
              </a:rPr>
              <a:t>이곳에 텍스트를 입력하세요</a:t>
            </a:r>
            <a:r>
              <a:rPr lang="en-US" altLang="ko-KR" sz="1400" dirty="0" smtClean="0">
                <a:solidFill>
                  <a:prstClr val="white"/>
                </a:solidFill>
                <a:latin typeface="한컴 윤체 M" panose="02020603020101020101" pitchFamily="18" charset="-127"/>
                <a:ea typeface="한컴 윤체 M" panose="02020603020101020101" pitchFamily="18" charset="-127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400" dirty="0">
                <a:solidFill>
                  <a:prstClr val="white"/>
                </a:solidFill>
                <a:latin typeface="한컴 윤체 M" panose="02020603020101020101" pitchFamily="18" charset="-127"/>
                <a:ea typeface="한컴 윤체 M" panose="02020603020101020101" pitchFamily="18" charset="-127"/>
              </a:rPr>
              <a:t>이곳에 텍스트를 입력하세요</a:t>
            </a:r>
            <a:r>
              <a:rPr lang="en-US" altLang="ko-KR" sz="1400" dirty="0" smtClean="0">
                <a:solidFill>
                  <a:prstClr val="white"/>
                </a:solidFill>
                <a:latin typeface="한컴 윤체 M" panose="02020603020101020101" pitchFamily="18" charset="-127"/>
                <a:ea typeface="한컴 윤체 M" panose="02020603020101020101" pitchFamily="18" charset="-127"/>
              </a:rPr>
              <a:t>.</a:t>
            </a:r>
            <a:endParaRPr lang="ko-KR" altLang="en-US" sz="1400" dirty="0">
              <a:solidFill>
                <a:prstClr val="white"/>
              </a:solidFill>
              <a:latin typeface="한컴 윤체 M" panose="02020603020101020101" pitchFamily="18" charset="-127"/>
              <a:ea typeface="한컴 윤체 M" panose="02020603020101020101" pitchFamily="18" charset="-127"/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973220" y="5832100"/>
            <a:ext cx="5129267" cy="526184"/>
            <a:chOff x="523279" y="5832100"/>
            <a:chExt cx="5129267" cy="526184"/>
          </a:xfrm>
        </p:grpSpPr>
        <p:sp>
          <p:nvSpPr>
            <p:cNvPr id="21" name="모서리가 둥근 직사각형 20"/>
            <p:cNvSpPr/>
            <p:nvPr/>
          </p:nvSpPr>
          <p:spPr>
            <a:xfrm>
              <a:off x="523279" y="5839058"/>
              <a:ext cx="5129267" cy="519226"/>
            </a:xfrm>
            <a:prstGeom prst="roundRect">
              <a:avLst>
                <a:gd name="adj" fmla="val 27633"/>
              </a:avLst>
            </a:prstGeom>
            <a:solidFill>
              <a:srgbClr val="FBC221">
                <a:alpha val="5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한컴 윤체 M" panose="02020603020101020101" pitchFamily="18" charset="-127"/>
                <a:ea typeface="한컴 윤체 M" panose="02020603020101020101" pitchFamily="18" charset="-127"/>
              </a:endParaRPr>
            </a:p>
          </p:txBody>
        </p:sp>
        <p:sp>
          <p:nvSpPr>
            <p:cNvPr id="33" name="직사각형 32"/>
            <p:cNvSpPr/>
            <p:nvPr/>
          </p:nvSpPr>
          <p:spPr>
            <a:xfrm>
              <a:off x="2046601" y="5832100"/>
              <a:ext cx="2082621" cy="454548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ko-KR" altLang="en-US" dirty="0" smtClean="0">
                  <a:solidFill>
                    <a:prstClr val="white"/>
                  </a:solidFill>
                  <a:latin typeface="한컴 윤체 M" panose="02020603020101020101" pitchFamily="18" charset="-127"/>
                  <a:ea typeface="한컴 윤체 M" panose="02020603020101020101" pitchFamily="18" charset="-127"/>
                </a:rPr>
                <a:t>텍스트를 </a:t>
              </a:r>
              <a:r>
                <a:rPr lang="ko-KR" altLang="en-US" dirty="0">
                  <a:solidFill>
                    <a:prstClr val="white"/>
                  </a:solidFill>
                  <a:latin typeface="한컴 윤체 M" panose="02020603020101020101" pitchFamily="18" charset="-127"/>
                  <a:ea typeface="한컴 윤체 M" panose="02020603020101020101" pitchFamily="18" charset="-127"/>
                </a:rPr>
                <a:t>입력하세요</a:t>
              </a:r>
              <a:r>
                <a:rPr lang="en-US" altLang="ko-KR" dirty="0">
                  <a:solidFill>
                    <a:prstClr val="white"/>
                  </a:solidFill>
                  <a:latin typeface="한컴 윤체 M" panose="02020603020101020101" pitchFamily="18" charset="-127"/>
                  <a:ea typeface="한컴 윤체 M" panose="02020603020101020101" pitchFamily="18" charset="-127"/>
                </a:rPr>
                <a:t>.</a:t>
              </a:r>
              <a:endParaRPr lang="ko-KR" altLang="en-US" dirty="0">
                <a:solidFill>
                  <a:prstClr val="white"/>
                </a:solidFill>
                <a:latin typeface="한컴 윤체 M" panose="02020603020101020101" pitchFamily="18" charset="-127"/>
                <a:ea typeface="한컴 윤체 M" panose="02020603020101020101" pitchFamily="18" charset="-127"/>
              </a:endParaRPr>
            </a:p>
          </p:txBody>
        </p:sp>
      </p:grpSp>
      <p:sp>
        <p:nvSpPr>
          <p:cNvPr id="2" name="순서도: 대조 1"/>
          <p:cNvSpPr/>
          <p:nvPr/>
        </p:nvSpPr>
        <p:spPr>
          <a:xfrm>
            <a:off x="3265713" y="4703537"/>
            <a:ext cx="420914" cy="841828"/>
          </a:xfrm>
          <a:prstGeom prst="flowChartCollate">
            <a:avLst/>
          </a:prstGeom>
          <a:solidFill>
            <a:srgbClr val="FBC2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ea typeface="한컴 윤체 M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51539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750"/>
                            </p:stCondLst>
                            <p:childTnLst>
                              <p:par>
                                <p:cTn id="16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4.81481E-6 C 0.02005 0.01203 0.05117 0.00254 0.06028 0.03796 C 0.0694 0.07314 0.02395 0.23495 0.05416 0.21041 C 0.0845 0.18587 0.14948 0.07569 0.14583 0.13726 C 0.14218 0.19861 0.10156 0.34421 0.13463 0.32222 C 0.16757 0.29976 0.18033 0.25717 0.21315 0.23495 C 0.24596 0.2125 0.24336 0.27523 0.2375 0.30532 " pathEditMode="relative" rAng="0" ptsTypes="AAAAAAA">
                                      <p:cBhvr>
                                        <p:cTn id="1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44" y="16204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750"/>
                            </p:stCondLst>
                            <p:childTnLst>
                              <p:par>
                                <p:cTn id="22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25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75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0" grpId="0"/>
      <p:bldP spid="32" grpId="0" animBg="1"/>
      <p:bldP spid="32" grpId="1" animBg="1"/>
      <p:bldP spid="32" grpId="2" animBg="1"/>
      <p:bldP spid="5" grpId="0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직사각형 75"/>
          <p:cNvSpPr/>
          <p:nvPr/>
        </p:nvSpPr>
        <p:spPr>
          <a:xfrm>
            <a:off x="8643864" y="669992"/>
            <a:ext cx="3117658" cy="36000"/>
          </a:xfrm>
          <a:prstGeom prst="rect">
            <a:avLst/>
          </a:prstGeom>
          <a:solidFill>
            <a:schemeClr val="tx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ea typeface="한컴 윤체 M" panose="02020603020101020101" pitchFamily="18" charset="-127"/>
            </a:endParaRPr>
          </a:p>
        </p:txBody>
      </p:sp>
      <p:sp>
        <p:nvSpPr>
          <p:cNvPr id="77" name="Freeform 20"/>
          <p:cNvSpPr>
            <a:spLocks/>
          </p:cNvSpPr>
          <p:nvPr/>
        </p:nvSpPr>
        <p:spPr bwMode="auto">
          <a:xfrm>
            <a:off x="11569701" y="88901"/>
            <a:ext cx="538554" cy="606492"/>
          </a:xfrm>
          <a:custGeom>
            <a:avLst/>
            <a:gdLst>
              <a:gd name="T0" fmla="*/ 1595 w 1633"/>
              <a:gd name="T1" fmla="*/ 83 h 1839"/>
              <a:gd name="T2" fmla="*/ 1504 w 1633"/>
              <a:gd name="T3" fmla="*/ 236 h 1839"/>
              <a:gd name="T4" fmla="*/ 1382 w 1633"/>
              <a:gd name="T5" fmla="*/ 407 h 1839"/>
              <a:gd name="T6" fmla="*/ 1238 w 1633"/>
              <a:gd name="T7" fmla="*/ 584 h 1839"/>
              <a:gd name="T8" fmla="*/ 1081 w 1633"/>
              <a:gd name="T9" fmla="*/ 751 h 1839"/>
              <a:gd name="T10" fmla="*/ 982 w 1633"/>
              <a:gd name="T11" fmla="*/ 842 h 1839"/>
              <a:gd name="T12" fmla="*/ 831 w 1633"/>
              <a:gd name="T13" fmla="*/ 959 h 1839"/>
              <a:gd name="T14" fmla="*/ 692 w 1633"/>
              <a:gd name="T15" fmla="*/ 1030 h 1839"/>
              <a:gd name="T16" fmla="*/ 631 w 1633"/>
              <a:gd name="T17" fmla="*/ 1049 h 1839"/>
              <a:gd name="T18" fmla="*/ 670 w 1633"/>
              <a:gd name="T19" fmla="*/ 1064 h 1839"/>
              <a:gd name="T20" fmla="*/ 680 w 1633"/>
              <a:gd name="T21" fmla="*/ 1075 h 1839"/>
              <a:gd name="T22" fmla="*/ 623 w 1633"/>
              <a:gd name="T23" fmla="*/ 1087 h 1839"/>
              <a:gd name="T24" fmla="*/ 555 w 1633"/>
              <a:gd name="T25" fmla="*/ 1068 h 1839"/>
              <a:gd name="T26" fmla="*/ 577 w 1633"/>
              <a:gd name="T27" fmla="*/ 1282 h 1839"/>
              <a:gd name="T28" fmla="*/ 670 w 1633"/>
              <a:gd name="T29" fmla="*/ 1294 h 1839"/>
              <a:gd name="T30" fmla="*/ 710 w 1633"/>
              <a:gd name="T31" fmla="*/ 1352 h 1839"/>
              <a:gd name="T32" fmla="*/ 711 w 1633"/>
              <a:gd name="T33" fmla="*/ 1764 h 1839"/>
              <a:gd name="T34" fmla="*/ 0 w 1633"/>
              <a:gd name="T35" fmla="*/ 1764 h 1839"/>
              <a:gd name="T36" fmla="*/ 1 w 1633"/>
              <a:gd name="T37" fmla="*/ 1352 h 1839"/>
              <a:gd name="T38" fmla="*/ 41 w 1633"/>
              <a:gd name="T39" fmla="*/ 1294 h 1839"/>
              <a:gd name="T40" fmla="*/ 526 w 1633"/>
              <a:gd name="T41" fmla="*/ 1282 h 1839"/>
              <a:gd name="T42" fmla="*/ 511 w 1633"/>
              <a:gd name="T43" fmla="*/ 1263 h 1839"/>
              <a:gd name="T44" fmla="*/ 441 w 1633"/>
              <a:gd name="T45" fmla="*/ 1244 h 1839"/>
              <a:gd name="T46" fmla="*/ 333 w 1633"/>
              <a:gd name="T47" fmla="*/ 1233 h 1839"/>
              <a:gd name="T48" fmla="*/ 212 w 1633"/>
              <a:gd name="T49" fmla="*/ 1226 h 1839"/>
              <a:gd name="T50" fmla="*/ 135 w 1633"/>
              <a:gd name="T51" fmla="*/ 1094 h 1839"/>
              <a:gd name="T52" fmla="*/ 626 w 1633"/>
              <a:gd name="T53" fmla="*/ 950 h 1839"/>
              <a:gd name="T54" fmla="*/ 904 w 1633"/>
              <a:gd name="T55" fmla="*/ 697 h 1839"/>
              <a:gd name="T56" fmla="*/ 1209 w 1633"/>
              <a:gd name="T57" fmla="*/ 399 h 1839"/>
              <a:gd name="T58" fmla="*/ 1529 w 1633"/>
              <a:gd name="T59" fmla="*/ 54 h 1839"/>
              <a:gd name="T60" fmla="*/ 1389 w 1633"/>
              <a:gd name="T61" fmla="*/ 187 h 1839"/>
              <a:gd name="T62" fmla="*/ 1278 w 1633"/>
              <a:gd name="T63" fmla="*/ 293 h 1839"/>
              <a:gd name="T64" fmla="*/ 1187 w 1633"/>
              <a:gd name="T65" fmla="*/ 381 h 1839"/>
              <a:gd name="T66" fmla="*/ 1106 w 1633"/>
              <a:gd name="T67" fmla="*/ 460 h 1839"/>
              <a:gd name="T68" fmla="*/ 1025 w 1633"/>
              <a:gd name="T69" fmla="*/ 539 h 1839"/>
              <a:gd name="T70" fmla="*/ 933 w 1633"/>
              <a:gd name="T71" fmla="*/ 625 h 1839"/>
              <a:gd name="T72" fmla="*/ 821 w 1633"/>
              <a:gd name="T73" fmla="*/ 727 h 1839"/>
              <a:gd name="T74" fmla="*/ 679 w 1633"/>
              <a:gd name="T75" fmla="*/ 852 h 1839"/>
              <a:gd name="T76" fmla="*/ 495 w 1633"/>
              <a:gd name="T77" fmla="*/ 1010 h 1839"/>
              <a:gd name="T78" fmla="*/ 452 w 1633"/>
              <a:gd name="T79" fmla="*/ 913 h 1839"/>
              <a:gd name="T80" fmla="*/ 430 w 1633"/>
              <a:gd name="T81" fmla="*/ 833 h 1839"/>
              <a:gd name="T82" fmla="*/ 476 w 1633"/>
              <a:gd name="T83" fmla="*/ 909 h 1839"/>
              <a:gd name="T84" fmla="*/ 506 w 1633"/>
              <a:gd name="T85" fmla="*/ 948 h 1839"/>
              <a:gd name="T86" fmla="*/ 525 w 1633"/>
              <a:gd name="T87" fmla="*/ 970 h 1839"/>
              <a:gd name="T88" fmla="*/ 505 w 1633"/>
              <a:gd name="T89" fmla="*/ 914 h 1839"/>
              <a:gd name="T90" fmla="*/ 477 w 1633"/>
              <a:gd name="T91" fmla="*/ 808 h 1839"/>
              <a:gd name="T92" fmla="*/ 480 w 1633"/>
              <a:gd name="T93" fmla="*/ 739 h 1839"/>
              <a:gd name="T94" fmla="*/ 518 w 1633"/>
              <a:gd name="T95" fmla="*/ 695 h 1839"/>
              <a:gd name="T96" fmla="*/ 592 w 1633"/>
              <a:gd name="T97" fmla="*/ 617 h 1839"/>
              <a:gd name="T98" fmla="*/ 690 w 1633"/>
              <a:gd name="T99" fmla="*/ 517 h 1839"/>
              <a:gd name="T100" fmla="*/ 804 w 1633"/>
              <a:gd name="T101" fmla="*/ 408 h 1839"/>
              <a:gd name="T102" fmla="*/ 922 w 1633"/>
              <a:gd name="T103" fmla="*/ 300 h 1839"/>
              <a:gd name="T104" fmla="*/ 1006 w 1633"/>
              <a:gd name="T105" fmla="*/ 523 h 1839"/>
              <a:gd name="T106" fmla="*/ 1149 w 1633"/>
              <a:gd name="T107" fmla="*/ 126 h 1839"/>
              <a:gd name="T108" fmla="*/ 1217 w 1633"/>
              <a:gd name="T109" fmla="*/ 97 h 1839"/>
              <a:gd name="T110" fmla="*/ 1306 w 1633"/>
              <a:gd name="T111" fmla="*/ 74 h 1839"/>
              <a:gd name="T112" fmla="*/ 1414 w 1633"/>
              <a:gd name="T113" fmla="*/ 48 h 1839"/>
              <a:gd name="T114" fmla="*/ 1520 w 1633"/>
              <a:gd name="T115" fmla="*/ 24 h 1839"/>
              <a:gd name="T116" fmla="*/ 1601 w 1633"/>
              <a:gd name="T117" fmla="*/ 7 h 1839"/>
              <a:gd name="T118" fmla="*/ 1633 w 1633"/>
              <a:gd name="T119" fmla="*/ 0 h 18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633" h="1839">
                <a:moveTo>
                  <a:pt x="1633" y="0"/>
                </a:moveTo>
                <a:lnTo>
                  <a:pt x="1617" y="40"/>
                </a:lnTo>
                <a:lnTo>
                  <a:pt x="1595" y="83"/>
                </a:lnTo>
                <a:lnTo>
                  <a:pt x="1569" y="131"/>
                </a:lnTo>
                <a:lnTo>
                  <a:pt x="1538" y="181"/>
                </a:lnTo>
                <a:lnTo>
                  <a:pt x="1504" y="236"/>
                </a:lnTo>
                <a:lnTo>
                  <a:pt x="1467" y="292"/>
                </a:lnTo>
                <a:lnTo>
                  <a:pt x="1425" y="349"/>
                </a:lnTo>
                <a:lnTo>
                  <a:pt x="1382" y="407"/>
                </a:lnTo>
                <a:lnTo>
                  <a:pt x="1336" y="467"/>
                </a:lnTo>
                <a:lnTo>
                  <a:pt x="1288" y="525"/>
                </a:lnTo>
                <a:lnTo>
                  <a:pt x="1238" y="584"/>
                </a:lnTo>
                <a:lnTo>
                  <a:pt x="1186" y="642"/>
                </a:lnTo>
                <a:lnTo>
                  <a:pt x="1134" y="698"/>
                </a:lnTo>
                <a:lnTo>
                  <a:pt x="1081" y="751"/>
                </a:lnTo>
                <a:lnTo>
                  <a:pt x="1028" y="802"/>
                </a:lnTo>
                <a:lnTo>
                  <a:pt x="839" y="846"/>
                </a:lnTo>
                <a:lnTo>
                  <a:pt x="982" y="842"/>
                </a:lnTo>
                <a:lnTo>
                  <a:pt x="932" y="886"/>
                </a:lnTo>
                <a:lnTo>
                  <a:pt x="881" y="924"/>
                </a:lnTo>
                <a:lnTo>
                  <a:pt x="831" y="959"/>
                </a:lnTo>
                <a:lnTo>
                  <a:pt x="783" y="988"/>
                </a:lnTo>
                <a:lnTo>
                  <a:pt x="737" y="1012"/>
                </a:lnTo>
                <a:lnTo>
                  <a:pt x="692" y="1030"/>
                </a:lnTo>
                <a:lnTo>
                  <a:pt x="651" y="1041"/>
                </a:lnTo>
                <a:lnTo>
                  <a:pt x="612" y="1045"/>
                </a:lnTo>
                <a:lnTo>
                  <a:pt x="631" y="1049"/>
                </a:lnTo>
                <a:lnTo>
                  <a:pt x="646" y="1053"/>
                </a:lnTo>
                <a:lnTo>
                  <a:pt x="658" y="1059"/>
                </a:lnTo>
                <a:lnTo>
                  <a:pt x="670" y="1064"/>
                </a:lnTo>
                <a:lnTo>
                  <a:pt x="683" y="1067"/>
                </a:lnTo>
                <a:lnTo>
                  <a:pt x="699" y="1069"/>
                </a:lnTo>
                <a:lnTo>
                  <a:pt x="680" y="1075"/>
                </a:lnTo>
                <a:lnTo>
                  <a:pt x="661" y="1080"/>
                </a:lnTo>
                <a:lnTo>
                  <a:pt x="642" y="1084"/>
                </a:lnTo>
                <a:lnTo>
                  <a:pt x="623" y="1087"/>
                </a:lnTo>
                <a:lnTo>
                  <a:pt x="602" y="1086"/>
                </a:lnTo>
                <a:lnTo>
                  <a:pt x="579" y="1080"/>
                </a:lnTo>
                <a:lnTo>
                  <a:pt x="555" y="1068"/>
                </a:lnTo>
                <a:lnTo>
                  <a:pt x="525" y="1094"/>
                </a:lnTo>
                <a:lnTo>
                  <a:pt x="577" y="1094"/>
                </a:lnTo>
                <a:lnTo>
                  <a:pt x="577" y="1282"/>
                </a:lnTo>
                <a:lnTo>
                  <a:pt x="626" y="1282"/>
                </a:lnTo>
                <a:lnTo>
                  <a:pt x="649" y="1284"/>
                </a:lnTo>
                <a:lnTo>
                  <a:pt x="670" y="1294"/>
                </a:lnTo>
                <a:lnTo>
                  <a:pt x="690" y="1310"/>
                </a:lnTo>
                <a:lnTo>
                  <a:pt x="703" y="1329"/>
                </a:lnTo>
                <a:lnTo>
                  <a:pt x="710" y="1352"/>
                </a:lnTo>
                <a:lnTo>
                  <a:pt x="711" y="1377"/>
                </a:lnTo>
                <a:lnTo>
                  <a:pt x="672" y="1764"/>
                </a:lnTo>
                <a:lnTo>
                  <a:pt x="711" y="1764"/>
                </a:lnTo>
                <a:lnTo>
                  <a:pt x="711" y="1839"/>
                </a:lnTo>
                <a:lnTo>
                  <a:pt x="0" y="1839"/>
                </a:lnTo>
                <a:lnTo>
                  <a:pt x="0" y="1764"/>
                </a:lnTo>
                <a:lnTo>
                  <a:pt x="41" y="1764"/>
                </a:lnTo>
                <a:lnTo>
                  <a:pt x="0" y="1377"/>
                </a:lnTo>
                <a:lnTo>
                  <a:pt x="1" y="1352"/>
                </a:lnTo>
                <a:lnTo>
                  <a:pt x="8" y="1329"/>
                </a:lnTo>
                <a:lnTo>
                  <a:pt x="22" y="1310"/>
                </a:lnTo>
                <a:lnTo>
                  <a:pt x="41" y="1294"/>
                </a:lnTo>
                <a:lnTo>
                  <a:pt x="63" y="1284"/>
                </a:lnTo>
                <a:lnTo>
                  <a:pt x="87" y="1282"/>
                </a:lnTo>
                <a:lnTo>
                  <a:pt x="526" y="1282"/>
                </a:lnTo>
                <a:lnTo>
                  <a:pt x="526" y="1282"/>
                </a:lnTo>
                <a:lnTo>
                  <a:pt x="522" y="1271"/>
                </a:lnTo>
                <a:lnTo>
                  <a:pt x="511" y="1263"/>
                </a:lnTo>
                <a:lnTo>
                  <a:pt x="494" y="1256"/>
                </a:lnTo>
                <a:lnTo>
                  <a:pt x="469" y="1249"/>
                </a:lnTo>
                <a:lnTo>
                  <a:pt x="441" y="1244"/>
                </a:lnTo>
                <a:lnTo>
                  <a:pt x="408" y="1240"/>
                </a:lnTo>
                <a:lnTo>
                  <a:pt x="371" y="1235"/>
                </a:lnTo>
                <a:lnTo>
                  <a:pt x="333" y="1233"/>
                </a:lnTo>
                <a:lnTo>
                  <a:pt x="294" y="1230"/>
                </a:lnTo>
                <a:lnTo>
                  <a:pt x="253" y="1227"/>
                </a:lnTo>
                <a:lnTo>
                  <a:pt x="212" y="1226"/>
                </a:lnTo>
                <a:lnTo>
                  <a:pt x="173" y="1225"/>
                </a:lnTo>
                <a:lnTo>
                  <a:pt x="135" y="1223"/>
                </a:lnTo>
                <a:lnTo>
                  <a:pt x="135" y="1094"/>
                </a:lnTo>
                <a:lnTo>
                  <a:pt x="458" y="1094"/>
                </a:lnTo>
                <a:lnTo>
                  <a:pt x="540" y="1025"/>
                </a:lnTo>
                <a:lnTo>
                  <a:pt x="626" y="950"/>
                </a:lnTo>
                <a:lnTo>
                  <a:pt x="715" y="871"/>
                </a:lnTo>
                <a:lnTo>
                  <a:pt x="809" y="787"/>
                </a:lnTo>
                <a:lnTo>
                  <a:pt x="904" y="697"/>
                </a:lnTo>
                <a:lnTo>
                  <a:pt x="1004" y="603"/>
                </a:lnTo>
                <a:lnTo>
                  <a:pt x="1106" y="504"/>
                </a:lnTo>
                <a:lnTo>
                  <a:pt x="1209" y="399"/>
                </a:lnTo>
                <a:lnTo>
                  <a:pt x="1314" y="289"/>
                </a:lnTo>
                <a:lnTo>
                  <a:pt x="1421" y="175"/>
                </a:lnTo>
                <a:lnTo>
                  <a:pt x="1529" y="54"/>
                </a:lnTo>
                <a:lnTo>
                  <a:pt x="1478" y="101"/>
                </a:lnTo>
                <a:lnTo>
                  <a:pt x="1431" y="146"/>
                </a:lnTo>
                <a:lnTo>
                  <a:pt x="1389" y="187"/>
                </a:lnTo>
                <a:lnTo>
                  <a:pt x="1349" y="224"/>
                </a:lnTo>
                <a:lnTo>
                  <a:pt x="1312" y="259"/>
                </a:lnTo>
                <a:lnTo>
                  <a:pt x="1278" y="293"/>
                </a:lnTo>
                <a:lnTo>
                  <a:pt x="1246" y="324"/>
                </a:lnTo>
                <a:lnTo>
                  <a:pt x="1216" y="353"/>
                </a:lnTo>
                <a:lnTo>
                  <a:pt x="1187" y="381"/>
                </a:lnTo>
                <a:lnTo>
                  <a:pt x="1160" y="408"/>
                </a:lnTo>
                <a:lnTo>
                  <a:pt x="1133" y="434"/>
                </a:lnTo>
                <a:lnTo>
                  <a:pt x="1106" y="460"/>
                </a:lnTo>
                <a:lnTo>
                  <a:pt x="1080" y="486"/>
                </a:lnTo>
                <a:lnTo>
                  <a:pt x="1053" y="512"/>
                </a:lnTo>
                <a:lnTo>
                  <a:pt x="1025" y="539"/>
                </a:lnTo>
                <a:lnTo>
                  <a:pt x="996" y="566"/>
                </a:lnTo>
                <a:lnTo>
                  <a:pt x="966" y="595"/>
                </a:lnTo>
                <a:lnTo>
                  <a:pt x="933" y="625"/>
                </a:lnTo>
                <a:lnTo>
                  <a:pt x="899" y="656"/>
                </a:lnTo>
                <a:lnTo>
                  <a:pt x="861" y="690"/>
                </a:lnTo>
                <a:lnTo>
                  <a:pt x="821" y="727"/>
                </a:lnTo>
                <a:lnTo>
                  <a:pt x="778" y="765"/>
                </a:lnTo>
                <a:lnTo>
                  <a:pt x="730" y="807"/>
                </a:lnTo>
                <a:lnTo>
                  <a:pt x="679" y="852"/>
                </a:lnTo>
                <a:lnTo>
                  <a:pt x="623" y="901"/>
                </a:lnTo>
                <a:lnTo>
                  <a:pt x="562" y="953"/>
                </a:lnTo>
                <a:lnTo>
                  <a:pt x="495" y="1010"/>
                </a:lnTo>
                <a:lnTo>
                  <a:pt x="477" y="978"/>
                </a:lnTo>
                <a:lnTo>
                  <a:pt x="462" y="946"/>
                </a:lnTo>
                <a:lnTo>
                  <a:pt x="452" y="913"/>
                </a:lnTo>
                <a:lnTo>
                  <a:pt x="442" y="882"/>
                </a:lnTo>
                <a:lnTo>
                  <a:pt x="435" y="855"/>
                </a:lnTo>
                <a:lnTo>
                  <a:pt x="430" y="833"/>
                </a:lnTo>
                <a:lnTo>
                  <a:pt x="447" y="863"/>
                </a:lnTo>
                <a:lnTo>
                  <a:pt x="464" y="889"/>
                </a:lnTo>
                <a:lnTo>
                  <a:pt x="476" y="909"/>
                </a:lnTo>
                <a:lnTo>
                  <a:pt x="488" y="925"/>
                </a:lnTo>
                <a:lnTo>
                  <a:pt x="498" y="938"/>
                </a:lnTo>
                <a:lnTo>
                  <a:pt x="506" y="948"/>
                </a:lnTo>
                <a:lnTo>
                  <a:pt x="513" y="957"/>
                </a:lnTo>
                <a:lnTo>
                  <a:pt x="520" y="963"/>
                </a:lnTo>
                <a:lnTo>
                  <a:pt x="525" y="970"/>
                </a:lnTo>
                <a:lnTo>
                  <a:pt x="530" y="977"/>
                </a:lnTo>
                <a:lnTo>
                  <a:pt x="517" y="947"/>
                </a:lnTo>
                <a:lnTo>
                  <a:pt x="505" y="914"/>
                </a:lnTo>
                <a:lnTo>
                  <a:pt x="492" y="879"/>
                </a:lnTo>
                <a:lnTo>
                  <a:pt x="483" y="844"/>
                </a:lnTo>
                <a:lnTo>
                  <a:pt x="477" y="808"/>
                </a:lnTo>
                <a:lnTo>
                  <a:pt x="475" y="774"/>
                </a:lnTo>
                <a:lnTo>
                  <a:pt x="477" y="744"/>
                </a:lnTo>
                <a:lnTo>
                  <a:pt x="480" y="739"/>
                </a:lnTo>
                <a:lnTo>
                  <a:pt x="488" y="728"/>
                </a:lnTo>
                <a:lnTo>
                  <a:pt x="502" y="715"/>
                </a:lnTo>
                <a:lnTo>
                  <a:pt x="518" y="695"/>
                </a:lnTo>
                <a:lnTo>
                  <a:pt x="540" y="672"/>
                </a:lnTo>
                <a:lnTo>
                  <a:pt x="564" y="647"/>
                </a:lnTo>
                <a:lnTo>
                  <a:pt x="592" y="617"/>
                </a:lnTo>
                <a:lnTo>
                  <a:pt x="623" y="587"/>
                </a:lnTo>
                <a:lnTo>
                  <a:pt x="656" y="553"/>
                </a:lnTo>
                <a:lnTo>
                  <a:pt x="690" y="517"/>
                </a:lnTo>
                <a:lnTo>
                  <a:pt x="726" y="482"/>
                </a:lnTo>
                <a:lnTo>
                  <a:pt x="764" y="445"/>
                </a:lnTo>
                <a:lnTo>
                  <a:pt x="804" y="408"/>
                </a:lnTo>
                <a:lnTo>
                  <a:pt x="843" y="372"/>
                </a:lnTo>
                <a:lnTo>
                  <a:pt x="883" y="335"/>
                </a:lnTo>
                <a:lnTo>
                  <a:pt x="922" y="300"/>
                </a:lnTo>
                <a:lnTo>
                  <a:pt x="962" y="267"/>
                </a:lnTo>
                <a:lnTo>
                  <a:pt x="1000" y="234"/>
                </a:lnTo>
                <a:lnTo>
                  <a:pt x="1006" y="523"/>
                </a:lnTo>
                <a:lnTo>
                  <a:pt x="1092" y="162"/>
                </a:lnTo>
                <a:lnTo>
                  <a:pt x="1122" y="142"/>
                </a:lnTo>
                <a:lnTo>
                  <a:pt x="1149" y="126"/>
                </a:lnTo>
                <a:lnTo>
                  <a:pt x="1175" y="112"/>
                </a:lnTo>
                <a:lnTo>
                  <a:pt x="1197" y="104"/>
                </a:lnTo>
                <a:lnTo>
                  <a:pt x="1217" y="97"/>
                </a:lnTo>
                <a:lnTo>
                  <a:pt x="1243" y="90"/>
                </a:lnTo>
                <a:lnTo>
                  <a:pt x="1273" y="82"/>
                </a:lnTo>
                <a:lnTo>
                  <a:pt x="1306" y="74"/>
                </a:lnTo>
                <a:lnTo>
                  <a:pt x="1341" y="66"/>
                </a:lnTo>
                <a:lnTo>
                  <a:pt x="1378" y="56"/>
                </a:lnTo>
                <a:lnTo>
                  <a:pt x="1414" y="48"/>
                </a:lnTo>
                <a:lnTo>
                  <a:pt x="1451" y="40"/>
                </a:lnTo>
                <a:lnTo>
                  <a:pt x="1486" y="32"/>
                </a:lnTo>
                <a:lnTo>
                  <a:pt x="1520" y="24"/>
                </a:lnTo>
                <a:lnTo>
                  <a:pt x="1552" y="18"/>
                </a:lnTo>
                <a:lnTo>
                  <a:pt x="1579" y="11"/>
                </a:lnTo>
                <a:lnTo>
                  <a:pt x="1601" y="7"/>
                </a:lnTo>
                <a:lnTo>
                  <a:pt x="1618" y="3"/>
                </a:lnTo>
                <a:lnTo>
                  <a:pt x="1629" y="0"/>
                </a:lnTo>
                <a:lnTo>
                  <a:pt x="1633" y="0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ea typeface="한컴 윤체 M" panose="02020603020101020101" pitchFamily="18" charset="-127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9044583" y="161013"/>
            <a:ext cx="23759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한컴 윤체 M" panose="02020603020101020101" pitchFamily="18" charset="-127"/>
                <a:ea typeface="한컴 윤체 M" panose="02020603020101020101" pitchFamily="18" charset="-127"/>
              </a:rPr>
              <a:t>제목을 입력하세요</a:t>
            </a:r>
            <a:endParaRPr lang="ko-KR" alt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한컴 윤체 M" panose="02020603020101020101" pitchFamily="18" charset="-127"/>
              <a:ea typeface="한컴 윤체 M" panose="02020603020101020101" pitchFamily="18" charset="-127"/>
            </a:endParaRPr>
          </a:p>
        </p:txBody>
      </p:sp>
      <p:grpSp>
        <p:nvGrpSpPr>
          <p:cNvPr id="7075" name="그룹 7074"/>
          <p:cNvGrpSpPr/>
          <p:nvPr/>
        </p:nvGrpSpPr>
        <p:grpSpPr>
          <a:xfrm>
            <a:off x="5582339" y="2126358"/>
            <a:ext cx="5051841" cy="1104522"/>
            <a:chOff x="5763255" y="2120914"/>
            <a:chExt cx="5051841" cy="1104522"/>
          </a:xfrm>
        </p:grpSpPr>
        <p:grpSp>
          <p:nvGrpSpPr>
            <p:cNvPr id="75" name="그룹 74"/>
            <p:cNvGrpSpPr/>
            <p:nvPr/>
          </p:nvGrpSpPr>
          <p:grpSpPr>
            <a:xfrm>
              <a:off x="5763255" y="2120914"/>
              <a:ext cx="5051841" cy="1104522"/>
              <a:chOff x="5750555" y="1993914"/>
              <a:chExt cx="5051841" cy="1104522"/>
            </a:xfrm>
          </p:grpSpPr>
          <p:sp>
            <p:nvSpPr>
              <p:cNvPr id="170" name="자유형 169"/>
              <p:cNvSpPr/>
              <p:nvPr/>
            </p:nvSpPr>
            <p:spPr>
              <a:xfrm>
                <a:off x="5750555" y="1993914"/>
                <a:ext cx="238541" cy="1104522"/>
              </a:xfrm>
              <a:custGeom>
                <a:avLst/>
                <a:gdLst>
                  <a:gd name="connsiteX0" fmla="*/ 0 w 238541"/>
                  <a:gd name="connsiteY0" fmla="*/ 0 h 1104522"/>
                  <a:gd name="connsiteX1" fmla="*/ 238541 w 238541"/>
                  <a:gd name="connsiteY1" fmla="*/ 0 h 1104522"/>
                  <a:gd name="connsiteX2" fmla="*/ 207918 w 238541"/>
                  <a:gd name="connsiteY2" fmla="*/ 37114 h 1104522"/>
                  <a:gd name="connsiteX3" fmla="*/ 158282 w 238541"/>
                  <a:gd name="connsiteY3" fmla="*/ 199612 h 1104522"/>
                  <a:gd name="connsiteX4" fmla="*/ 158282 w 238541"/>
                  <a:gd name="connsiteY4" fmla="*/ 904910 h 1104522"/>
                  <a:gd name="connsiteX5" fmla="*/ 207918 w 238541"/>
                  <a:gd name="connsiteY5" fmla="*/ 1067408 h 1104522"/>
                  <a:gd name="connsiteX6" fmla="*/ 238541 w 238541"/>
                  <a:gd name="connsiteY6" fmla="*/ 1104522 h 1104522"/>
                  <a:gd name="connsiteX7" fmla="*/ 0 w 238541"/>
                  <a:gd name="connsiteY7" fmla="*/ 1104522 h 1104522"/>
                  <a:gd name="connsiteX8" fmla="*/ 0 w 238541"/>
                  <a:gd name="connsiteY8" fmla="*/ 0 h 1104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38541" h="1104522">
                    <a:moveTo>
                      <a:pt x="0" y="0"/>
                    </a:moveTo>
                    <a:lnTo>
                      <a:pt x="238541" y="0"/>
                    </a:lnTo>
                    <a:lnTo>
                      <a:pt x="207918" y="37114"/>
                    </a:lnTo>
                    <a:cubicBezTo>
                      <a:pt x="176581" y="83500"/>
                      <a:pt x="158282" y="139419"/>
                      <a:pt x="158282" y="199612"/>
                    </a:cubicBezTo>
                    <a:lnTo>
                      <a:pt x="158282" y="904910"/>
                    </a:lnTo>
                    <a:cubicBezTo>
                      <a:pt x="158282" y="965103"/>
                      <a:pt x="176581" y="1021022"/>
                      <a:pt x="207918" y="1067408"/>
                    </a:cubicBezTo>
                    <a:lnTo>
                      <a:pt x="238541" y="1104522"/>
                    </a:lnTo>
                    <a:lnTo>
                      <a:pt x="0" y="11045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C2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ea typeface="한컴 윤체 M" panose="02020603020101020101" pitchFamily="18" charset="-127"/>
                </a:endParaRPr>
              </a:p>
            </p:txBody>
          </p:sp>
          <p:sp>
            <p:nvSpPr>
              <p:cNvPr id="173" name="자유형 172"/>
              <p:cNvSpPr/>
              <p:nvPr/>
            </p:nvSpPr>
            <p:spPr>
              <a:xfrm flipH="1">
                <a:off x="10563855" y="1993914"/>
                <a:ext cx="238541" cy="1104522"/>
              </a:xfrm>
              <a:custGeom>
                <a:avLst/>
                <a:gdLst>
                  <a:gd name="connsiteX0" fmla="*/ 0 w 238541"/>
                  <a:gd name="connsiteY0" fmla="*/ 0 h 1104522"/>
                  <a:gd name="connsiteX1" fmla="*/ 238541 w 238541"/>
                  <a:gd name="connsiteY1" fmla="*/ 0 h 1104522"/>
                  <a:gd name="connsiteX2" fmla="*/ 207918 w 238541"/>
                  <a:gd name="connsiteY2" fmla="*/ 37114 h 1104522"/>
                  <a:gd name="connsiteX3" fmla="*/ 158282 w 238541"/>
                  <a:gd name="connsiteY3" fmla="*/ 199612 h 1104522"/>
                  <a:gd name="connsiteX4" fmla="*/ 158282 w 238541"/>
                  <a:gd name="connsiteY4" fmla="*/ 904910 h 1104522"/>
                  <a:gd name="connsiteX5" fmla="*/ 207918 w 238541"/>
                  <a:gd name="connsiteY5" fmla="*/ 1067408 h 1104522"/>
                  <a:gd name="connsiteX6" fmla="*/ 238541 w 238541"/>
                  <a:gd name="connsiteY6" fmla="*/ 1104522 h 1104522"/>
                  <a:gd name="connsiteX7" fmla="*/ 0 w 238541"/>
                  <a:gd name="connsiteY7" fmla="*/ 1104522 h 1104522"/>
                  <a:gd name="connsiteX8" fmla="*/ 0 w 238541"/>
                  <a:gd name="connsiteY8" fmla="*/ 0 h 1104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38541" h="1104522">
                    <a:moveTo>
                      <a:pt x="0" y="0"/>
                    </a:moveTo>
                    <a:lnTo>
                      <a:pt x="238541" y="0"/>
                    </a:lnTo>
                    <a:lnTo>
                      <a:pt x="207918" y="37114"/>
                    </a:lnTo>
                    <a:cubicBezTo>
                      <a:pt x="176581" y="83500"/>
                      <a:pt x="158282" y="139419"/>
                      <a:pt x="158282" y="199612"/>
                    </a:cubicBezTo>
                    <a:lnTo>
                      <a:pt x="158282" y="904910"/>
                    </a:lnTo>
                    <a:cubicBezTo>
                      <a:pt x="158282" y="965103"/>
                      <a:pt x="176581" y="1021022"/>
                      <a:pt x="207918" y="1067408"/>
                    </a:cubicBezTo>
                    <a:lnTo>
                      <a:pt x="238541" y="1104522"/>
                    </a:lnTo>
                    <a:lnTo>
                      <a:pt x="0" y="11045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C2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ea typeface="한컴 윤체 M" panose="02020603020101020101" pitchFamily="18" charset="-127"/>
                </a:endParaRPr>
              </a:p>
            </p:txBody>
          </p:sp>
        </p:grpSp>
        <p:sp>
          <p:nvSpPr>
            <p:cNvPr id="7072" name="직사각형 7071"/>
            <p:cNvSpPr/>
            <p:nvPr/>
          </p:nvSpPr>
          <p:spPr>
            <a:xfrm>
              <a:off x="6060325" y="2350010"/>
              <a:ext cx="44577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dirty="0">
                  <a:solidFill>
                    <a:schemeClr val="tx1">
                      <a:lumMod val="85000"/>
                    </a:schemeClr>
                  </a:solidFill>
                  <a:latin typeface="한컴 윤체 M" panose="02020603020101020101" pitchFamily="18" charset="-127"/>
                  <a:ea typeface="한컴 윤체 M" panose="02020603020101020101" pitchFamily="18" charset="-127"/>
                </a:rPr>
                <a:t>이곳에 원하시는 내용을 입력하세요</a:t>
              </a:r>
              <a:r>
                <a:rPr lang="en-US" altLang="ko-KR" dirty="0">
                  <a:solidFill>
                    <a:schemeClr val="tx1">
                      <a:lumMod val="85000"/>
                    </a:schemeClr>
                  </a:solidFill>
                  <a:latin typeface="한컴 윤체 M" panose="02020603020101020101" pitchFamily="18" charset="-127"/>
                  <a:ea typeface="한컴 윤체 M" panose="02020603020101020101" pitchFamily="18" charset="-127"/>
                </a:rPr>
                <a:t>.</a:t>
              </a:r>
            </a:p>
            <a:p>
              <a:pPr algn="ctr"/>
              <a:r>
                <a:rPr lang="ko-KR" altLang="en-US" dirty="0">
                  <a:solidFill>
                    <a:schemeClr val="tx1">
                      <a:lumMod val="85000"/>
                    </a:schemeClr>
                  </a:solidFill>
                  <a:latin typeface="한컴 윤체 M" panose="02020603020101020101" pitchFamily="18" charset="-127"/>
                  <a:ea typeface="한컴 윤체 M" panose="02020603020101020101" pitchFamily="18" charset="-127"/>
                </a:rPr>
                <a:t>이곳에 내용을 입력하세요</a:t>
              </a:r>
              <a:r>
                <a:rPr lang="en-US" altLang="ko-KR" dirty="0">
                  <a:solidFill>
                    <a:schemeClr val="tx1">
                      <a:lumMod val="85000"/>
                    </a:schemeClr>
                  </a:solidFill>
                  <a:latin typeface="한컴 윤체 M" panose="02020603020101020101" pitchFamily="18" charset="-127"/>
                  <a:ea typeface="한컴 윤체 M" panose="02020603020101020101" pitchFamily="18" charset="-127"/>
                </a:rPr>
                <a:t>.</a:t>
              </a:r>
            </a:p>
          </p:txBody>
        </p:sp>
      </p:grpSp>
      <p:grpSp>
        <p:nvGrpSpPr>
          <p:cNvPr id="7076" name="그룹 7075"/>
          <p:cNvGrpSpPr/>
          <p:nvPr/>
        </p:nvGrpSpPr>
        <p:grpSpPr>
          <a:xfrm>
            <a:off x="5060259" y="1171376"/>
            <a:ext cx="6096000" cy="675620"/>
            <a:chOff x="5241175" y="1165932"/>
            <a:chExt cx="6096000" cy="675620"/>
          </a:xfrm>
        </p:grpSpPr>
        <p:sp>
          <p:nvSpPr>
            <p:cNvPr id="73" name="직사각형 72"/>
            <p:cNvSpPr/>
            <p:nvPr/>
          </p:nvSpPr>
          <p:spPr>
            <a:xfrm>
              <a:off x="5241175" y="1165932"/>
              <a:ext cx="6096000" cy="64633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r>
                <a:rPr lang="en-US" altLang="ko-KR" sz="3600" dirty="0" smtClean="0">
                  <a:solidFill>
                    <a:srgbClr val="FBC221"/>
                  </a:solidFill>
                  <a:latin typeface="한컴 윤체 M" panose="02020603020101020101" pitchFamily="18" charset="-127"/>
                  <a:ea typeface="한컴 윤체 M" panose="02020603020101020101" pitchFamily="18" charset="-127"/>
                </a:rPr>
                <a:t>TEXT, </a:t>
              </a:r>
              <a:r>
                <a:rPr lang="ko-KR" altLang="en-US" sz="2400" dirty="0" smtClean="0">
                  <a:solidFill>
                    <a:srgbClr val="FBC221"/>
                  </a:solidFill>
                  <a:latin typeface="한컴 윤체 M" panose="02020603020101020101" pitchFamily="18" charset="-127"/>
                  <a:ea typeface="한컴 윤체 M" panose="02020603020101020101" pitchFamily="18" charset="-127"/>
                </a:rPr>
                <a:t>제목을 </a:t>
              </a:r>
              <a:r>
                <a:rPr lang="ko-KR" altLang="en-US" sz="2400" dirty="0">
                  <a:solidFill>
                    <a:srgbClr val="FBC221"/>
                  </a:solidFill>
                  <a:latin typeface="한컴 윤체 M" panose="02020603020101020101" pitchFamily="18" charset="-127"/>
                  <a:ea typeface="한컴 윤체 M" panose="02020603020101020101" pitchFamily="18" charset="-127"/>
                </a:rPr>
                <a:t>입력해주세요</a:t>
              </a:r>
              <a:r>
                <a:rPr lang="en-US" altLang="ko-KR" sz="2400" dirty="0" smtClean="0">
                  <a:solidFill>
                    <a:srgbClr val="FBC221"/>
                  </a:solidFill>
                  <a:latin typeface="한컴 윤체 M" panose="02020603020101020101" pitchFamily="18" charset="-127"/>
                  <a:ea typeface="한컴 윤체 M" panose="02020603020101020101" pitchFamily="18" charset="-127"/>
                </a:rPr>
                <a:t>.</a:t>
              </a:r>
              <a:endParaRPr lang="en-US" altLang="ko-KR" sz="2400" dirty="0">
                <a:solidFill>
                  <a:srgbClr val="FBC221"/>
                </a:solidFill>
                <a:latin typeface="한컴 윤체 M" panose="02020603020101020101" pitchFamily="18" charset="-127"/>
                <a:ea typeface="한컴 윤체 M" panose="02020603020101020101" pitchFamily="18" charset="-127"/>
              </a:endParaRPr>
            </a:p>
          </p:txBody>
        </p:sp>
        <p:cxnSp>
          <p:nvCxnSpPr>
            <p:cNvPr id="7074" name="직선 연결선 7073"/>
            <p:cNvCxnSpPr/>
            <p:nvPr/>
          </p:nvCxnSpPr>
          <p:spPr>
            <a:xfrm>
              <a:off x="5697103" y="1841552"/>
              <a:ext cx="5184145" cy="0"/>
            </a:xfrm>
            <a:prstGeom prst="line">
              <a:avLst/>
            </a:prstGeom>
            <a:ln w="19050">
              <a:gradFill flip="none" rotWithShape="1">
                <a:gsLst>
                  <a:gs pos="0">
                    <a:schemeClr val="accent1">
                      <a:lumMod val="5000"/>
                      <a:lumOff val="95000"/>
                      <a:alpha val="0"/>
                    </a:schemeClr>
                  </a:gs>
                  <a:gs pos="64000">
                    <a:srgbClr val="F7C534"/>
                  </a:gs>
                  <a:gs pos="39000">
                    <a:srgbClr val="FBC221"/>
                  </a:gs>
                  <a:gs pos="100000">
                    <a:schemeClr val="accent1">
                      <a:lumMod val="30000"/>
                      <a:lumOff val="70000"/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그룹 2"/>
          <p:cNvGrpSpPr/>
          <p:nvPr/>
        </p:nvGrpSpPr>
        <p:grpSpPr>
          <a:xfrm>
            <a:off x="4454995" y="3647425"/>
            <a:ext cx="7281128" cy="2720039"/>
            <a:chOff x="4454995" y="3705481"/>
            <a:chExt cx="7281128" cy="2720039"/>
          </a:xfrm>
        </p:grpSpPr>
        <p:grpSp>
          <p:nvGrpSpPr>
            <p:cNvPr id="7079" name="그룹 7078"/>
            <p:cNvGrpSpPr/>
            <p:nvPr/>
          </p:nvGrpSpPr>
          <p:grpSpPr>
            <a:xfrm>
              <a:off x="4454995" y="3705481"/>
              <a:ext cx="7281128" cy="2720039"/>
              <a:chOff x="4509546" y="3706161"/>
              <a:chExt cx="7627861" cy="2720039"/>
            </a:xfrm>
          </p:grpSpPr>
          <p:sp>
            <p:nvSpPr>
              <p:cNvPr id="7078" name="한쪽 모서리가 잘린 사각형 7077"/>
              <p:cNvSpPr/>
              <p:nvPr/>
            </p:nvSpPr>
            <p:spPr>
              <a:xfrm>
                <a:off x="4509546" y="3706161"/>
                <a:ext cx="3745454" cy="2720039"/>
              </a:xfrm>
              <a:prstGeom prst="snip1Rect">
                <a:avLst>
                  <a:gd name="adj" fmla="val 24137"/>
                </a:avLst>
              </a:prstGeom>
              <a:solidFill>
                <a:schemeClr val="bg1">
                  <a:lumMod val="50000"/>
                  <a:lumOff val="50000"/>
                  <a:alpha val="59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 dirty="0">
                  <a:latin typeface="한컴 윤체 M" panose="02020603020101020101" pitchFamily="18" charset="-127"/>
                  <a:ea typeface="한컴 윤체 M" panose="02020603020101020101" pitchFamily="18" charset="-127"/>
                </a:endParaRPr>
              </a:p>
            </p:txBody>
          </p:sp>
          <p:sp>
            <p:nvSpPr>
              <p:cNvPr id="125" name="직사각형 124"/>
              <p:cNvSpPr/>
              <p:nvPr/>
            </p:nvSpPr>
            <p:spPr>
              <a:xfrm>
                <a:off x="4761959" y="4338531"/>
                <a:ext cx="3276754" cy="17081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79388" indent="-179388">
                  <a:lnSpc>
                    <a:spcPct val="150000"/>
                  </a:lnSpc>
                  <a:buClr>
                    <a:schemeClr val="tx1"/>
                  </a:buClr>
                  <a:buFont typeface="Arial" panose="020B0604020202020204" pitchFamily="34" charset="0"/>
                  <a:buChar char="•"/>
                </a:pPr>
                <a:r>
                  <a:rPr lang="ko-KR" altLang="en-US" sz="1400" dirty="0">
                    <a:solidFill>
                      <a:schemeClr val="tx1">
                        <a:lumMod val="85000"/>
                      </a:schemeClr>
                    </a:solidFill>
                    <a:latin typeface="한컴 윤체 M" panose="02020603020101020101" pitchFamily="18" charset="-127"/>
                    <a:ea typeface="한컴 윤체 M" panose="02020603020101020101" pitchFamily="18" charset="-127"/>
                  </a:rPr>
                  <a:t>이곳에 원하시는 내용을 입력하세요</a:t>
                </a:r>
                <a:r>
                  <a:rPr lang="en-US" altLang="ko-KR" sz="1400" dirty="0">
                    <a:solidFill>
                      <a:schemeClr val="tx1">
                        <a:lumMod val="85000"/>
                      </a:schemeClr>
                    </a:solidFill>
                    <a:latin typeface="한컴 윤체 M" panose="02020603020101020101" pitchFamily="18" charset="-127"/>
                    <a:ea typeface="한컴 윤체 M" panose="02020603020101020101" pitchFamily="18" charset="-127"/>
                  </a:rPr>
                  <a:t>.</a:t>
                </a:r>
              </a:p>
              <a:p>
                <a:pPr marL="179388" indent="-179388">
                  <a:lnSpc>
                    <a:spcPct val="150000"/>
                  </a:lnSpc>
                  <a:buClr>
                    <a:schemeClr val="tx1"/>
                  </a:buClr>
                  <a:buFont typeface="Arial" panose="020B0604020202020204" pitchFamily="34" charset="0"/>
                  <a:buChar char="•"/>
                </a:pPr>
                <a:r>
                  <a:rPr lang="ko-KR" altLang="en-US" sz="1400" dirty="0">
                    <a:solidFill>
                      <a:schemeClr val="tx1">
                        <a:lumMod val="85000"/>
                      </a:schemeClr>
                    </a:solidFill>
                    <a:latin typeface="한컴 윤체 M" panose="02020603020101020101" pitchFamily="18" charset="-127"/>
                    <a:ea typeface="한컴 윤체 M" panose="02020603020101020101" pitchFamily="18" charset="-127"/>
                  </a:rPr>
                  <a:t>이곳에 내용을 입력하세요</a:t>
                </a:r>
                <a:r>
                  <a:rPr lang="en-US" altLang="ko-KR" sz="1400" dirty="0" smtClean="0">
                    <a:solidFill>
                      <a:schemeClr val="tx1">
                        <a:lumMod val="85000"/>
                      </a:schemeClr>
                    </a:solidFill>
                    <a:latin typeface="한컴 윤체 M" panose="02020603020101020101" pitchFamily="18" charset="-127"/>
                    <a:ea typeface="한컴 윤체 M" panose="02020603020101020101" pitchFamily="18" charset="-127"/>
                  </a:rPr>
                  <a:t>.</a:t>
                </a:r>
              </a:p>
              <a:p>
                <a:pPr marL="179388" indent="-179388">
                  <a:lnSpc>
                    <a:spcPct val="150000"/>
                  </a:lnSpc>
                  <a:buClr>
                    <a:schemeClr val="tx1"/>
                  </a:buClr>
                  <a:buFont typeface="Arial" panose="020B0604020202020204" pitchFamily="34" charset="0"/>
                  <a:buChar char="•"/>
                </a:pPr>
                <a:r>
                  <a:rPr lang="ko-KR" altLang="en-US" sz="1400" dirty="0">
                    <a:solidFill>
                      <a:schemeClr val="tx1">
                        <a:lumMod val="85000"/>
                      </a:schemeClr>
                    </a:solidFill>
                    <a:latin typeface="한컴 윤체 M" panose="02020603020101020101" pitchFamily="18" charset="-127"/>
                    <a:ea typeface="한컴 윤체 M" panose="02020603020101020101" pitchFamily="18" charset="-127"/>
                  </a:rPr>
                  <a:t>이곳에 내용을 입력하세요</a:t>
                </a:r>
                <a:r>
                  <a:rPr lang="en-US" altLang="ko-KR" sz="1400" dirty="0">
                    <a:solidFill>
                      <a:schemeClr val="tx1">
                        <a:lumMod val="85000"/>
                      </a:schemeClr>
                    </a:solidFill>
                    <a:latin typeface="한컴 윤체 M" panose="02020603020101020101" pitchFamily="18" charset="-127"/>
                    <a:ea typeface="한컴 윤체 M" panose="02020603020101020101" pitchFamily="18" charset="-127"/>
                  </a:rPr>
                  <a:t>.</a:t>
                </a:r>
              </a:p>
              <a:p>
                <a:pPr marL="179388" indent="-179388">
                  <a:lnSpc>
                    <a:spcPct val="150000"/>
                  </a:lnSpc>
                  <a:buClr>
                    <a:schemeClr val="tx1"/>
                  </a:buClr>
                  <a:buFont typeface="Arial" panose="020B0604020202020204" pitchFamily="34" charset="0"/>
                  <a:buChar char="•"/>
                </a:pPr>
                <a:r>
                  <a:rPr lang="ko-KR" altLang="en-US" sz="1400" dirty="0">
                    <a:solidFill>
                      <a:schemeClr val="tx1">
                        <a:lumMod val="85000"/>
                      </a:schemeClr>
                    </a:solidFill>
                    <a:latin typeface="한컴 윤체 M" panose="02020603020101020101" pitchFamily="18" charset="-127"/>
                    <a:ea typeface="한컴 윤체 M" panose="02020603020101020101" pitchFamily="18" charset="-127"/>
                  </a:rPr>
                  <a:t>이곳에 내용을 입력하세요</a:t>
                </a:r>
                <a:r>
                  <a:rPr lang="en-US" altLang="ko-KR" sz="1400" dirty="0">
                    <a:solidFill>
                      <a:schemeClr val="tx1">
                        <a:lumMod val="85000"/>
                      </a:schemeClr>
                    </a:solidFill>
                    <a:latin typeface="한컴 윤체 M" panose="02020603020101020101" pitchFamily="18" charset="-127"/>
                    <a:ea typeface="한컴 윤체 M" panose="02020603020101020101" pitchFamily="18" charset="-127"/>
                  </a:rPr>
                  <a:t>.</a:t>
                </a:r>
              </a:p>
              <a:p>
                <a:pPr marL="179388" indent="-179388">
                  <a:lnSpc>
                    <a:spcPct val="150000"/>
                  </a:lnSpc>
                  <a:buClr>
                    <a:schemeClr val="tx1"/>
                  </a:buClr>
                  <a:buFont typeface="Arial" panose="020B0604020202020204" pitchFamily="34" charset="0"/>
                  <a:buChar char="•"/>
                </a:pPr>
                <a:r>
                  <a:rPr lang="ko-KR" altLang="en-US" sz="1400" dirty="0">
                    <a:solidFill>
                      <a:schemeClr val="tx1">
                        <a:lumMod val="85000"/>
                      </a:schemeClr>
                    </a:solidFill>
                    <a:latin typeface="한컴 윤체 M" panose="02020603020101020101" pitchFamily="18" charset="-127"/>
                    <a:ea typeface="한컴 윤체 M" panose="02020603020101020101" pitchFamily="18" charset="-127"/>
                  </a:rPr>
                  <a:t>이곳에 내용을 입력하세요</a:t>
                </a:r>
                <a:r>
                  <a:rPr lang="en-US" altLang="ko-KR" sz="1400" dirty="0" smtClean="0">
                    <a:solidFill>
                      <a:schemeClr val="tx1">
                        <a:lumMod val="85000"/>
                      </a:schemeClr>
                    </a:solidFill>
                    <a:latin typeface="한컴 윤체 M" panose="02020603020101020101" pitchFamily="18" charset="-127"/>
                    <a:ea typeface="한컴 윤체 M" panose="02020603020101020101" pitchFamily="18" charset="-127"/>
                  </a:rPr>
                  <a:t>.</a:t>
                </a:r>
                <a:endParaRPr lang="en-US" altLang="ko-KR" sz="1400" dirty="0">
                  <a:solidFill>
                    <a:schemeClr val="tx1">
                      <a:lumMod val="85000"/>
                    </a:schemeClr>
                  </a:solidFill>
                  <a:latin typeface="한컴 윤체 M" panose="02020603020101020101" pitchFamily="18" charset="-127"/>
                  <a:ea typeface="한컴 윤체 M" panose="02020603020101020101" pitchFamily="18" charset="-127"/>
                </a:endParaRPr>
              </a:p>
            </p:txBody>
          </p:sp>
          <p:sp>
            <p:nvSpPr>
              <p:cNvPr id="183" name="한쪽 모서리가 잘린 사각형 182"/>
              <p:cNvSpPr/>
              <p:nvPr/>
            </p:nvSpPr>
            <p:spPr>
              <a:xfrm>
                <a:off x="8391953" y="3706161"/>
                <a:ext cx="3745454" cy="2720039"/>
              </a:xfrm>
              <a:prstGeom prst="snip1Rect">
                <a:avLst>
                  <a:gd name="adj" fmla="val 24137"/>
                </a:avLst>
              </a:prstGeom>
              <a:solidFill>
                <a:schemeClr val="bg1">
                  <a:lumMod val="50000"/>
                  <a:lumOff val="50000"/>
                  <a:alpha val="59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 dirty="0">
                  <a:latin typeface="한컴 윤체 M" panose="02020603020101020101" pitchFamily="18" charset="-127"/>
                  <a:ea typeface="한컴 윤체 M" panose="02020603020101020101" pitchFamily="18" charset="-127"/>
                </a:endParaRPr>
              </a:p>
            </p:txBody>
          </p:sp>
          <p:sp>
            <p:nvSpPr>
              <p:cNvPr id="184" name="직사각형 183"/>
              <p:cNvSpPr/>
              <p:nvPr/>
            </p:nvSpPr>
            <p:spPr>
              <a:xfrm>
                <a:off x="8644366" y="4338531"/>
                <a:ext cx="3276754" cy="17081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79388" indent="-179388">
                  <a:lnSpc>
                    <a:spcPct val="150000"/>
                  </a:lnSpc>
                  <a:buClr>
                    <a:schemeClr val="tx1"/>
                  </a:buClr>
                  <a:buFont typeface="Arial" panose="020B0604020202020204" pitchFamily="34" charset="0"/>
                  <a:buChar char="•"/>
                </a:pPr>
                <a:r>
                  <a:rPr lang="ko-KR" altLang="en-US" sz="1400" dirty="0">
                    <a:solidFill>
                      <a:schemeClr val="tx1">
                        <a:lumMod val="85000"/>
                      </a:schemeClr>
                    </a:solidFill>
                    <a:latin typeface="한컴 윤체 M" panose="02020603020101020101" pitchFamily="18" charset="-127"/>
                    <a:ea typeface="한컴 윤체 M" panose="02020603020101020101" pitchFamily="18" charset="-127"/>
                  </a:rPr>
                  <a:t>이곳에 원하시는 내용을 입력하세요</a:t>
                </a:r>
                <a:r>
                  <a:rPr lang="en-US" altLang="ko-KR" sz="1400" dirty="0">
                    <a:solidFill>
                      <a:schemeClr val="tx1">
                        <a:lumMod val="85000"/>
                      </a:schemeClr>
                    </a:solidFill>
                    <a:latin typeface="한컴 윤체 M" panose="02020603020101020101" pitchFamily="18" charset="-127"/>
                    <a:ea typeface="한컴 윤체 M" panose="02020603020101020101" pitchFamily="18" charset="-127"/>
                  </a:rPr>
                  <a:t>.</a:t>
                </a:r>
              </a:p>
              <a:p>
                <a:pPr marL="179388" indent="-179388">
                  <a:lnSpc>
                    <a:spcPct val="150000"/>
                  </a:lnSpc>
                  <a:buClr>
                    <a:schemeClr val="tx1"/>
                  </a:buClr>
                  <a:buFont typeface="Arial" panose="020B0604020202020204" pitchFamily="34" charset="0"/>
                  <a:buChar char="•"/>
                </a:pPr>
                <a:r>
                  <a:rPr lang="ko-KR" altLang="en-US" sz="1400" dirty="0">
                    <a:solidFill>
                      <a:schemeClr val="tx1">
                        <a:lumMod val="85000"/>
                      </a:schemeClr>
                    </a:solidFill>
                    <a:latin typeface="한컴 윤체 M" panose="02020603020101020101" pitchFamily="18" charset="-127"/>
                    <a:ea typeface="한컴 윤체 M" panose="02020603020101020101" pitchFamily="18" charset="-127"/>
                  </a:rPr>
                  <a:t>이곳에 내용을 입력하세요</a:t>
                </a:r>
                <a:r>
                  <a:rPr lang="en-US" altLang="ko-KR" sz="1400" dirty="0" smtClean="0">
                    <a:solidFill>
                      <a:schemeClr val="tx1">
                        <a:lumMod val="85000"/>
                      </a:schemeClr>
                    </a:solidFill>
                    <a:latin typeface="한컴 윤체 M" panose="02020603020101020101" pitchFamily="18" charset="-127"/>
                    <a:ea typeface="한컴 윤체 M" panose="02020603020101020101" pitchFamily="18" charset="-127"/>
                  </a:rPr>
                  <a:t>.</a:t>
                </a:r>
              </a:p>
              <a:p>
                <a:pPr marL="179388" indent="-179388">
                  <a:lnSpc>
                    <a:spcPct val="150000"/>
                  </a:lnSpc>
                  <a:buClr>
                    <a:schemeClr val="tx1"/>
                  </a:buClr>
                  <a:buFont typeface="Arial" panose="020B0604020202020204" pitchFamily="34" charset="0"/>
                  <a:buChar char="•"/>
                </a:pPr>
                <a:r>
                  <a:rPr lang="ko-KR" altLang="en-US" sz="1400" dirty="0">
                    <a:solidFill>
                      <a:schemeClr val="tx1">
                        <a:lumMod val="85000"/>
                      </a:schemeClr>
                    </a:solidFill>
                    <a:latin typeface="한컴 윤체 M" panose="02020603020101020101" pitchFamily="18" charset="-127"/>
                    <a:ea typeface="한컴 윤체 M" panose="02020603020101020101" pitchFamily="18" charset="-127"/>
                  </a:rPr>
                  <a:t>이곳에 내용을 입력하세요</a:t>
                </a:r>
                <a:r>
                  <a:rPr lang="en-US" altLang="ko-KR" sz="1400" dirty="0">
                    <a:solidFill>
                      <a:schemeClr val="tx1">
                        <a:lumMod val="85000"/>
                      </a:schemeClr>
                    </a:solidFill>
                    <a:latin typeface="한컴 윤체 M" panose="02020603020101020101" pitchFamily="18" charset="-127"/>
                    <a:ea typeface="한컴 윤체 M" panose="02020603020101020101" pitchFamily="18" charset="-127"/>
                  </a:rPr>
                  <a:t>.</a:t>
                </a:r>
              </a:p>
              <a:p>
                <a:pPr marL="179388" indent="-179388">
                  <a:lnSpc>
                    <a:spcPct val="150000"/>
                  </a:lnSpc>
                  <a:buClr>
                    <a:schemeClr val="tx1"/>
                  </a:buClr>
                  <a:buFont typeface="Arial" panose="020B0604020202020204" pitchFamily="34" charset="0"/>
                  <a:buChar char="•"/>
                </a:pPr>
                <a:r>
                  <a:rPr lang="ko-KR" altLang="en-US" sz="1400" dirty="0">
                    <a:solidFill>
                      <a:schemeClr val="tx1">
                        <a:lumMod val="85000"/>
                      </a:schemeClr>
                    </a:solidFill>
                    <a:latin typeface="한컴 윤체 M" panose="02020603020101020101" pitchFamily="18" charset="-127"/>
                    <a:ea typeface="한컴 윤체 M" panose="02020603020101020101" pitchFamily="18" charset="-127"/>
                  </a:rPr>
                  <a:t>이곳에 내용을 입력하세요</a:t>
                </a:r>
                <a:r>
                  <a:rPr lang="en-US" altLang="ko-KR" sz="1400" dirty="0">
                    <a:solidFill>
                      <a:schemeClr val="tx1">
                        <a:lumMod val="85000"/>
                      </a:schemeClr>
                    </a:solidFill>
                    <a:latin typeface="한컴 윤체 M" panose="02020603020101020101" pitchFamily="18" charset="-127"/>
                    <a:ea typeface="한컴 윤체 M" panose="02020603020101020101" pitchFamily="18" charset="-127"/>
                  </a:rPr>
                  <a:t>.</a:t>
                </a:r>
              </a:p>
              <a:p>
                <a:pPr marL="179388" indent="-179388">
                  <a:lnSpc>
                    <a:spcPct val="150000"/>
                  </a:lnSpc>
                  <a:buClr>
                    <a:schemeClr val="tx1"/>
                  </a:buClr>
                  <a:buFont typeface="Arial" panose="020B0604020202020204" pitchFamily="34" charset="0"/>
                  <a:buChar char="•"/>
                </a:pPr>
                <a:r>
                  <a:rPr lang="ko-KR" altLang="en-US" sz="1400" dirty="0">
                    <a:solidFill>
                      <a:schemeClr val="tx1">
                        <a:lumMod val="85000"/>
                      </a:schemeClr>
                    </a:solidFill>
                    <a:latin typeface="한컴 윤체 M" panose="02020603020101020101" pitchFamily="18" charset="-127"/>
                    <a:ea typeface="한컴 윤체 M" panose="02020603020101020101" pitchFamily="18" charset="-127"/>
                  </a:rPr>
                  <a:t>이곳에 내용을 입력하세요</a:t>
                </a:r>
                <a:r>
                  <a:rPr lang="en-US" altLang="ko-KR" sz="1400" dirty="0" smtClean="0">
                    <a:solidFill>
                      <a:schemeClr val="tx1">
                        <a:lumMod val="85000"/>
                      </a:schemeClr>
                    </a:solidFill>
                    <a:latin typeface="한컴 윤체 M" panose="02020603020101020101" pitchFamily="18" charset="-127"/>
                    <a:ea typeface="한컴 윤체 M" panose="02020603020101020101" pitchFamily="18" charset="-127"/>
                  </a:rPr>
                  <a:t>.</a:t>
                </a:r>
                <a:endParaRPr lang="en-US" altLang="ko-KR" sz="1400" dirty="0">
                  <a:solidFill>
                    <a:schemeClr val="tx1">
                      <a:lumMod val="85000"/>
                    </a:schemeClr>
                  </a:solidFill>
                  <a:latin typeface="한컴 윤체 M" panose="02020603020101020101" pitchFamily="18" charset="-127"/>
                  <a:ea typeface="한컴 윤체 M" panose="02020603020101020101" pitchFamily="18" charset="-127"/>
                </a:endParaRPr>
              </a:p>
            </p:txBody>
          </p:sp>
        </p:grpSp>
        <p:sp>
          <p:nvSpPr>
            <p:cNvPr id="2" name="직사각형 1"/>
            <p:cNvSpPr/>
            <p:nvPr/>
          </p:nvSpPr>
          <p:spPr>
            <a:xfrm>
              <a:off x="4764058" y="3878402"/>
              <a:ext cx="62388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2400" dirty="0" smtClean="0">
                  <a:solidFill>
                    <a:srgbClr val="FBC221"/>
                  </a:solidFill>
                  <a:latin typeface="한컴 윤체 M" panose="02020603020101020101" pitchFamily="18" charset="-127"/>
                  <a:ea typeface="한컴 윤체 M" panose="02020603020101020101" pitchFamily="18" charset="-127"/>
                </a:rPr>
                <a:t>01.</a:t>
              </a:r>
              <a:endParaRPr lang="ko-KR" altLang="en-US" sz="2400" dirty="0">
                <a:ea typeface="한컴 윤체 M" panose="02020603020101020101" pitchFamily="18" charset="-127"/>
              </a:endParaRPr>
            </a:p>
          </p:txBody>
        </p:sp>
        <p:sp>
          <p:nvSpPr>
            <p:cNvPr id="59" name="직사각형 58"/>
            <p:cNvSpPr/>
            <p:nvPr/>
          </p:nvSpPr>
          <p:spPr>
            <a:xfrm>
              <a:off x="8506459" y="3878402"/>
              <a:ext cx="66556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2400" dirty="0" smtClean="0">
                  <a:solidFill>
                    <a:srgbClr val="FBC221"/>
                  </a:solidFill>
                  <a:latin typeface="한컴 윤체 M" panose="02020603020101020101" pitchFamily="18" charset="-127"/>
                  <a:ea typeface="한컴 윤체 M" panose="02020603020101020101" pitchFamily="18" charset="-127"/>
                </a:rPr>
                <a:t>02.</a:t>
              </a:r>
              <a:endParaRPr lang="ko-KR" altLang="en-US" sz="2400" dirty="0">
                <a:ea typeface="한컴 윤체 M" panose="02020603020101020101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2644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7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4"/>
          <p:cNvGrpSpPr/>
          <p:nvPr/>
        </p:nvGrpSpPr>
        <p:grpSpPr>
          <a:xfrm>
            <a:off x="6067793" y="2655962"/>
            <a:ext cx="2335840" cy="1966986"/>
            <a:chOff x="6372594" y="2830133"/>
            <a:chExt cx="2335840" cy="1966986"/>
          </a:xfrm>
        </p:grpSpPr>
        <p:sp>
          <p:nvSpPr>
            <p:cNvPr id="6" name="사각형 설명선 5"/>
            <p:cNvSpPr/>
            <p:nvPr/>
          </p:nvSpPr>
          <p:spPr>
            <a:xfrm rot="5400000">
              <a:off x="6542507" y="2660220"/>
              <a:ext cx="1966986" cy="2306812"/>
            </a:xfrm>
            <a:prstGeom prst="wedgeRectCallout">
              <a:avLst>
                <a:gd name="adj1" fmla="val -16959"/>
                <a:gd name="adj2" fmla="val 75113"/>
              </a:avLst>
            </a:prstGeom>
            <a:solidFill>
              <a:schemeClr val="bg1">
                <a:lumMod val="50000"/>
                <a:lumOff val="50000"/>
                <a:alpha val="5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 dirty="0">
                <a:latin typeface="한컴 윤체 M" panose="02020603020101020101" pitchFamily="18" charset="-127"/>
                <a:ea typeface="한컴 윤체 M" panose="02020603020101020101" pitchFamily="18" charset="-127"/>
              </a:endParaRPr>
            </a:p>
          </p:txBody>
        </p:sp>
        <p:sp>
          <p:nvSpPr>
            <p:cNvPr id="53" name="직사각형 52"/>
            <p:cNvSpPr/>
            <p:nvPr/>
          </p:nvSpPr>
          <p:spPr>
            <a:xfrm>
              <a:off x="6401622" y="3305772"/>
              <a:ext cx="2306812" cy="10618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9388" indent="-179388">
                <a:lnSpc>
                  <a:spcPct val="150000"/>
                </a:lnSpc>
                <a:buClr>
                  <a:schemeClr val="tx1"/>
                </a:buClr>
                <a:buFont typeface="Arial" panose="020B0604020202020204" pitchFamily="34" charset="0"/>
                <a:buChar char="•"/>
              </a:pPr>
              <a:r>
                <a:rPr lang="ko-KR" altLang="en-US" sz="1400" dirty="0" smtClean="0">
                  <a:latin typeface="한컴 윤체 M" panose="02020603020101020101" pitchFamily="18" charset="-127"/>
                  <a:ea typeface="한컴 윤체 M" panose="02020603020101020101" pitchFamily="18" charset="-127"/>
                </a:rPr>
                <a:t>이곳에 </a:t>
              </a:r>
              <a:r>
                <a:rPr lang="ko-KR" altLang="en-US" sz="1400" dirty="0">
                  <a:latin typeface="한컴 윤체 M" panose="02020603020101020101" pitchFamily="18" charset="-127"/>
                  <a:ea typeface="한컴 윤체 M" panose="02020603020101020101" pitchFamily="18" charset="-127"/>
                </a:rPr>
                <a:t>내용을 입력하세요</a:t>
              </a:r>
              <a:r>
                <a:rPr lang="en-US" altLang="ko-KR" sz="1400" dirty="0" smtClean="0">
                  <a:latin typeface="한컴 윤체 M" panose="02020603020101020101" pitchFamily="18" charset="-127"/>
                  <a:ea typeface="한컴 윤체 M" panose="02020603020101020101" pitchFamily="18" charset="-127"/>
                </a:rPr>
                <a:t>.</a:t>
              </a:r>
            </a:p>
            <a:p>
              <a:pPr marL="179388" indent="-179388">
                <a:lnSpc>
                  <a:spcPct val="150000"/>
                </a:lnSpc>
                <a:buClr>
                  <a:schemeClr val="tx1"/>
                </a:buClr>
                <a:buFont typeface="Arial" panose="020B0604020202020204" pitchFamily="34" charset="0"/>
                <a:buChar char="•"/>
              </a:pPr>
              <a:r>
                <a:rPr lang="ko-KR" altLang="en-US" sz="1400" dirty="0">
                  <a:latin typeface="한컴 윤체 M" panose="02020603020101020101" pitchFamily="18" charset="-127"/>
                  <a:ea typeface="한컴 윤체 M" panose="02020603020101020101" pitchFamily="18" charset="-127"/>
                </a:rPr>
                <a:t>이곳에 내용을 입력하세요</a:t>
              </a:r>
              <a:r>
                <a:rPr lang="en-US" altLang="ko-KR" sz="1400" dirty="0">
                  <a:latin typeface="한컴 윤체 M" panose="02020603020101020101" pitchFamily="18" charset="-127"/>
                  <a:ea typeface="한컴 윤체 M" panose="02020603020101020101" pitchFamily="18" charset="-127"/>
                </a:rPr>
                <a:t>.</a:t>
              </a:r>
            </a:p>
            <a:p>
              <a:pPr marL="179388" indent="-179388">
                <a:lnSpc>
                  <a:spcPct val="150000"/>
                </a:lnSpc>
                <a:buClr>
                  <a:schemeClr val="tx1"/>
                </a:buClr>
                <a:buFont typeface="Arial" panose="020B0604020202020204" pitchFamily="34" charset="0"/>
                <a:buChar char="•"/>
              </a:pPr>
              <a:r>
                <a:rPr lang="ko-KR" altLang="en-US" sz="1400" dirty="0">
                  <a:latin typeface="한컴 윤체 M" panose="02020603020101020101" pitchFamily="18" charset="-127"/>
                  <a:ea typeface="한컴 윤체 M" panose="02020603020101020101" pitchFamily="18" charset="-127"/>
                </a:rPr>
                <a:t>이곳에 내용을 입력하세요</a:t>
              </a:r>
              <a:r>
                <a:rPr lang="en-US" altLang="ko-KR" sz="1400" dirty="0" smtClean="0">
                  <a:latin typeface="한컴 윤체 M" panose="02020603020101020101" pitchFamily="18" charset="-127"/>
                  <a:ea typeface="한컴 윤체 M" panose="02020603020101020101" pitchFamily="18" charset="-127"/>
                </a:rPr>
                <a:t>.</a:t>
              </a:r>
              <a:endParaRPr lang="en-US" altLang="ko-KR" sz="1400" dirty="0">
                <a:latin typeface="한컴 윤체 M" panose="02020603020101020101" pitchFamily="18" charset="-127"/>
                <a:ea typeface="한컴 윤체 M" panose="02020603020101020101" pitchFamily="18" charset="-127"/>
              </a:endParaRPr>
            </a:p>
          </p:txBody>
        </p:sp>
      </p:grpSp>
      <p:grpSp>
        <p:nvGrpSpPr>
          <p:cNvPr id="55" name="그룹 54"/>
          <p:cNvGrpSpPr/>
          <p:nvPr/>
        </p:nvGrpSpPr>
        <p:grpSpPr>
          <a:xfrm>
            <a:off x="8736369" y="2655962"/>
            <a:ext cx="2306812" cy="1966986"/>
            <a:chOff x="9041170" y="2830133"/>
            <a:chExt cx="2306812" cy="1966986"/>
          </a:xfrm>
        </p:grpSpPr>
        <p:sp>
          <p:nvSpPr>
            <p:cNvPr id="7" name="사각형 설명선 6"/>
            <p:cNvSpPr/>
            <p:nvPr/>
          </p:nvSpPr>
          <p:spPr>
            <a:xfrm rot="5400000">
              <a:off x="9212789" y="2661927"/>
              <a:ext cx="1966986" cy="2303398"/>
            </a:xfrm>
            <a:prstGeom prst="wedgeRectCallout">
              <a:avLst>
                <a:gd name="adj1" fmla="val 17906"/>
                <a:gd name="adj2" fmla="val -69031"/>
              </a:avLst>
            </a:prstGeom>
            <a:solidFill>
              <a:schemeClr val="bg1">
                <a:lumMod val="50000"/>
                <a:lumOff val="50000"/>
                <a:alpha val="5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 dirty="0">
                <a:latin typeface="한컴 윤체 M" panose="02020603020101020101" pitchFamily="18" charset="-127"/>
                <a:ea typeface="한컴 윤체 M" panose="02020603020101020101" pitchFamily="18" charset="-127"/>
              </a:endParaRPr>
            </a:p>
          </p:txBody>
        </p:sp>
        <p:sp>
          <p:nvSpPr>
            <p:cNvPr id="54" name="직사각형 53"/>
            <p:cNvSpPr/>
            <p:nvPr/>
          </p:nvSpPr>
          <p:spPr>
            <a:xfrm>
              <a:off x="9041170" y="3320286"/>
              <a:ext cx="2306812" cy="10618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9388" indent="-179388">
                <a:lnSpc>
                  <a:spcPct val="150000"/>
                </a:lnSpc>
                <a:buClr>
                  <a:schemeClr val="tx1"/>
                </a:buClr>
                <a:buFont typeface="Arial" panose="020B0604020202020204" pitchFamily="34" charset="0"/>
                <a:buChar char="•"/>
              </a:pPr>
              <a:r>
                <a:rPr lang="ko-KR" altLang="en-US" sz="1400" dirty="0" smtClean="0">
                  <a:latin typeface="한컴 윤체 M" panose="02020603020101020101" pitchFamily="18" charset="-127"/>
                  <a:ea typeface="한컴 윤체 M" panose="02020603020101020101" pitchFamily="18" charset="-127"/>
                </a:rPr>
                <a:t>이곳에 </a:t>
              </a:r>
              <a:r>
                <a:rPr lang="ko-KR" altLang="en-US" sz="1400" dirty="0">
                  <a:latin typeface="한컴 윤체 M" panose="02020603020101020101" pitchFamily="18" charset="-127"/>
                  <a:ea typeface="한컴 윤체 M" panose="02020603020101020101" pitchFamily="18" charset="-127"/>
                </a:rPr>
                <a:t>내용을 입력하세요</a:t>
              </a:r>
              <a:r>
                <a:rPr lang="en-US" altLang="ko-KR" sz="1400" dirty="0" smtClean="0">
                  <a:latin typeface="한컴 윤체 M" panose="02020603020101020101" pitchFamily="18" charset="-127"/>
                  <a:ea typeface="한컴 윤체 M" panose="02020603020101020101" pitchFamily="18" charset="-127"/>
                </a:rPr>
                <a:t>.</a:t>
              </a:r>
            </a:p>
            <a:p>
              <a:pPr marL="179388" indent="-179388">
                <a:lnSpc>
                  <a:spcPct val="150000"/>
                </a:lnSpc>
                <a:buClr>
                  <a:schemeClr val="tx1"/>
                </a:buClr>
                <a:buFont typeface="Arial" panose="020B0604020202020204" pitchFamily="34" charset="0"/>
                <a:buChar char="•"/>
              </a:pPr>
              <a:r>
                <a:rPr lang="ko-KR" altLang="en-US" sz="1400" dirty="0">
                  <a:latin typeface="한컴 윤체 M" panose="02020603020101020101" pitchFamily="18" charset="-127"/>
                  <a:ea typeface="한컴 윤체 M" panose="02020603020101020101" pitchFamily="18" charset="-127"/>
                </a:rPr>
                <a:t>이곳에 내용을 입력하세요</a:t>
              </a:r>
              <a:r>
                <a:rPr lang="en-US" altLang="ko-KR" sz="1400" dirty="0">
                  <a:latin typeface="한컴 윤체 M" panose="02020603020101020101" pitchFamily="18" charset="-127"/>
                  <a:ea typeface="한컴 윤체 M" panose="02020603020101020101" pitchFamily="18" charset="-127"/>
                </a:rPr>
                <a:t>.</a:t>
              </a:r>
            </a:p>
            <a:p>
              <a:pPr marL="179388" indent="-179388">
                <a:lnSpc>
                  <a:spcPct val="150000"/>
                </a:lnSpc>
                <a:buClr>
                  <a:schemeClr val="tx1"/>
                </a:buClr>
                <a:buFont typeface="Arial" panose="020B0604020202020204" pitchFamily="34" charset="0"/>
                <a:buChar char="•"/>
              </a:pPr>
              <a:r>
                <a:rPr lang="ko-KR" altLang="en-US" sz="1400" dirty="0">
                  <a:latin typeface="한컴 윤체 M" panose="02020603020101020101" pitchFamily="18" charset="-127"/>
                  <a:ea typeface="한컴 윤체 M" panose="02020603020101020101" pitchFamily="18" charset="-127"/>
                </a:rPr>
                <a:t>이곳에 내용을 입력하세요</a:t>
              </a:r>
              <a:r>
                <a:rPr lang="en-US" altLang="ko-KR" sz="1400" dirty="0" smtClean="0">
                  <a:latin typeface="한컴 윤체 M" panose="02020603020101020101" pitchFamily="18" charset="-127"/>
                  <a:ea typeface="한컴 윤체 M" panose="02020603020101020101" pitchFamily="18" charset="-127"/>
                </a:rPr>
                <a:t>.</a:t>
              </a:r>
              <a:endParaRPr lang="en-US" altLang="ko-KR" sz="1400" dirty="0">
                <a:latin typeface="한컴 윤체 M" panose="02020603020101020101" pitchFamily="18" charset="-127"/>
                <a:ea typeface="한컴 윤체 M" panose="02020603020101020101" pitchFamily="18" charset="-127"/>
              </a:endParaRPr>
            </a:p>
          </p:txBody>
        </p:sp>
      </p:grpSp>
      <p:sp>
        <p:nvSpPr>
          <p:cNvPr id="67" name="직사각형 66"/>
          <p:cNvSpPr/>
          <p:nvPr/>
        </p:nvSpPr>
        <p:spPr>
          <a:xfrm>
            <a:off x="8643864" y="669992"/>
            <a:ext cx="3117658" cy="36000"/>
          </a:xfrm>
          <a:prstGeom prst="rect">
            <a:avLst/>
          </a:prstGeom>
          <a:solidFill>
            <a:schemeClr val="tx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ea typeface="한컴 윤체 M" panose="02020603020101020101" pitchFamily="18" charset="-127"/>
            </a:endParaRPr>
          </a:p>
        </p:txBody>
      </p:sp>
      <p:sp>
        <p:nvSpPr>
          <p:cNvPr id="68" name="Freeform 20"/>
          <p:cNvSpPr>
            <a:spLocks/>
          </p:cNvSpPr>
          <p:nvPr/>
        </p:nvSpPr>
        <p:spPr bwMode="auto">
          <a:xfrm>
            <a:off x="11569701" y="88901"/>
            <a:ext cx="538554" cy="606492"/>
          </a:xfrm>
          <a:custGeom>
            <a:avLst/>
            <a:gdLst>
              <a:gd name="T0" fmla="*/ 1595 w 1633"/>
              <a:gd name="T1" fmla="*/ 83 h 1839"/>
              <a:gd name="T2" fmla="*/ 1504 w 1633"/>
              <a:gd name="T3" fmla="*/ 236 h 1839"/>
              <a:gd name="T4" fmla="*/ 1382 w 1633"/>
              <a:gd name="T5" fmla="*/ 407 h 1839"/>
              <a:gd name="T6" fmla="*/ 1238 w 1633"/>
              <a:gd name="T7" fmla="*/ 584 h 1839"/>
              <a:gd name="T8" fmla="*/ 1081 w 1633"/>
              <a:gd name="T9" fmla="*/ 751 h 1839"/>
              <a:gd name="T10" fmla="*/ 982 w 1633"/>
              <a:gd name="T11" fmla="*/ 842 h 1839"/>
              <a:gd name="T12" fmla="*/ 831 w 1633"/>
              <a:gd name="T13" fmla="*/ 959 h 1839"/>
              <a:gd name="T14" fmla="*/ 692 w 1633"/>
              <a:gd name="T15" fmla="*/ 1030 h 1839"/>
              <a:gd name="T16" fmla="*/ 631 w 1633"/>
              <a:gd name="T17" fmla="*/ 1049 h 1839"/>
              <a:gd name="T18" fmla="*/ 670 w 1633"/>
              <a:gd name="T19" fmla="*/ 1064 h 1839"/>
              <a:gd name="T20" fmla="*/ 680 w 1633"/>
              <a:gd name="T21" fmla="*/ 1075 h 1839"/>
              <a:gd name="T22" fmla="*/ 623 w 1633"/>
              <a:gd name="T23" fmla="*/ 1087 h 1839"/>
              <a:gd name="T24" fmla="*/ 555 w 1633"/>
              <a:gd name="T25" fmla="*/ 1068 h 1839"/>
              <a:gd name="T26" fmla="*/ 577 w 1633"/>
              <a:gd name="T27" fmla="*/ 1282 h 1839"/>
              <a:gd name="T28" fmla="*/ 670 w 1633"/>
              <a:gd name="T29" fmla="*/ 1294 h 1839"/>
              <a:gd name="T30" fmla="*/ 710 w 1633"/>
              <a:gd name="T31" fmla="*/ 1352 h 1839"/>
              <a:gd name="T32" fmla="*/ 711 w 1633"/>
              <a:gd name="T33" fmla="*/ 1764 h 1839"/>
              <a:gd name="T34" fmla="*/ 0 w 1633"/>
              <a:gd name="T35" fmla="*/ 1764 h 1839"/>
              <a:gd name="T36" fmla="*/ 1 w 1633"/>
              <a:gd name="T37" fmla="*/ 1352 h 1839"/>
              <a:gd name="T38" fmla="*/ 41 w 1633"/>
              <a:gd name="T39" fmla="*/ 1294 h 1839"/>
              <a:gd name="T40" fmla="*/ 526 w 1633"/>
              <a:gd name="T41" fmla="*/ 1282 h 1839"/>
              <a:gd name="T42" fmla="*/ 511 w 1633"/>
              <a:gd name="T43" fmla="*/ 1263 h 1839"/>
              <a:gd name="T44" fmla="*/ 441 w 1633"/>
              <a:gd name="T45" fmla="*/ 1244 h 1839"/>
              <a:gd name="T46" fmla="*/ 333 w 1633"/>
              <a:gd name="T47" fmla="*/ 1233 h 1839"/>
              <a:gd name="T48" fmla="*/ 212 w 1633"/>
              <a:gd name="T49" fmla="*/ 1226 h 1839"/>
              <a:gd name="T50" fmla="*/ 135 w 1633"/>
              <a:gd name="T51" fmla="*/ 1094 h 1839"/>
              <a:gd name="T52" fmla="*/ 626 w 1633"/>
              <a:gd name="T53" fmla="*/ 950 h 1839"/>
              <a:gd name="T54" fmla="*/ 904 w 1633"/>
              <a:gd name="T55" fmla="*/ 697 h 1839"/>
              <a:gd name="T56" fmla="*/ 1209 w 1633"/>
              <a:gd name="T57" fmla="*/ 399 h 1839"/>
              <a:gd name="T58" fmla="*/ 1529 w 1633"/>
              <a:gd name="T59" fmla="*/ 54 h 1839"/>
              <a:gd name="T60" fmla="*/ 1389 w 1633"/>
              <a:gd name="T61" fmla="*/ 187 h 1839"/>
              <a:gd name="T62" fmla="*/ 1278 w 1633"/>
              <a:gd name="T63" fmla="*/ 293 h 1839"/>
              <a:gd name="T64" fmla="*/ 1187 w 1633"/>
              <a:gd name="T65" fmla="*/ 381 h 1839"/>
              <a:gd name="T66" fmla="*/ 1106 w 1633"/>
              <a:gd name="T67" fmla="*/ 460 h 1839"/>
              <a:gd name="T68" fmla="*/ 1025 w 1633"/>
              <a:gd name="T69" fmla="*/ 539 h 1839"/>
              <a:gd name="T70" fmla="*/ 933 w 1633"/>
              <a:gd name="T71" fmla="*/ 625 h 1839"/>
              <a:gd name="T72" fmla="*/ 821 w 1633"/>
              <a:gd name="T73" fmla="*/ 727 h 1839"/>
              <a:gd name="T74" fmla="*/ 679 w 1633"/>
              <a:gd name="T75" fmla="*/ 852 h 1839"/>
              <a:gd name="T76" fmla="*/ 495 w 1633"/>
              <a:gd name="T77" fmla="*/ 1010 h 1839"/>
              <a:gd name="T78" fmla="*/ 452 w 1633"/>
              <a:gd name="T79" fmla="*/ 913 h 1839"/>
              <a:gd name="T80" fmla="*/ 430 w 1633"/>
              <a:gd name="T81" fmla="*/ 833 h 1839"/>
              <a:gd name="T82" fmla="*/ 476 w 1633"/>
              <a:gd name="T83" fmla="*/ 909 h 1839"/>
              <a:gd name="T84" fmla="*/ 506 w 1633"/>
              <a:gd name="T85" fmla="*/ 948 h 1839"/>
              <a:gd name="T86" fmla="*/ 525 w 1633"/>
              <a:gd name="T87" fmla="*/ 970 h 1839"/>
              <a:gd name="T88" fmla="*/ 505 w 1633"/>
              <a:gd name="T89" fmla="*/ 914 h 1839"/>
              <a:gd name="T90" fmla="*/ 477 w 1633"/>
              <a:gd name="T91" fmla="*/ 808 h 1839"/>
              <a:gd name="T92" fmla="*/ 480 w 1633"/>
              <a:gd name="T93" fmla="*/ 739 h 1839"/>
              <a:gd name="T94" fmla="*/ 518 w 1633"/>
              <a:gd name="T95" fmla="*/ 695 h 1839"/>
              <a:gd name="T96" fmla="*/ 592 w 1633"/>
              <a:gd name="T97" fmla="*/ 617 h 1839"/>
              <a:gd name="T98" fmla="*/ 690 w 1633"/>
              <a:gd name="T99" fmla="*/ 517 h 1839"/>
              <a:gd name="T100" fmla="*/ 804 w 1633"/>
              <a:gd name="T101" fmla="*/ 408 h 1839"/>
              <a:gd name="T102" fmla="*/ 922 w 1633"/>
              <a:gd name="T103" fmla="*/ 300 h 1839"/>
              <a:gd name="T104" fmla="*/ 1006 w 1633"/>
              <a:gd name="T105" fmla="*/ 523 h 1839"/>
              <a:gd name="T106" fmla="*/ 1149 w 1633"/>
              <a:gd name="T107" fmla="*/ 126 h 1839"/>
              <a:gd name="T108" fmla="*/ 1217 w 1633"/>
              <a:gd name="T109" fmla="*/ 97 h 1839"/>
              <a:gd name="T110" fmla="*/ 1306 w 1633"/>
              <a:gd name="T111" fmla="*/ 74 h 1839"/>
              <a:gd name="T112" fmla="*/ 1414 w 1633"/>
              <a:gd name="T113" fmla="*/ 48 h 1839"/>
              <a:gd name="T114" fmla="*/ 1520 w 1633"/>
              <a:gd name="T115" fmla="*/ 24 h 1839"/>
              <a:gd name="T116" fmla="*/ 1601 w 1633"/>
              <a:gd name="T117" fmla="*/ 7 h 1839"/>
              <a:gd name="T118" fmla="*/ 1633 w 1633"/>
              <a:gd name="T119" fmla="*/ 0 h 18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633" h="1839">
                <a:moveTo>
                  <a:pt x="1633" y="0"/>
                </a:moveTo>
                <a:lnTo>
                  <a:pt x="1617" y="40"/>
                </a:lnTo>
                <a:lnTo>
                  <a:pt x="1595" y="83"/>
                </a:lnTo>
                <a:lnTo>
                  <a:pt x="1569" y="131"/>
                </a:lnTo>
                <a:lnTo>
                  <a:pt x="1538" y="181"/>
                </a:lnTo>
                <a:lnTo>
                  <a:pt x="1504" y="236"/>
                </a:lnTo>
                <a:lnTo>
                  <a:pt x="1467" y="292"/>
                </a:lnTo>
                <a:lnTo>
                  <a:pt x="1425" y="349"/>
                </a:lnTo>
                <a:lnTo>
                  <a:pt x="1382" y="407"/>
                </a:lnTo>
                <a:lnTo>
                  <a:pt x="1336" y="467"/>
                </a:lnTo>
                <a:lnTo>
                  <a:pt x="1288" y="525"/>
                </a:lnTo>
                <a:lnTo>
                  <a:pt x="1238" y="584"/>
                </a:lnTo>
                <a:lnTo>
                  <a:pt x="1186" y="642"/>
                </a:lnTo>
                <a:lnTo>
                  <a:pt x="1134" y="698"/>
                </a:lnTo>
                <a:lnTo>
                  <a:pt x="1081" y="751"/>
                </a:lnTo>
                <a:lnTo>
                  <a:pt x="1028" y="802"/>
                </a:lnTo>
                <a:lnTo>
                  <a:pt x="839" y="846"/>
                </a:lnTo>
                <a:lnTo>
                  <a:pt x="982" y="842"/>
                </a:lnTo>
                <a:lnTo>
                  <a:pt x="932" y="886"/>
                </a:lnTo>
                <a:lnTo>
                  <a:pt x="881" y="924"/>
                </a:lnTo>
                <a:lnTo>
                  <a:pt x="831" y="959"/>
                </a:lnTo>
                <a:lnTo>
                  <a:pt x="783" y="988"/>
                </a:lnTo>
                <a:lnTo>
                  <a:pt x="737" y="1012"/>
                </a:lnTo>
                <a:lnTo>
                  <a:pt x="692" y="1030"/>
                </a:lnTo>
                <a:lnTo>
                  <a:pt x="651" y="1041"/>
                </a:lnTo>
                <a:lnTo>
                  <a:pt x="612" y="1045"/>
                </a:lnTo>
                <a:lnTo>
                  <a:pt x="631" y="1049"/>
                </a:lnTo>
                <a:lnTo>
                  <a:pt x="646" y="1053"/>
                </a:lnTo>
                <a:lnTo>
                  <a:pt x="658" y="1059"/>
                </a:lnTo>
                <a:lnTo>
                  <a:pt x="670" y="1064"/>
                </a:lnTo>
                <a:lnTo>
                  <a:pt x="683" y="1067"/>
                </a:lnTo>
                <a:lnTo>
                  <a:pt x="699" y="1069"/>
                </a:lnTo>
                <a:lnTo>
                  <a:pt x="680" y="1075"/>
                </a:lnTo>
                <a:lnTo>
                  <a:pt x="661" y="1080"/>
                </a:lnTo>
                <a:lnTo>
                  <a:pt x="642" y="1084"/>
                </a:lnTo>
                <a:lnTo>
                  <a:pt x="623" y="1087"/>
                </a:lnTo>
                <a:lnTo>
                  <a:pt x="602" y="1086"/>
                </a:lnTo>
                <a:lnTo>
                  <a:pt x="579" y="1080"/>
                </a:lnTo>
                <a:lnTo>
                  <a:pt x="555" y="1068"/>
                </a:lnTo>
                <a:lnTo>
                  <a:pt x="525" y="1094"/>
                </a:lnTo>
                <a:lnTo>
                  <a:pt x="577" y="1094"/>
                </a:lnTo>
                <a:lnTo>
                  <a:pt x="577" y="1282"/>
                </a:lnTo>
                <a:lnTo>
                  <a:pt x="626" y="1282"/>
                </a:lnTo>
                <a:lnTo>
                  <a:pt x="649" y="1284"/>
                </a:lnTo>
                <a:lnTo>
                  <a:pt x="670" y="1294"/>
                </a:lnTo>
                <a:lnTo>
                  <a:pt x="690" y="1310"/>
                </a:lnTo>
                <a:lnTo>
                  <a:pt x="703" y="1329"/>
                </a:lnTo>
                <a:lnTo>
                  <a:pt x="710" y="1352"/>
                </a:lnTo>
                <a:lnTo>
                  <a:pt x="711" y="1377"/>
                </a:lnTo>
                <a:lnTo>
                  <a:pt x="672" y="1764"/>
                </a:lnTo>
                <a:lnTo>
                  <a:pt x="711" y="1764"/>
                </a:lnTo>
                <a:lnTo>
                  <a:pt x="711" y="1839"/>
                </a:lnTo>
                <a:lnTo>
                  <a:pt x="0" y="1839"/>
                </a:lnTo>
                <a:lnTo>
                  <a:pt x="0" y="1764"/>
                </a:lnTo>
                <a:lnTo>
                  <a:pt x="41" y="1764"/>
                </a:lnTo>
                <a:lnTo>
                  <a:pt x="0" y="1377"/>
                </a:lnTo>
                <a:lnTo>
                  <a:pt x="1" y="1352"/>
                </a:lnTo>
                <a:lnTo>
                  <a:pt x="8" y="1329"/>
                </a:lnTo>
                <a:lnTo>
                  <a:pt x="22" y="1310"/>
                </a:lnTo>
                <a:lnTo>
                  <a:pt x="41" y="1294"/>
                </a:lnTo>
                <a:lnTo>
                  <a:pt x="63" y="1284"/>
                </a:lnTo>
                <a:lnTo>
                  <a:pt x="87" y="1282"/>
                </a:lnTo>
                <a:lnTo>
                  <a:pt x="526" y="1282"/>
                </a:lnTo>
                <a:lnTo>
                  <a:pt x="526" y="1282"/>
                </a:lnTo>
                <a:lnTo>
                  <a:pt x="522" y="1271"/>
                </a:lnTo>
                <a:lnTo>
                  <a:pt x="511" y="1263"/>
                </a:lnTo>
                <a:lnTo>
                  <a:pt x="494" y="1256"/>
                </a:lnTo>
                <a:lnTo>
                  <a:pt x="469" y="1249"/>
                </a:lnTo>
                <a:lnTo>
                  <a:pt x="441" y="1244"/>
                </a:lnTo>
                <a:lnTo>
                  <a:pt x="408" y="1240"/>
                </a:lnTo>
                <a:lnTo>
                  <a:pt x="371" y="1235"/>
                </a:lnTo>
                <a:lnTo>
                  <a:pt x="333" y="1233"/>
                </a:lnTo>
                <a:lnTo>
                  <a:pt x="294" y="1230"/>
                </a:lnTo>
                <a:lnTo>
                  <a:pt x="253" y="1227"/>
                </a:lnTo>
                <a:lnTo>
                  <a:pt x="212" y="1226"/>
                </a:lnTo>
                <a:lnTo>
                  <a:pt x="173" y="1225"/>
                </a:lnTo>
                <a:lnTo>
                  <a:pt x="135" y="1223"/>
                </a:lnTo>
                <a:lnTo>
                  <a:pt x="135" y="1094"/>
                </a:lnTo>
                <a:lnTo>
                  <a:pt x="458" y="1094"/>
                </a:lnTo>
                <a:lnTo>
                  <a:pt x="540" y="1025"/>
                </a:lnTo>
                <a:lnTo>
                  <a:pt x="626" y="950"/>
                </a:lnTo>
                <a:lnTo>
                  <a:pt x="715" y="871"/>
                </a:lnTo>
                <a:lnTo>
                  <a:pt x="809" y="787"/>
                </a:lnTo>
                <a:lnTo>
                  <a:pt x="904" y="697"/>
                </a:lnTo>
                <a:lnTo>
                  <a:pt x="1004" y="603"/>
                </a:lnTo>
                <a:lnTo>
                  <a:pt x="1106" y="504"/>
                </a:lnTo>
                <a:lnTo>
                  <a:pt x="1209" y="399"/>
                </a:lnTo>
                <a:lnTo>
                  <a:pt x="1314" y="289"/>
                </a:lnTo>
                <a:lnTo>
                  <a:pt x="1421" y="175"/>
                </a:lnTo>
                <a:lnTo>
                  <a:pt x="1529" y="54"/>
                </a:lnTo>
                <a:lnTo>
                  <a:pt x="1478" y="101"/>
                </a:lnTo>
                <a:lnTo>
                  <a:pt x="1431" y="146"/>
                </a:lnTo>
                <a:lnTo>
                  <a:pt x="1389" y="187"/>
                </a:lnTo>
                <a:lnTo>
                  <a:pt x="1349" y="224"/>
                </a:lnTo>
                <a:lnTo>
                  <a:pt x="1312" y="259"/>
                </a:lnTo>
                <a:lnTo>
                  <a:pt x="1278" y="293"/>
                </a:lnTo>
                <a:lnTo>
                  <a:pt x="1246" y="324"/>
                </a:lnTo>
                <a:lnTo>
                  <a:pt x="1216" y="353"/>
                </a:lnTo>
                <a:lnTo>
                  <a:pt x="1187" y="381"/>
                </a:lnTo>
                <a:lnTo>
                  <a:pt x="1160" y="408"/>
                </a:lnTo>
                <a:lnTo>
                  <a:pt x="1133" y="434"/>
                </a:lnTo>
                <a:lnTo>
                  <a:pt x="1106" y="460"/>
                </a:lnTo>
                <a:lnTo>
                  <a:pt x="1080" y="486"/>
                </a:lnTo>
                <a:lnTo>
                  <a:pt x="1053" y="512"/>
                </a:lnTo>
                <a:lnTo>
                  <a:pt x="1025" y="539"/>
                </a:lnTo>
                <a:lnTo>
                  <a:pt x="996" y="566"/>
                </a:lnTo>
                <a:lnTo>
                  <a:pt x="966" y="595"/>
                </a:lnTo>
                <a:lnTo>
                  <a:pt x="933" y="625"/>
                </a:lnTo>
                <a:lnTo>
                  <a:pt x="899" y="656"/>
                </a:lnTo>
                <a:lnTo>
                  <a:pt x="861" y="690"/>
                </a:lnTo>
                <a:lnTo>
                  <a:pt x="821" y="727"/>
                </a:lnTo>
                <a:lnTo>
                  <a:pt x="778" y="765"/>
                </a:lnTo>
                <a:lnTo>
                  <a:pt x="730" y="807"/>
                </a:lnTo>
                <a:lnTo>
                  <a:pt x="679" y="852"/>
                </a:lnTo>
                <a:lnTo>
                  <a:pt x="623" y="901"/>
                </a:lnTo>
                <a:lnTo>
                  <a:pt x="562" y="953"/>
                </a:lnTo>
                <a:lnTo>
                  <a:pt x="495" y="1010"/>
                </a:lnTo>
                <a:lnTo>
                  <a:pt x="477" y="978"/>
                </a:lnTo>
                <a:lnTo>
                  <a:pt x="462" y="946"/>
                </a:lnTo>
                <a:lnTo>
                  <a:pt x="452" y="913"/>
                </a:lnTo>
                <a:lnTo>
                  <a:pt x="442" y="882"/>
                </a:lnTo>
                <a:lnTo>
                  <a:pt x="435" y="855"/>
                </a:lnTo>
                <a:lnTo>
                  <a:pt x="430" y="833"/>
                </a:lnTo>
                <a:lnTo>
                  <a:pt x="447" y="863"/>
                </a:lnTo>
                <a:lnTo>
                  <a:pt x="464" y="889"/>
                </a:lnTo>
                <a:lnTo>
                  <a:pt x="476" y="909"/>
                </a:lnTo>
                <a:lnTo>
                  <a:pt x="488" y="925"/>
                </a:lnTo>
                <a:lnTo>
                  <a:pt x="498" y="938"/>
                </a:lnTo>
                <a:lnTo>
                  <a:pt x="506" y="948"/>
                </a:lnTo>
                <a:lnTo>
                  <a:pt x="513" y="957"/>
                </a:lnTo>
                <a:lnTo>
                  <a:pt x="520" y="963"/>
                </a:lnTo>
                <a:lnTo>
                  <a:pt x="525" y="970"/>
                </a:lnTo>
                <a:lnTo>
                  <a:pt x="530" y="977"/>
                </a:lnTo>
                <a:lnTo>
                  <a:pt x="517" y="947"/>
                </a:lnTo>
                <a:lnTo>
                  <a:pt x="505" y="914"/>
                </a:lnTo>
                <a:lnTo>
                  <a:pt x="492" y="879"/>
                </a:lnTo>
                <a:lnTo>
                  <a:pt x="483" y="844"/>
                </a:lnTo>
                <a:lnTo>
                  <a:pt x="477" y="808"/>
                </a:lnTo>
                <a:lnTo>
                  <a:pt x="475" y="774"/>
                </a:lnTo>
                <a:lnTo>
                  <a:pt x="477" y="744"/>
                </a:lnTo>
                <a:lnTo>
                  <a:pt x="480" y="739"/>
                </a:lnTo>
                <a:lnTo>
                  <a:pt x="488" y="728"/>
                </a:lnTo>
                <a:lnTo>
                  <a:pt x="502" y="715"/>
                </a:lnTo>
                <a:lnTo>
                  <a:pt x="518" y="695"/>
                </a:lnTo>
                <a:lnTo>
                  <a:pt x="540" y="672"/>
                </a:lnTo>
                <a:lnTo>
                  <a:pt x="564" y="647"/>
                </a:lnTo>
                <a:lnTo>
                  <a:pt x="592" y="617"/>
                </a:lnTo>
                <a:lnTo>
                  <a:pt x="623" y="587"/>
                </a:lnTo>
                <a:lnTo>
                  <a:pt x="656" y="553"/>
                </a:lnTo>
                <a:lnTo>
                  <a:pt x="690" y="517"/>
                </a:lnTo>
                <a:lnTo>
                  <a:pt x="726" y="482"/>
                </a:lnTo>
                <a:lnTo>
                  <a:pt x="764" y="445"/>
                </a:lnTo>
                <a:lnTo>
                  <a:pt x="804" y="408"/>
                </a:lnTo>
                <a:lnTo>
                  <a:pt x="843" y="372"/>
                </a:lnTo>
                <a:lnTo>
                  <a:pt x="883" y="335"/>
                </a:lnTo>
                <a:lnTo>
                  <a:pt x="922" y="300"/>
                </a:lnTo>
                <a:lnTo>
                  <a:pt x="962" y="267"/>
                </a:lnTo>
                <a:lnTo>
                  <a:pt x="1000" y="234"/>
                </a:lnTo>
                <a:lnTo>
                  <a:pt x="1006" y="523"/>
                </a:lnTo>
                <a:lnTo>
                  <a:pt x="1092" y="162"/>
                </a:lnTo>
                <a:lnTo>
                  <a:pt x="1122" y="142"/>
                </a:lnTo>
                <a:lnTo>
                  <a:pt x="1149" y="126"/>
                </a:lnTo>
                <a:lnTo>
                  <a:pt x="1175" y="112"/>
                </a:lnTo>
                <a:lnTo>
                  <a:pt x="1197" y="104"/>
                </a:lnTo>
                <a:lnTo>
                  <a:pt x="1217" y="97"/>
                </a:lnTo>
                <a:lnTo>
                  <a:pt x="1243" y="90"/>
                </a:lnTo>
                <a:lnTo>
                  <a:pt x="1273" y="82"/>
                </a:lnTo>
                <a:lnTo>
                  <a:pt x="1306" y="74"/>
                </a:lnTo>
                <a:lnTo>
                  <a:pt x="1341" y="66"/>
                </a:lnTo>
                <a:lnTo>
                  <a:pt x="1378" y="56"/>
                </a:lnTo>
                <a:lnTo>
                  <a:pt x="1414" y="48"/>
                </a:lnTo>
                <a:lnTo>
                  <a:pt x="1451" y="40"/>
                </a:lnTo>
                <a:lnTo>
                  <a:pt x="1486" y="32"/>
                </a:lnTo>
                <a:lnTo>
                  <a:pt x="1520" y="24"/>
                </a:lnTo>
                <a:lnTo>
                  <a:pt x="1552" y="18"/>
                </a:lnTo>
                <a:lnTo>
                  <a:pt x="1579" y="11"/>
                </a:lnTo>
                <a:lnTo>
                  <a:pt x="1601" y="7"/>
                </a:lnTo>
                <a:lnTo>
                  <a:pt x="1618" y="3"/>
                </a:lnTo>
                <a:lnTo>
                  <a:pt x="1629" y="0"/>
                </a:lnTo>
                <a:lnTo>
                  <a:pt x="1633" y="0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ea typeface="한컴 윤체 M" panose="02020603020101020101" pitchFamily="18" charset="-127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9044583" y="161013"/>
            <a:ext cx="23759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한컴 윤체 M" panose="02020603020101020101" pitchFamily="18" charset="-127"/>
                <a:ea typeface="한컴 윤체 M" panose="02020603020101020101" pitchFamily="18" charset="-127"/>
              </a:rPr>
              <a:t>제목을 입력하세요</a:t>
            </a:r>
            <a:endParaRPr lang="ko-KR" alt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한컴 윤체 M" panose="02020603020101020101" pitchFamily="18" charset="-127"/>
              <a:ea typeface="한컴 윤체 M" panose="02020603020101020101" pitchFamily="18" charset="-127"/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7441669" y="1122517"/>
            <a:ext cx="2369988" cy="1966986"/>
            <a:chOff x="7746470" y="1311202"/>
            <a:chExt cx="2369988" cy="1966986"/>
          </a:xfrm>
        </p:grpSpPr>
        <p:sp>
          <p:nvSpPr>
            <p:cNvPr id="2" name="사각형 설명선 1"/>
            <p:cNvSpPr/>
            <p:nvPr/>
          </p:nvSpPr>
          <p:spPr>
            <a:xfrm rot="5400000">
              <a:off x="7947971" y="1109701"/>
              <a:ext cx="1966986" cy="2369988"/>
            </a:xfrm>
            <a:prstGeom prst="wedgeRectCallout">
              <a:avLst>
                <a:gd name="adj1" fmla="val -19865"/>
                <a:gd name="adj2" fmla="val 69707"/>
              </a:avLst>
            </a:prstGeom>
            <a:solidFill>
              <a:srgbClr val="FBC2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ea typeface="한컴 윤체 M" panose="02020603020101020101" pitchFamily="18" charset="-127"/>
              </a:endParaRPr>
            </a:p>
          </p:txBody>
        </p:sp>
        <p:sp>
          <p:nvSpPr>
            <p:cNvPr id="49" name="직사각형 48"/>
            <p:cNvSpPr/>
            <p:nvPr/>
          </p:nvSpPr>
          <p:spPr>
            <a:xfrm>
              <a:off x="7795132" y="1930516"/>
              <a:ext cx="2306812" cy="10618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9388" indent="-179388">
                <a:lnSpc>
                  <a:spcPct val="150000"/>
                </a:lnSpc>
                <a:buClr>
                  <a:schemeClr val="tx1"/>
                </a:buClr>
                <a:buFont typeface="Arial" panose="020B0604020202020204" pitchFamily="34" charset="0"/>
                <a:buChar char="•"/>
              </a:pPr>
              <a:r>
                <a:rPr lang="ko-KR" altLang="en-US" sz="1400" dirty="0" smtClean="0">
                  <a:latin typeface="한컴 윤체 M" panose="02020603020101020101" pitchFamily="18" charset="-127"/>
                  <a:ea typeface="한컴 윤체 M" panose="02020603020101020101" pitchFamily="18" charset="-127"/>
                </a:rPr>
                <a:t>이곳에 </a:t>
              </a:r>
              <a:r>
                <a:rPr lang="ko-KR" altLang="en-US" sz="1400" dirty="0">
                  <a:latin typeface="한컴 윤체 M" panose="02020603020101020101" pitchFamily="18" charset="-127"/>
                  <a:ea typeface="한컴 윤체 M" panose="02020603020101020101" pitchFamily="18" charset="-127"/>
                </a:rPr>
                <a:t>내용을 입력하세요</a:t>
              </a:r>
              <a:r>
                <a:rPr lang="en-US" altLang="ko-KR" sz="1400" dirty="0" smtClean="0">
                  <a:latin typeface="한컴 윤체 M" panose="02020603020101020101" pitchFamily="18" charset="-127"/>
                  <a:ea typeface="한컴 윤체 M" panose="02020603020101020101" pitchFamily="18" charset="-127"/>
                </a:rPr>
                <a:t>.</a:t>
              </a:r>
            </a:p>
            <a:p>
              <a:pPr marL="179388" indent="-179388">
                <a:lnSpc>
                  <a:spcPct val="150000"/>
                </a:lnSpc>
                <a:buClr>
                  <a:schemeClr val="tx1"/>
                </a:buClr>
                <a:buFont typeface="Arial" panose="020B0604020202020204" pitchFamily="34" charset="0"/>
                <a:buChar char="•"/>
              </a:pPr>
              <a:r>
                <a:rPr lang="ko-KR" altLang="en-US" sz="1400" dirty="0">
                  <a:latin typeface="한컴 윤체 M" panose="02020603020101020101" pitchFamily="18" charset="-127"/>
                  <a:ea typeface="한컴 윤체 M" panose="02020603020101020101" pitchFamily="18" charset="-127"/>
                </a:rPr>
                <a:t>이곳에 내용을 입력하세요</a:t>
              </a:r>
              <a:r>
                <a:rPr lang="en-US" altLang="ko-KR" sz="1400" dirty="0">
                  <a:latin typeface="한컴 윤체 M" panose="02020603020101020101" pitchFamily="18" charset="-127"/>
                  <a:ea typeface="한컴 윤체 M" panose="02020603020101020101" pitchFamily="18" charset="-127"/>
                </a:rPr>
                <a:t>.</a:t>
              </a:r>
            </a:p>
            <a:p>
              <a:pPr marL="179388" indent="-179388">
                <a:lnSpc>
                  <a:spcPct val="150000"/>
                </a:lnSpc>
                <a:buClr>
                  <a:schemeClr val="tx1"/>
                </a:buClr>
                <a:buFont typeface="Arial" panose="020B0604020202020204" pitchFamily="34" charset="0"/>
                <a:buChar char="•"/>
              </a:pPr>
              <a:r>
                <a:rPr lang="ko-KR" altLang="en-US" sz="1400" dirty="0">
                  <a:latin typeface="한컴 윤체 M" panose="02020603020101020101" pitchFamily="18" charset="-127"/>
                  <a:ea typeface="한컴 윤체 M" panose="02020603020101020101" pitchFamily="18" charset="-127"/>
                </a:rPr>
                <a:t>이곳에 내용을 입력하세요</a:t>
              </a:r>
              <a:r>
                <a:rPr lang="en-US" altLang="ko-KR" sz="1400" dirty="0" smtClean="0">
                  <a:latin typeface="한컴 윤체 M" panose="02020603020101020101" pitchFamily="18" charset="-127"/>
                  <a:ea typeface="한컴 윤체 M" panose="02020603020101020101" pitchFamily="18" charset="-127"/>
                </a:rPr>
                <a:t>.</a:t>
              </a:r>
              <a:endParaRPr lang="en-US" altLang="ko-KR" sz="1400" dirty="0">
                <a:latin typeface="한컴 윤체 M" panose="02020603020101020101" pitchFamily="18" charset="-127"/>
                <a:ea typeface="한컴 윤체 M" panose="02020603020101020101" pitchFamily="18" charset="-127"/>
              </a:endParaRPr>
            </a:p>
          </p:txBody>
        </p:sp>
        <p:sp>
          <p:nvSpPr>
            <p:cNvPr id="50" name="직사각형 49"/>
            <p:cNvSpPr/>
            <p:nvPr/>
          </p:nvSpPr>
          <p:spPr>
            <a:xfrm>
              <a:off x="7863255" y="1398492"/>
              <a:ext cx="59040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한컴 윤체 M" panose="02020603020101020101" pitchFamily="18" charset="-127"/>
                  <a:ea typeface="한컴 윤체 M" panose="02020603020101020101" pitchFamily="18" charset="-127"/>
                </a:rPr>
                <a:t>01.</a:t>
              </a:r>
              <a:endParaRPr lang="ko-KR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한컴 윤체 M" panose="02020603020101020101" pitchFamily="18" charset="-127"/>
              </a:endParaRPr>
            </a:p>
          </p:txBody>
        </p:sp>
      </p:grpSp>
      <p:grpSp>
        <p:nvGrpSpPr>
          <p:cNvPr id="4" name="그룹 3"/>
          <p:cNvGrpSpPr/>
          <p:nvPr/>
        </p:nvGrpSpPr>
        <p:grpSpPr>
          <a:xfrm>
            <a:off x="7441669" y="4246717"/>
            <a:ext cx="2355474" cy="1966986"/>
            <a:chOff x="7746470" y="4435402"/>
            <a:chExt cx="2355474" cy="1966986"/>
          </a:xfrm>
        </p:grpSpPr>
        <p:sp>
          <p:nvSpPr>
            <p:cNvPr id="8" name="사각형 설명선 7"/>
            <p:cNvSpPr/>
            <p:nvPr/>
          </p:nvSpPr>
          <p:spPr>
            <a:xfrm rot="5400000">
              <a:off x="7940714" y="4241158"/>
              <a:ext cx="1966986" cy="2355474"/>
            </a:xfrm>
            <a:prstGeom prst="wedgeRectCallout">
              <a:avLst>
                <a:gd name="adj1" fmla="val 18875"/>
                <a:gd name="adj2" fmla="val -68130"/>
              </a:avLst>
            </a:prstGeom>
            <a:solidFill>
              <a:srgbClr val="FBC2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ea typeface="한컴 윤체 M" panose="02020603020101020101" pitchFamily="18" charset="-127"/>
              </a:endParaRPr>
            </a:p>
          </p:txBody>
        </p:sp>
        <p:sp>
          <p:nvSpPr>
            <p:cNvPr id="51" name="직사각형 50"/>
            <p:cNvSpPr/>
            <p:nvPr/>
          </p:nvSpPr>
          <p:spPr>
            <a:xfrm>
              <a:off x="7795132" y="5077569"/>
              <a:ext cx="2306812" cy="10618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9388" indent="-179388">
                <a:lnSpc>
                  <a:spcPct val="150000"/>
                </a:lnSpc>
                <a:buClr>
                  <a:schemeClr val="tx1"/>
                </a:buClr>
                <a:buFont typeface="Arial" panose="020B0604020202020204" pitchFamily="34" charset="0"/>
                <a:buChar char="•"/>
              </a:pPr>
              <a:r>
                <a:rPr lang="ko-KR" altLang="en-US" sz="1400" dirty="0" smtClean="0">
                  <a:latin typeface="한컴 윤체 M" panose="02020603020101020101" pitchFamily="18" charset="-127"/>
                  <a:ea typeface="한컴 윤체 M" panose="02020603020101020101" pitchFamily="18" charset="-127"/>
                </a:rPr>
                <a:t>이곳에 </a:t>
              </a:r>
              <a:r>
                <a:rPr lang="ko-KR" altLang="en-US" sz="1400" dirty="0">
                  <a:latin typeface="한컴 윤체 M" panose="02020603020101020101" pitchFamily="18" charset="-127"/>
                  <a:ea typeface="한컴 윤체 M" panose="02020603020101020101" pitchFamily="18" charset="-127"/>
                </a:rPr>
                <a:t>내용을 입력하세요</a:t>
              </a:r>
              <a:r>
                <a:rPr lang="en-US" altLang="ko-KR" sz="1400" dirty="0" smtClean="0">
                  <a:latin typeface="한컴 윤체 M" panose="02020603020101020101" pitchFamily="18" charset="-127"/>
                  <a:ea typeface="한컴 윤체 M" panose="02020603020101020101" pitchFamily="18" charset="-127"/>
                </a:rPr>
                <a:t>.</a:t>
              </a:r>
            </a:p>
            <a:p>
              <a:pPr marL="179388" indent="-179388">
                <a:lnSpc>
                  <a:spcPct val="150000"/>
                </a:lnSpc>
                <a:buClr>
                  <a:schemeClr val="tx1"/>
                </a:buClr>
                <a:buFont typeface="Arial" panose="020B0604020202020204" pitchFamily="34" charset="0"/>
                <a:buChar char="•"/>
              </a:pPr>
              <a:r>
                <a:rPr lang="ko-KR" altLang="en-US" sz="1400" dirty="0">
                  <a:latin typeface="한컴 윤체 M" panose="02020603020101020101" pitchFamily="18" charset="-127"/>
                  <a:ea typeface="한컴 윤체 M" panose="02020603020101020101" pitchFamily="18" charset="-127"/>
                </a:rPr>
                <a:t>이곳에 내용을 입력하세요</a:t>
              </a:r>
              <a:r>
                <a:rPr lang="en-US" altLang="ko-KR" sz="1400" dirty="0">
                  <a:latin typeface="한컴 윤체 M" panose="02020603020101020101" pitchFamily="18" charset="-127"/>
                  <a:ea typeface="한컴 윤체 M" panose="02020603020101020101" pitchFamily="18" charset="-127"/>
                </a:rPr>
                <a:t>.</a:t>
              </a:r>
            </a:p>
            <a:p>
              <a:pPr marL="179388" indent="-179388">
                <a:lnSpc>
                  <a:spcPct val="150000"/>
                </a:lnSpc>
                <a:buClr>
                  <a:schemeClr val="tx1"/>
                </a:buClr>
                <a:buFont typeface="Arial" panose="020B0604020202020204" pitchFamily="34" charset="0"/>
                <a:buChar char="•"/>
              </a:pPr>
              <a:r>
                <a:rPr lang="ko-KR" altLang="en-US" sz="1400" dirty="0">
                  <a:latin typeface="한컴 윤체 M" panose="02020603020101020101" pitchFamily="18" charset="-127"/>
                  <a:ea typeface="한컴 윤체 M" panose="02020603020101020101" pitchFamily="18" charset="-127"/>
                </a:rPr>
                <a:t>이곳에 내용을 </a:t>
              </a:r>
              <a:r>
                <a:rPr lang="ko-KR" altLang="en-US" sz="1400" dirty="0" smtClean="0">
                  <a:latin typeface="한컴 윤체 M" panose="02020603020101020101" pitchFamily="18" charset="-127"/>
                  <a:ea typeface="한컴 윤체 M" panose="02020603020101020101" pitchFamily="18" charset="-127"/>
                </a:rPr>
                <a:t>입력하세요</a:t>
              </a:r>
              <a:r>
                <a:rPr lang="en-US" altLang="ko-KR" sz="1400" dirty="0">
                  <a:latin typeface="한컴 윤체 M" panose="02020603020101020101" pitchFamily="18" charset="-127"/>
                  <a:ea typeface="한컴 윤체 M" panose="02020603020101020101" pitchFamily="18" charset="-127"/>
                </a:rPr>
                <a:t>.</a:t>
              </a:r>
              <a:endParaRPr lang="en-US" altLang="ko-KR" sz="1400" dirty="0">
                <a:latin typeface="한컴 윤체 M" panose="02020603020101020101" pitchFamily="18" charset="-127"/>
                <a:ea typeface="한컴 윤체 M" panose="02020603020101020101" pitchFamily="18" charset="-127"/>
              </a:endParaRPr>
            </a:p>
          </p:txBody>
        </p:sp>
        <p:sp>
          <p:nvSpPr>
            <p:cNvPr id="52" name="직사각형 51"/>
            <p:cNvSpPr/>
            <p:nvPr/>
          </p:nvSpPr>
          <p:spPr>
            <a:xfrm>
              <a:off x="7863255" y="4531034"/>
              <a:ext cx="59040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한컴 윤체 M" panose="02020603020101020101" pitchFamily="18" charset="-127"/>
                  <a:ea typeface="한컴 윤체 M" panose="02020603020101020101" pitchFamily="18" charset="-127"/>
                </a:rPr>
                <a:t>02.</a:t>
              </a:r>
              <a:endParaRPr lang="ko-KR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한컴 윤체 M" panose="02020603020101020101" pitchFamily="18" charset="-127"/>
              </a:endParaRPr>
            </a:p>
          </p:txBody>
        </p:sp>
      </p:grpSp>
      <p:grpSp>
        <p:nvGrpSpPr>
          <p:cNvPr id="58" name="그룹 57"/>
          <p:cNvGrpSpPr/>
          <p:nvPr/>
        </p:nvGrpSpPr>
        <p:grpSpPr>
          <a:xfrm>
            <a:off x="5520087" y="4622948"/>
            <a:ext cx="6149397" cy="2254771"/>
            <a:chOff x="5839402" y="4622948"/>
            <a:chExt cx="6149397" cy="2254771"/>
          </a:xfrm>
        </p:grpSpPr>
        <p:grpSp>
          <p:nvGrpSpPr>
            <p:cNvPr id="56" name="그룹 55"/>
            <p:cNvGrpSpPr/>
            <p:nvPr/>
          </p:nvGrpSpPr>
          <p:grpSpPr>
            <a:xfrm>
              <a:off x="10867220" y="4622948"/>
              <a:ext cx="495278" cy="1768553"/>
              <a:chOff x="851689" y="2509057"/>
              <a:chExt cx="821965" cy="2694216"/>
            </a:xfrm>
          </p:grpSpPr>
          <p:sp>
            <p:nvSpPr>
              <p:cNvPr id="65" name="Rectangle 26"/>
              <p:cNvSpPr>
                <a:spLocks noChangeArrowheads="1"/>
              </p:cNvSpPr>
              <p:nvPr/>
            </p:nvSpPr>
            <p:spPr bwMode="auto">
              <a:xfrm>
                <a:off x="851689" y="5083842"/>
                <a:ext cx="821965" cy="119431"/>
              </a:xfrm>
              <a:prstGeom prst="rect">
                <a:avLst/>
              </a:prstGeom>
              <a:solidFill>
                <a:schemeClr val="bg1">
                  <a:lumMod val="50000"/>
                  <a:lumOff val="50000"/>
                  <a:alpha val="59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 dirty="0">
                  <a:solidFill>
                    <a:schemeClr val="lt1"/>
                  </a:solidFill>
                  <a:latin typeface="한컴 윤체 M" panose="02020603020101020101" pitchFamily="18" charset="-127"/>
                  <a:ea typeface="한컴 윤체 M" panose="02020603020101020101" pitchFamily="18" charset="-127"/>
                </a:endParaRPr>
              </a:p>
            </p:txBody>
          </p:sp>
          <p:sp>
            <p:nvSpPr>
              <p:cNvPr id="66" name="Rectangle 27"/>
              <p:cNvSpPr>
                <a:spLocks noChangeArrowheads="1"/>
              </p:cNvSpPr>
              <p:nvPr/>
            </p:nvSpPr>
            <p:spPr bwMode="auto">
              <a:xfrm>
                <a:off x="918424" y="4964412"/>
                <a:ext cx="688481" cy="63228"/>
              </a:xfrm>
              <a:prstGeom prst="rect">
                <a:avLst/>
              </a:prstGeom>
              <a:solidFill>
                <a:schemeClr val="bg1">
                  <a:lumMod val="50000"/>
                  <a:lumOff val="50000"/>
                  <a:alpha val="59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 dirty="0">
                  <a:solidFill>
                    <a:schemeClr val="lt1"/>
                  </a:solidFill>
                  <a:latin typeface="한컴 윤체 M" panose="02020603020101020101" pitchFamily="18" charset="-127"/>
                  <a:ea typeface="한컴 윤체 M" panose="02020603020101020101" pitchFamily="18" charset="-127"/>
                </a:endParaRPr>
              </a:p>
            </p:txBody>
          </p:sp>
          <p:sp>
            <p:nvSpPr>
              <p:cNvPr id="70" name="Rectangle 28"/>
              <p:cNvSpPr>
                <a:spLocks noChangeArrowheads="1"/>
              </p:cNvSpPr>
              <p:nvPr/>
            </p:nvSpPr>
            <p:spPr bwMode="auto">
              <a:xfrm>
                <a:off x="851689" y="2509057"/>
                <a:ext cx="821965" cy="119431"/>
              </a:xfrm>
              <a:prstGeom prst="rect">
                <a:avLst/>
              </a:prstGeom>
              <a:solidFill>
                <a:schemeClr val="bg1">
                  <a:lumMod val="50000"/>
                  <a:lumOff val="50000"/>
                  <a:alpha val="59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 dirty="0">
                  <a:solidFill>
                    <a:schemeClr val="lt1"/>
                  </a:solidFill>
                  <a:latin typeface="한컴 윤체 M" panose="02020603020101020101" pitchFamily="18" charset="-127"/>
                  <a:ea typeface="한컴 윤체 M" panose="02020603020101020101" pitchFamily="18" charset="-127"/>
                </a:endParaRPr>
              </a:p>
            </p:txBody>
          </p:sp>
          <p:sp>
            <p:nvSpPr>
              <p:cNvPr id="71" name="Rectangle 29"/>
              <p:cNvSpPr>
                <a:spLocks noChangeArrowheads="1"/>
              </p:cNvSpPr>
              <p:nvPr/>
            </p:nvSpPr>
            <p:spPr bwMode="auto">
              <a:xfrm>
                <a:off x="918424" y="2684688"/>
                <a:ext cx="688481" cy="63228"/>
              </a:xfrm>
              <a:prstGeom prst="rect">
                <a:avLst/>
              </a:prstGeom>
              <a:solidFill>
                <a:schemeClr val="bg1">
                  <a:lumMod val="50000"/>
                  <a:lumOff val="50000"/>
                  <a:alpha val="59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 dirty="0">
                  <a:solidFill>
                    <a:schemeClr val="lt1"/>
                  </a:solidFill>
                  <a:latin typeface="한컴 윤체 M" panose="02020603020101020101" pitchFamily="18" charset="-127"/>
                  <a:ea typeface="한컴 윤체 M" panose="02020603020101020101" pitchFamily="18" charset="-127"/>
                </a:endParaRPr>
              </a:p>
            </p:txBody>
          </p:sp>
          <p:sp>
            <p:nvSpPr>
              <p:cNvPr id="72" name="Rectangle 30"/>
              <p:cNvSpPr>
                <a:spLocks noChangeArrowheads="1"/>
              </p:cNvSpPr>
              <p:nvPr/>
            </p:nvSpPr>
            <p:spPr bwMode="auto">
              <a:xfrm>
                <a:off x="1020294" y="2825195"/>
                <a:ext cx="484747" cy="2061936"/>
              </a:xfrm>
              <a:prstGeom prst="rect">
                <a:avLst/>
              </a:prstGeom>
              <a:solidFill>
                <a:schemeClr val="bg1">
                  <a:lumMod val="50000"/>
                  <a:lumOff val="50000"/>
                  <a:alpha val="59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 dirty="0">
                  <a:solidFill>
                    <a:schemeClr val="lt1"/>
                  </a:solidFill>
                  <a:latin typeface="한컴 윤체 M" panose="02020603020101020101" pitchFamily="18" charset="-127"/>
                  <a:ea typeface="한컴 윤체 M" panose="02020603020101020101" pitchFamily="18" charset="-127"/>
                </a:endParaRPr>
              </a:p>
            </p:txBody>
          </p:sp>
        </p:grpSp>
        <p:grpSp>
          <p:nvGrpSpPr>
            <p:cNvPr id="90" name="그룹 89"/>
            <p:cNvGrpSpPr/>
            <p:nvPr/>
          </p:nvGrpSpPr>
          <p:grpSpPr>
            <a:xfrm>
              <a:off x="6381344" y="4622948"/>
              <a:ext cx="495278" cy="1768553"/>
              <a:chOff x="851689" y="2509057"/>
              <a:chExt cx="821965" cy="2694216"/>
            </a:xfrm>
          </p:grpSpPr>
          <p:sp>
            <p:nvSpPr>
              <p:cNvPr id="91" name="Rectangle 26"/>
              <p:cNvSpPr>
                <a:spLocks noChangeArrowheads="1"/>
              </p:cNvSpPr>
              <p:nvPr/>
            </p:nvSpPr>
            <p:spPr bwMode="auto">
              <a:xfrm>
                <a:off x="851689" y="5083842"/>
                <a:ext cx="821965" cy="119431"/>
              </a:xfrm>
              <a:prstGeom prst="rect">
                <a:avLst/>
              </a:prstGeom>
              <a:solidFill>
                <a:schemeClr val="bg1">
                  <a:lumMod val="50000"/>
                  <a:lumOff val="50000"/>
                  <a:alpha val="59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 dirty="0">
                  <a:solidFill>
                    <a:schemeClr val="lt1"/>
                  </a:solidFill>
                  <a:latin typeface="한컴 윤체 M" panose="02020603020101020101" pitchFamily="18" charset="-127"/>
                  <a:ea typeface="한컴 윤체 M" panose="02020603020101020101" pitchFamily="18" charset="-127"/>
                </a:endParaRPr>
              </a:p>
            </p:txBody>
          </p:sp>
          <p:sp>
            <p:nvSpPr>
              <p:cNvPr id="92" name="Rectangle 27"/>
              <p:cNvSpPr>
                <a:spLocks noChangeArrowheads="1"/>
              </p:cNvSpPr>
              <p:nvPr/>
            </p:nvSpPr>
            <p:spPr bwMode="auto">
              <a:xfrm>
                <a:off x="918424" y="4964412"/>
                <a:ext cx="688481" cy="63228"/>
              </a:xfrm>
              <a:prstGeom prst="rect">
                <a:avLst/>
              </a:prstGeom>
              <a:solidFill>
                <a:schemeClr val="bg1">
                  <a:lumMod val="50000"/>
                  <a:lumOff val="50000"/>
                  <a:alpha val="59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 dirty="0">
                  <a:solidFill>
                    <a:schemeClr val="lt1"/>
                  </a:solidFill>
                  <a:latin typeface="한컴 윤체 M" panose="02020603020101020101" pitchFamily="18" charset="-127"/>
                  <a:ea typeface="한컴 윤체 M" panose="02020603020101020101" pitchFamily="18" charset="-127"/>
                </a:endParaRPr>
              </a:p>
            </p:txBody>
          </p:sp>
          <p:sp>
            <p:nvSpPr>
              <p:cNvPr id="93" name="Rectangle 28"/>
              <p:cNvSpPr>
                <a:spLocks noChangeArrowheads="1"/>
              </p:cNvSpPr>
              <p:nvPr/>
            </p:nvSpPr>
            <p:spPr bwMode="auto">
              <a:xfrm>
                <a:off x="851689" y="2509057"/>
                <a:ext cx="821965" cy="119431"/>
              </a:xfrm>
              <a:prstGeom prst="rect">
                <a:avLst/>
              </a:prstGeom>
              <a:solidFill>
                <a:schemeClr val="bg1">
                  <a:lumMod val="50000"/>
                  <a:lumOff val="50000"/>
                  <a:alpha val="59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 dirty="0">
                  <a:solidFill>
                    <a:schemeClr val="lt1"/>
                  </a:solidFill>
                  <a:latin typeface="한컴 윤체 M" panose="02020603020101020101" pitchFamily="18" charset="-127"/>
                  <a:ea typeface="한컴 윤체 M" panose="02020603020101020101" pitchFamily="18" charset="-127"/>
                </a:endParaRPr>
              </a:p>
            </p:txBody>
          </p:sp>
          <p:sp>
            <p:nvSpPr>
              <p:cNvPr id="94" name="Rectangle 29"/>
              <p:cNvSpPr>
                <a:spLocks noChangeArrowheads="1"/>
              </p:cNvSpPr>
              <p:nvPr/>
            </p:nvSpPr>
            <p:spPr bwMode="auto">
              <a:xfrm>
                <a:off x="918424" y="2684688"/>
                <a:ext cx="688481" cy="63228"/>
              </a:xfrm>
              <a:prstGeom prst="rect">
                <a:avLst/>
              </a:prstGeom>
              <a:solidFill>
                <a:schemeClr val="bg1">
                  <a:lumMod val="50000"/>
                  <a:lumOff val="50000"/>
                  <a:alpha val="59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 dirty="0">
                  <a:solidFill>
                    <a:schemeClr val="lt1"/>
                  </a:solidFill>
                  <a:latin typeface="한컴 윤체 M" panose="02020603020101020101" pitchFamily="18" charset="-127"/>
                  <a:ea typeface="한컴 윤체 M" panose="02020603020101020101" pitchFamily="18" charset="-127"/>
                </a:endParaRPr>
              </a:p>
            </p:txBody>
          </p:sp>
          <p:sp>
            <p:nvSpPr>
              <p:cNvPr id="95" name="Rectangle 30"/>
              <p:cNvSpPr>
                <a:spLocks noChangeArrowheads="1"/>
              </p:cNvSpPr>
              <p:nvPr/>
            </p:nvSpPr>
            <p:spPr bwMode="auto">
              <a:xfrm>
                <a:off x="1020294" y="2825195"/>
                <a:ext cx="484747" cy="2061936"/>
              </a:xfrm>
              <a:prstGeom prst="rect">
                <a:avLst/>
              </a:prstGeom>
              <a:solidFill>
                <a:schemeClr val="bg1">
                  <a:lumMod val="50000"/>
                  <a:lumOff val="50000"/>
                  <a:alpha val="59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 dirty="0">
                  <a:solidFill>
                    <a:schemeClr val="lt1"/>
                  </a:solidFill>
                  <a:latin typeface="한컴 윤체 M" panose="02020603020101020101" pitchFamily="18" charset="-127"/>
                  <a:ea typeface="한컴 윤체 M" panose="02020603020101020101" pitchFamily="18" charset="-127"/>
                </a:endParaRPr>
              </a:p>
            </p:txBody>
          </p:sp>
        </p:grpSp>
        <p:grpSp>
          <p:nvGrpSpPr>
            <p:cNvPr id="57" name="그룹 56"/>
            <p:cNvGrpSpPr/>
            <p:nvPr/>
          </p:nvGrpSpPr>
          <p:grpSpPr>
            <a:xfrm>
              <a:off x="5839402" y="6391499"/>
              <a:ext cx="6149397" cy="486220"/>
              <a:chOff x="5795860" y="6426647"/>
              <a:chExt cx="5344635" cy="542055"/>
            </a:xfrm>
          </p:grpSpPr>
          <p:sp>
            <p:nvSpPr>
              <p:cNvPr id="97" name="Rectangle 21"/>
              <p:cNvSpPr>
                <a:spLocks noChangeArrowheads="1"/>
              </p:cNvSpPr>
              <p:nvPr/>
            </p:nvSpPr>
            <p:spPr bwMode="auto">
              <a:xfrm>
                <a:off x="5795860" y="6625401"/>
                <a:ext cx="5344635" cy="343301"/>
              </a:xfrm>
              <a:prstGeom prst="rect">
                <a:avLst/>
              </a:prstGeom>
              <a:solidFill>
                <a:schemeClr val="bg1">
                  <a:lumMod val="50000"/>
                  <a:lumOff val="50000"/>
                  <a:alpha val="59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 dirty="0">
                  <a:solidFill>
                    <a:schemeClr val="lt1"/>
                  </a:solidFill>
                  <a:latin typeface="한컴 윤체 M" panose="02020603020101020101" pitchFamily="18" charset="-127"/>
                  <a:ea typeface="한컴 윤체 M" panose="02020603020101020101" pitchFamily="18" charset="-127"/>
                </a:endParaRPr>
              </a:p>
            </p:txBody>
          </p:sp>
          <p:sp>
            <p:nvSpPr>
              <p:cNvPr id="98" name="Rectangle 22"/>
              <p:cNvSpPr>
                <a:spLocks noChangeArrowheads="1"/>
              </p:cNvSpPr>
              <p:nvPr/>
            </p:nvSpPr>
            <p:spPr bwMode="auto">
              <a:xfrm>
                <a:off x="5983771" y="6426647"/>
                <a:ext cx="4961583" cy="133707"/>
              </a:xfrm>
              <a:prstGeom prst="rect">
                <a:avLst/>
              </a:prstGeom>
              <a:solidFill>
                <a:schemeClr val="bg1">
                  <a:lumMod val="50000"/>
                  <a:lumOff val="50000"/>
                  <a:alpha val="59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 dirty="0">
                  <a:solidFill>
                    <a:schemeClr val="lt1"/>
                  </a:solidFill>
                  <a:latin typeface="한컴 윤체 M" panose="02020603020101020101" pitchFamily="18" charset="-127"/>
                  <a:ea typeface="한컴 윤체 M" panose="02020603020101020101" pitchFamily="18" charset="-127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8876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직사각형 118"/>
          <p:cNvSpPr/>
          <p:nvPr/>
        </p:nvSpPr>
        <p:spPr>
          <a:xfrm>
            <a:off x="8643864" y="669992"/>
            <a:ext cx="3117658" cy="36000"/>
          </a:xfrm>
          <a:prstGeom prst="rect">
            <a:avLst/>
          </a:prstGeom>
          <a:solidFill>
            <a:schemeClr val="tx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ea typeface="한컴 윤체 M" panose="02020603020101020101" pitchFamily="18" charset="-127"/>
            </a:endParaRPr>
          </a:p>
        </p:txBody>
      </p:sp>
      <p:sp>
        <p:nvSpPr>
          <p:cNvPr id="120" name="Freeform 20"/>
          <p:cNvSpPr>
            <a:spLocks/>
          </p:cNvSpPr>
          <p:nvPr/>
        </p:nvSpPr>
        <p:spPr bwMode="auto">
          <a:xfrm>
            <a:off x="11569701" y="88901"/>
            <a:ext cx="538554" cy="606492"/>
          </a:xfrm>
          <a:custGeom>
            <a:avLst/>
            <a:gdLst>
              <a:gd name="T0" fmla="*/ 1595 w 1633"/>
              <a:gd name="T1" fmla="*/ 83 h 1839"/>
              <a:gd name="T2" fmla="*/ 1504 w 1633"/>
              <a:gd name="T3" fmla="*/ 236 h 1839"/>
              <a:gd name="T4" fmla="*/ 1382 w 1633"/>
              <a:gd name="T5" fmla="*/ 407 h 1839"/>
              <a:gd name="T6" fmla="*/ 1238 w 1633"/>
              <a:gd name="T7" fmla="*/ 584 h 1839"/>
              <a:gd name="T8" fmla="*/ 1081 w 1633"/>
              <a:gd name="T9" fmla="*/ 751 h 1839"/>
              <a:gd name="T10" fmla="*/ 982 w 1633"/>
              <a:gd name="T11" fmla="*/ 842 h 1839"/>
              <a:gd name="T12" fmla="*/ 831 w 1633"/>
              <a:gd name="T13" fmla="*/ 959 h 1839"/>
              <a:gd name="T14" fmla="*/ 692 w 1633"/>
              <a:gd name="T15" fmla="*/ 1030 h 1839"/>
              <a:gd name="T16" fmla="*/ 631 w 1633"/>
              <a:gd name="T17" fmla="*/ 1049 h 1839"/>
              <a:gd name="T18" fmla="*/ 670 w 1633"/>
              <a:gd name="T19" fmla="*/ 1064 h 1839"/>
              <a:gd name="T20" fmla="*/ 680 w 1633"/>
              <a:gd name="T21" fmla="*/ 1075 h 1839"/>
              <a:gd name="T22" fmla="*/ 623 w 1633"/>
              <a:gd name="T23" fmla="*/ 1087 h 1839"/>
              <a:gd name="T24" fmla="*/ 555 w 1633"/>
              <a:gd name="T25" fmla="*/ 1068 h 1839"/>
              <a:gd name="T26" fmla="*/ 577 w 1633"/>
              <a:gd name="T27" fmla="*/ 1282 h 1839"/>
              <a:gd name="T28" fmla="*/ 670 w 1633"/>
              <a:gd name="T29" fmla="*/ 1294 h 1839"/>
              <a:gd name="T30" fmla="*/ 710 w 1633"/>
              <a:gd name="T31" fmla="*/ 1352 h 1839"/>
              <a:gd name="T32" fmla="*/ 711 w 1633"/>
              <a:gd name="T33" fmla="*/ 1764 h 1839"/>
              <a:gd name="T34" fmla="*/ 0 w 1633"/>
              <a:gd name="T35" fmla="*/ 1764 h 1839"/>
              <a:gd name="T36" fmla="*/ 1 w 1633"/>
              <a:gd name="T37" fmla="*/ 1352 h 1839"/>
              <a:gd name="T38" fmla="*/ 41 w 1633"/>
              <a:gd name="T39" fmla="*/ 1294 h 1839"/>
              <a:gd name="T40" fmla="*/ 526 w 1633"/>
              <a:gd name="T41" fmla="*/ 1282 h 1839"/>
              <a:gd name="T42" fmla="*/ 511 w 1633"/>
              <a:gd name="T43" fmla="*/ 1263 h 1839"/>
              <a:gd name="T44" fmla="*/ 441 w 1633"/>
              <a:gd name="T45" fmla="*/ 1244 h 1839"/>
              <a:gd name="T46" fmla="*/ 333 w 1633"/>
              <a:gd name="T47" fmla="*/ 1233 h 1839"/>
              <a:gd name="T48" fmla="*/ 212 w 1633"/>
              <a:gd name="T49" fmla="*/ 1226 h 1839"/>
              <a:gd name="T50" fmla="*/ 135 w 1633"/>
              <a:gd name="T51" fmla="*/ 1094 h 1839"/>
              <a:gd name="T52" fmla="*/ 626 w 1633"/>
              <a:gd name="T53" fmla="*/ 950 h 1839"/>
              <a:gd name="T54" fmla="*/ 904 w 1633"/>
              <a:gd name="T55" fmla="*/ 697 h 1839"/>
              <a:gd name="T56" fmla="*/ 1209 w 1633"/>
              <a:gd name="T57" fmla="*/ 399 h 1839"/>
              <a:gd name="T58" fmla="*/ 1529 w 1633"/>
              <a:gd name="T59" fmla="*/ 54 h 1839"/>
              <a:gd name="T60" fmla="*/ 1389 w 1633"/>
              <a:gd name="T61" fmla="*/ 187 h 1839"/>
              <a:gd name="T62" fmla="*/ 1278 w 1633"/>
              <a:gd name="T63" fmla="*/ 293 h 1839"/>
              <a:gd name="T64" fmla="*/ 1187 w 1633"/>
              <a:gd name="T65" fmla="*/ 381 h 1839"/>
              <a:gd name="T66" fmla="*/ 1106 w 1633"/>
              <a:gd name="T67" fmla="*/ 460 h 1839"/>
              <a:gd name="T68" fmla="*/ 1025 w 1633"/>
              <a:gd name="T69" fmla="*/ 539 h 1839"/>
              <a:gd name="T70" fmla="*/ 933 w 1633"/>
              <a:gd name="T71" fmla="*/ 625 h 1839"/>
              <a:gd name="T72" fmla="*/ 821 w 1633"/>
              <a:gd name="T73" fmla="*/ 727 h 1839"/>
              <a:gd name="T74" fmla="*/ 679 w 1633"/>
              <a:gd name="T75" fmla="*/ 852 h 1839"/>
              <a:gd name="T76" fmla="*/ 495 w 1633"/>
              <a:gd name="T77" fmla="*/ 1010 h 1839"/>
              <a:gd name="T78" fmla="*/ 452 w 1633"/>
              <a:gd name="T79" fmla="*/ 913 h 1839"/>
              <a:gd name="T80" fmla="*/ 430 w 1633"/>
              <a:gd name="T81" fmla="*/ 833 h 1839"/>
              <a:gd name="T82" fmla="*/ 476 w 1633"/>
              <a:gd name="T83" fmla="*/ 909 h 1839"/>
              <a:gd name="T84" fmla="*/ 506 w 1633"/>
              <a:gd name="T85" fmla="*/ 948 h 1839"/>
              <a:gd name="T86" fmla="*/ 525 w 1633"/>
              <a:gd name="T87" fmla="*/ 970 h 1839"/>
              <a:gd name="T88" fmla="*/ 505 w 1633"/>
              <a:gd name="T89" fmla="*/ 914 h 1839"/>
              <a:gd name="T90" fmla="*/ 477 w 1633"/>
              <a:gd name="T91" fmla="*/ 808 h 1839"/>
              <a:gd name="T92" fmla="*/ 480 w 1633"/>
              <a:gd name="T93" fmla="*/ 739 h 1839"/>
              <a:gd name="T94" fmla="*/ 518 w 1633"/>
              <a:gd name="T95" fmla="*/ 695 h 1839"/>
              <a:gd name="T96" fmla="*/ 592 w 1633"/>
              <a:gd name="T97" fmla="*/ 617 h 1839"/>
              <a:gd name="T98" fmla="*/ 690 w 1633"/>
              <a:gd name="T99" fmla="*/ 517 h 1839"/>
              <a:gd name="T100" fmla="*/ 804 w 1633"/>
              <a:gd name="T101" fmla="*/ 408 h 1839"/>
              <a:gd name="T102" fmla="*/ 922 w 1633"/>
              <a:gd name="T103" fmla="*/ 300 h 1839"/>
              <a:gd name="T104" fmla="*/ 1006 w 1633"/>
              <a:gd name="T105" fmla="*/ 523 h 1839"/>
              <a:gd name="T106" fmla="*/ 1149 w 1633"/>
              <a:gd name="T107" fmla="*/ 126 h 1839"/>
              <a:gd name="T108" fmla="*/ 1217 w 1633"/>
              <a:gd name="T109" fmla="*/ 97 h 1839"/>
              <a:gd name="T110" fmla="*/ 1306 w 1633"/>
              <a:gd name="T111" fmla="*/ 74 h 1839"/>
              <a:gd name="T112" fmla="*/ 1414 w 1633"/>
              <a:gd name="T113" fmla="*/ 48 h 1839"/>
              <a:gd name="T114" fmla="*/ 1520 w 1633"/>
              <a:gd name="T115" fmla="*/ 24 h 1839"/>
              <a:gd name="T116" fmla="*/ 1601 w 1633"/>
              <a:gd name="T117" fmla="*/ 7 h 1839"/>
              <a:gd name="T118" fmla="*/ 1633 w 1633"/>
              <a:gd name="T119" fmla="*/ 0 h 18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633" h="1839">
                <a:moveTo>
                  <a:pt x="1633" y="0"/>
                </a:moveTo>
                <a:lnTo>
                  <a:pt x="1617" y="40"/>
                </a:lnTo>
                <a:lnTo>
                  <a:pt x="1595" y="83"/>
                </a:lnTo>
                <a:lnTo>
                  <a:pt x="1569" y="131"/>
                </a:lnTo>
                <a:lnTo>
                  <a:pt x="1538" y="181"/>
                </a:lnTo>
                <a:lnTo>
                  <a:pt x="1504" y="236"/>
                </a:lnTo>
                <a:lnTo>
                  <a:pt x="1467" y="292"/>
                </a:lnTo>
                <a:lnTo>
                  <a:pt x="1425" y="349"/>
                </a:lnTo>
                <a:lnTo>
                  <a:pt x="1382" y="407"/>
                </a:lnTo>
                <a:lnTo>
                  <a:pt x="1336" y="467"/>
                </a:lnTo>
                <a:lnTo>
                  <a:pt x="1288" y="525"/>
                </a:lnTo>
                <a:lnTo>
                  <a:pt x="1238" y="584"/>
                </a:lnTo>
                <a:lnTo>
                  <a:pt x="1186" y="642"/>
                </a:lnTo>
                <a:lnTo>
                  <a:pt x="1134" y="698"/>
                </a:lnTo>
                <a:lnTo>
                  <a:pt x="1081" y="751"/>
                </a:lnTo>
                <a:lnTo>
                  <a:pt x="1028" y="802"/>
                </a:lnTo>
                <a:lnTo>
                  <a:pt x="839" y="846"/>
                </a:lnTo>
                <a:lnTo>
                  <a:pt x="982" y="842"/>
                </a:lnTo>
                <a:lnTo>
                  <a:pt x="932" y="886"/>
                </a:lnTo>
                <a:lnTo>
                  <a:pt x="881" y="924"/>
                </a:lnTo>
                <a:lnTo>
                  <a:pt x="831" y="959"/>
                </a:lnTo>
                <a:lnTo>
                  <a:pt x="783" y="988"/>
                </a:lnTo>
                <a:lnTo>
                  <a:pt x="737" y="1012"/>
                </a:lnTo>
                <a:lnTo>
                  <a:pt x="692" y="1030"/>
                </a:lnTo>
                <a:lnTo>
                  <a:pt x="651" y="1041"/>
                </a:lnTo>
                <a:lnTo>
                  <a:pt x="612" y="1045"/>
                </a:lnTo>
                <a:lnTo>
                  <a:pt x="631" y="1049"/>
                </a:lnTo>
                <a:lnTo>
                  <a:pt x="646" y="1053"/>
                </a:lnTo>
                <a:lnTo>
                  <a:pt x="658" y="1059"/>
                </a:lnTo>
                <a:lnTo>
                  <a:pt x="670" y="1064"/>
                </a:lnTo>
                <a:lnTo>
                  <a:pt x="683" y="1067"/>
                </a:lnTo>
                <a:lnTo>
                  <a:pt x="699" y="1069"/>
                </a:lnTo>
                <a:lnTo>
                  <a:pt x="680" y="1075"/>
                </a:lnTo>
                <a:lnTo>
                  <a:pt x="661" y="1080"/>
                </a:lnTo>
                <a:lnTo>
                  <a:pt x="642" y="1084"/>
                </a:lnTo>
                <a:lnTo>
                  <a:pt x="623" y="1087"/>
                </a:lnTo>
                <a:lnTo>
                  <a:pt x="602" y="1086"/>
                </a:lnTo>
                <a:lnTo>
                  <a:pt x="579" y="1080"/>
                </a:lnTo>
                <a:lnTo>
                  <a:pt x="555" y="1068"/>
                </a:lnTo>
                <a:lnTo>
                  <a:pt x="525" y="1094"/>
                </a:lnTo>
                <a:lnTo>
                  <a:pt x="577" y="1094"/>
                </a:lnTo>
                <a:lnTo>
                  <a:pt x="577" y="1282"/>
                </a:lnTo>
                <a:lnTo>
                  <a:pt x="626" y="1282"/>
                </a:lnTo>
                <a:lnTo>
                  <a:pt x="649" y="1284"/>
                </a:lnTo>
                <a:lnTo>
                  <a:pt x="670" y="1294"/>
                </a:lnTo>
                <a:lnTo>
                  <a:pt x="690" y="1310"/>
                </a:lnTo>
                <a:lnTo>
                  <a:pt x="703" y="1329"/>
                </a:lnTo>
                <a:lnTo>
                  <a:pt x="710" y="1352"/>
                </a:lnTo>
                <a:lnTo>
                  <a:pt x="711" y="1377"/>
                </a:lnTo>
                <a:lnTo>
                  <a:pt x="672" y="1764"/>
                </a:lnTo>
                <a:lnTo>
                  <a:pt x="711" y="1764"/>
                </a:lnTo>
                <a:lnTo>
                  <a:pt x="711" y="1839"/>
                </a:lnTo>
                <a:lnTo>
                  <a:pt x="0" y="1839"/>
                </a:lnTo>
                <a:lnTo>
                  <a:pt x="0" y="1764"/>
                </a:lnTo>
                <a:lnTo>
                  <a:pt x="41" y="1764"/>
                </a:lnTo>
                <a:lnTo>
                  <a:pt x="0" y="1377"/>
                </a:lnTo>
                <a:lnTo>
                  <a:pt x="1" y="1352"/>
                </a:lnTo>
                <a:lnTo>
                  <a:pt x="8" y="1329"/>
                </a:lnTo>
                <a:lnTo>
                  <a:pt x="22" y="1310"/>
                </a:lnTo>
                <a:lnTo>
                  <a:pt x="41" y="1294"/>
                </a:lnTo>
                <a:lnTo>
                  <a:pt x="63" y="1284"/>
                </a:lnTo>
                <a:lnTo>
                  <a:pt x="87" y="1282"/>
                </a:lnTo>
                <a:lnTo>
                  <a:pt x="526" y="1282"/>
                </a:lnTo>
                <a:lnTo>
                  <a:pt x="526" y="1282"/>
                </a:lnTo>
                <a:lnTo>
                  <a:pt x="522" y="1271"/>
                </a:lnTo>
                <a:lnTo>
                  <a:pt x="511" y="1263"/>
                </a:lnTo>
                <a:lnTo>
                  <a:pt x="494" y="1256"/>
                </a:lnTo>
                <a:lnTo>
                  <a:pt x="469" y="1249"/>
                </a:lnTo>
                <a:lnTo>
                  <a:pt x="441" y="1244"/>
                </a:lnTo>
                <a:lnTo>
                  <a:pt x="408" y="1240"/>
                </a:lnTo>
                <a:lnTo>
                  <a:pt x="371" y="1235"/>
                </a:lnTo>
                <a:lnTo>
                  <a:pt x="333" y="1233"/>
                </a:lnTo>
                <a:lnTo>
                  <a:pt x="294" y="1230"/>
                </a:lnTo>
                <a:lnTo>
                  <a:pt x="253" y="1227"/>
                </a:lnTo>
                <a:lnTo>
                  <a:pt x="212" y="1226"/>
                </a:lnTo>
                <a:lnTo>
                  <a:pt x="173" y="1225"/>
                </a:lnTo>
                <a:lnTo>
                  <a:pt x="135" y="1223"/>
                </a:lnTo>
                <a:lnTo>
                  <a:pt x="135" y="1094"/>
                </a:lnTo>
                <a:lnTo>
                  <a:pt x="458" y="1094"/>
                </a:lnTo>
                <a:lnTo>
                  <a:pt x="540" y="1025"/>
                </a:lnTo>
                <a:lnTo>
                  <a:pt x="626" y="950"/>
                </a:lnTo>
                <a:lnTo>
                  <a:pt x="715" y="871"/>
                </a:lnTo>
                <a:lnTo>
                  <a:pt x="809" y="787"/>
                </a:lnTo>
                <a:lnTo>
                  <a:pt x="904" y="697"/>
                </a:lnTo>
                <a:lnTo>
                  <a:pt x="1004" y="603"/>
                </a:lnTo>
                <a:lnTo>
                  <a:pt x="1106" y="504"/>
                </a:lnTo>
                <a:lnTo>
                  <a:pt x="1209" y="399"/>
                </a:lnTo>
                <a:lnTo>
                  <a:pt x="1314" y="289"/>
                </a:lnTo>
                <a:lnTo>
                  <a:pt x="1421" y="175"/>
                </a:lnTo>
                <a:lnTo>
                  <a:pt x="1529" y="54"/>
                </a:lnTo>
                <a:lnTo>
                  <a:pt x="1478" y="101"/>
                </a:lnTo>
                <a:lnTo>
                  <a:pt x="1431" y="146"/>
                </a:lnTo>
                <a:lnTo>
                  <a:pt x="1389" y="187"/>
                </a:lnTo>
                <a:lnTo>
                  <a:pt x="1349" y="224"/>
                </a:lnTo>
                <a:lnTo>
                  <a:pt x="1312" y="259"/>
                </a:lnTo>
                <a:lnTo>
                  <a:pt x="1278" y="293"/>
                </a:lnTo>
                <a:lnTo>
                  <a:pt x="1246" y="324"/>
                </a:lnTo>
                <a:lnTo>
                  <a:pt x="1216" y="353"/>
                </a:lnTo>
                <a:lnTo>
                  <a:pt x="1187" y="381"/>
                </a:lnTo>
                <a:lnTo>
                  <a:pt x="1160" y="408"/>
                </a:lnTo>
                <a:lnTo>
                  <a:pt x="1133" y="434"/>
                </a:lnTo>
                <a:lnTo>
                  <a:pt x="1106" y="460"/>
                </a:lnTo>
                <a:lnTo>
                  <a:pt x="1080" y="486"/>
                </a:lnTo>
                <a:lnTo>
                  <a:pt x="1053" y="512"/>
                </a:lnTo>
                <a:lnTo>
                  <a:pt x="1025" y="539"/>
                </a:lnTo>
                <a:lnTo>
                  <a:pt x="996" y="566"/>
                </a:lnTo>
                <a:lnTo>
                  <a:pt x="966" y="595"/>
                </a:lnTo>
                <a:lnTo>
                  <a:pt x="933" y="625"/>
                </a:lnTo>
                <a:lnTo>
                  <a:pt x="899" y="656"/>
                </a:lnTo>
                <a:lnTo>
                  <a:pt x="861" y="690"/>
                </a:lnTo>
                <a:lnTo>
                  <a:pt x="821" y="727"/>
                </a:lnTo>
                <a:lnTo>
                  <a:pt x="778" y="765"/>
                </a:lnTo>
                <a:lnTo>
                  <a:pt x="730" y="807"/>
                </a:lnTo>
                <a:lnTo>
                  <a:pt x="679" y="852"/>
                </a:lnTo>
                <a:lnTo>
                  <a:pt x="623" y="901"/>
                </a:lnTo>
                <a:lnTo>
                  <a:pt x="562" y="953"/>
                </a:lnTo>
                <a:lnTo>
                  <a:pt x="495" y="1010"/>
                </a:lnTo>
                <a:lnTo>
                  <a:pt x="477" y="978"/>
                </a:lnTo>
                <a:lnTo>
                  <a:pt x="462" y="946"/>
                </a:lnTo>
                <a:lnTo>
                  <a:pt x="452" y="913"/>
                </a:lnTo>
                <a:lnTo>
                  <a:pt x="442" y="882"/>
                </a:lnTo>
                <a:lnTo>
                  <a:pt x="435" y="855"/>
                </a:lnTo>
                <a:lnTo>
                  <a:pt x="430" y="833"/>
                </a:lnTo>
                <a:lnTo>
                  <a:pt x="447" y="863"/>
                </a:lnTo>
                <a:lnTo>
                  <a:pt x="464" y="889"/>
                </a:lnTo>
                <a:lnTo>
                  <a:pt x="476" y="909"/>
                </a:lnTo>
                <a:lnTo>
                  <a:pt x="488" y="925"/>
                </a:lnTo>
                <a:lnTo>
                  <a:pt x="498" y="938"/>
                </a:lnTo>
                <a:lnTo>
                  <a:pt x="506" y="948"/>
                </a:lnTo>
                <a:lnTo>
                  <a:pt x="513" y="957"/>
                </a:lnTo>
                <a:lnTo>
                  <a:pt x="520" y="963"/>
                </a:lnTo>
                <a:lnTo>
                  <a:pt x="525" y="970"/>
                </a:lnTo>
                <a:lnTo>
                  <a:pt x="530" y="977"/>
                </a:lnTo>
                <a:lnTo>
                  <a:pt x="517" y="947"/>
                </a:lnTo>
                <a:lnTo>
                  <a:pt x="505" y="914"/>
                </a:lnTo>
                <a:lnTo>
                  <a:pt x="492" y="879"/>
                </a:lnTo>
                <a:lnTo>
                  <a:pt x="483" y="844"/>
                </a:lnTo>
                <a:lnTo>
                  <a:pt x="477" y="808"/>
                </a:lnTo>
                <a:lnTo>
                  <a:pt x="475" y="774"/>
                </a:lnTo>
                <a:lnTo>
                  <a:pt x="477" y="744"/>
                </a:lnTo>
                <a:lnTo>
                  <a:pt x="480" y="739"/>
                </a:lnTo>
                <a:lnTo>
                  <a:pt x="488" y="728"/>
                </a:lnTo>
                <a:lnTo>
                  <a:pt x="502" y="715"/>
                </a:lnTo>
                <a:lnTo>
                  <a:pt x="518" y="695"/>
                </a:lnTo>
                <a:lnTo>
                  <a:pt x="540" y="672"/>
                </a:lnTo>
                <a:lnTo>
                  <a:pt x="564" y="647"/>
                </a:lnTo>
                <a:lnTo>
                  <a:pt x="592" y="617"/>
                </a:lnTo>
                <a:lnTo>
                  <a:pt x="623" y="587"/>
                </a:lnTo>
                <a:lnTo>
                  <a:pt x="656" y="553"/>
                </a:lnTo>
                <a:lnTo>
                  <a:pt x="690" y="517"/>
                </a:lnTo>
                <a:lnTo>
                  <a:pt x="726" y="482"/>
                </a:lnTo>
                <a:lnTo>
                  <a:pt x="764" y="445"/>
                </a:lnTo>
                <a:lnTo>
                  <a:pt x="804" y="408"/>
                </a:lnTo>
                <a:lnTo>
                  <a:pt x="843" y="372"/>
                </a:lnTo>
                <a:lnTo>
                  <a:pt x="883" y="335"/>
                </a:lnTo>
                <a:lnTo>
                  <a:pt x="922" y="300"/>
                </a:lnTo>
                <a:lnTo>
                  <a:pt x="962" y="267"/>
                </a:lnTo>
                <a:lnTo>
                  <a:pt x="1000" y="234"/>
                </a:lnTo>
                <a:lnTo>
                  <a:pt x="1006" y="523"/>
                </a:lnTo>
                <a:lnTo>
                  <a:pt x="1092" y="162"/>
                </a:lnTo>
                <a:lnTo>
                  <a:pt x="1122" y="142"/>
                </a:lnTo>
                <a:lnTo>
                  <a:pt x="1149" y="126"/>
                </a:lnTo>
                <a:lnTo>
                  <a:pt x="1175" y="112"/>
                </a:lnTo>
                <a:lnTo>
                  <a:pt x="1197" y="104"/>
                </a:lnTo>
                <a:lnTo>
                  <a:pt x="1217" y="97"/>
                </a:lnTo>
                <a:lnTo>
                  <a:pt x="1243" y="90"/>
                </a:lnTo>
                <a:lnTo>
                  <a:pt x="1273" y="82"/>
                </a:lnTo>
                <a:lnTo>
                  <a:pt x="1306" y="74"/>
                </a:lnTo>
                <a:lnTo>
                  <a:pt x="1341" y="66"/>
                </a:lnTo>
                <a:lnTo>
                  <a:pt x="1378" y="56"/>
                </a:lnTo>
                <a:lnTo>
                  <a:pt x="1414" y="48"/>
                </a:lnTo>
                <a:lnTo>
                  <a:pt x="1451" y="40"/>
                </a:lnTo>
                <a:lnTo>
                  <a:pt x="1486" y="32"/>
                </a:lnTo>
                <a:lnTo>
                  <a:pt x="1520" y="24"/>
                </a:lnTo>
                <a:lnTo>
                  <a:pt x="1552" y="18"/>
                </a:lnTo>
                <a:lnTo>
                  <a:pt x="1579" y="11"/>
                </a:lnTo>
                <a:lnTo>
                  <a:pt x="1601" y="7"/>
                </a:lnTo>
                <a:lnTo>
                  <a:pt x="1618" y="3"/>
                </a:lnTo>
                <a:lnTo>
                  <a:pt x="1629" y="0"/>
                </a:lnTo>
                <a:lnTo>
                  <a:pt x="1633" y="0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ea typeface="한컴 윤체 M" panose="02020603020101020101" pitchFamily="18" charset="-127"/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9044583" y="161013"/>
            <a:ext cx="23759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한컴 윤체 M" panose="02020603020101020101" pitchFamily="18" charset="-127"/>
                <a:ea typeface="한컴 윤체 M" panose="02020603020101020101" pitchFamily="18" charset="-127"/>
              </a:rPr>
              <a:t>제목을 입력하세요</a:t>
            </a:r>
            <a:endParaRPr lang="ko-KR" alt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한컴 윤체 M" panose="02020603020101020101" pitchFamily="18" charset="-127"/>
              <a:ea typeface="한컴 윤체 M" panose="02020603020101020101" pitchFamily="18" charset="-127"/>
            </a:endParaRPr>
          </a:p>
        </p:txBody>
      </p:sp>
      <p:graphicFrame>
        <p:nvGraphicFramePr>
          <p:cNvPr id="45" name="다이어그램 44"/>
          <p:cNvGraphicFramePr/>
          <p:nvPr>
            <p:extLst>
              <p:ext uri="{D42A27DB-BD31-4B8C-83A1-F6EECF244321}">
                <p14:modId xmlns:p14="http://schemas.microsoft.com/office/powerpoint/2010/main" val="1784437632"/>
              </p:ext>
            </p:extLst>
          </p:nvPr>
        </p:nvGraphicFramePr>
        <p:xfrm>
          <a:off x="5167360" y="1386002"/>
          <a:ext cx="6912613" cy="4889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79979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5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직사각형 96"/>
          <p:cNvSpPr/>
          <p:nvPr/>
        </p:nvSpPr>
        <p:spPr>
          <a:xfrm>
            <a:off x="8643864" y="669992"/>
            <a:ext cx="3117658" cy="36000"/>
          </a:xfrm>
          <a:prstGeom prst="rect">
            <a:avLst/>
          </a:prstGeom>
          <a:solidFill>
            <a:schemeClr val="tx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ea typeface="한컴 윤체 M" panose="02020603020101020101" pitchFamily="18" charset="-127"/>
            </a:endParaRPr>
          </a:p>
        </p:txBody>
      </p:sp>
      <p:sp>
        <p:nvSpPr>
          <p:cNvPr id="103" name="Freeform 20"/>
          <p:cNvSpPr>
            <a:spLocks/>
          </p:cNvSpPr>
          <p:nvPr/>
        </p:nvSpPr>
        <p:spPr bwMode="auto">
          <a:xfrm>
            <a:off x="11569701" y="88901"/>
            <a:ext cx="538554" cy="606492"/>
          </a:xfrm>
          <a:custGeom>
            <a:avLst/>
            <a:gdLst>
              <a:gd name="T0" fmla="*/ 1595 w 1633"/>
              <a:gd name="T1" fmla="*/ 83 h 1839"/>
              <a:gd name="T2" fmla="*/ 1504 w 1633"/>
              <a:gd name="T3" fmla="*/ 236 h 1839"/>
              <a:gd name="T4" fmla="*/ 1382 w 1633"/>
              <a:gd name="T5" fmla="*/ 407 h 1839"/>
              <a:gd name="T6" fmla="*/ 1238 w 1633"/>
              <a:gd name="T7" fmla="*/ 584 h 1839"/>
              <a:gd name="T8" fmla="*/ 1081 w 1633"/>
              <a:gd name="T9" fmla="*/ 751 h 1839"/>
              <a:gd name="T10" fmla="*/ 982 w 1633"/>
              <a:gd name="T11" fmla="*/ 842 h 1839"/>
              <a:gd name="T12" fmla="*/ 831 w 1633"/>
              <a:gd name="T13" fmla="*/ 959 h 1839"/>
              <a:gd name="T14" fmla="*/ 692 w 1633"/>
              <a:gd name="T15" fmla="*/ 1030 h 1839"/>
              <a:gd name="T16" fmla="*/ 631 w 1633"/>
              <a:gd name="T17" fmla="*/ 1049 h 1839"/>
              <a:gd name="T18" fmla="*/ 670 w 1633"/>
              <a:gd name="T19" fmla="*/ 1064 h 1839"/>
              <a:gd name="T20" fmla="*/ 680 w 1633"/>
              <a:gd name="T21" fmla="*/ 1075 h 1839"/>
              <a:gd name="T22" fmla="*/ 623 w 1633"/>
              <a:gd name="T23" fmla="*/ 1087 h 1839"/>
              <a:gd name="T24" fmla="*/ 555 w 1633"/>
              <a:gd name="T25" fmla="*/ 1068 h 1839"/>
              <a:gd name="T26" fmla="*/ 577 w 1633"/>
              <a:gd name="T27" fmla="*/ 1282 h 1839"/>
              <a:gd name="T28" fmla="*/ 670 w 1633"/>
              <a:gd name="T29" fmla="*/ 1294 h 1839"/>
              <a:gd name="T30" fmla="*/ 710 w 1633"/>
              <a:gd name="T31" fmla="*/ 1352 h 1839"/>
              <a:gd name="T32" fmla="*/ 711 w 1633"/>
              <a:gd name="T33" fmla="*/ 1764 h 1839"/>
              <a:gd name="T34" fmla="*/ 0 w 1633"/>
              <a:gd name="T35" fmla="*/ 1764 h 1839"/>
              <a:gd name="T36" fmla="*/ 1 w 1633"/>
              <a:gd name="T37" fmla="*/ 1352 h 1839"/>
              <a:gd name="T38" fmla="*/ 41 w 1633"/>
              <a:gd name="T39" fmla="*/ 1294 h 1839"/>
              <a:gd name="T40" fmla="*/ 526 w 1633"/>
              <a:gd name="T41" fmla="*/ 1282 h 1839"/>
              <a:gd name="T42" fmla="*/ 511 w 1633"/>
              <a:gd name="T43" fmla="*/ 1263 h 1839"/>
              <a:gd name="T44" fmla="*/ 441 w 1633"/>
              <a:gd name="T45" fmla="*/ 1244 h 1839"/>
              <a:gd name="T46" fmla="*/ 333 w 1633"/>
              <a:gd name="T47" fmla="*/ 1233 h 1839"/>
              <a:gd name="T48" fmla="*/ 212 w 1633"/>
              <a:gd name="T49" fmla="*/ 1226 h 1839"/>
              <a:gd name="T50" fmla="*/ 135 w 1633"/>
              <a:gd name="T51" fmla="*/ 1094 h 1839"/>
              <a:gd name="T52" fmla="*/ 626 w 1633"/>
              <a:gd name="T53" fmla="*/ 950 h 1839"/>
              <a:gd name="T54" fmla="*/ 904 w 1633"/>
              <a:gd name="T55" fmla="*/ 697 h 1839"/>
              <a:gd name="T56" fmla="*/ 1209 w 1633"/>
              <a:gd name="T57" fmla="*/ 399 h 1839"/>
              <a:gd name="T58" fmla="*/ 1529 w 1633"/>
              <a:gd name="T59" fmla="*/ 54 h 1839"/>
              <a:gd name="T60" fmla="*/ 1389 w 1633"/>
              <a:gd name="T61" fmla="*/ 187 h 1839"/>
              <a:gd name="T62" fmla="*/ 1278 w 1633"/>
              <a:gd name="T63" fmla="*/ 293 h 1839"/>
              <a:gd name="T64" fmla="*/ 1187 w 1633"/>
              <a:gd name="T65" fmla="*/ 381 h 1839"/>
              <a:gd name="T66" fmla="*/ 1106 w 1633"/>
              <a:gd name="T67" fmla="*/ 460 h 1839"/>
              <a:gd name="T68" fmla="*/ 1025 w 1633"/>
              <a:gd name="T69" fmla="*/ 539 h 1839"/>
              <a:gd name="T70" fmla="*/ 933 w 1633"/>
              <a:gd name="T71" fmla="*/ 625 h 1839"/>
              <a:gd name="T72" fmla="*/ 821 w 1633"/>
              <a:gd name="T73" fmla="*/ 727 h 1839"/>
              <a:gd name="T74" fmla="*/ 679 w 1633"/>
              <a:gd name="T75" fmla="*/ 852 h 1839"/>
              <a:gd name="T76" fmla="*/ 495 w 1633"/>
              <a:gd name="T77" fmla="*/ 1010 h 1839"/>
              <a:gd name="T78" fmla="*/ 452 w 1633"/>
              <a:gd name="T79" fmla="*/ 913 h 1839"/>
              <a:gd name="T80" fmla="*/ 430 w 1633"/>
              <a:gd name="T81" fmla="*/ 833 h 1839"/>
              <a:gd name="T82" fmla="*/ 476 w 1633"/>
              <a:gd name="T83" fmla="*/ 909 h 1839"/>
              <a:gd name="T84" fmla="*/ 506 w 1633"/>
              <a:gd name="T85" fmla="*/ 948 h 1839"/>
              <a:gd name="T86" fmla="*/ 525 w 1633"/>
              <a:gd name="T87" fmla="*/ 970 h 1839"/>
              <a:gd name="T88" fmla="*/ 505 w 1633"/>
              <a:gd name="T89" fmla="*/ 914 h 1839"/>
              <a:gd name="T90" fmla="*/ 477 w 1633"/>
              <a:gd name="T91" fmla="*/ 808 h 1839"/>
              <a:gd name="T92" fmla="*/ 480 w 1633"/>
              <a:gd name="T93" fmla="*/ 739 h 1839"/>
              <a:gd name="T94" fmla="*/ 518 w 1633"/>
              <a:gd name="T95" fmla="*/ 695 h 1839"/>
              <a:gd name="T96" fmla="*/ 592 w 1633"/>
              <a:gd name="T97" fmla="*/ 617 h 1839"/>
              <a:gd name="T98" fmla="*/ 690 w 1633"/>
              <a:gd name="T99" fmla="*/ 517 h 1839"/>
              <a:gd name="T100" fmla="*/ 804 w 1633"/>
              <a:gd name="T101" fmla="*/ 408 h 1839"/>
              <a:gd name="T102" fmla="*/ 922 w 1633"/>
              <a:gd name="T103" fmla="*/ 300 h 1839"/>
              <a:gd name="T104" fmla="*/ 1006 w 1633"/>
              <a:gd name="T105" fmla="*/ 523 h 1839"/>
              <a:gd name="T106" fmla="*/ 1149 w 1633"/>
              <a:gd name="T107" fmla="*/ 126 h 1839"/>
              <a:gd name="T108" fmla="*/ 1217 w 1633"/>
              <a:gd name="T109" fmla="*/ 97 h 1839"/>
              <a:gd name="T110" fmla="*/ 1306 w 1633"/>
              <a:gd name="T111" fmla="*/ 74 h 1839"/>
              <a:gd name="T112" fmla="*/ 1414 w 1633"/>
              <a:gd name="T113" fmla="*/ 48 h 1839"/>
              <a:gd name="T114" fmla="*/ 1520 w 1633"/>
              <a:gd name="T115" fmla="*/ 24 h 1839"/>
              <a:gd name="T116" fmla="*/ 1601 w 1633"/>
              <a:gd name="T117" fmla="*/ 7 h 1839"/>
              <a:gd name="T118" fmla="*/ 1633 w 1633"/>
              <a:gd name="T119" fmla="*/ 0 h 18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633" h="1839">
                <a:moveTo>
                  <a:pt x="1633" y="0"/>
                </a:moveTo>
                <a:lnTo>
                  <a:pt x="1617" y="40"/>
                </a:lnTo>
                <a:lnTo>
                  <a:pt x="1595" y="83"/>
                </a:lnTo>
                <a:lnTo>
                  <a:pt x="1569" y="131"/>
                </a:lnTo>
                <a:lnTo>
                  <a:pt x="1538" y="181"/>
                </a:lnTo>
                <a:lnTo>
                  <a:pt x="1504" y="236"/>
                </a:lnTo>
                <a:lnTo>
                  <a:pt x="1467" y="292"/>
                </a:lnTo>
                <a:lnTo>
                  <a:pt x="1425" y="349"/>
                </a:lnTo>
                <a:lnTo>
                  <a:pt x="1382" y="407"/>
                </a:lnTo>
                <a:lnTo>
                  <a:pt x="1336" y="467"/>
                </a:lnTo>
                <a:lnTo>
                  <a:pt x="1288" y="525"/>
                </a:lnTo>
                <a:lnTo>
                  <a:pt x="1238" y="584"/>
                </a:lnTo>
                <a:lnTo>
                  <a:pt x="1186" y="642"/>
                </a:lnTo>
                <a:lnTo>
                  <a:pt x="1134" y="698"/>
                </a:lnTo>
                <a:lnTo>
                  <a:pt x="1081" y="751"/>
                </a:lnTo>
                <a:lnTo>
                  <a:pt x="1028" y="802"/>
                </a:lnTo>
                <a:lnTo>
                  <a:pt x="839" y="846"/>
                </a:lnTo>
                <a:lnTo>
                  <a:pt x="982" y="842"/>
                </a:lnTo>
                <a:lnTo>
                  <a:pt x="932" y="886"/>
                </a:lnTo>
                <a:lnTo>
                  <a:pt x="881" y="924"/>
                </a:lnTo>
                <a:lnTo>
                  <a:pt x="831" y="959"/>
                </a:lnTo>
                <a:lnTo>
                  <a:pt x="783" y="988"/>
                </a:lnTo>
                <a:lnTo>
                  <a:pt x="737" y="1012"/>
                </a:lnTo>
                <a:lnTo>
                  <a:pt x="692" y="1030"/>
                </a:lnTo>
                <a:lnTo>
                  <a:pt x="651" y="1041"/>
                </a:lnTo>
                <a:lnTo>
                  <a:pt x="612" y="1045"/>
                </a:lnTo>
                <a:lnTo>
                  <a:pt x="631" y="1049"/>
                </a:lnTo>
                <a:lnTo>
                  <a:pt x="646" y="1053"/>
                </a:lnTo>
                <a:lnTo>
                  <a:pt x="658" y="1059"/>
                </a:lnTo>
                <a:lnTo>
                  <a:pt x="670" y="1064"/>
                </a:lnTo>
                <a:lnTo>
                  <a:pt x="683" y="1067"/>
                </a:lnTo>
                <a:lnTo>
                  <a:pt x="699" y="1069"/>
                </a:lnTo>
                <a:lnTo>
                  <a:pt x="680" y="1075"/>
                </a:lnTo>
                <a:lnTo>
                  <a:pt x="661" y="1080"/>
                </a:lnTo>
                <a:lnTo>
                  <a:pt x="642" y="1084"/>
                </a:lnTo>
                <a:lnTo>
                  <a:pt x="623" y="1087"/>
                </a:lnTo>
                <a:lnTo>
                  <a:pt x="602" y="1086"/>
                </a:lnTo>
                <a:lnTo>
                  <a:pt x="579" y="1080"/>
                </a:lnTo>
                <a:lnTo>
                  <a:pt x="555" y="1068"/>
                </a:lnTo>
                <a:lnTo>
                  <a:pt x="525" y="1094"/>
                </a:lnTo>
                <a:lnTo>
                  <a:pt x="577" y="1094"/>
                </a:lnTo>
                <a:lnTo>
                  <a:pt x="577" y="1282"/>
                </a:lnTo>
                <a:lnTo>
                  <a:pt x="626" y="1282"/>
                </a:lnTo>
                <a:lnTo>
                  <a:pt x="649" y="1284"/>
                </a:lnTo>
                <a:lnTo>
                  <a:pt x="670" y="1294"/>
                </a:lnTo>
                <a:lnTo>
                  <a:pt x="690" y="1310"/>
                </a:lnTo>
                <a:lnTo>
                  <a:pt x="703" y="1329"/>
                </a:lnTo>
                <a:lnTo>
                  <a:pt x="710" y="1352"/>
                </a:lnTo>
                <a:lnTo>
                  <a:pt x="711" y="1377"/>
                </a:lnTo>
                <a:lnTo>
                  <a:pt x="672" y="1764"/>
                </a:lnTo>
                <a:lnTo>
                  <a:pt x="711" y="1764"/>
                </a:lnTo>
                <a:lnTo>
                  <a:pt x="711" y="1839"/>
                </a:lnTo>
                <a:lnTo>
                  <a:pt x="0" y="1839"/>
                </a:lnTo>
                <a:lnTo>
                  <a:pt x="0" y="1764"/>
                </a:lnTo>
                <a:lnTo>
                  <a:pt x="41" y="1764"/>
                </a:lnTo>
                <a:lnTo>
                  <a:pt x="0" y="1377"/>
                </a:lnTo>
                <a:lnTo>
                  <a:pt x="1" y="1352"/>
                </a:lnTo>
                <a:lnTo>
                  <a:pt x="8" y="1329"/>
                </a:lnTo>
                <a:lnTo>
                  <a:pt x="22" y="1310"/>
                </a:lnTo>
                <a:lnTo>
                  <a:pt x="41" y="1294"/>
                </a:lnTo>
                <a:lnTo>
                  <a:pt x="63" y="1284"/>
                </a:lnTo>
                <a:lnTo>
                  <a:pt x="87" y="1282"/>
                </a:lnTo>
                <a:lnTo>
                  <a:pt x="526" y="1282"/>
                </a:lnTo>
                <a:lnTo>
                  <a:pt x="526" y="1282"/>
                </a:lnTo>
                <a:lnTo>
                  <a:pt x="522" y="1271"/>
                </a:lnTo>
                <a:lnTo>
                  <a:pt x="511" y="1263"/>
                </a:lnTo>
                <a:lnTo>
                  <a:pt x="494" y="1256"/>
                </a:lnTo>
                <a:lnTo>
                  <a:pt x="469" y="1249"/>
                </a:lnTo>
                <a:lnTo>
                  <a:pt x="441" y="1244"/>
                </a:lnTo>
                <a:lnTo>
                  <a:pt x="408" y="1240"/>
                </a:lnTo>
                <a:lnTo>
                  <a:pt x="371" y="1235"/>
                </a:lnTo>
                <a:lnTo>
                  <a:pt x="333" y="1233"/>
                </a:lnTo>
                <a:lnTo>
                  <a:pt x="294" y="1230"/>
                </a:lnTo>
                <a:lnTo>
                  <a:pt x="253" y="1227"/>
                </a:lnTo>
                <a:lnTo>
                  <a:pt x="212" y="1226"/>
                </a:lnTo>
                <a:lnTo>
                  <a:pt x="173" y="1225"/>
                </a:lnTo>
                <a:lnTo>
                  <a:pt x="135" y="1223"/>
                </a:lnTo>
                <a:lnTo>
                  <a:pt x="135" y="1094"/>
                </a:lnTo>
                <a:lnTo>
                  <a:pt x="458" y="1094"/>
                </a:lnTo>
                <a:lnTo>
                  <a:pt x="540" y="1025"/>
                </a:lnTo>
                <a:lnTo>
                  <a:pt x="626" y="950"/>
                </a:lnTo>
                <a:lnTo>
                  <a:pt x="715" y="871"/>
                </a:lnTo>
                <a:lnTo>
                  <a:pt x="809" y="787"/>
                </a:lnTo>
                <a:lnTo>
                  <a:pt x="904" y="697"/>
                </a:lnTo>
                <a:lnTo>
                  <a:pt x="1004" y="603"/>
                </a:lnTo>
                <a:lnTo>
                  <a:pt x="1106" y="504"/>
                </a:lnTo>
                <a:lnTo>
                  <a:pt x="1209" y="399"/>
                </a:lnTo>
                <a:lnTo>
                  <a:pt x="1314" y="289"/>
                </a:lnTo>
                <a:lnTo>
                  <a:pt x="1421" y="175"/>
                </a:lnTo>
                <a:lnTo>
                  <a:pt x="1529" y="54"/>
                </a:lnTo>
                <a:lnTo>
                  <a:pt x="1478" y="101"/>
                </a:lnTo>
                <a:lnTo>
                  <a:pt x="1431" y="146"/>
                </a:lnTo>
                <a:lnTo>
                  <a:pt x="1389" y="187"/>
                </a:lnTo>
                <a:lnTo>
                  <a:pt x="1349" y="224"/>
                </a:lnTo>
                <a:lnTo>
                  <a:pt x="1312" y="259"/>
                </a:lnTo>
                <a:lnTo>
                  <a:pt x="1278" y="293"/>
                </a:lnTo>
                <a:lnTo>
                  <a:pt x="1246" y="324"/>
                </a:lnTo>
                <a:lnTo>
                  <a:pt x="1216" y="353"/>
                </a:lnTo>
                <a:lnTo>
                  <a:pt x="1187" y="381"/>
                </a:lnTo>
                <a:lnTo>
                  <a:pt x="1160" y="408"/>
                </a:lnTo>
                <a:lnTo>
                  <a:pt x="1133" y="434"/>
                </a:lnTo>
                <a:lnTo>
                  <a:pt x="1106" y="460"/>
                </a:lnTo>
                <a:lnTo>
                  <a:pt x="1080" y="486"/>
                </a:lnTo>
                <a:lnTo>
                  <a:pt x="1053" y="512"/>
                </a:lnTo>
                <a:lnTo>
                  <a:pt x="1025" y="539"/>
                </a:lnTo>
                <a:lnTo>
                  <a:pt x="996" y="566"/>
                </a:lnTo>
                <a:lnTo>
                  <a:pt x="966" y="595"/>
                </a:lnTo>
                <a:lnTo>
                  <a:pt x="933" y="625"/>
                </a:lnTo>
                <a:lnTo>
                  <a:pt x="899" y="656"/>
                </a:lnTo>
                <a:lnTo>
                  <a:pt x="861" y="690"/>
                </a:lnTo>
                <a:lnTo>
                  <a:pt x="821" y="727"/>
                </a:lnTo>
                <a:lnTo>
                  <a:pt x="778" y="765"/>
                </a:lnTo>
                <a:lnTo>
                  <a:pt x="730" y="807"/>
                </a:lnTo>
                <a:lnTo>
                  <a:pt x="679" y="852"/>
                </a:lnTo>
                <a:lnTo>
                  <a:pt x="623" y="901"/>
                </a:lnTo>
                <a:lnTo>
                  <a:pt x="562" y="953"/>
                </a:lnTo>
                <a:lnTo>
                  <a:pt x="495" y="1010"/>
                </a:lnTo>
                <a:lnTo>
                  <a:pt x="477" y="978"/>
                </a:lnTo>
                <a:lnTo>
                  <a:pt x="462" y="946"/>
                </a:lnTo>
                <a:lnTo>
                  <a:pt x="452" y="913"/>
                </a:lnTo>
                <a:lnTo>
                  <a:pt x="442" y="882"/>
                </a:lnTo>
                <a:lnTo>
                  <a:pt x="435" y="855"/>
                </a:lnTo>
                <a:lnTo>
                  <a:pt x="430" y="833"/>
                </a:lnTo>
                <a:lnTo>
                  <a:pt x="447" y="863"/>
                </a:lnTo>
                <a:lnTo>
                  <a:pt x="464" y="889"/>
                </a:lnTo>
                <a:lnTo>
                  <a:pt x="476" y="909"/>
                </a:lnTo>
                <a:lnTo>
                  <a:pt x="488" y="925"/>
                </a:lnTo>
                <a:lnTo>
                  <a:pt x="498" y="938"/>
                </a:lnTo>
                <a:lnTo>
                  <a:pt x="506" y="948"/>
                </a:lnTo>
                <a:lnTo>
                  <a:pt x="513" y="957"/>
                </a:lnTo>
                <a:lnTo>
                  <a:pt x="520" y="963"/>
                </a:lnTo>
                <a:lnTo>
                  <a:pt x="525" y="970"/>
                </a:lnTo>
                <a:lnTo>
                  <a:pt x="530" y="977"/>
                </a:lnTo>
                <a:lnTo>
                  <a:pt x="517" y="947"/>
                </a:lnTo>
                <a:lnTo>
                  <a:pt x="505" y="914"/>
                </a:lnTo>
                <a:lnTo>
                  <a:pt x="492" y="879"/>
                </a:lnTo>
                <a:lnTo>
                  <a:pt x="483" y="844"/>
                </a:lnTo>
                <a:lnTo>
                  <a:pt x="477" y="808"/>
                </a:lnTo>
                <a:lnTo>
                  <a:pt x="475" y="774"/>
                </a:lnTo>
                <a:lnTo>
                  <a:pt x="477" y="744"/>
                </a:lnTo>
                <a:lnTo>
                  <a:pt x="480" y="739"/>
                </a:lnTo>
                <a:lnTo>
                  <a:pt x="488" y="728"/>
                </a:lnTo>
                <a:lnTo>
                  <a:pt x="502" y="715"/>
                </a:lnTo>
                <a:lnTo>
                  <a:pt x="518" y="695"/>
                </a:lnTo>
                <a:lnTo>
                  <a:pt x="540" y="672"/>
                </a:lnTo>
                <a:lnTo>
                  <a:pt x="564" y="647"/>
                </a:lnTo>
                <a:lnTo>
                  <a:pt x="592" y="617"/>
                </a:lnTo>
                <a:lnTo>
                  <a:pt x="623" y="587"/>
                </a:lnTo>
                <a:lnTo>
                  <a:pt x="656" y="553"/>
                </a:lnTo>
                <a:lnTo>
                  <a:pt x="690" y="517"/>
                </a:lnTo>
                <a:lnTo>
                  <a:pt x="726" y="482"/>
                </a:lnTo>
                <a:lnTo>
                  <a:pt x="764" y="445"/>
                </a:lnTo>
                <a:lnTo>
                  <a:pt x="804" y="408"/>
                </a:lnTo>
                <a:lnTo>
                  <a:pt x="843" y="372"/>
                </a:lnTo>
                <a:lnTo>
                  <a:pt x="883" y="335"/>
                </a:lnTo>
                <a:lnTo>
                  <a:pt x="922" y="300"/>
                </a:lnTo>
                <a:lnTo>
                  <a:pt x="962" y="267"/>
                </a:lnTo>
                <a:lnTo>
                  <a:pt x="1000" y="234"/>
                </a:lnTo>
                <a:lnTo>
                  <a:pt x="1006" y="523"/>
                </a:lnTo>
                <a:lnTo>
                  <a:pt x="1092" y="162"/>
                </a:lnTo>
                <a:lnTo>
                  <a:pt x="1122" y="142"/>
                </a:lnTo>
                <a:lnTo>
                  <a:pt x="1149" y="126"/>
                </a:lnTo>
                <a:lnTo>
                  <a:pt x="1175" y="112"/>
                </a:lnTo>
                <a:lnTo>
                  <a:pt x="1197" y="104"/>
                </a:lnTo>
                <a:lnTo>
                  <a:pt x="1217" y="97"/>
                </a:lnTo>
                <a:lnTo>
                  <a:pt x="1243" y="90"/>
                </a:lnTo>
                <a:lnTo>
                  <a:pt x="1273" y="82"/>
                </a:lnTo>
                <a:lnTo>
                  <a:pt x="1306" y="74"/>
                </a:lnTo>
                <a:lnTo>
                  <a:pt x="1341" y="66"/>
                </a:lnTo>
                <a:lnTo>
                  <a:pt x="1378" y="56"/>
                </a:lnTo>
                <a:lnTo>
                  <a:pt x="1414" y="48"/>
                </a:lnTo>
                <a:lnTo>
                  <a:pt x="1451" y="40"/>
                </a:lnTo>
                <a:lnTo>
                  <a:pt x="1486" y="32"/>
                </a:lnTo>
                <a:lnTo>
                  <a:pt x="1520" y="24"/>
                </a:lnTo>
                <a:lnTo>
                  <a:pt x="1552" y="18"/>
                </a:lnTo>
                <a:lnTo>
                  <a:pt x="1579" y="11"/>
                </a:lnTo>
                <a:lnTo>
                  <a:pt x="1601" y="7"/>
                </a:lnTo>
                <a:lnTo>
                  <a:pt x="1618" y="3"/>
                </a:lnTo>
                <a:lnTo>
                  <a:pt x="1629" y="0"/>
                </a:lnTo>
                <a:lnTo>
                  <a:pt x="1633" y="0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ea typeface="한컴 윤체 M" panose="02020603020101020101" pitchFamily="18" charset="-127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9044583" y="161013"/>
            <a:ext cx="23759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한컴 윤체 M" panose="02020603020101020101" pitchFamily="18" charset="-127"/>
                <a:ea typeface="한컴 윤체 M" panose="02020603020101020101" pitchFamily="18" charset="-127"/>
              </a:rPr>
              <a:t>제목을 입력하세요</a:t>
            </a:r>
            <a:endParaRPr lang="ko-KR" alt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한컴 윤체 M" panose="02020603020101020101" pitchFamily="18" charset="-127"/>
              <a:ea typeface="한컴 윤체 M" panose="02020603020101020101" pitchFamily="18" charset="-127"/>
            </a:endParaRPr>
          </a:p>
        </p:txBody>
      </p:sp>
      <p:grpSp>
        <p:nvGrpSpPr>
          <p:cNvPr id="69" name="그룹 68"/>
          <p:cNvGrpSpPr/>
          <p:nvPr/>
        </p:nvGrpSpPr>
        <p:grpSpPr>
          <a:xfrm>
            <a:off x="7561054" y="1430424"/>
            <a:ext cx="4534297" cy="786493"/>
            <a:chOff x="7561054" y="1430424"/>
            <a:chExt cx="4534297" cy="786493"/>
          </a:xfrm>
        </p:grpSpPr>
        <p:sp>
          <p:nvSpPr>
            <p:cNvPr id="8" name="한쪽 모서리가 잘린 사각형 7"/>
            <p:cNvSpPr/>
            <p:nvPr/>
          </p:nvSpPr>
          <p:spPr>
            <a:xfrm>
              <a:off x="7561054" y="1517510"/>
              <a:ext cx="610488" cy="572548"/>
            </a:xfrm>
            <a:prstGeom prst="snip1Rect">
              <a:avLst>
                <a:gd name="adj" fmla="val 46952"/>
              </a:avLst>
            </a:prstGeom>
            <a:solidFill>
              <a:srgbClr val="FBC2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sz="3200" b="1" dirty="0" smtClean="0">
                  <a:solidFill>
                    <a:schemeClr val="bg1">
                      <a:lumMod val="75000"/>
                      <a:lumOff val="25000"/>
                    </a:schemeClr>
                  </a:solidFill>
                  <a:latin typeface="한컴 윤체 M" panose="02020603020101020101" pitchFamily="18" charset="-127"/>
                  <a:ea typeface="한컴 윤체 M" panose="02020603020101020101" pitchFamily="18" charset="-127"/>
                </a:rPr>
                <a:t>T</a:t>
              </a:r>
              <a:endParaRPr lang="ko-KR" altLang="en-US" sz="3200" b="1" dirty="0">
                <a:solidFill>
                  <a:schemeClr val="bg1">
                    <a:lumMod val="75000"/>
                    <a:lumOff val="25000"/>
                  </a:schemeClr>
                </a:solidFill>
                <a:latin typeface="한컴 윤체 M" panose="02020603020101020101" pitchFamily="18" charset="-127"/>
                <a:ea typeface="한컴 윤체 M" panose="02020603020101020101" pitchFamily="18" charset="-127"/>
              </a:endParaRPr>
            </a:p>
          </p:txBody>
        </p:sp>
        <p:grpSp>
          <p:nvGrpSpPr>
            <p:cNvPr id="3" name="그룹 2"/>
            <p:cNvGrpSpPr/>
            <p:nvPr/>
          </p:nvGrpSpPr>
          <p:grpSpPr>
            <a:xfrm>
              <a:off x="8385768" y="1430424"/>
              <a:ext cx="3709583" cy="786493"/>
              <a:chOff x="7587482" y="1430424"/>
              <a:chExt cx="3833071" cy="786493"/>
            </a:xfrm>
          </p:grpSpPr>
          <p:sp>
            <p:nvSpPr>
              <p:cNvPr id="12" name="직사각형 11"/>
              <p:cNvSpPr/>
              <p:nvPr/>
            </p:nvSpPr>
            <p:spPr>
              <a:xfrm>
                <a:off x="7587482" y="1801419"/>
                <a:ext cx="3833071" cy="4154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79388" indent="-179388">
                  <a:lnSpc>
                    <a:spcPct val="150000"/>
                  </a:lnSpc>
                  <a:buClr>
                    <a:schemeClr val="tx1"/>
                  </a:buClr>
                  <a:buFont typeface="Arial" panose="020B0604020202020204" pitchFamily="34" charset="0"/>
                  <a:buChar char="•"/>
                </a:pPr>
                <a:r>
                  <a:rPr lang="ko-KR" altLang="en-US" sz="1400" dirty="0" smtClean="0">
                    <a:latin typeface="한컴 윤체 M" panose="02020603020101020101" pitchFamily="18" charset="-127"/>
                    <a:ea typeface="한컴 윤체 M" panose="02020603020101020101" pitchFamily="18" charset="-127"/>
                  </a:rPr>
                  <a:t>이곳에 </a:t>
                </a:r>
                <a:r>
                  <a:rPr lang="ko-KR" altLang="en-US" sz="1400" dirty="0" smtClean="0">
                    <a:latin typeface="한컴 윤체 M" panose="02020603020101020101" pitchFamily="18" charset="-127"/>
                    <a:ea typeface="한컴 윤체 M" panose="02020603020101020101" pitchFamily="18" charset="-127"/>
                  </a:rPr>
                  <a:t>학습 </a:t>
                </a:r>
                <a:r>
                  <a:rPr lang="ko-KR" altLang="en-US" sz="1400" dirty="0" smtClean="0">
                    <a:latin typeface="한컴 윤체 M" panose="02020603020101020101" pitchFamily="18" charset="-127"/>
                    <a:ea typeface="한컴 윤체 M" panose="02020603020101020101" pitchFamily="18" charset="-127"/>
                  </a:rPr>
                  <a:t>내용 및 텍스트를 </a:t>
                </a:r>
                <a:r>
                  <a:rPr lang="ko-KR" altLang="en-US" sz="1400" dirty="0">
                    <a:latin typeface="한컴 윤체 M" panose="02020603020101020101" pitchFamily="18" charset="-127"/>
                    <a:ea typeface="한컴 윤체 M" panose="02020603020101020101" pitchFamily="18" charset="-127"/>
                  </a:rPr>
                  <a:t>입력하세요</a:t>
                </a:r>
                <a:r>
                  <a:rPr lang="en-US" altLang="ko-KR" sz="1400" dirty="0" smtClean="0">
                    <a:latin typeface="한컴 윤체 M" panose="02020603020101020101" pitchFamily="18" charset="-127"/>
                    <a:ea typeface="한컴 윤체 M" panose="02020603020101020101" pitchFamily="18" charset="-127"/>
                  </a:rPr>
                  <a:t>.</a:t>
                </a:r>
                <a:endParaRPr lang="en-US" altLang="ko-KR" sz="1400" dirty="0" smtClean="0">
                  <a:latin typeface="한컴 윤체 M" panose="02020603020101020101" pitchFamily="18" charset="-127"/>
                  <a:ea typeface="한컴 윤체 M" panose="02020603020101020101" pitchFamily="18" charset="-127"/>
                </a:endParaRPr>
              </a:p>
            </p:txBody>
          </p:sp>
          <p:sp>
            <p:nvSpPr>
              <p:cNvPr id="13" name="직사각형 12"/>
              <p:cNvSpPr/>
              <p:nvPr/>
            </p:nvSpPr>
            <p:spPr>
              <a:xfrm>
                <a:off x="7587483" y="1430424"/>
                <a:ext cx="105638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ko-KR" sz="2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한컴 윤체 M" panose="02020603020101020101" pitchFamily="18" charset="-127"/>
                    <a:ea typeface="한컴 윤체 M" panose="02020603020101020101" pitchFamily="18" charset="-127"/>
                  </a:rPr>
                  <a:t>TEXT.</a:t>
                </a:r>
                <a:endParaRPr lang="ko-KR" alt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한컴 윤체 M" panose="02020603020101020101" pitchFamily="18" charset="-127"/>
                </a:endParaRPr>
              </a:p>
            </p:txBody>
          </p:sp>
        </p:grpSp>
      </p:grpSp>
      <p:grpSp>
        <p:nvGrpSpPr>
          <p:cNvPr id="70" name="그룹 69"/>
          <p:cNvGrpSpPr/>
          <p:nvPr/>
        </p:nvGrpSpPr>
        <p:grpSpPr>
          <a:xfrm>
            <a:off x="7561054" y="2745851"/>
            <a:ext cx="4534297" cy="786493"/>
            <a:chOff x="7561054" y="2745851"/>
            <a:chExt cx="4534297" cy="786493"/>
          </a:xfrm>
        </p:grpSpPr>
        <p:sp>
          <p:nvSpPr>
            <p:cNvPr id="9" name="한쪽 모서리가 잘린 사각형 8"/>
            <p:cNvSpPr/>
            <p:nvPr/>
          </p:nvSpPr>
          <p:spPr>
            <a:xfrm>
              <a:off x="7561054" y="2852824"/>
              <a:ext cx="610488" cy="572548"/>
            </a:xfrm>
            <a:prstGeom prst="snip1Rect">
              <a:avLst>
                <a:gd name="adj" fmla="val 46952"/>
              </a:avLst>
            </a:prstGeom>
            <a:solidFill>
              <a:schemeClr val="tx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sz="3200" b="1" dirty="0">
                  <a:solidFill>
                    <a:schemeClr val="bg1">
                      <a:lumMod val="75000"/>
                      <a:lumOff val="25000"/>
                    </a:schemeClr>
                  </a:solidFill>
                  <a:latin typeface="한컴 윤체 M" panose="02020603020101020101" pitchFamily="18" charset="-127"/>
                  <a:ea typeface="한컴 윤체 M" panose="02020603020101020101" pitchFamily="18" charset="-127"/>
                </a:rPr>
                <a:t>E</a:t>
              </a:r>
              <a:endParaRPr lang="ko-KR" altLang="en-US" sz="3200" b="1" dirty="0">
                <a:solidFill>
                  <a:schemeClr val="bg1">
                    <a:lumMod val="75000"/>
                    <a:lumOff val="25000"/>
                  </a:schemeClr>
                </a:solidFill>
                <a:latin typeface="한컴 윤체 M" panose="02020603020101020101" pitchFamily="18" charset="-127"/>
                <a:ea typeface="한컴 윤체 M" panose="02020603020101020101" pitchFamily="18" charset="-127"/>
              </a:endParaRPr>
            </a:p>
          </p:txBody>
        </p:sp>
        <p:grpSp>
          <p:nvGrpSpPr>
            <p:cNvPr id="15" name="그룹 14"/>
            <p:cNvGrpSpPr/>
            <p:nvPr/>
          </p:nvGrpSpPr>
          <p:grpSpPr>
            <a:xfrm>
              <a:off x="8385768" y="2745851"/>
              <a:ext cx="3709583" cy="786493"/>
              <a:chOff x="7587482" y="1430424"/>
              <a:chExt cx="3833071" cy="786493"/>
            </a:xfrm>
          </p:grpSpPr>
          <p:sp>
            <p:nvSpPr>
              <p:cNvPr id="16" name="직사각형 15"/>
              <p:cNvSpPr/>
              <p:nvPr/>
            </p:nvSpPr>
            <p:spPr>
              <a:xfrm>
                <a:off x="7587482" y="1801419"/>
                <a:ext cx="3833071" cy="4154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79388" indent="-179388">
                  <a:lnSpc>
                    <a:spcPct val="150000"/>
                  </a:lnSpc>
                  <a:buClr>
                    <a:schemeClr val="tx1"/>
                  </a:buClr>
                  <a:buFont typeface="Arial" panose="020B0604020202020204" pitchFamily="34" charset="0"/>
                  <a:buChar char="•"/>
                </a:pPr>
                <a:r>
                  <a:rPr lang="ko-KR" altLang="en-US" sz="1400" dirty="0" smtClean="0">
                    <a:latin typeface="한컴 윤체 M" panose="02020603020101020101" pitchFamily="18" charset="-127"/>
                    <a:ea typeface="한컴 윤체 M" panose="02020603020101020101" pitchFamily="18" charset="-127"/>
                  </a:rPr>
                  <a:t>이곳에 </a:t>
                </a:r>
                <a:r>
                  <a:rPr lang="ko-KR" altLang="en-US" sz="1400" dirty="0" smtClean="0">
                    <a:latin typeface="한컴 윤체 M" panose="02020603020101020101" pitchFamily="18" charset="-127"/>
                    <a:ea typeface="한컴 윤체 M" panose="02020603020101020101" pitchFamily="18" charset="-127"/>
                  </a:rPr>
                  <a:t>학습 </a:t>
                </a:r>
                <a:r>
                  <a:rPr lang="ko-KR" altLang="en-US" sz="1400" dirty="0" smtClean="0">
                    <a:latin typeface="한컴 윤체 M" panose="02020603020101020101" pitchFamily="18" charset="-127"/>
                    <a:ea typeface="한컴 윤체 M" panose="02020603020101020101" pitchFamily="18" charset="-127"/>
                  </a:rPr>
                  <a:t>내용 및 텍스트를 </a:t>
                </a:r>
                <a:r>
                  <a:rPr lang="ko-KR" altLang="en-US" sz="1400" dirty="0">
                    <a:latin typeface="한컴 윤체 M" panose="02020603020101020101" pitchFamily="18" charset="-127"/>
                    <a:ea typeface="한컴 윤체 M" panose="02020603020101020101" pitchFamily="18" charset="-127"/>
                  </a:rPr>
                  <a:t>입력하세요</a:t>
                </a:r>
                <a:r>
                  <a:rPr lang="en-US" altLang="ko-KR" sz="1400" dirty="0" smtClean="0">
                    <a:latin typeface="한컴 윤체 M" panose="02020603020101020101" pitchFamily="18" charset="-127"/>
                    <a:ea typeface="한컴 윤체 M" panose="02020603020101020101" pitchFamily="18" charset="-127"/>
                  </a:rPr>
                  <a:t>.</a:t>
                </a:r>
                <a:endParaRPr lang="en-US" altLang="ko-KR" sz="1400" dirty="0" smtClean="0">
                  <a:latin typeface="한컴 윤체 M" panose="02020603020101020101" pitchFamily="18" charset="-127"/>
                  <a:ea typeface="한컴 윤체 M" panose="02020603020101020101" pitchFamily="18" charset="-127"/>
                </a:endParaRPr>
              </a:p>
            </p:txBody>
          </p:sp>
          <p:sp>
            <p:nvSpPr>
              <p:cNvPr id="17" name="직사각형 16"/>
              <p:cNvSpPr/>
              <p:nvPr/>
            </p:nvSpPr>
            <p:spPr>
              <a:xfrm>
                <a:off x="7587483" y="1430424"/>
                <a:ext cx="105638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ko-KR" sz="2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한컴 윤체 M" panose="02020603020101020101" pitchFamily="18" charset="-127"/>
                    <a:ea typeface="한컴 윤체 M" panose="02020603020101020101" pitchFamily="18" charset="-127"/>
                  </a:rPr>
                  <a:t>TEXT.</a:t>
                </a:r>
                <a:endParaRPr lang="ko-KR" alt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한컴 윤체 M" panose="02020603020101020101" pitchFamily="18" charset="-127"/>
                </a:endParaRPr>
              </a:p>
            </p:txBody>
          </p:sp>
        </p:grpSp>
      </p:grpSp>
      <p:grpSp>
        <p:nvGrpSpPr>
          <p:cNvPr id="71" name="그룹 70"/>
          <p:cNvGrpSpPr/>
          <p:nvPr/>
        </p:nvGrpSpPr>
        <p:grpSpPr>
          <a:xfrm>
            <a:off x="7561054" y="4081165"/>
            <a:ext cx="4534297" cy="786493"/>
            <a:chOff x="7561054" y="4081165"/>
            <a:chExt cx="4534297" cy="786493"/>
          </a:xfrm>
        </p:grpSpPr>
        <p:sp>
          <p:nvSpPr>
            <p:cNvPr id="10" name="한쪽 모서리가 잘린 사각형 9"/>
            <p:cNvSpPr/>
            <p:nvPr/>
          </p:nvSpPr>
          <p:spPr>
            <a:xfrm>
              <a:off x="7561054" y="4188138"/>
              <a:ext cx="610488" cy="572548"/>
            </a:xfrm>
            <a:prstGeom prst="snip1Rect">
              <a:avLst>
                <a:gd name="adj" fmla="val 46952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sz="3200" b="1" dirty="0" smtClean="0">
                  <a:solidFill>
                    <a:schemeClr val="bg1">
                      <a:lumMod val="75000"/>
                      <a:lumOff val="25000"/>
                    </a:schemeClr>
                  </a:solidFill>
                  <a:latin typeface="한컴 윤체 M" panose="02020603020101020101" pitchFamily="18" charset="-127"/>
                  <a:ea typeface="한컴 윤체 M" panose="02020603020101020101" pitchFamily="18" charset="-127"/>
                </a:rPr>
                <a:t>X</a:t>
              </a:r>
              <a:endParaRPr lang="ko-KR" altLang="en-US" sz="3200" b="1" dirty="0">
                <a:solidFill>
                  <a:schemeClr val="bg1">
                    <a:lumMod val="75000"/>
                    <a:lumOff val="25000"/>
                  </a:schemeClr>
                </a:solidFill>
                <a:latin typeface="한컴 윤체 M" panose="02020603020101020101" pitchFamily="18" charset="-127"/>
                <a:ea typeface="한컴 윤체 M" panose="02020603020101020101" pitchFamily="18" charset="-127"/>
              </a:endParaRPr>
            </a:p>
          </p:txBody>
        </p:sp>
        <p:grpSp>
          <p:nvGrpSpPr>
            <p:cNvPr id="18" name="그룹 17"/>
            <p:cNvGrpSpPr/>
            <p:nvPr/>
          </p:nvGrpSpPr>
          <p:grpSpPr>
            <a:xfrm>
              <a:off x="8385768" y="4081165"/>
              <a:ext cx="3709583" cy="786493"/>
              <a:chOff x="7587482" y="1430424"/>
              <a:chExt cx="3833071" cy="786493"/>
            </a:xfrm>
          </p:grpSpPr>
          <p:sp>
            <p:nvSpPr>
              <p:cNvPr id="19" name="직사각형 18"/>
              <p:cNvSpPr/>
              <p:nvPr/>
            </p:nvSpPr>
            <p:spPr>
              <a:xfrm>
                <a:off x="7587482" y="1801419"/>
                <a:ext cx="3833071" cy="4154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79388" indent="-179388">
                  <a:lnSpc>
                    <a:spcPct val="150000"/>
                  </a:lnSpc>
                  <a:buClr>
                    <a:schemeClr val="tx1"/>
                  </a:buClr>
                  <a:buFont typeface="Arial" panose="020B0604020202020204" pitchFamily="34" charset="0"/>
                  <a:buChar char="•"/>
                </a:pPr>
                <a:r>
                  <a:rPr lang="ko-KR" altLang="en-US" sz="1400" dirty="0" smtClean="0">
                    <a:latin typeface="한컴 윤체 M" panose="02020603020101020101" pitchFamily="18" charset="-127"/>
                    <a:ea typeface="한컴 윤체 M" panose="02020603020101020101" pitchFamily="18" charset="-127"/>
                  </a:rPr>
                  <a:t>이곳에 </a:t>
                </a:r>
                <a:r>
                  <a:rPr lang="ko-KR" altLang="en-US" sz="1400" dirty="0" smtClean="0">
                    <a:latin typeface="한컴 윤체 M" panose="02020603020101020101" pitchFamily="18" charset="-127"/>
                    <a:ea typeface="한컴 윤체 M" panose="02020603020101020101" pitchFamily="18" charset="-127"/>
                  </a:rPr>
                  <a:t>학습 </a:t>
                </a:r>
                <a:r>
                  <a:rPr lang="ko-KR" altLang="en-US" sz="1400" dirty="0" smtClean="0">
                    <a:latin typeface="한컴 윤체 M" panose="02020603020101020101" pitchFamily="18" charset="-127"/>
                    <a:ea typeface="한컴 윤체 M" panose="02020603020101020101" pitchFamily="18" charset="-127"/>
                  </a:rPr>
                  <a:t>내용 및 텍스트를 </a:t>
                </a:r>
                <a:r>
                  <a:rPr lang="ko-KR" altLang="en-US" sz="1400" dirty="0">
                    <a:latin typeface="한컴 윤체 M" panose="02020603020101020101" pitchFamily="18" charset="-127"/>
                    <a:ea typeface="한컴 윤체 M" panose="02020603020101020101" pitchFamily="18" charset="-127"/>
                  </a:rPr>
                  <a:t>입력하세요</a:t>
                </a:r>
                <a:r>
                  <a:rPr lang="en-US" altLang="ko-KR" sz="1400" dirty="0" smtClean="0">
                    <a:latin typeface="한컴 윤체 M" panose="02020603020101020101" pitchFamily="18" charset="-127"/>
                    <a:ea typeface="한컴 윤체 M" panose="02020603020101020101" pitchFamily="18" charset="-127"/>
                  </a:rPr>
                  <a:t>.</a:t>
                </a:r>
                <a:endParaRPr lang="en-US" altLang="ko-KR" sz="1400" dirty="0" smtClean="0">
                  <a:latin typeface="한컴 윤체 M" panose="02020603020101020101" pitchFamily="18" charset="-127"/>
                  <a:ea typeface="한컴 윤체 M" panose="02020603020101020101" pitchFamily="18" charset="-127"/>
                </a:endParaRPr>
              </a:p>
            </p:txBody>
          </p:sp>
          <p:sp>
            <p:nvSpPr>
              <p:cNvPr id="20" name="직사각형 19"/>
              <p:cNvSpPr/>
              <p:nvPr/>
            </p:nvSpPr>
            <p:spPr>
              <a:xfrm>
                <a:off x="7587483" y="1430424"/>
                <a:ext cx="105638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ko-KR" sz="2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한컴 윤체 M" panose="02020603020101020101" pitchFamily="18" charset="-127"/>
                    <a:ea typeface="한컴 윤체 M" panose="02020603020101020101" pitchFamily="18" charset="-127"/>
                  </a:rPr>
                  <a:t>TEXT.</a:t>
                </a:r>
                <a:endParaRPr lang="ko-KR" alt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한컴 윤체 M" panose="02020603020101020101" pitchFamily="18" charset="-127"/>
                </a:endParaRPr>
              </a:p>
            </p:txBody>
          </p:sp>
        </p:grpSp>
      </p:grpSp>
      <p:grpSp>
        <p:nvGrpSpPr>
          <p:cNvPr id="72" name="그룹 71"/>
          <p:cNvGrpSpPr/>
          <p:nvPr/>
        </p:nvGrpSpPr>
        <p:grpSpPr>
          <a:xfrm>
            <a:off x="7561054" y="5416478"/>
            <a:ext cx="4534297" cy="786493"/>
            <a:chOff x="7561054" y="5416478"/>
            <a:chExt cx="4534297" cy="786493"/>
          </a:xfrm>
        </p:grpSpPr>
        <p:sp>
          <p:nvSpPr>
            <p:cNvPr id="11" name="한쪽 모서리가 잘린 사각형 10"/>
            <p:cNvSpPr/>
            <p:nvPr/>
          </p:nvSpPr>
          <p:spPr>
            <a:xfrm>
              <a:off x="7561054" y="5523451"/>
              <a:ext cx="610488" cy="572548"/>
            </a:xfrm>
            <a:prstGeom prst="snip1Rect">
              <a:avLst>
                <a:gd name="adj" fmla="val 46952"/>
              </a:avLst>
            </a:prstGeom>
            <a:solidFill>
              <a:srgbClr val="91CC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sz="3200" b="1" dirty="0" smtClean="0">
                  <a:solidFill>
                    <a:schemeClr val="bg1">
                      <a:lumMod val="75000"/>
                      <a:lumOff val="25000"/>
                    </a:schemeClr>
                  </a:solidFill>
                  <a:latin typeface="한컴 윤체 M" panose="02020603020101020101" pitchFamily="18" charset="-127"/>
                  <a:ea typeface="한컴 윤체 M" panose="02020603020101020101" pitchFamily="18" charset="-127"/>
                </a:rPr>
                <a:t>T</a:t>
              </a:r>
              <a:endParaRPr lang="ko-KR" altLang="en-US" sz="3200" b="1" dirty="0">
                <a:solidFill>
                  <a:schemeClr val="bg1">
                    <a:lumMod val="75000"/>
                    <a:lumOff val="25000"/>
                  </a:schemeClr>
                </a:solidFill>
                <a:latin typeface="한컴 윤체 M" panose="02020603020101020101" pitchFamily="18" charset="-127"/>
                <a:ea typeface="한컴 윤체 M" panose="02020603020101020101" pitchFamily="18" charset="-127"/>
              </a:endParaRPr>
            </a:p>
          </p:txBody>
        </p:sp>
        <p:grpSp>
          <p:nvGrpSpPr>
            <p:cNvPr id="21" name="그룹 20"/>
            <p:cNvGrpSpPr/>
            <p:nvPr/>
          </p:nvGrpSpPr>
          <p:grpSpPr>
            <a:xfrm>
              <a:off x="8385768" y="5416478"/>
              <a:ext cx="3709583" cy="786493"/>
              <a:chOff x="7587482" y="1430424"/>
              <a:chExt cx="3833071" cy="786493"/>
            </a:xfrm>
          </p:grpSpPr>
          <p:sp>
            <p:nvSpPr>
              <p:cNvPr id="22" name="직사각형 21"/>
              <p:cNvSpPr/>
              <p:nvPr/>
            </p:nvSpPr>
            <p:spPr>
              <a:xfrm>
                <a:off x="7587482" y="1801419"/>
                <a:ext cx="3833071" cy="4154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79388" indent="-179388">
                  <a:lnSpc>
                    <a:spcPct val="150000"/>
                  </a:lnSpc>
                  <a:buClr>
                    <a:schemeClr val="tx1"/>
                  </a:buClr>
                  <a:buFont typeface="Arial" panose="020B0604020202020204" pitchFamily="34" charset="0"/>
                  <a:buChar char="•"/>
                </a:pPr>
                <a:r>
                  <a:rPr lang="ko-KR" altLang="en-US" sz="1400" dirty="0" smtClean="0">
                    <a:latin typeface="한컴 윤체 M" panose="02020603020101020101" pitchFamily="18" charset="-127"/>
                    <a:ea typeface="한컴 윤체 M" panose="02020603020101020101" pitchFamily="18" charset="-127"/>
                  </a:rPr>
                  <a:t>이곳에 </a:t>
                </a:r>
                <a:r>
                  <a:rPr lang="ko-KR" altLang="en-US" sz="1400" dirty="0" smtClean="0">
                    <a:latin typeface="한컴 윤체 M" panose="02020603020101020101" pitchFamily="18" charset="-127"/>
                    <a:ea typeface="한컴 윤체 M" panose="02020603020101020101" pitchFamily="18" charset="-127"/>
                  </a:rPr>
                  <a:t>학습 </a:t>
                </a:r>
                <a:r>
                  <a:rPr lang="ko-KR" altLang="en-US" sz="1400" dirty="0" smtClean="0">
                    <a:latin typeface="한컴 윤체 M" panose="02020603020101020101" pitchFamily="18" charset="-127"/>
                    <a:ea typeface="한컴 윤체 M" panose="02020603020101020101" pitchFamily="18" charset="-127"/>
                  </a:rPr>
                  <a:t>내용 및 텍스트를 </a:t>
                </a:r>
                <a:r>
                  <a:rPr lang="ko-KR" altLang="en-US" sz="1400" dirty="0">
                    <a:latin typeface="한컴 윤체 M" panose="02020603020101020101" pitchFamily="18" charset="-127"/>
                    <a:ea typeface="한컴 윤체 M" panose="02020603020101020101" pitchFamily="18" charset="-127"/>
                  </a:rPr>
                  <a:t>입력하세요</a:t>
                </a:r>
                <a:r>
                  <a:rPr lang="en-US" altLang="ko-KR" sz="1400" dirty="0" smtClean="0">
                    <a:latin typeface="한컴 윤체 M" panose="02020603020101020101" pitchFamily="18" charset="-127"/>
                    <a:ea typeface="한컴 윤체 M" panose="02020603020101020101" pitchFamily="18" charset="-127"/>
                  </a:rPr>
                  <a:t>.</a:t>
                </a:r>
                <a:endParaRPr lang="en-US" altLang="ko-KR" sz="1400" dirty="0" smtClean="0">
                  <a:latin typeface="한컴 윤체 M" panose="02020603020101020101" pitchFamily="18" charset="-127"/>
                  <a:ea typeface="한컴 윤체 M" panose="02020603020101020101" pitchFamily="18" charset="-127"/>
                </a:endParaRPr>
              </a:p>
            </p:txBody>
          </p:sp>
          <p:sp>
            <p:nvSpPr>
              <p:cNvPr id="23" name="직사각형 22"/>
              <p:cNvSpPr/>
              <p:nvPr/>
            </p:nvSpPr>
            <p:spPr>
              <a:xfrm>
                <a:off x="7587483" y="1430424"/>
                <a:ext cx="105638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ko-KR" sz="2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한컴 윤체 M" panose="02020603020101020101" pitchFamily="18" charset="-127"/>
                    <a:ea typeface="한컴 윤체 M" panose="02020603020101020101" pitchFamily="18" charset="-127"/>
                  </a:rPr>
                  <a:t>TEXT.</a:t>
                </a:r>
                <a:endParaRPr lang="ko-KR" alt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한컴 윤체 M" panose="02020603020101020101" pitchFamily="18" charset="-127"/>
                </a:endParaRPr>
              </a:p>
            </p:txBody>
          </p:sp>
        </p:grpSp>
      </p:grpSp>
      <p:grpSp>
        <p:nvGrpSpPr>
          <p:cNvPr id="64" name="그룹 63"/>
          <p:cNvGrpSpPr/>
          <p:nvPr/>
        </p:nvGrpSpPr>
        <p:grpSpPr>
          <a:xfrm>
            <a:off x="357179" y="1797172"/>
            <a:ext cx="3709583" cy="3735677"/>
            <a:chOff x="371693" y="1797172"/>
            <a:chExt cx="3709583" cy="3735677"/>
          </a:xfrm>
        </p:grpSpPr>
        <p:grpSp>
          <p:nvGrpSpPr>
            <p:cNvPr id="4" name="그룹 3"/>
            <p:cNvGrpSpPr/>
            <p:nvPr/>
          </p:nvGrpSpPr>
          <p:grpSpPr>
            <a:xfrm rot="362067">
              <a:off x="820636" y="1797172"/>
              <a:ext cx="2782671" cy="3735677"/>
              <a:chOff x="1213946" y="2319703"/>
              <a:chExt cx="2054365" cy="2757942"/>
            </a:xfrm>
          </p:grpSpPr>
          <p:sp>
            <p:nvSpPr>
              <p:cNvPr id="25" name="Freeform 5"/>
              <p:cNvSpPr>
                <a:spLocks noEditPoints="1"/>
              </p:cNvSpPr>
              <p:nvPr/>
            </p:nvSpPr>
            <p:spPr bwMode="auto">
              <a:xfrm>
                <a:off x="1213946" y="2319703"/>
                <a:ext cx="2054365" cy="2757942"/>
              </a:xfrm>
              <a:custGeom>
                <a:avLst/>
                <a:gdLst>
                  <a:gd name="T0" fmla="*/ 548 w 861"/>
                  <a:gd name="T1" fmla="*/ 144 h 1157"/>
                  <a:gd name="T2" fmla="*/ 212 w 861"/>
                  <a:gd name="T3" fmla="*/ 130 h 1157"/>
                  <a:gd name="T4" fmla="*/ 22 w 861"/>
                  <a:gd name="T5" fmla="*/ 463 h 1157"/>
                  <a:gd name="T6" fmla="*/ 292 w 861"/>
                  <a:gd name="T7" fmla="*/ 1088 h 1157"/>
                  <a:gd name="T8" fmla="*/ 657 w 861"/>
                  <a:gd name="T9" fmla="*/ 907 h 1157"/>
                  <a:gd name="T10" fmla="*/ 760 w 861"/>
                  <a:gd name="T11" fmla="*/ 294 h 1157"/>
                  <a:gd name="T12" fmla="*/ 712 w 861"/>
                  <a:gd name="T13" fmla="*/ 278 h 1157"/>
                  <a:gd name="T14" fmla="*/ 712 w 861"/>
                  <a:gd name="T15" fmla="*/ 278 h 1157"/>
                  <a:gd name="T16" fmla="*/ 311 w 861"/>
                  <a:gd name="T17" fmla="*/ 230 h 1157"/>
                  <a:gd name="T18" fmla="*/ 329 w 861"/>
                  <a:gd name="T19" fmla="*/ 243 h 1157"/>
                  <a:gd name="T20" fmla="*/ 240 w 861"/>
                  <a:gd name="T21" fmla="*/ 295 h 1157"/>
                  <a:gd name="T22" fmla="*/ 260 w 861"/>
                  <a:gd name="T23" fmla="*/ 277 h 1157"/>
                  <a:gd name="T24" fmla="*/ 265 w 861"/>
                  <a:gd name="T25" fmla="*/ 289 h 1157"/>
                  <a:gd name="T26" fmla="*/ 302 w 861"/>
                  <a:gd name="T27" fmla="*/ 121 h 1157"/>
                  <a:gd name="T28" fmla="*/ 411 w 861"/>
                  <a:gd name="T29" fmla="*/ 183 h 1157"/>
                  <a:gd name="T30" fmla="*/ 508 w 861"/>
                  <a:gd name="T31" fmla="*/ 94 h 1157"/>
                  <a:gd name="T32" fmla="*/ 320 w 861"/>
                  <a:gd name="T33" fmla="*/ 212 h 1157"/>
                  <a:gd name="T34" fmla="*/ 278 w 861"/>
                  <a:gd name="T35" fmla="*/ 158 h 1157"/>
                  <a:gd name="T36" fmla="*/ 392 w 861"/>
                  <a:gd name="T37" fmla="*/ 106 h 1157"/>
                  <a:gd name="T38" fmla="*/ 522 w 861"/>
                  <a:gd name="T39" fmla="*/ 94 h 1157"/>
                  <a:gd name="T40" fmla="*/ 348 w 861"/>
                  <a:gd name="T41" fmla="*/ 218 h 1157"/>
                  <a:gd name="T42" fmla="*/ 382 w 861"/>
                  <a:gd name="T43" fmla="*/ 235 h 1157"/>
                  <a:gd name="T44" fmla="*/ 401 w 861"/>
                  <a:gd name="T45" fmla="*/ 220 h 1157"/>
                  <a:gd name="T46" fmla="*/ 431 w 861"/>
                  <a:gd name="T47" fmla="*/ 279 h 1157"/>
                  <a:gd name="T48" fmla="*/ 439 w 861"/>
                  <a:gd name="T49" fmla="*/ 222 h 1157"/>
                  <a:gd name="T50" fmla="*/ 458 w 861"/>
                  <a:gd name="T51" fmla="*/ 238 h 1157"/>
                  <a:gd name="T52" fmla="*/ 454 w 861"/>
                  <a:gd name="T53" fmla="*/ 204 h 1157"/>
                  <a:gd name="T54" fmla="*/ 499 w 861"/>
                  <a:gd name="T55" fmla="*/ 278 h 1157"/>
                  <a:gd name="T56" fmla="*/ 507 w 861"/>
                  <a:gd name="T57" fmla="*/ 211 h 1157"/>
                  <a:gd name="T58" fmla="*/ 520 w 861"/>
                  <a:gd name="T59" fmla="*/ 256 h 1157"/>
                  <a:gd name="T60" fmla="*/ 519 w 861"/>
                  <a:gd name="T61" fmla="*/ 196 h 1157"/>
                  <a:gd name="T62" fmla="*/ 541 w 861"/>
                  <a:gd name="T63" fmla="*/ 229 h 1157"/>
                  <a:gd name="T64" fmla="*/ 220 w 861"/>
                  <a:gd name="T65" fmla="*/ 130 h 1157"/>
                  <a:gd name="T66" fmla="*/ 226 w 861"/>
                  <a:gd name="T67" fmla="*/ 176 h 1157"/>
                  <a:gd name="T68" fmla="*/ 81 w 861"/>
                  <a:gd name="T69" fmla="*/ 350 h 1157"/>
                  <a:gd name="T70" fmla="*/ 213 w 861"/>
                  <a:gd name="T71" fmla="*/ 227 h 1157"/>
                  <a:gd name="T72" fmla="*/ 370 w 861"/>
                  <a:gd name="T73" fmla="*/ 1039 h 1157"/>
                  <a:gd name="T74" fmla="*/ 462 w 861"/>
                  <a:gd name="T75" fmla="*/ 1042 h 1157"/>
                  <a:gd name="T76" fmla="*/ 433 w 861"/>
                  <a:gd name="T77" fmla="*/ 1045 h 1157"/>
                  <a:gd name="T78" fmla="*/ 300 w 861"/>
                  <a:gd name="T79" fmla="*/ 954 h 1157"/>
                  <a:gd name="T80" fmla="*/ 313 w 861"/>
                  <a:gd name="T81" fmla="*/ 1084 h 1157"/>
                  <a:gd name="T82" fmla="*/ 494 w 861"/>
                  <a:gd name="T83" fmla="*/ 1041 h 1157"/>
                  <a:gd name="T84" fmla="*/ 485 w 861"/>
                  <a:gd name="T85" fmla="*/ 1042 h 1157"/>
                  <a:gd name="T86" fmla="*/ 568 w 861"/>
                  <a:gd name="T87" fmla="*/ 1017 h 1157"/>
                  <a:gd name="T88" fmla="*/ 350 w 861"/>
                  <a:gd name="T89" fmla="*/ 950 h 1157"/>
                  <a:gd name="T90" fmla="*/ 290 w 861"/>
                  <a:gd name="T91" fmla="*/ 926 h 1157"/>
                  <a:gd name="T92" fmla="*/ 370 w 861"/>
                  <a:gd name="T93" fmla="*/ 932 h 1157"/>
                  <a:gd name="T94" fmla="*/ 433 w 861"/>
                  <a:gd name="T95" fmla="*/ 912 h 1157"/>
                  <a:gd name="T96" fmla="*/ 502 w 861"/>
                  <a:gd name="T97" fmla="*/ 922 h 1157"/>
                  <a:gd name="T98" fmla="*/ 575 w 861"/>
                  <a:gd name="T99" fmla="*/ 912 h 1157"/>
                  <a:gd name="T100" fmla="*/ 645 w 861"/>
                  <a:gd name="T101" fmla="*/ 886 h 1157"/>
                  <a:gd name="T102" fmla="*/ 597 w 861"/>
                  <a:gd name="T103" fmla="*/ 890 h 1157"/>
                  <a:gd name="T104" fmla="*/ 498 w 861"/>
                  <a:gd name="T105" fmla="*/ 905 h 1157"/>
                  <a:gd name="T106" fmla="*/ 435 w 861"/>
                  <a:gd name="T107" fmla="*/ 903 h 1157"/>
                  <a:gd name="T108" fmla="*/ 356 w 861"/>
                  <a:gd name="T109" fmla="*/ 925 h 1157"/>
                  <a:gd name="T110" fmla="*/ 281 w 861"/>
                  <a:gd name="T111" fmla="*/ 927 h 1157"/>
                  <a:gd name="T112" fmla="*/ 686 w 861"/>
                  <a:gd name="T113" fmla="*/ 856 h 1157"/>
                  <a:gd name="T114" fmla="*/ 216 w 861"/>
                  <a:gd name="T115" fmla="*/ 893 h 1157"/>
                  <a:gd name="T116" fmla="*/ 737 w 861"/>
                  <a:gd name="T117" fmla="*/ 778 h 1157"/>
                  <a:gd name="T118" fmla="*/ 40 w 861"/>
                  <a:gd name="T119" fmla="*/ 515 h 1157"/>
                  <a:gd name="T120" fmla="*/ 826 w 861"/>
                  <a:gd name="T121" fmla="*/ 338 h 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861" h="1157">
                    <a:moveTo>
                      <a:pt x="860" y="420"/>
                    </a:moveTo>
                    <a:cubicBezTo>
                      <a:pt x="859" y="393"/>
                      <a:pt x="858" y="363"/>
                      <a:pt x="840" y="341"/>
                    </a:cubicBezTo>
                    <a:cubicBezTo>
                      <a:pt x="821" y="319"/>
                      <a:pt x="794" y="308"/>
                      <a:pt x="768" y="298"/>
                    </a:cubicBezTo>
                    <a:cubicBezTo>
                      <a:pt x="768" y="297"/>
                      <a:pt x="768" y="297"/>
                      <a:pt x="768" y="296"/>
                    </a:cubicBezTo>
                    <a:cubicBezTo>
                      <a:pt x="764" y="276"/>
                      <a:pt x="771" y="252"/>
                      <a:pt x="772" y="232"/>
                    </a:cubicBezTo>
                    <a:cubicBezTo>
                      <a:pt x="772" y="211"/>
                      <a:pt x="772" y="190"/>
                      <a:pt x="770" y="170"/>
                    </a:cubicBezTo>
                    <a:cubicBezTo>
                      <a:pt x="766" y="134"/>
                      <a:pt x="752" y="97"/>
                      <a:pt x="722" y="75"/>
                    </a:cubicBezTo>
                    <a:cubicBezTo>
                      <a:pt x="690" y="53"/>
                      <a:pt x="652" y="44"/>
                      <a:pt x="618" y="65"/>
                    </a:cubicBezTo>
                    <a:cubicBezTo>
                      <a:pt x="588" y="83"/>
                      <a:pt x="567" y="115"/>
                      <a:pt x="548" y="144"/>
                    </a:cubicBezTo>
                    <a:cubicBezTo>
                      <a:pt x="550" y="127"/>
                      <a:pt x="554" y="111"/>
                      <a:pt x="556" y="96"/>
                    </a:cubicBezTo>
                    <a:cubicBezTo>
                      <a:pt x="557" y="96"/>
                      <a:pt x="557" y="96"/>
                      <a:pt x="558" y="95"/>
                    </a:cubicBezTo>
                    <a:cubicBezTo>
                      <a:pt x="589" y="79"/>
                      <a:pt x="616" y="54"/>
                      <a:pt x="621" y="17"/>
                    </a:cubicBezTo>
                    <a:cubicBezTo>
                      <a:pt x="621" y="17"/>
                      <a:pt x="621" y="16"/>
                      <a:pt x="621" y="16"/>
                    </a:cubicBezTo>
                    <a:cubicBezTo>
                      <a:pt x="621" y="14"/>
                      <a:pt x="620" y="11"/>
                      <a:pt x="617" y="11"/>
                    </a:cubicBezTo>
                    <a:cubicBezTo>
                      <a:pt x="530" y="0"/>
                      <a:pt x="440" y="12"/>
                      <a:pt x="353" y="19"/>
                    </a:cubicBezTo>
                    <a:cubicBezTo>
                      <a:pt x="282" y="24"/>
                      <a:pt x="207" y="27"/>
                      <a:pt x="143" y="59"/>
                    </a:cubicBezTo>
                    <a:cubicBezTo>
                      <a:pt x="140" y="59"/>
                      <a:pt x="137" y="62"/>
                      <a:pt x="139" y="65"/>
                    </a:cubicBezTo>
                    <a:cubicBezTo>
                      <a:pt x="159" y="91"/>
                      <a:pt x="176" y="127"/>
                      <a:pt x="212" y="130"/>
                    </a:cubicBezTo>
                    <a:cubicBezTo>
                      <a:pt x="214" y="141"/>
                      <a:pt x="218" y="151"/>
                      <a:pt x="221" y="162"/>
                    </a:cubicBezTo>
                    <a:cubicBezTo>
                      <a:pt x="208" y="151"/>
                      <a:pt x="196" y="137"/>
                      <a:pt x="181" y="128"/>
                    </a:cubicBezTo>
                    <a:cubicBezTo>
                      <a:pt x="164" y="116"/>
                      <a:pt x="143" y="110"/>
                      <a:pt x="123" y="109"/>
                    </a:cubicBezTo>
                    <a:cubicBezTo>
                      <a:pt x="87" y="106"/>
                      <a:pt x="47" y="130"/>
                      <a:pt x="26" y="158"/>
                    </a:cubicBezTo>
                    <a:cubicBezTo>
                      <a:pt x="5" y="185"/>
                      <a:pt x="0" y="220"/>
                      <a:pt x="5" y="253"/>
                    </a:cubicBezTo>
                    <a:cubicBezTo>
                      <a:pt x="11" y="301"/>
                      <a:pt x="45" y="346"/>
                      <a:pt x="39" y="396"/>
                    </a:cubicBezTo>
                    <a:cubicBezTo>
                      <a:pt x="39" y="396"/>
                      <a:pt x="39" y="397"/>
                      <a:pt x="39" y="397"/>
                    </a:cubicBezTo>
                    <a:cubicBezTo>
                      <a:pt x="26" y="417"/>
                      <a:pt x="19" y="440"/>
                      <a:pt x="22" y="462"/>
                    </a:cubicBezTo>
                    <a:cubicBezTo>
                      <a:pt x="22" y="463"/>
                      <a:pt x="22" y="463"/>
                      <a:pt x="22" y="463"/>
                    </a:cubicBezTo>
                    <a:cubicBezTo>
                      <a:pt x="24" y="477"/>
                      <a:pt x="27" y="490"/>
                      <a:pt x="30" y="504"/>
                    </a:cubicBezTo>
                    <a:cubicBezTo>
                      <a:pt x="34" y="519"/>
                      <a:pt x="34" y="536"/>
                      <a:pt x="36" y="552"/>
                    </a:cubicBezTo>
                    <a:cubicBezTo>
                      <a:pt x="42" y="587"/>
                      <a:pt x="52" y="620"/>
                      <a:pt x="62" y="653"/>
                    </a:cubicBezTo>
                    <a:cubicBezTo>
                      <a:pt x="62" y="654"/>
                      <a:pt x="62" y="655"/>
                      <a:pt x="63" y="656"/>
                    </a:cubicBezTo>
                    <a:cubicBezTo>
                      <a:pt x="100" y="736"/>
                      <a:pt x="148" y="814"/>
                      <a:pt x="200" y="885"/>
                    </a:cubicBezTo>
                    <a:cubicBezTo>
                      <a:pt x="223" y="917"/>
                      <a:pt x="249" y="946"/>
                      <a:pt x="278" y="974"/>
                    </a:cubicBezTo>
                    <a:cubicBezTo>
                      <a:pt x="304" y="1001"/>
                      <a:pt x="340" y="1017"/>
                      <a:pt x="365" y="1046"/>
                    </a:cubicBezTo>
                    <a:cubicBezTo>
                      <a:pt x="366" y="1046"/>
                      <a:pt x="366" y="1046"/>
                      <a:pt x="366" y="1047"/>
                    </a:cubicBezTo>
                    <a:cubicBezTo>
                      <a:pt x="356" y="1072"/>
                      <a:pt x="312" y="1072"/>
                      <a:pt x="292" y="1088"/>
                    </a:cubicBezTo>
                    <a:cubicBezTo>
                      <a:pt x="277" y="1100"/>
                      <a:pt x="276" y="1124"/>
                      <a:pt x="289" y="1137"/>
                    </a:cubicBezTo>
                    <a:cubicBezTo>
                      <a:pt x="303" y="1152"/>
                      <a:pt x="328" y="1154"/>
                      <a:pt x="347" y="1155"/>
                    </a:cubicBezTo>
                    <a:cubicBezTo>
                      <a:pt x="380" y="1157"/>
                      <a:pt x="412" y="1153"/>
                      <a:pt x="444" y="1149"/>
                    </a:cubicBezTo>
                    <a:cubicBezTo>
                      <a:pt x="494" y="1143"/>
                      <a:pt x="544" y="1131"/>
                      <a:pt x="593" y="1122"/>
                    </a:cubicBezTo>
                    <a:cubicBezTo>
                      <a:pt x="618" y="1117"/>
                      <a:pt x="643" y="1110"/>
                      <a:pt x="666" y="1100"/>
                    </a:cubicBezTo>
                    <a:cubicBezTo>
                      <a:pt x="681" y="1094"/>
                      <a:pt x="709" y="1083"/>
                      <a:pt x="708" y="1063"/>
                    </a:cubicBezTo>
                    <a:cubicBezTo>
                      <a:pt x="708" y="1050"/>
                      <a:pt x="691" y="1042"/>
                      <a:pt x="682" y="1037"/>
                    </a:cubicBezTo>
                    <a:cubicBezTo>
                      <a:pt x="649" y="1021"/>
                      <a:pt x="609" y="1036"/>
                      <a:pt x="576" y="1019"/>
                    </a:cubicBezTo>
                    <a:cubicBezTo>
                      <a:pt x="592" y="975"/>
                      <a:pt x="627" y="941"/>
                      <a:pt x="657" y="907"/>
                    </a:cubicBezTo>
                    <a:cubicBezTo>
                      <a:pt x="687" y="872"/>
                      <a:pt x="713" y="833"/>
                      <a:pt x="737" y="793"/>
                    </a:cubicBezTo>
                    <a:cubicBezTo>
                      <a:pt x="786" y="713"/>
                      <a:pt x="832" y="625"/>
                      <a:pt x="846" y="531"/>
                    </a:cubicBezTo>
                    <a:cubicBezTo>
                      <a:pt x="846" y="531"/>
                      <a:pt x="846" y="530"/>
                      <a:pt x="846" y="530"/>
                    </a:cubicBezTo>
                    <a:cubicBezTo>
                      <a:pt x="851" y="493"/>
                      <a:pt x="861" y="457"/>
                      <a:pt x="860" y="420"/>
                    </a:cubicBezTo>
                    <a:close/>
                    <a:moveTo>
                      <a:pt x="618" y="74"/>
                    </a:moveTo>
                    <a:cubicBezTo>
                      <a:pt x="653" y="49"/>
                      <a:pt x="699" y="63"/>
                      <a:pt x="728" y="92"/>
                    </a:cubicBezTo>
                    <a:cubicBezTo>
                      <a:pt x="756" y="118"/>
                      <a:pt x="762" y="160"/>
                      <a:pt x="764" y="196"/>
                    </a:cubicBezTo>
                    <a:cubicBezTo>
                      <a:pt x="765" y="213"/>
                      <a:pt x="764" y="230"/>
                      <a:pt x="763" y="247"/>
                    </a:cubicBezTo>
                    <a:cubicBezTo>
                      <a:pt x="762" y="262"/>
                      <a:pt x="758" y="279"/>
                      <a:pt x="760" y="294"/>
                    </a:cubicBezTo>
                    <a:cubicBezTo>
                      <a:pt x="747" y="289"/>
                      <a:pt x="733" y="285"/>
                      <a:pt x="720" y="282"/>
                    </a:cubicBezTo>
                    <a:cubicBezTo>
                      <a:pt x="739" y="257"/>
                      <a:pt x="736" y="214"/>
                      <a:pt x="734" y="185"/>
                    </a:cubicBezTo>
                    <a:cubicBezTo>
                      <a:pt x="731" y="148"/>
                      <a:pt x="714" y="108"/>
                      <a:pt x="679" y="91"/>
                    </a:cubicBezTo>
                    <a:cubicBezTo>
                      <a:pt x="642" y="73"/>
                      <a:pt x="610" y="107"/>
                      <a:pt x="593" y="136"/>
                    </a:cubicBezTo>
                    <a:cubicBezTo>
                      <a:pt x="570" y="175"/>
                      <a:pt x="563" y="224"/>
                      <a:pt x="573" y="268"/>
                    </a:cubicBezTo>
                    <a:cubicBezTo>
                      <a:pt x="544" y="241"/>
                      <a:pt x="541" y="200"/>
                      <a:pt x="545" y="160"/>
                    </a:cubicBezTo>
                    <a:cubicBezTo>
                      <a:pt x="546" y="159"/>
                      <a:pt x="547" y="159"/>
                      <a:pt x="547" y="158"/>
                    </a:cubicBezTo>
                    <a:cubicBezTo>
                      <a:pt x="569" y="129"/>
                      <a:pt x="588" y="96"/>
                      <a:pt x="618" y="74"/>
                    </a:cubicBezTo>
                    <a:close/>
                    <a:moveTo>
                      <a:pt x="712" y="278"/>
                    </a:moveTo>
                    <a:cubicBezTo>
                      <a:pt x="712" y="279"/>
                      <a:pt x="711" y="279"/>
                      <a:pt x="711" y="280"/>
                    </a:cubicBezTo>
                    <a:cubicBezTo>
                      <a:pt x="693" y="276"/>
                      <a:pt x="675" y="274"/>
                      <a:pt x="656" y="274"/>
                    </a:cubicBezTo>
                    <a:cubicBezTo>
                      <a:pt x="656" y="274"/>
                      <a:pt x="656" y="274"/>
                      <a:pt x="656" y="274"/>
                    </a:cubicBezTo>
                    <a:cubicBezTo>
                      <a:pt x="632" y="273"/>
                      <a:pt x="608" y="273"/>
                      <a:pt x="584" y="275"/>
                    </a:cubicBezTo>
                    <a:cubicBezTo>
                      <a:pt x="584" y="274"/>
                      <a:pt x="583" y="274"/>
                      <a:pt x="583" y="273"/>
                    </a:cubicBezTo>
                    <a:cubicBezTo>
                      <a:pt x="572" y="236"/>
                      <a:pt x="576" y="197"/>
                      <a:pt x="590" y="161"/>
                    </a:cubicBezTo>
                    <a:cubicBezTo>
                      <a:pt x="604" y="124"/>
                      <a:pt x="640" y="76"/>
                      <a:pt x="683" y="102"/>
                    </a:cubicBezTo>
                    <a:cubicBezTo>
                      <a:pt x="712" y="119"/>
                      <a:pt x="724" y="158"/>
                      <a:pt x="726" y="189"/>
                    </a:cubicBezTo>
                    <a:cubicBezTo>
                      <a:pt x="728" y="216"/>
                      <a:pt x="731" y="257"/>
                      <a:pt x="712" y="278"/>
                    </a:cubicBezTo>
                    <a:close/>
                    <a:moveTo>
                      <a:pt x="324" y="286"/>
                    </a:moveTo>
                    <a:cubicBezTo>
                      <a:pt x="319" y="286"/>
                      <a:pt x="314" y="286"/>
                      <a:pt x="309" y="287"/>
                    </a:cubicBezTo>
                    <a:cubicBezTo>
                      <a:pt x="309" y="286"/>
                      <a:pt x="309" y="286"/>
                      <a:pt x="308" y="285"/>
                    </a:cubicBezTo>
                    <a:cubicBezTo>
                      <a:pt x="295" y="267"/>
                      <a:pt x="296" y="245"/>
                      <a:pt x="288" y="225"/>
                    </a:cubicBezTo>
                    <a:cubicBezTo>
                      <a:pt x="288" y="225"/>
                      <a:pt x="288" y="224"/>
                      <a:pt x="287" y="224"/>
                    </a:cubicBezTo>
                    <a:cubicBezTo>
                      <a:pt x="294" y="224"/>
                      <a:pt x="301" y="224"/>
                      <a:pt x="307" y="222"/>
                    </a:cubicBezTo>
                    <a:cubicBezTo>
                      <a:pt x="308" y="222"/>
                      <a:pt x="309" y="222"/>
                      <a:pt x="310" y="222"/>
                    </a:cubicBezTo>
                    <a:cubicBezTo>
                      <a:pt x="310" y="222"/>
                      <a:pt x="310" y="223"/>
                      <a:pt x="310" y="223"/>
                    </a:cubicBezTo>
                    <a:cubicBezTo>
                      <a:pt x="311" y="226"/>
                      <a:pt x="311" y="228"/>
                      <a:pt x="311" y="230"/>
                    </a:cubicBezTo>
                    <a:cubicBezTo>
                      <a:pt x="311" y="231"/>
                      <a:pt x="311" y="231"/>
                      <a:pt x="311" y="231"/>
                    </a:cubicBezTo>
                    <a:cubicBezTo>
                      <a:pt x="307" y="236"/>
                      <a:pt x="303" y="241"/>
                      <a:pt x="300" y="246"/>
                    </a:cubicBezTo>
                    <a:cubicBezTo>
                      <a:pt x="297" y="250"/>
                      <a:pt x="304" y="254"/>
                      <a:pt x="306" y="250"/>
                    </a:cubicBezTo>
                    <a:cubicBezTo>
                      <a:pt x="308" y="248"/>
                      <a:pt x="310" y="245"/>
                      <a:pt x="312" y="243"/>
                    </a:cubicBezTo>
                    <a:cubicBezTo>
                      <a:pt x="312" y="252"/>
                      <a:pt x="311" y="261"/>
                      <a:pt x="311" y="270"/>
                    </a:cubicBezTo>
                    <a:cubicBezTo>
                      <a:pt x="311" y="275"/>
                      <a:pt x="319" y="275"/>
                      <a:pt x="319" y="270"/>
                    </a:cubicBezTo>
                    <a:cubicBezTo>
                      <a:pt x="319" y="261"/>
                      <a:pt x="320" y="252"/>
                      <a:pt x="320" y="243"/>
                    </a:cubicBezTo>
                    <a:cubicBezTo>
                      <a:pt x="321" y="244"/>
                      <a:pt x="322" y="246"/>
                      <a:pt x="323" y="247"/>
                    </a:cubicBezTo>
                    <a:cubicBezTo>
                      <a:pt x="325" y="251"/>
                      <a:pt x="332" y="247"/>
                      <a:pt x="329" y="243"/>
                    </a:cubicBezTo>
                    <a:cubicBezTo>
                      <a:pt x="327" y="239"/>
                      <a:pt x="323" y="236"/>
                      <a:pt x="319" y="232"/>
                    </a:cubicBezTo>
                    <a:cubicBezTo>
                      <a:pt x="319" y="228"/>
                      <a:pt x="319" y="225"/>
                      <a:pt x="318" y="221"/>
                    </a:cubicBezTo>
                    <a:cubicBezTo>
                      <a:pt x="318" y="221"/>
                      <a:pt x="318" y="221"/>
                      <a:pt x="318" y="220"/>
                    </a:cubicBezTo>
                    <a:cubicBezTo>
                      <a:pt x="325" y="219"/>
                      <a:pt x="332" y="218"/>
                      <a:pt x="339" y="216"/>
                    </a:cubicBezTo>
                    <a:cubicBezTo>
                      <a:pt x="339" y="217"/>
                      <a:pt x="340" y="218"/>
                      <a:pt x="340" y="219"/>
                    </a:cubicBezTo>
                    <a:cubicBezTo>
                      <a:pt x="338" y="241"/>
                      <a:pt x="332" y="262"/>
                      <a:pt x="324" y="282"/>
                    </a:cubicBezTo>
                    <a:cubicBezTo>
                      <a:pt x="323" y="283"/>
                      <a:pt x="323" y="284"/>
                      <a:pt x="324" y="286"/>
                    </a:cubicBezTo>
                    <a:close/>
                    <a:moveTo>
                      <a:pt x="265" y="292"/>
                    </a:moveTo>
                    <a:cubicBezTo>
                      <a:pt x="257" y="293"/>
                      <a:pt x="249" y="294"/>
                      <a:pt x="240" y="295"/>
                    </a:cubicBezTo>
                    <a:cubicBezTo>
                      <a:pt x="245" y="273"/>
                      <a:pt x="246" y="250"/>
                      <a:pt x="244" y="228"/>
                    </a:cubicBezTo>
                    <a:cubicBezTo>
                      <a:pt x="247" y="227"/>
                      <a:pt x="250" y="226"/>
                      <a:pt x="253" y="226"/>
                    </a:cubicBezTo>
                    <a:cubicBezTo>
                      <a:pt x="253" y="226"/>
                      <a:pt x="253" y="226"/>
                      <a:pt x="253" y="226"/>
                    </a:cubicBezTo>
                    <a:cubicBezTo>
                      <a:pt x="253" y="228"/>
                      <a:pt x="253" y="230"/>
                      <a:pt x="254" y="232"/>
                    </a:cubicBezTo>
                    <a:cubicBezTo>
                      <a:pt x="250" y="234"/>
                      <a:pt x="248" y="238"/>
                      <a:pt x="247" y="241"/>
                    </a:cubicBezTo>
                    <a:cubicBezTo>
                      <a:pt x="245" y="246"/>
                      <a:pt x="251" y="250"/>
                      <a:pt x="253" y="245"/>
                    </a:cubicBezTo>
                    <a:cubicBezTo>
                      <a:pt x="254" y="244"/>
                      <a:pt x="254" y="244"/>
                      <a:pt x="254" y="243"/>
                    </a:cubicBezTo>
                    <a:cubicBezTo>
                      <a:pt x="255" y="254"/>
                      <a:pt x="255" y="265"/>
                      <a:pt x="252" y="275"/>
                    </a:cubicBezTo>
                    <a:cubicBezTo>
                      <a:pt x="251" y="280"/>
                      <a:pt x="259" y="282"/>
                      <a:pt x="260" y="277"/>
                    </a:cubicBezTo>
                    <a:cubicBezTo>
                      <a:pt x="263" y="266"/>
                      <a:pt x="263" y="254"/>
                      <a:pt x="262" y="242"/>
                    </a:cubicBezTo>
                    <a:cubicBezTo>
                      <a:pt x="263" y="243"/>
                      <a:pt x="263" y="244"/>
                      <a:pt x="264" y="244"/>
                    </a:cubicBezTo>
                    <a:cubicBezTo>
                      <a:pt x="266" y="248"/>
                      <a:pt x="273" y="244"/>
                      <a:pt x="270" y="240"/>
                    </a:cubicBezTo>
                    <a:cubicBezTo>
                      <a:pt x="268" y="236"/>
                      <a:pt x="265" y="233"/>
                      <a:pt x="262" y="232"/>
                    </a:cubicBezTo>
                    <a:cubicBezTo>
                      <a:pt x="261" y="230"/>
                      <a:pt x="261" y="228"/>
                      <a:pt x="261" y="226"/>
                    </a:cubicBezTo>
                    <a:cubicBezTo>
                      <a:pt x="261" y="226"/>
                      <a:pt x="261" y="225"/>
                      <a:pt x="261" y="225"/>
                    </a:cubicBezTo>
                    <a:cubicBezTo>
                      <a:pt x="265" y="224"/>
                      <a:pt x="270" y="224"/>
                      <a:pt x="275" y="224"/>
                    </a:cubicBezTo>
                    <a:cubicBezTo>
                      <a:pt x="274" y="225"/>
                      <a:pt x="274" y="226"/>
                      <a:pt x="274" y="227"/>
                    </a:cubicBezTo>
                    <a:cubicBezTo>
                      <a:pt x="277" y="248"/>
                      <a:pt x="272" y="269"/>
                      <a:pt x="265" y="289"/>
                    </a:cubicBezTo>
                    <a:cubicBezTo>
                      <a:pt x="265" y="290"/>
                      <a:pt x="265" y="291"/>
                      <a:pt x="265" y="292"/>
                    </a:cubicBezTo>
                    <a:close/>
                    <a:moveTo>
                      <a:pt x="258" y="196"/>
                    </a:moveTo>
                    <a:cubicBezTo>
                      <a:pt x="253" y="173"/>
                      <a:pt x="250" y="150"/>
                      <a:pt x="247" y="127"/>
                    </a:cubicBezTo>
                    <a:cubicBezTo>
                      <a:pt x="251" y="127"/>
                      <a:pt x="254" y="127"/>
                      <a:pt x="258" y="126"/>
                    </a:cubicBezTo>
                    <a:cubicBezTo>
                      <a:pt x="258" y="127"/>
                      <a:pt x="258" y="128"/>
                      <a:pt x="259" y="129"/>
                    </a:cubicBezTo>
                    <a:cubicBezTo>
                      <a:pt x="273" y="149"/>
                      <a:pt x="271" y="177"/>
                      <a:pt x="276" y="201"/>
                    </a:cubicBezTo>
                    <a:cubicBezTo>
                      <a:pt x="277" y="206"/>
                      <a:pt x="284" y="204"/>
                      <a:pt x="284" y="200"/>
                    </a:cubicBezTo>
                    <a:cubicBezTo>
                      <a:pt x="284" y="172"/>
                      <a:pt x="284" y="145"/>
                      <a:pt x="301" y="122"/>
                    </a:cubicBezTo>
                    <a:cubicBezTo>
                      <a:pt x="302" y="122"/>
                      <a:pt x="302" y="121"/>
                      <a:pt x="302" y="121"/>
                    </a:cubicBezTo>
                    <a:cubicBezTo>
                      <a:pt x="305" y="120"/>
                      <a:pt x="307" y="120"/>
                      <a:pt x="309" y="119"/>
                    </a:cubicBezTo>
                    <a:cubicBezTo>
                      <a:pt x="309" y="121"/>
                      <a:pt x="309" y="122"/>
                      <a:pt x="310" y="123"/>
                    </a:cubicBezTo>
                    <a:cubicBezTo>
                      <a:pt x="326" y="144"/>
                      <a:pt x="336" y="168"/>
                      <a:pt x="340" y="194"/>
                    </a:cubicBezTo>
                    <a:cubicBezTo>
                      <a:pt x="341" y="198"/>
                      <a:pt x="347" y="198"/>
                      <a:pt x="348" y="194"/>
                    </a:cubicBezTo>
                    <a:cubicBezTo>
                      <a:pt x="353" y="167"/>
                      <a:pt x="346" y="138"/>
                      <a:pt x="359" y="112"/>
                    </a:cubicBezTo>
                    <a:cubicBezTo>
                      <a:pt x="360" y="112"/>
                      <a:pt x="360" y="111"/>
                      <a:pt x="360" y="111"/>
                    </a:cubicBezTo>
                    <a:cubicBezTo>
                      <a:pt x="368" y="110"/>
                      <a:pt x="375" y="108"/>
                      <a:pt x="383" y="107"/>
                    </a:cubicBezTo>
                    <a:cubicBezTo>
                      <a:pt x="383" y="108"/>
                      <a:pt x="384" y="108"/>
                      <a:pt x="384" y="109"/>
                    </a:cubicBezTo>
                    <a:cubicBezTo>
                      <a:pt x="403" y="129"/>
                      <a:pt x="410" y="156"/>
                      <a:pt x="411" y="183"/>
                    </a:cubicBezTo>
                    <a:cubicBezTo>
                      <a:pt x="411" y="188"/>
                      <a:pt x="419" y="188"/>
                      <a:pt x="419" y="183"/>
                    </a:cubicBezTo>
                    <a:cubicBezTo>
                      <a:pt x="420" y="153"/>
                      <a:pt x="419" y="121"/>
                      <a:pt x="443" y="99"/>
                    </a:cubicBezTo>
                    <a:cubicBezTo>
                      <a:pt x="443" y="99"/>
                      <a:pt x="443" y="98"/>
                      <a:pt x="443" y="98"/>
                    </a:cubicBezTo>
                    <a:cubicBezTo>
                      <a:pt x="447" y="98"/>
                      <a:pt x="451" y="97"/>
                      <a:pt x="454" y="97"/>
                    </a:cubicBezTo>
                    <a:cubicBezTo>
                      <a:pt x="454" y="98"/>
                      <a:pt x="454" y="99"/>
                      <a:pt x="455" y="100"/>
                    </a:cubicBezTo>
                    <a:cubicBezTo>
                      <a:pt x="468" y="124"/>
                      <a:pt x="464" y="153"/>
                      <a:pt x="475" y="178"/>
                    </a:cubicBezTo>
                    <a:cubicBezTo>
                      <a:pt x="476" y="182"/>
                      <a:pt x="481" y="180"/>
                      <a:pt x="482" y="177"/>
                    </a:cubicBezTo>
                    <a:cubicBezTo>
                      <a:pt x="491" y="152"/>
                      <a:pt x="483" y="113"/>
                      <a:pt x="507" y="95"/>
                    </a:cubicBezTo>
                    <a:cubicBezTo>
                      <a:pt x="508" y="95"/>
                      <a:pt x="508" y="95"/>
                      <a:pt x="508" y="94"/>
                    </a:cubicBezTo>
                    <a:cubicBezTo>
                      <a:pt x="511" y="94"/>
                      <a:pt x="513" y="94"/>
                      <a:pt x="515" y="94"/>
                    </a:cubicBezTo>
                    <a:cubicBezTo>
                      <a:pt x="515" y="95"/>
                      <a:pt x="515" y="96"/>
                      <a:pt x="515" y="97"/>
                    </a:cubicBezTo>
                    <a:cubicBezTo>
                      <a:pt x="523" y="121"/>
                      <a:pt x="524" y="146"/>
                      <a:pt x="523" y="171"/>
                    </a:cubicBezTo>
                    <a:cubicBezTo>
                      <a:pt x="523" y="176"/>
                      <a:pt x="529" y="176"/>
                      <a:pt x="531" y="172"/>
                    </a:cubicBezTo>
                    <a:cubicBezTo>
                      <a:pt x="539" y="151"/>
                      <a:pt x="536" y="127"/>
                      <a:pt x="546" y="107"/>
                    </a:cubicBezTo>
                    <a:cubicBezTo>
                      <a:pt x="541" y="132"/>
                      <a:pt x="536" y="160"/>
                      <a:pt x="536" y="188"/>
                    </a:cubicBezTo>
                    <a:cubicBezTo>
                      <a:pt x="512" y="187"/>
                      <a:pt x="489" y="193"/>
                      <a:pt x="465" y="195"/>
                    </a:cubicBezTo>
                    <a:cubicBezTo>
                      <a:pt x="440" y="197"/>
                      <a:pt x="415" y="198"/>
                      <a:pt x="390" y="201"/>
                    </a:cubicBezTo>
                    <a:cubicBezTo>
                      <a:pt x="366" y="204"/>
                      <a:pt x="343" y="208"/>
                      <a:pt x="320" y="212"/>
                    </a:cubicBezTo>
                    <a:cubicBezTo>
                      <a:pt x="306" y="214"/>
                      <a:pt x="292" y="218"/>
                      <a:pt x="278" y="217"/>
                    </a:cubicBezTo>
                    <a:cubicBezTo>
                      <a:pt x="266" y="217"/>
                      <a:pt x="256" y="216"/>
                      <a:pt x="244" y="220"/>
                    </a:cubicBezTo>
                    <a:cubicBezTo>
                      <a:pt x="244" y="217"/>
                      <a:pt x="243" y="214"/>
                      <a:pt x="243" y="211"/>
                    </a:cubicBezTo>
                    <a:cubicBezTo>
                      <a:pt x="241" y="197"/>
                      <a:pt x="237" y="184"/>
                      <a:pt x="233" y="171"/>
                    </a:cubicBezTo>
                    <a:cubicBezTo>
                      <a:pt x="240" y="179"/>
                      <a:pt x="246" y="189"/>
                      <a:pt x="251" y="199"/>
                    </a:cubicBezTo>
                    <a:cubicBezTo>
                      <a:pt x="253" y="203"/>
                      <a:pt x="259" y="200"/>
                      <a:pt x="258" y="196"/>
                    </a:cubicBezTo>
                    <a:close/>
                    <a:moveTo>
                      <a:pt x="266" y="126"/>
                    </a:moveTo>
                    <a:cubicBezTo>
                      <a:pt x="274" y="125"/>
                      <a:pt x="283" y="123"/>
                      <a:pt x="292" y="122"/>
                    </a:cubicBezTo>
                    <a:cubicBezTo>
                      <a:pt x="284" y="133"/>
                      <a:pt x="280" y="146"/>
                      <a:pt x="278" y="158"/>
                    </a:cubicBezTo>
                    <a:cubicBezTo>
                      <a:pt x="276" y="147"/>
                      <a:pt x="273" y="135"/>
                      <a:pt x="266" y="126"/>
                    </a:cubicBezTo>
                    <a:close/>
                    <a:moveTo>
                      <a:pt x="317" y="118"/>
                    </a:moveTo>
                    <a:cubicBezTo>
                      <a:pt x="328" y="116"/>
                      <a:pt x="339" y="114"/>
                      <a:pt x="350" y="113"/>
                    </a:cubicBezTo>
                    <a:cubicBezTo>
                      <a:pt x="343" y="131"/>
                      <a:pt x="343" y="150"/>
                      <a:pt x="342" y="169"/>
                    </a:cubicBezTo>
                    <a:cubicBezTo>
                      <a:pt x="337" y="151"/>
                      <a:pt x="328" y="134"/>
                      <a:pt x="317" y="118"/>
                    </a:cubicBezTo>
                    <a:close/>
                    <a:moveTo>
                      <a:pt x="392" y="106"/>
                    </a:moveTo>
                    <a:cubicBezTo>
                      <a:pt x="405" y="103"/>
                      <a:pt x="418" y="101"/>
                      <a:pt x="431" y="100"/>
                    </a:cubicBezTo>
                    <a:cubicBezTo>
                      <a:pt x="420" y="113"/>
                      <a:pt x="415" y="129"/>
                      <a:pt x="413" y="146"/>
                    </a:cubicBezTo>
                    <a:cubicBezTo>
                      <a:pt x="409" y="131"/>
                      <a:pt x="402" y="117"/>
                      <a:pt x="392" y="106"/>
                    </a:cubicBezTo>
                    <a:close/>
                    <a:moveTo>
                      <a:pt x="462" y="96"/>
                    </a:moveTo>
                    <a:cubicBezTo>
                      <a:pt x="473" y="95"/>
                      <a:pt x="485" y="95"/>
                      <a:pt x="497" y="94"/>
                    </a:cubicBezTo>
                    <a:cubicBezTo>
                      <a:pt x="481" y="112"/>
                      <a:pt x="482" y="139"/>
                      <a:pt x="477" y="162"/>
                    </a:cubicBezTo>
                    <a:cubicBezTo>
                      <a:pt x="472" y="140"/>
                      <a:pt x="473" y="117"/>
                      <a:pt x="462" y="96"/>
                    </a:cubicBezTo>
                    <a:close/>
                    <a:moveTo>
                      <a:pt x="522" y="94"/>
                    </a:moveTo>
                    <a:cubicBezTo>
                      <a:pt x="530" y="94"/>
                      <a:pt x="537" y="95"/>
                      <a:pt x="544" y="95"/>
                    </a:cubicBezTo>
                    <a:cubicBezTo>
                      <a:pt x="535" y="107"/>
                      <a:pt x="532" y="121"/>
                      <a:pt x="530" y="135"/>
                    </a:cubicBezTo>
                    <a:cubicBezTo>
                      <a:pt x="529" y="121"/>
                      <a:pt x="527" y="108"/>
                      <a:pt x="523" y="95"/>
                    </a:cubicBezTo>
                    <a:cubicBezTo>
                      <a:pt x="523" y="95"/>
                      <a:pt x="523" y="94"/>
                      <a:pt x="522" y="94"/>
                    </a:cubicBezTo>
                    <a:close/>
                    <a:moveTo>
                      <a:pt x="283" y="235"/>
                    </a:moveTo>
                    <a:cubicBezTo>
                      <a:pt x="288" y="253"/>
                      <a:pt x="289" y="272"/>
                      <a:pt x="301" y="288"/>
                    </a:cubicBezTo>
                    <a:cubicBezTo>
                      <a:pt x="291" y="289"/>
                      <a:pt x="282" y="290"/>
                      <a:pt x="273" y="291"/>
                    </a:cubicBezTo>
                    <a:cubicBezTo>
                      <a:pt x="279" y="273"/>
                      <a:pt x="284" y="254"/>
                      <a:pt x="283" y="235"/>
                    </a:cubicBezTo>
                    <a:close/>
                    <a:moveTo>
                      <a:pt x="345" y="242"/>
                    </a:moveTo>
                    <a:cubicBezTo>
                      <a:pt x="350" y="257"/>
                      <a:pt x="357" y="274"/>
                      <a:pt x="367" y="282"/>
                    </a:cubicBezTo>
                    <a:cubicBezTo>
                      <a:pt x="355" y="283"/>
                      <a:pt x="343" y="284"/>
                      <a:pt x="331" y="285"/>
                    </a:cubicBezTo>
                    <a:cubicBezTo>
                      <a:pt x="337" y="271"/>
                      <a:pt x="342" y="256"/>
                      <a:pt x="345" y="242"/>
                    </a:cubicBezTo>
                    <a:close/>
                    <a:moveTo>
                      <a:pt x="348" y="218"/>
                    </a:moveTo>
                    <a:cubicBezTo>
                      <a:pt x="348" y="217"/>
                      <a:pt x="348" y="216"/>
                      <a:pt x="348" y="215"/>
                    </a:cubicBezTo>
                    <a:cubicBezTo>
                      <a:pt x="357" y="214"/>
                      <a:pt x="365" y="212"/>
                      <a:pt x="374" y="211"/>
                    </a:cubicBezTo>
                    <a:cubicBezTo>
                      <a:pt x="371" y="213"/>
                      <a:pt x="368" y="215"/>
                      <a:pt x="365" y="218"/>
                    </a:cubicBezTo>
                    <a:cubicBezTo>
                      <a:pt x="361" y="220"/>
                      <a:pt x="365" y="227"/>
                      <a:pt x="369" y="224"/>
                    </a:cubicBezTo>
                    <a:cubicBezTo>
                      <a:pt x="373" y="222"/>
                      <a:pt x="377" y="219"/>
                      <a:pt x="380" y="216"/>
                    </a:cubicBezTo>
                    <a:cubicBezTo>
                      <a:pt x="381" y="219"/>
                      <a:pt x="381" y="221"/>
                      <a:pt x="381" y="224"/>
                    </a:cubicBezTo>
                    <a:cubicBezTo>
                      <a:pt x="377" y="229"/>
                      <a:pt x="373" y="235"/>
                      <a:pt x="368" y="239"/>
                    </a:cubicBezTo>
                    <a:cubicBezTo>
                      <a:pt x="364" y="243"/>
                      <a:pt x="370" y="248"/>
                      <a:pt x="374" y="245"/>
                    </a:cubicBezTo>
                    <a:cubicBezTo>
                      <a:pt x="377" y="242"/>
                      <a:pt x="380" y="239"/>
                      <a:pt x="382" y="235"/>
                    </a:cubicBezTo>
                    <a:cubicBezTo>
                      <a:pt x="383" y="245"/>
                      <a:pt x="383" y="254"/>
                      <a:pt x="383" y="263"/>
                    </a:cubicBezTo>
                    <a:cubicBezTo>
                      <a:pt x="383" y="268"/>
                      <a:pt x="391" y="268"/>
                      <a:pt x="391" y="263"/>
                    </a:cubicBezTo>
                    <a:cubicBezTo>
                      <a:pt x="391" y="253"/>
                      <a:pt x="391" y="243"/>
                      <a:pt x="390" y="234"/>
                    </a:cubicBezTo>
                    <a:cubicBezTo>
                      <a:pt x="392" y="235"/>
                      <a:pt x="393" y="237"/>
                      <a:pt x="395" y="239"/>
                    </a:cubicBezTo>
                    <a:cubicBezTo>
                      <a:pt x="397" y="243"/>
                      <a:pt x="404" y="239"/>
                      <a:pt x="401" y="235"/>
                    </a:cubicBezTo>
                    <a:cubicBezTo>
                      <a:pt x="398" y="230"/>
                      <a:pt x="393" y="226"/>
                      <a:pt x="390" y="221"/>
                    </a:cubicBezTo>
                    <a:cubicBezTo>
                      <a:pt x="390" y="220"/>
                      <a:pt x="390" y="220"/>
                      <a:pt x="389" y="219"/>
                    </a:cubicBezTo>
                    <a:cubicBezTo>
                      <a:pt x="389" y="217"/>
                      <a:pt x="388" y="214"/>
                      <a:pt x="388" y="212"/>
                    </a:cubicBezTo>
                    <a:cubicBezTo>
                      <a:pt x="393" y="214"/>
                      <a:pt x="397" y="216"/>
                      <a:pt x="401" y="220"/>
                    </a:cubicBezTo>
                    <a:cubicBezTo>
                      <a:pt x="405" y="223"/>
                      <a:pt x="411" y="217"/>
                      <a:pt x="407" y="214"/>
                    </a:cubicBezTo>
                    <a:cubicBezTo>
                      <a:pt x="404" y="212"/>
                      <a:pt x="401" y="210"/>
                      <a:pt x="398" y="208"/>
                    </a:cubicBezTo>
                    <a:cubicBezTo>
                      <a:pt x="403" y="207"/>
                      <a:pt x="407" y="207"/>
                      <a:pt x="412" y="206"/>
                    </a:cubicBezTo>
                    <a:cubicBezTo>
                      <a:pt x="412" y="207"/>
                      <a:pt x="412" y="207"/>
                      <a:pt x="412" y="207"/>
                    </a:cubicBezTo>
                    <a:cubicBezTo>
                      <a:pt x="409" y="229"/>
                      <a:pt x="408" y="259"/>
                      <a:pt x="392" y="276"/>
                    </a:cubicBezTo>
                    <a:cubicBezTo>
                      <a:pt x="373" y="298"/>
                      <a:pt x="352" y="239"/>
                      <a:pt x="348" y="218"/>
                    </a:cubicBezTo>
                    <a:close/>
                    <a:moveTo>
                      <a:pt x="416" y="239"/>
                    </a:moveTo>
                    <a:cubicBezTo>
                      <a:pt x="420" y="255"/>
                      <a:pt x="426" y="271"/>
                      <a:pt x="438" y="279"/>
                    </a:cubicBezTo>
                    <a:cubicBezTo>
                      <a:pt x="436" y="279"/>
                      <a:pt x="433" y="279"/>
                      <a:pt x="431" y="279"/>
                    </a:cubicBezTo>
                    <a:cubicBezTo>
                      <a:pt x="420" y="280"/>
                      <a:pt x="410" y="280"/>
                      <a:pt x="399" y="281"/>
                    </a:cubicBezTo>
                    <a:cubicBezTo>
                      <a:pt x="409" y="271"/>
                      <a:pt x="414" y="255"/>
                      <a:pt x="416" y="239"/>
                    </a:cubicBezTo>
                    <a:close/>
                    <a:moveTo>
                      <a:pt x="420" y="207"/>
                    </a:moveTo>
                    <a:cubicBezTo>
                      <a:pt x="420" y="207"/>
                      <a:pt x="420" y="206"/>
                      <a:pt x="420" y="206"/>
                    </a:cubicBezTo>
                    <a:cubicBezTo>
                      <a:pt x="429" y="205"/>
                      <a:pt x="437" y="205"/>
                      <a:pt x="446" y="204"/>
                    </a:cubicBezTo>
                    <a:cubicBezTo>
                      <a:pt x="446" y="204"/>
                      <a:pt x="446" y="204"/>
                      <a:pt x="446" y="204"/>
                    </a:cubicBezTo>
                    <a:cubicBezTo>
                      <a:pt x="446" y="204"/>
                      <a:pt x="446" y="204"/>
                      <a:pt x="446" y="204"/>
                    </a:cubicBezTo>
                    <a:cubicBezTo>
                      <a:pt x="441" y="207"/>
                      <a:pt x="436" y="213"/>
                      <a:pt x="433" y="216"/>
                    </a:cubicBezTo>
                    <a:cubicBezTo>
                      <a:pt x="429" y="220"/>
                      <a:pt x="435" y="225"/>
                      <a:pt x="439" y="222"/>
                    </a:cubicBezTo>
                    <a:cubicBezTo>
                      <a:pt x="442" y="219"/>
                      <a:pt x="445" y="216"/>
                      <a:pt x="448" y="213"/>
                    </a:cubicBezTo>
                    <a:cubicBezTo>
                      <a:pt x="448" y="213"/>
                      <a:pt x="448" y="213"/>
                      <a:pt x="448" y="213"/>
                    </a:cubicBezTo>
                    <a:cubicBezTo>
                      <a:pt x="450" y="219"/>
                      <a:pt x="450" y="225"/>
                      <a:pt x="450" y="231"/>
                    </a:cubicBezTo>
                    <a:cubicBezTo>
                      <a:pt x="446" y="235"/>
                      <a:pt x="442" y="240"/>
                      <a:pt x="438" y="244"/>
                    </a:cubicBezTo>
                    <a:cubicBezTo>
                      <a:pt x="435" y="248"/>
                      <a:pt x="440" y="254"/>
                      <a:pt x="444" y="250"/>
                    </a:cubicBezTo>
                    <a:cubicBezTo>
                      <a:pt x="446" y="247"/>
                      <a:pt x="448" y="245"/>
                      <a:pt x="451" y="243"/>
                    </a:cubicBezTo>
                    <a:cubicBezTo>
                      <a:pt x="451" y="249"/>
                      <a:pt x="451" y="256"/>
                      <a:pt x="451" y="262"/>
                    </a:cubicBezTo>
                    <a:cubicBezTo>
                      <a:pt x="451" y="267"/>
                      <a:pt x="459" y="267"/>
                      <a:pt x="459" y="262"/>
                    </a:cubicBezTo>
                    <a:cubicBezTo>
                      <a:pt x="459" y="254"/>
                      <a:pt x="459" y="246"/>
                      <a:pt x="458" y="238"/>
                    </a:cubicBezTo>
                    <a:cubicBezTo>
                      <a:pt x="460" y="240"/>
                      <a:pt x="462" y="243"/>
                      <a:pt x="464" y="245"/>
                    </a:cubicBezTo>
                    <a:cubicBezTo>
                      <a:pt x="466" y="250"/>
                      <a:pt x="473" y="245"/>
                      <a:pt x="470" y="241"/>
                    </a:cubicBezTo>
                    <a:cubicBezTo>
                      <a:pt x="468" y="236"/>
                      <a:pt x="463" y="232"/>
                      <a:pt x="459" y="228"/>
                    </a:cubicBezTo>
                    <a:cubicBezTo>
                      <a:pt x="459" y="228"/>
                      <a:pt x="458" y="228"/>
                      <a:pt x="458" y="228"/>
                    </a:cubicBezTo>
                    <a:cubicBezTo>
                      <a:pt x="458" y="224"/>
                      <a:pt x="458" y="220"/>
                      <a:pt x="457" y="216"/>
                    </a:cubicBezTo>
                    <a:cubicBezTo>
                      <a:pt x="460" y="218"/>
                      <a:pt x="464" y="221"/>
                      <a:pt x="468" y="223"/>
                    </a:cubicBezTo>
                    <a:cubicBezTo>
                      <a:pt x="473" y="226"/>
                      <a:pt x="477" y="219"/>
                      <a:pt x="472" y="217"/>
                    </a:cubicBezTo>
                    <a:cubicBezTo>
                      <a:pt x="468" y="214"/>
                      <a:pt x="463" y="211"/>
                      <a:pt x="459" y="208"/>
                    </a:cubicBezTo>
                    <a:cubicBezTo>
                      <a:pt x="458" y="207"/>
                      <a:pt x="456" y="205"/>
                      <a:pt x="454" y="204"/>
                    </a:cubicBezTo>
                    <a:cubicBezTo>
                      <a:pt x="454" y="204"/>
                      <a:pt x="454" y="204"/>
                      <a:pt x="454" y="203"/>
                    </a:cubicBezTo>
                    <a:cubicBezTo>
                      <a:pt x="458" y="203"/>
                      <a:pt x="461" y="203"/>
                      <a:pt x="465" y="203"/>
                    </a:cubicBezTo>
                    <a:cubicBezTo>
                      <a:pt x="469" y="202"/>
                      <a:pt x="473" y="202"/>
                      <a:pt x="477" y="201"/>
                    </a:cubicBezTo>
                    <a:cubicBezTo>
                      <a:pt x="477" y="210"/>
                      <a:pt x="477" y="223"/>
                      <a:pt x="478" y="235"/>
                    </a:cubicBezTo>
                    <a:cubicBezTo>
                      <a:pt x="476" y="252"/>
                      <a:pt x="468" y="269"/>
                      <a:pt x="455" y="277"/>
                    </a:cubicBezTo>
                    <a:cubicBezTo>
                      <a:pt x="455" y="277"/>
                      <a:pt x="454" y="277"/>
                      <a:pt x="454" y="277"/>
                    </a:cubicBezTo>
                    <a:cubicBezTo>
                      <a:pt x="426" y="271"/>
                      <a:pt x="421" y="231"/>
                      <a:pt x="420" y="207"/>
                    </a:cubicBezTo>
                    <a:close/>
                    <a:moveTo>
                      <a:pt x="482" y="253"/>
                    </a:moveTo>
                    <a:cubicBezTo>
                      <a:pt x="486" y="264"/>
                      <a:pt x="491" y="273"/>
                      <a:pt x="499" y="278"/>
                    </a:cubicBezTo>
                    <a:cubicBezTo>
                      <a:pt x="488" y="278"/>
                      <a:pt x="477" y="279"/>
                      <a:pt x="466" y="279"/>
                    </a:cubicBezTo>
                    <a:cubicBezTo>
                      <a:pt x="473" y="272"/>
                      <a:pt x="479" y="263"/>
                      <a:pt x="482" y="253"/>
                    </a:cubicBezTo>
                    <a:close/>
                    <a:moveTo>
                      <a:pt x="486" y="235"/>
                    </a:moveTo>
                    <a:cubicBezTo>
                      <a:pt x="488" y="223"/>
                      <a:pt x="488" y="211"/>
                      <a:pt x="485" y="200"/>
                    </a:cubicBezTo>
                    <a:cubicBezTo>
                      <a:pt x="492" y="199"/>
                      <a:pt x="499" y="198"/>
                      <a:pt x="505" y="198"/>
                    </a:cubicBezTo>
                    <a:cubicBezTo>
                      <a:pt x="505" y="198"/>
                      <a:pt x="505" y="199"/>
                      <a:pt x="506" y="200"/>
                    </a:cubicBezTo>
                    <a:cubicBezTo>
                      <a:pt x="503" y="204"/>
                      <a:pt x="500" y="208"/>
                      <a:pt x="496" y="211"/>
                    </a:cubicBezTo>
                    <a:cubicBezTo>
                      <a:pt x="493" y="215"/>
                      <a:pt x="498" y="221"/>
                      <a:pt x="502" y="217"/>
                    </a:cubicBezTo>
                    <a:cubicBezTo>
                      <a:pt x="504" y="215"/>
                      <a:pt x="505" y="213"/>
                      <a:pt x="507" y="211"/>
                    </a:cubicBezTo>
                    <a:cubicBezTo>
                      <a:pt x="508" y="216"/>
                      <a:pt x="508" y="221"/>
                      <a:pt x="509" y="226"/>
                    </a:cubicBezTo>
                    <a:cubicBezTo>
                      <a:pt x="506" y="229"/>
                      <a:pt x="503" y="232"/>
                      <a:pt x="501" y="235"/>
                    </a:cubicBezTo>
                    <a:cubicBezTo>
                      <a:pt x="499" y="239"/>
                      <a:pt x="503" y="242"/>
                      <a:pt x="507" y="241"/>
                    </a:cubicBezTo>
                    <a:cubicBezTo>
                      <a:pt x="507" y="240"/>
                      <a:pt x="508" y="240"/>
                      <a:pt x="508" y="240"/>
                    </a:cubicBezTo>
                    <a:cubicBezTo>
                      <a:pt x="508" y="240"/>
                      <a:pt x="508" y="240"/>
                      <a:pt x="508" y="240"/>
                    </a:cubicBezTo>
                    <a:cubicBezTo>
                      <a:pt x="507" y="241"/>
                      <a:pt x="509" y="239"/>
                      <a:pt x="509" y="238"/>
                    </a:cubicBezTo>
                    <a:cubicBezTo>
                      <a:pt x="509" y="238"/>
                      <a:pt x="510" y="238"/>
                      <a:pt x="510" y="237"/>
                    </a:cubicBezTo>
                    <a:cubicBezTo>
                      <a:pt x="511" y="244"/>
                      <a:pt x="511" y="251"/>
                      <a:pt x="512" y="258"/>
                    </a:cubicBezTo>
                    <a:cubicBezTo>
                      <a:pt x="513" y="263"/>
                      <a:pt x="521" y="261"/>
                      <a:pt x="520" y="256"/>
                    </a:cubicBezTo>
                    <a:cubicBezTo>
                      <a:pt x="519" y="249"/>
                      <a:pt x="518" y="241"/>
                      <a:pt x="517" y="234"/>
                    </a:cubicBezTo>
                    <a:cubicBezTo>
                      <a:pt x="518" y="234"/>
                      <a:pt x="518" y="235"/>
                      <a:pt x="518" y="235"/>
                    </a:cubicBezTo>
                    <a:cubicBezTo>
                      <a:pt x="520" y="240"/>
                      <a:pt x="528" y="238"/>
                      <a:pt x="526" y="233"/>
                    </a:cubicBezTo>
                    <a:cubicBezTo>
                      <a:pt x="524" y="229"/>
                      <a:pt x="521" y="225"/>
                      <a:pt x="518" y="222"/>
                    </a:cubicBezTo>
                    <a:cubicBezTo>
                      <a:pt x="517" y="222"/>
                      <a:pt x="517" y="221"/>
                      <a:pt x="516" y="221"/>
                    </a:cubicBezTo>
                    <a:cubicBezTo>
                      <a:pt x="516" y="215"/>
                      <a:pt x="515" y="209"/>
                      <a:pt x="514" y="203"/>
                    </a:cubicBezTo>
                    <a:cubicBezTo>
                      <a:pt x="517" y="205"/>
                      <a:pt x="519" y="207"/>
                      <a:pt x="521" y="210"/>
                    </a:cubicBezTo>
                    <a:cubicBezTo>
                      <a:pt x="523" y="215"/>
                      <a:pt x="530" y="211"/>
                      <a:pt x="527" y="206"/>
                    </a:cubicBezTo>
                    <a:cubicBezTo>
                      <a:pt x="526" y="202"/>
                      <a:pt x="523" y="199"/>
                      <a:pt x="519" y="196"/>
                    </a:cubicBezTo>
                    <a:cubicBezTo>
                      <a:pt x="524" y="196"/>
                      <a:pt x="529" y="196"/>
                      <a:pt x="534" y="196"/>
                    </a:cubicBezTo>
                    <a:cubicBezTo>
                      <a:pt x="534" y="196"/>
                      <a:pt x="534" y="196"/>
                      <a:pt x="534" y="196"/>
                    </a:cubicBezTo>
                    <a:cubicBezTo>
                      <a:pt x="534" y="209"/>
                      <a:pt x="531" y="295"/>
                      <a:pt x="501" y="270"/>
                    </a:cubicBezTo>
                    <a:cubicBezTo>
                      <a:pt x="493" y="263"/>
                      <a:pt x="488" y="249"/>
                      <a:pt x="486" y="235"/>
                    </a:cubicBezTo>
                    <a:close/>
                    <a:moveTo>
                      <a:pt x="541" y="229"/>
                    </a:moveTo>
                    <a:cubicBezTo>
                      <a:pt x="546" y="247"/>
                      <a:pt x="555" y="263"/>
                      <a:pt x="570" y="275"/>
                    </a:cubicBezTo>
                    <a:cubicBezTo>
                      <a:pt x="562" y="276"/>
                      <a:pt x="555" y="276"/>
                      <a:pt x="548" y="276"/>
                    </a:cubicBezTo>
                    <a:cubicBezTo>
                      <a:pt x="540" y="277"/>
                      <a:pt x="532" y="277"/>
                      <a:pt x="525" y="277"/>
                    </a:cubicBezTo>
                    <a:cubicBezTo>
                      <a:pt x="535" y="268"/>
                      <a:pt x="539" y="248"/>
                      <a:pt x="541" y="229"/>
                    </a:cubicBezTo>
                    <a:close/>
                    <a:moveTo>
                      <a:pt x="213" y="122"/>
                    </a:moveTo>
                    <a:cubicBezTo>
                      <a:pt x="213" y="122"/>
                      <a:pt x="212" y="122"/>
                      <a:pt x="212" y="122"/>
                    </a:cubicBezTo>
                    <a:cubicBezTo>
                      <a:pt x="181" y="119"/>
                      <a:pt x="165" y="88"/>
                      <a:pt x="149" y="65"/>
                    </a:cubicBezTo>
                    <a:cubicBezTo>
                      <a:pt x="213" y="34"/>
                      <a:pt x="288" y="31"/>
                      <a:pt x="358" y="26"/>
                    </a:cubicBezTo>
                    <a:cubicBezTo>
                      <a:pt x="443" y="20"/>
                      <a:pt x="528" y="9"/>
                      <a:pt x="613" y="19"/>
                    </a:cubicBezTo>
                    <a:cubicBezTo>
                      <a:pt x="607" y="51"/>
                      <a:pt x="582" y="73"/>
                      <a:pt x="554" y="88"/>
                    </a:cubicBezTo>
                    <a:cubicBezTo>
                      <a:pt x="440" y="76"/>
                      <a:pt x="330" y="117"/>
                      <a:pt x="217" y="122"/>
                    </a:cubicBezTo>
                    <a:cubicBezTo>
                      <a:pt x="216" y="121"/>
                      <a:pt x="214" y="121"/>
                      <a:pt x="213" y="122"/>
                    </a:cubicBezTo>
                    <a:close/>
                    <a:moveTo>
                      <a:pt x="220" y="130"/>
                    </a:moveTo>
                    <a:cubicBezTo>
                      <a:pt x="226" y="129"/>
                      <a:pt x="233" y="129"/>
                      <a:pt x="239" y="128"/>
                    </a:cubicBezTo>
                    <a:cubicBezTo>
                      <a:pt x="241" y="144"/>
                      <a:pt x="243" y="160"/>
                      <a:pt x="246" y="175"/>
                    </a:cubicBezTo>
                    <a:cubicBezTo>
                      <a:pt x="240" y="167"/>
                      <a:pt x="234" y="160"/>
                      <a:pt x="227" y="153"/>
                    </a:cubicBezTo>
                    <a:cubicBezTo>
                      <a:pt x="227" y="153"/>
                      <a:pt x="227" y="153"/>
                      <a:pt x="227" y="153"/>
                    </a:cubicBezTo>
                    <a:cubicBezTo>
                      <a:pt x="224" y="145"/>
                      <a:pt x="222" y="138"/>
                      <a:pt x="220" y="130"/>
                    </a:cubicBezTo>
                    <a:close/>
                    <a:moveTo>
                      <a:pt x="22" y="290"/>
                    </a:moveTo>
                    <a:cubicBezTo>
                      <a:pt x="9" y="252"/>
                      <a:pt x="5" y="212"/>
                      <a:pt x="24" y="175"/>
                    </a:cubicBezTo>
                    <a:cubicBezTo>
                      <a:pt x="42" y="140"/>
                      <a:pt x="85" y="117"/>
                      <a:pt x="123" y="117"/>
                    </a:cubicBezTo>
                    <a:cubicBezTo>
                      <a:pt x="168" y="116"/>
                      <a:pt x="193" y="152"/>
                      <a:pt x="226" y="176"/>
                    </a:cubicBezTo>
                    <a:cubicBezTo>
                      <a:pt x="229" y="185"/>
                      <a:pt x="232" y="195"/>
                      <a:pt x="234" y="205"/>
                    </a:cubicBezTo>
                    <a:cubicBezTo>
                      <a:pt x="240" y="234"/>
                      <a:pt x="238" y="266"/>
                      <a:pt x="232" y="295"/>
                    </a:cubicBezTo>
                    <a:cubicBezTo>
                      <a:pt x="232" y="295"/>
                      <a:pt x="232" y="296"/>
                      <a:pt x="232" y="296"/>
                    </a:cubicBezTo>
                    <a:cubicBezTo>
                      <a:pt x="230" y="297"/>
                      <a:pt x="229" y="297"/>
                      <a:pt x="227" y="297"/>
                    </a:cubicBezTo>
                    <a:cubicBezTo>
                      <a:pt x="227" y="271"/>
                      <a:pt x="229" y="244"/>
                      <a:pt x="218" y="220"/>
                    </a:cubicBezTo>
                    <a:cubicBezTo>
                      <a:pt x="210" y="200"/>
                      <a:pt x="197" y="183"/>
                      <a:pt x="182" y="167"/>
                    </a:cubicBezTo>
                    <a:cubicBezTo>
                      <a:pt x="155" y="138"/>
                      <a:pt x="115" y="128"/>
                      <a:pt x="84" y="157"/>
                    </a:cubicBezTo>
                    <a:cubicBezTo>
                      <a:pt x="53" y="184"/>
                      <a:pt x="42" y="238"/>
                      <a:pt x="46" y="278"/>
                    </a:cubicBezTo>
                    <a:cubicBezTo>
                      <a:pt x="49" y="300"/>
                      <a:pt x="57" y="341"/>
                      <a:pt x="81" y="350"/>
                    </a:cubicBezTo>
                    <a:cubicBezTo>
                      <a:pt x="80" y="352"/>
                      <a:pt x="78" y="353"/>
                      <a:pt x="76" y="354"/>
                    </a:cubicBezTo>
                    <a:cubicBezTo>
                      <a:pt x="66" y="363"/>
                      <a:pt x="56" y="373"/>
                      <a:pt x="48" y="385"/>
                    </a:cubicBezTo>
                    <a:cubicBezTo>
                      <a:pt x="48" y="352"/>
                      <a:pt x="33" y="320"/>
                      <a:pt x="22" y="290"/>
                    </a:cubicBezTo>
                    <a:close/>
                    <a:moveTo>
                      <a:pt x="219" y="298"/>
                    </a:moveTo>
                    <a:cubicBezTo>
                      <a:pt x="174" y="306"/>
                      <a:pt x="127" y="317"/>
                      <a:pt x="90" y="344"/>
                    </a:cubicBezTo>
                    <a:cubicBezTo>
                      <a:pt x="62" y="342"/>
                      <a:pt x="54" y="287"/>
                      <a:pt x="54" y="266"/>
                    </a:cubicBezTo>
                    <a:cubicBezTo>
                      <a:pt x="53" y="230"/>
                      <a:pt x="64" y="189"/>
                      <a:pt x="89" y="162"/>
                    </a:cubicBezTo>
                    <a:cubicBezTo>
                      <a:pt x="122" y="128"/>
                      <a:pt x="163" y="156"/>
                      <a:pt x="187" y="184"/>
                    </a:cubicBezTo>
                    <a:cubicBezTo>
                      <a:pt x="198" y="197"/>
                      <a:pt x="206" y="212"/>
                      <a:pt x="213" y="227"/>
                    </a:cubicBezTo>
                    <a:cubicBezTo>
                      <a:pt x="222" y="249"/>
                      <a:pt x="219" y="275"/>
                      <a:pt x="219" y="298"/>
                    </a:cubicBezTo>
                    <a:close/>
                    <a:moveTo>
                      <a:pt x="288" y="973"/>
                    </a:moveTo>
                    <a:cubicBezTo>
                      <a:pt x="280" y="966"/>
                      <a:pt x="272" y="958"/>
                      <a:pt x="264" y="950"/>
                    </a:cubicBezTo>
                    <a:cubicBezTo>
                      <a:pt x="273" y="951"/>
                      <a:pt x="282" y="952"/>
                      <a:pt x="291" y="953"/>
                    </a:cubicBezTo>
                    <a:cubicBezTo>
                      <a:pt x="291" y="954"/>
                      <a:pt x="291" y="955"/>
                      <a:pt x="292" y="956"/>
                    </a:cubicBezTo>
                    <a:cubicBezTo>
                      <a:pt x="303" y="974"/>
                      <a:pt x="320" y="986"/>
                      <a:pt x="336" y="1000"/>
                    </a:cubicBezTo>
                    <a:cubicBezTo>
                      <a:pt x="351" y="1015"/>
                      <a:pt x="366" y="1029"/>
                      <a:pt x="383" y="1042"/>
                    </a:cubicBezTo>
                    <a:cubicBezTo>
                      <a:pt x="378" y="1041"/>
                      <a:pt x="374" y="1040"/>
                      <a:pt x="370" y="1039"/>
                    </a:cubicBezTo>
                    <a:cubicBezTo>
                      <a:pt x="370" y="1039"/>
                      <a:pt x="370" y="1039"/>
                      <a:pt x="370" y="1039"/>
                    </a:cubicBezTo>
                    <a:cubicBezTo>
                      <a:pt x="346" y="1013"/>
                      <a:pt x="315" y="996"/>
                      <a:pt x="288" y="973"/>
                    </a:cubicBezTo>
                    <a:close/>
                    <a:moveTo>
                      <a:pt x="385" y="961"/>
                    </a:moveTo>
                    <a:cubicBezTo>
                      <a:pt x="401" y="988"/>
                      <a:pt x="405" y="1020"/>
                      <a:pt x="424" y="1045"/>
                    </a:cubicBezTo>
                    <a:cubicBezTo>
                      <a:pt x="422" y="1045"/>
                      <a:pt x="419" y="1046"/>
                      <a:pt x="417" y="1045"/>
                    </a:cubicBezTo>
                    <a:cubicBezTo>
                      <a:pt x="389" y="1020"/>
                      <a:pt x="371" y="987"/>
                      <a:pt x="348" y="958"/>
                    </a:cubicBezTo>
                    <a:cubicBezTo>
                      <a:pt x="348" y="958"/>
                      <a:pt x="349" y="958"/>
                      <a:pt x="350" y="958"/>
                    </a:cubicBezTo>
                    <a:cubicBezTo>
                      <a:pt x="361" y="958"/>
                      <a:pt x="373" y="958"/>
                      <a:pt x="384" y="958"/>
                    </a:cubicBezTo>
                    <a:cubicBezTo>
                      <a:pt x="384" y="959"/>
                      <a:pt x="384" y="960"/>
                      <a:pt x="385" y="961"/>
                    </a:cubicBezTo>
                    <a:close/>
                    <a:moveTo>
                      <a:pt x="462" y="1042"/>
                    </a:moveTo>
                    <a:cubicBezTo>
                      <a:pt x="462" y="1043"/>
                      <a:pt x="462" y="1043"/>
                      <a:pt x="462" y="1044"/>
                    </a:cubicBezTo>
                    <a:cubicBezTo>
                      <a:pt x="458" y="1044"/>
                      <a:pt x="455" y="1044"/>
                      <a:pt x="451" y="1044"/>
                    </a:cubicBezTo>
                    <a:cubicBezTo>
                      <a:pt x="443" y="1016"/>
                      <a:pt x="436" y="986"/>
                      <a:pt x="432" y="957"/>
                    </a:cubicBezTo>
                    <a:cubicBezTo>
                      <a:pt x="438" y="956"/>
                      <a:pt x="444" y="956"/>
                      <a:pt x="450" y="956"/>
                    </a:cubicBezTo>
                    <a:cubicBezTo>
                      <a:pt x="454" y="956"/>
                      <a:pt x="457" y="955"/>
                      <a:pt x="460" y="955"/>
                    </a:cubicBezTo>
                    <a:cubicBezTo>
                      <a:pt x="460" y="955"/>
                      <a:pt x="460" y="955"/>
                      <a:pt x="460" y="955"/>
                    </a:cubicBezTo>
                    <a:cubicBezTo>
                      <a:pt x="460" y="984"/>
                      <a:pt x="462" y="1013"/>
                      <a:pt x="462" y="1042"/>
                    </a:cubicBezTo>
                    <a:close/>
                    <a:moveTo>
                      <a:pt x="443" y="1045"/>
                    </a:moveTo>
                    <a:cubicBezTo>
                      <a:pt x="439" y="1045"/>
                      <a:pt x="436" y="1045"/>
                      <a:pt x="433" y="1045"/>
                    </a:cubicBezTo>
                    <a:cubicBezTo>
                      <a:pt x="433" y="1044"/>
                      <a:pt x="433" y="1043"/>
                      <a:pt x="432" y="1042"/>
                    </a:cubicBezTo>
                    <a:cubicBezTo>
                      <a:pt x="411" y="1018"/>
                      <a:pt x="409" y="985"/>
                      <a:pt x="392" y="958"/>
                    </a:cubicBezTo>
                    <a:cubicBezTo>
                      <a:pt x="403" y="958"/>
                      <a:pt x="413" y="958"/>
                      <a:pt x="424" y="957"/>
                    </a:cubicBezTo>
                    <a:cubicBezTo>
                      <a:pt x="428" y="987"/>
                      <a:pt x="435" y="1016"/>
                      <a:pt x="443" y="1045"/>
                    </a:cubicBezTo>
                    <a:close/>
                    <a:moveTo>
                      <a:pt x="405" y="1045"/>
                    </a:moveTo>
                    <a:cubicBezTo>
                      <a:pt x="402" y="1045"/>
                      <a:pt x="399" y="1045"/>
                      <a:pt x="396" y="1044"/>
                    </a:cubicBezTo>
                    <a:cubicBezTo>
                      <a:pt x="396" y="1043"/>
                      <a:pt x="395" y="1041"/>
                      <a:pt x="394" y="1041"/>
                    </a:cubicBezTo>
                    <a:cubicBezTo>
                      <a:pt x="375" y="1027"/>
                      <a:pt x="358" y="1011"/>
                      <a:pt x="341" y="995"/>
                    </a:cubicBezTo>
                    <a:cubicBezTo>
                      <a:pt x="328" y="981"/>
                      <a:pt x="310" y="970"/>
                      <a:pt x="300" y="954"/>
                    </a:cubicBezTo>
                    <a:cubicBezTo>
                      <a:pt x="312" y="955"/>
                      <a:pt x="324" y="957"/>
                      <a:pt x="337" y="958"/>
                    </a:cubicBezTo>
                    <a:cubicBezTo>
                      <a:pt x="361" y="985"/>
                      <a:pt x="379" y="1019"/>
                      <a:pt x="405" y="1045"/>
                    </a:cubicBezTo>
                    <a:close/>
                    <a:moveTo>
                      <a:pt x="640" y="1038"/>
                    </a:moveTo>
                    <a:cubicBezTo>
                      <a:pt x="655" y="1038"/>
                      <a:pt x="700" y="1042"/>
                      <a:pt x="700" y="1065"/>
                    </a:cubicBezTo>
                    <a:cubicBezTo>
                      <a:pt x="701" y="1087"/>
                      <a:pt x="642" y="1101"/>
                      <a:pt x="626" y="1105"/>
                    </a:cubicBezTo>
                    <a:cubicBezTo>
                      <a:pt x="585" y="1117"/>
                      <a:pt x="541" y="1125"/>
                      <a:pt x="499" y="1132"/>
                    </a:cubicBezTo>
                    <a:cubicBezTo>
                      <a:pt x="466" y="1138"/>
                      <a:pt x="433" y="1143"/>
                      <a:pt x="399" y="1146"/>
                    </a:cubicBezTo>
                    <a:cubicBezTo>
                      <a:pt x="371" y="1148"/>
                      <a:pt x="341" y="1149"/>
                      <a:pt x="313" y="1141"/>
                    </a:cubicBezTo>
                    <a:cubicBezTo>
                      <a:pt x="280" y="1131"/>
                      <a:pt x="283" y="1097"/>
                      <a:pt x="313" y="1084"/>
                    </a:cubicBezTo>
                    <a:cubicBezTo>
                      <a:pt x="334" y="1076"/>
                      <a:pt x="365" y="1073"/>
                      <a:pt x="374" y="1048"/>
                    </a:cubicBezTo>
                    <a:cubicBezTo>
                      <a:pt x="409" y="1057"/>
                      <a:pt x="445" y="1053"/>
                      <a:pt x="481" y="1050"/>
                    </a:cubicBezTo>
                    <a:cubicBezTo>
                      <a:pt x="513" y="1048"/>
                      <a:pt x="546" y="1045"/>
                      <a:pt x="573" y="1026"/>
                    </a:cubicBezTo>
                    <a:cubicBezTo>
                      <a:pt x="595" y="1037"/>
                      <a:pt x="616" y="1037"/>
                      <a:pt x="640" y="1038"/>
                    </a:cubicBezTo>
                    <a:close/>
                    <a:moveTo>
                      <a:pt x="506" y="950"/>
                    </a:moveTo>
                    <a:cubicBezTo>
                      <a:pt x="517" y="948"/>
                      <a:pt x="528" y="946"/>
                      <a:pt x="539" y="944"/>
                    </a:cubicBezTo>
                    <a:cubicBezTo>
                      <a:pt x="534" y="975"/>
                      <a:pt x="526" y="1006"/>
                      <a:pt x="514" y="1035"/>
                    </a:cubicBezTo>
                    <a:cubicBezTo>
                      <a:pt x="513" y="1037"/>
                      <a:pt x="513" y="1038"/>
                      <a:pt x="514" y="1039"/>
                    </a:cubicBezTo>
                    <a:cubicBezTo>
                      <a:pt x="507" y="1040"/>
                      <a:pt x="501" y="1041"/>
                      <a:pt x="494" y="1041"/>
                    </a:cubicBezTo>
                    <a:cubicBezTo>
                      <a:pt x="505" y="1013"/>
                      <a:pt x="510" y="980"/>
                      <a:pt x="506" y="950"/>
                    </a:cubicBezTo>
                    <a:close/>
                    <a:moveTo>
                      <a:pt x="547" y="943"/>
                    </a:moveTo>
                    <a:cubicBezTo>
                      <a:pt x="560" y="940"/>
                      <a:pt x="572" y="938"/>
                      <a:pt x="585" y="935"/>
                    </a:cubicBezTo>
                    <a:cubicBezTo>
                      <a:pt x="565" y="963"/>
                      <a:pt x="553" y="998"/>
                      <a:pt x="542" y="1030"/>
                    </a:cubicBezTo>
                    <a:cubicBezTo>
                      <a:pt x="542" y="1031"/>
                      <a:pt x="542" y="1032"/>
                      <a:pt x="542" y="1032"/>
                    </a:cubicBezTo>
                    <a:cubicBezTo>
                      <a:pt x="535" y="1035"/>
                      <a:pt x="528" y="1037"/>
                      <a:pt x="521" y="1038"/>
                    </a:cubicBezTo>
                    <a:cubicBezTo>
                      <a:pt x="534" y="1008"/>
                      <a:pt x="541" y="977"/>
                      <a:pt x="547" y="945"/>
                    </a:cubicBezTo>
                    <a:cubicBezTo>
                      <a:pt x="547" y="944"/>
                      <a:pt x="547" y="943"/>
                      <a:pt x="547" y="943"/>
                    </a:cubicBezTo>
                    <a:close/>
                    <a:moveTo>
                      <a:pt x="485" y="1042"/>
                    </a:moveTo>
                    <a:cubicBezTo>
                      <a:pt x="485" y="1042"/>
                      <a:pt x="485" y="1042"/>
                      <a:pt x="485" y="1042"/>
                    </a:cubicBezTo>
                    <a:cubicBezTo>
                      <a:pt x="482" y="1042"/>
                      <a:pt x="478" y="1043"/>
                      <a:pt x="475" y="1043"/>
                    </a:cubicBezTo>
                    <a:cubicBezTo>
                      <a:pt x="473" y="1043"/>
                      <a:pt x="471" y="1043"/>
                      <a:pt x="470" y="1043"/>
                    </a:cubicBezTo>
                    <a:cubicBezTo>
                      <a:pt x="470" y="1043"/>
                      <a:pt x="470" y="1042"/>
                      <a:pt x="470" y="1042"/>
                    </a:cubicBezTo>
                    <a:cubicBezTo>
                      <a:pt x="470" y="1013"/>
                      <a:pt x="468" y="984"/>
                      <a:pt x="468" y="955"/>
                    </a:cubicBezTo>
                    <a:cubicBezTo>
                      <a:pt x="468" y="955"/>
                      <a:pt x="468" y="955"/>
                      <a:pt x="468" y="954"/>
                    </a:cubicBezTo>
                    <a:cubicBezTo>
                      <a:pt x="478" y="953"/>
                      <a:pt x="488" y="952"/>
                      <a:pt x="498" y="951"/>
                    </a:cubicBezTo>
                    <a:cubicBezTo>
                      <a:pt x="503" y="981"/>
                      <a:pt x="496" y="1014"/>
                      <a:pt x="485" y="1042"/>
                    </a:cubicBezTo>
                    <a:close/>
                    <a:moveTo>
                      <a:pt x="568" y="1017"/>
                    </a:moveTo>
                    <a:cubicBezTo>
                      <a:pt x="568" y="1018"/>
                      <a:pt x="568" y="1019"/>
                      <a:pt x="568" y="1020"/>
                    </a:cubicBezTo>
                    <a:cubicBezTo>
                      <a:pt x="563" y="1023"/>
                      <a:pt x="557" y="1027"/>
                      <a:pt x="551" y="1029"/>
                    </a:cubicBezTo>
                    <a:cubicBezTo>
                      <a:pt x="562" y="996"/>
                      <a:pt x="574" y="960"/>
                      <a:pt x="597" y="933"/>
                    </a:cubicBezTo>
                    <a:cubicBezTo>
                      <a:pt x="597" y="933"/>
                      <a:pt x="597" y="932"/>
                      <a:pt x="597" y="932"/>
                    </a:cubicBezTo>
                    <a:cubicBezTo>
                      <a:pt x="609" y="929"/>
                      <a:pt x="620" y="927"/>
                      <a:pt x="631" y="924"/>
                    </a:cubicBezTo>
                    <a:cubicBezTo>
                      <a:pt x="607" y="952"/>
                      <a:pt x="581" y="981"/>
                      <a:pt x="568" y="1017"/>
                    </a:cubicBezTo>
                    <a:close/>
                    <a:moveTo>
                      <a:pt x="641" y="913"/>
                    </a:moveTo>
                    <a:cubicBezTo>
                      <a:pt x="578" y="929"/>
                      <a:pt x="515" y="943"/>
                      <a:pt x="450" y="948"/>
                    </a:cubicBezTo>
                    <a:cubicBezTo>
                      <a:pt x="417" y="950"/>
                      <a:pt x="383" y="951"/>
                      <a:pt x="350" y="950"/>
                    </a:cubicBezTo>
                    <a:cubicBezTo>
                      <a:pt x="347" y="950"/>
                      <a:pt x="343" y="950"/>
                      <a:pt x="340" y="950"/>
                    </a:cubicBezTo>
                    <a:cubicBezTo>
                      <a:pt x="339" y="949"/>
                      <a:pt x="337" y="949"/>
                      <a:pt x="336" y="950"/>
                    </a:cubicBezTo>
                    <a:cubicBezTo>
                      <a:pt x="310" y="948"/>
                      <a:pt x="284" y="943"/>
                      <a:pt x="257" y="942"/>
                    </a:cubicBezTo>
                    <a:cubicBezTo>
                      <a:pt x="257" y="942"/>
                      <a:pt x="257" y="942"/>
                      <a:pt x="256" y="942"/>
                    </a:cubicBezTo>
                    <a:cubicBezTo>
                      <a:pt x="251" y="937"/>
                      <a:pt x="246" y="931"/>
                      <a:pt x="242" y="925"/>
                    </a:cubicBezTo>
                    <a:cubicBezTo>
                      <a:pt x="247" y="923"/>
                      <a:pt x="257" y="919"/>
                      <a:pt x="260" y="925"/>
                    </a:cubicBezTo>
                    <a:cubicBezTo>
                      <a:pt x="262" y="928"/>
                      <a:pt x="263" y="932"/>
                      <a:pt x="266" y="934"/>
                    </a:cubicBezTo>
                    <a:cubicBezTo>
                      <a:pt x="274" y="940"/>
                      <a:pt x="281" y="937"/>
                      <a:pt x="289" y="932"/>
                    </a:cubicBezTo>
                    <a:cubicBezTo>
                      <a:pt x="291" y="931"/>
                      <a:pt x="291" y="928"/>
                      <a:pt x="290" y="926"/>
                    </a:cubicBezTo>
                    <a:cubicBezTo>
                      <a:pt x="289" y="925"/>
                      <a:pt x="288" y="924"/>
                      <a:pt x="288" y="923"/>
                    </a:cubicBezTo>
                    <a:cubicBezTo>
                      <a:pt x="302" y="925"/>
                      <a:pt x="313" y="936"/>
                      <a:pt x="329" y="934"/>
                    </a:cubicBezTo>
                    <a:cubicBezTo>
                      <a:pt x="332" y="933"/>
                      <a:pt x="332" y="930"/>
                      <a:pt x="331" y="928"/>
                    </a:cubicBezTo>
                    <a:cubicBezTo>
                      <a:pt x="330" y="925"/>
                      <a:pt x="329" y="923"/>
                      <a:pt x="328" y="920"/>
                    </a:cubicBezTo>
                    <a:cubicBezTo>
                      <a:pt x="335" y="920"/>
                      <a:pt x="341" y="919"/>
                      <a:pt x="347" y="918"/>
                    </a:cubicBezTo>
                    <a:cubicBezTo>
                      <a:pt x="348" y="921"/>
                      <a:pt x="349" y="925"/>
                      <a:pt x="349" y="929"/>
                    </a:cubicBezTo>
                    <a:cubicBezTo>
                      <a:pt x="349" y="932"/>
                      <a:pt x="352" y="933"/>
                      <a:pt x="354" y="933"/>
                    </a:cubicBezTo>
                    <a:cubicBezTo>
                      <a:pt x="354" y="933"/>
                      <a:pt x="355" y="933"/>
                      <a:pt x="355" y="933"/>
                    </a:cubicBezTo>
                    <a:cubicBezTo>
                      <a:pt x="360" y="933"/>
                      <a:pt x="365" y="933"/>
                      <a:pt x="370" y="932"/>
                    </a:cubicBezTo>
                    <a:cubicBezTo>
                      <a:pt x="372" y="932"/>
                      <a:pt x="374" y="930"/>
                      <a:pt x="374" y="928"/>
                    </a:cubicBezTo>
                    <a:cubicBezTo>
                      <a:pt x="374" y="925"/>
                      <a:pt x="374" y="921"/>
                      <a:pt x="374" y="918"/>
                    </a:cubicBezTo>
                    <a:cubicBezTo>
                      <a:pt x="387" y="918"/>
                      <a:pt x="387" y="918"/>
                      <a:pt x="387" y="918"/>
                    </a:cubicBezTo>
                    <a:cubicBezTo>
                      <a:pt x="388" y="922"/>
                      <a:pt x="389" y="925"/>
                      <a:pt x="389" y="929"/>
                    </a:cubicBezTo>
                    <a:cubicBezTo>
                      <a:pt x="389" y="932"/>
                      <a:pt x="391" y="933"/>
                      <a:pt x="394" y="933"/>
                    </a:cubicBezTo>
                    <a:cubicBezTo>
                      <a:pt x="415" y="930"/>
                      <a:pt x="415" y="930"/>
                      <a:pt x="415" y="930"/>
                    </a:cubicBezTo>
                    <a:cubicBezTo>
                      <a:pt x="417" y="930"/>
                      <a:pt x="418" y="928"/>
                      <a:pt x="418" y="926"/>
                    </a:cubicBezTo>
                    <a:cubicBezTo>
                      <a:pt x="418" y="922"/>
                      <a:pt x="418" y="918"/>
                      <a:pt x="417" y="914"/>
                    </a:cubicBezTo>
                    <a:cubicBezTo>
                      <a:pt x="423" y="913"/>
                      <a:pt x="428" y="913"/>
                      <a:pt x="433" y="912"/>
                    </a:cubicBezTo>
                    <a:cubicBezTo>
                      <a:pt x="433" y="916"/>
                      <a:pt x="434" y="920"/>
                      <a:pt x="434" y="924"/>
                    </a:cubicBezTo>
                    <a:cubicBezTo>
                      <a:pt x="434" y="926"/>
                      <a:pt x="436" y="928"/>
                      <a:pt x="438" y="928"/>
                    </a:cubicBezTo>
                    <a:cubicBezTo>
                      <a:pt x="445" y="928"/>
                      <a:pt x="451" y="927"/>
                      <a:pt x="458" y="926"/>
                    </a:cubicBezTo>
                    <a:cubicBezTo>
                      <a:pt x="460" y="926"/>
                      <a:pt x="461" y="924"/>
                      <a:pt x="461" y="922"/>
                    </a:cubicBezTo>
                    <a:cubicBezTo>
                      <a:pt x="461" y="918"/>
                      <a:pt x="461" y="915"/>
                      <a:pt x="461" y="911"/>
                    </a:cubicBezTo>
                    <a:cubicBezTo>
                      <a:pt x="466" y="910"/>
                      <a:pt x="471" y="910"/>
                      <a:pt x="476" y="909"/>
                    </a:cubicBezTo>
                    <a:cubicBezTo>
                      <a:pt x="477" y="912"/>
                      <a:pt x="478" y="916"/>
                      <a:pt x="478" y="919"/>
                    </a:cubicBezTo>
                    <a:cubicBezTo>
                      <a:pt x="478" y="923"/>
                      <a:pt x="483" y="924"/>
                      <a:pt x="485" y="922"/>
                    </a:cubicBezTo>
                    <a:cubicBezTo>
                      <a:pt x="491" y="922"/>
                      <a:pt x="496" y="922"/>
                      <a:pt x="502" y="922"/>
                    </a:cubicBezTo>
                    <a:cubicBezTo>
                      <a:pt x="504" y="922"/>
                      <a:pt x="506" y="920"/>
                      <a:pt x="506" y="918"/>
                    </a:cubicBezTo>
                    <a:cubicBezTo>
                      <a:pt x="506" y="915"/>
                      <a:pt x="506" y="912"/>
                      <a:pt x="506" y="908"/>
                    </a:cubicBezTo>
                    <a:cubicBezTo>
                      <a:pt x="515" y="907"/>
                      <a:pt x="529" y="904"/>
                      <a:pt x="530" y="915"/>
                    </a:cubicBezTo>
                    <a:cubicBezTo>
                      <a:pt x="530" y="917"/>
                      <a:pt x="532" y="919"/>
                      <a:pt x="534" y="919"/>
                    </a:cubicBezTo>
                    <a:cubicBezTo>
                      <a:pt x="541" y="919"/>
                      <a:pt x="547" y="918"/>
                      <a:pt x="553" y="916"/>
                    </a:cubicBezTo>
                    <a:cubicBezTo>
                      <a:pt x="555" y="915"/>
                      <a:pt x="556" y="914"/>
                      <a:pt x="556" y="912"/>
                    </a:cubicBezTo>
                    <a:cubicBezTo>
                      <a:pt x="556" y="909"/>
                      <a:pt x="556" y="906"/>
                      <a:pt x="556" y="902"/>
                    </a:cubicBezTo>
                    <a:cubicBezTo>
                      <a:pt x="562" y="902"/>
                      <a:pt x="567" y="901"/>
                      <a:pt x="572" y="900"/>
                    </a:cubicBezTo>
                    <a:cubicBezTo>
                      <a:pt x="573" y="904"/>
                      <a:pt x="574" y="908"/>
                      <a:pt x="575" y="912"/>
                    </a:cubicBezTo>
                    <a:cubicBezTo>
                      <a:pt x="575" y="914"/>
                      <a:pt x="578" y="916"/>
                      <a:pt x="580" y="915"/>
                    </a:cubicBezTo>
                    <a:cubicBezTo>
                      <a:pt x="587" y="912"/>
                      <a:pt x="593" y="910"/>
                      <a:pt x="601" y="910"/>
                    </a:cubicBezTo>
                    <a:cubicBezTo>
                      <a:pt x="603" y="910"/>
                      <a:pt x="605" y="908"/>
                      <a:pt x="605" y="906"/>
                    </a:cubicBezTo>
                    <a:cubicBezTo>
                      <a:pt x="605" y="902"/>
                      <a:pt x="605" y="898"/>
                      <a:pt x="605" y="894"/>
                    </a:cubicBezTo>
                    <a:cubicBezTo>
                      <a:pt x="613" y="893"/>
                      <a:pt x="621" y="893"/>
                      <a:pt x="621" y="905"/>
                    </a:cubicBezTo>
                    <a:cubicBezTo>
                      <a:pt x="621" y="907"/>
                      <a:pt x="623" y="909"/>
                      <a:pt x="625" y="909"/>
                    </a:cubicBezTo>
                    <a:cubicBezTo>
                      <a:pt x="631" y="908"/>
                      <a:pt x="637" y="907"/>
                      <a:pt x="643" y="905"/>
                    </a:cubicBezTo>
                    <a:cubicBezTo>
                      <a:pt x="645" y="904"/>
                      <a:pt x="646" y="903"/>
                      <a:pt x="646" y="901"/>
                    </a:cubicBezTo>
                    <a:cubicBezTo>
                      <a:pt x="646" y="896"/>
                      <a:pt x="645" y="891"/>
                      <a:pt x="645" y="886"/>
                    </a:cubicBezTo>
                    <a:cubicBezTo>
                      <a:pt x="652" y="885"/>
                      <a:pt x="659" y="884"/>
                      <a:pt x="666" y="882"/>
                    </a:cubicBezTo>
                    <a:cubicBezTo>
                      <a:pt x="658" y="893"/>
                      <a:pt x="649" y="903"/>
                      <a:pt x="641" y="913"/>
                    </a:cubicBezTo>
                    <a:close/>
                    <a:moveTo>
                      <a:pt x="673" y="873"/>
                    </a:moveTo>
                    <a:cubicBezTo>
                      <a:pt x="673" y="873"/>
                      <a:pt x="673" y="873"/>
                      <a:pt x="673" y="873"/>
                    </a:cubicBezTo>
                    <a:cubicBezTo>
                      <a:pt x="662" y="875"/>
                      <a:pt x="652" y="877"/>
                      <a:pt x="641" y="878"/>
                    </a:cubicBezTo>
                    <a:cubicBezTo>
                      <a:pt x="639" y="878"/>
                      <a:pt x="637" y="880"/>
                      <a:pt x="637" y="882"/>
                    </a:cubicBezTo>
                    <a:cubicBezTo>
                      <a:pt x="638" y="894"/>
                      <a:pt x="639" y="899"/>
                      <a:pt x="629" y="900"/>
                    </a:cubicBezTo>
                    <a:cubicBezTo>
                      <a:pt x="628" y="885"/>
                      <a:pt x="617" y="885"/>
                      <a:pt x="601" y="886"/>
                    </a:cubicBezTo>
                    <a:cubicBezTo>
                      <a:pt x="599" y="886"/>
                      <a:pt x="597" y="888"/>
                      <a:pt x="597" y="890"/>
                    </a:cubicBezTo>
                    <a:cubicBezTo>
                      <a:pt x="597" y="894"/>
                      <a:pt x="597" y="898"/>
                      <a:pt x="597" y="902"/>
                    </a:cubicBezTo>
                    <a:cubicBezTo>
                      <a:pt x="592" y="903"/>
                      <a:pt x="587" y="904"/>
                      <a:pt x="582" y="906"/>
                    </a:cubicBezTo>
                    <a:cubicBezTo>
                      <a:pt x="581" y="902"/>
                      <a:pt x="580" y="899"/>
                      <a:pt x="580" y="895"/>
                    </a:cubicBezTo>
                    <a:cubicBezTo>
                      <a:pt x="580" y="892"/>
                      <a:pt x="577" y="891"/>
                      <a:pt x="575" y="891"/>
                    </a:cubicBezTo>
                    <a:cubicBezTo>
                      <a:pt x="567" y="893"/>
                      <a:pt x="560" y="894"/>
                      <a:pt x="552" y="895"/>
                    </a:cubicBezTo>
                    <a:cubicBezTo>
                      <a:pt x="550" y="895"/>
                      <a:pt x="548" y="897"/>
                      <a:pt x="548" y="899"/>
                    </a:cubicBezTo>
                    <a:cubicBezTo>
                      <a:pt x="549" y="910"/>
                      <a:pt x="546" y="910"/>
                      <a:pt x="537" y="911"/>
                    </a:cubicBezTo>
                    <a:cubicBezTo>
                      <a:pt x="533" y="895"/>
                      <a:pt x="517" y="899"/>
                      <a:pt x="502" y="901"/>
                    </a:cubicBezTo>
                    <a:cubicBezTo>
                      <a:pt x="500" y="901"/>
                      <a:pt x="498" y="903"/>
                      <a:pt x="498" y="905"/>
                    </a:cubicBezTo>
                    <a:cubicBezTo>
                      <a:pt x="498" y="908"/>
                      <a:pt x="498" y="911"/>
                      <a:pt x="498" y="914"/>
                    </a:cubicBezTo>
                    <a:cubicBezTo>
                      <a:pt x="494" y="914"/>
                      <a:pt x="490" y="914"/>
                      <a:pt x="485" y="914"/>
                    </a:cubicBezTo>
                    <a:cubicBezTo>
                      <a:pt x="485" y="910"/>
                      <a:pt x="484" y="907"/>
                      <a:pt x="483" y="903"/>
                    </a:cubicBezTo>
                    <a:cubicBezTo>
                      <a:pt x="482" y="901"/>
                      <a:pt x="480" y="900"/>
                      <a:pt x="478" y="900"/>
                    </a:cubicBezTo>
                    <a:cubicBezTo>
                      <a:pt x="471" y="902"/>
                      <a:pt x="464" y="903"/>
                      <a:pt x="457" y="903"/>
                    </a:cubicBezTo>
                    <a:cubicBezTo>
                      <a:pt x="455" y="903"/>
                      <a:pt x="453" y="905"/>
                      <a:pt x="453" y="907"/>
                    </a:cubicBezTo>
                    <a:cubicBezTo>
                      <a:pt x="453" y="918"/>
                      <a:pt x="451" y="919"/>
                      <a:pt x="442" y="920"/>
                    </a:cubicBezTo>
                    <a:cubicBezTo>
                      <a:pt x="441" y="915"/>
                      <a:pt x="441" y="911"/>
                      <a:pt x="440" y="906"/>
                    </a:cubicBezTo>
                    <a:cubicBezTo>
                      <a:pt x="440" y="904"/>
                      <a:pt x="437" y="903"/>
                      <a:pt x="435" y="903"/>
                    </a:cubicBezTo>
                    <a:cubicBezTo>
                      <a:pt x="428" y="905"/>
                      <a:pt x="420" y="906"/>
                      <a:pt x="413" y="906"/>
                    </a:cubicBezTo>
                    <a:cubicBezTo>
                      <a:pt x="410" y="906"/>
                      <a:pt x="409" y="908"/>
                      <a:pt x="409" y="911"/>
                    </a:cubicBezTo>
                    <a:cubicBezTo>
                      <a:pt x="411" y="924"/>
                      <a:pt x="406" y="924"/>
                      <a:pt x="397" y="925"/>
                    </a:cubicBezTo>
                    <a:cubicBezTo>
                      <a:pt x="396" y="921"/>
                      <a:pt x="395" y="918"/>
                      <a:pt x="395" y="914"/>
                    </a:cubicBezTo>
                    <a:cubicBezTo>
                      <a:pt x="395" y="912"/>
                      <a:pt x="393" y="910"/>
                      <a:pt x="391" y="910"/>
                    </a:cubicBezTo>
                    <a:cubicBezTo>
                      <a:pt x="370" y="910"/>
                      <a:pt x="370" y="910"/>
                      <a:pt x="370" y="910"/>
                    </a:cubicBezTo>
                    <a:cubicBezTo>
                      <a:pt x="368" y="910"/>
                      <a:pt x="366" y="912"/>
                      <a:pt x="366" y="914"/>
                    </a:cubicBezTo>
                    <a:cubicBezTo>
                      <a:pt x="366" y="918"/>
                      <a:pt x="366" y="921"/>
                      <a:pt x="366" y="924"/>
                    </a:cubicBezTo>
                    <a:cubicBezTo>
                      <a:pt x="363" y="925"/>
                      <a:pt x="360" y="925"/>
                      <a:pt x="356" y="925"/>
                    </a:cubicBezTo>
                    <a:cubicBezTo>
                      <a:pt x="356" y="921"/>
                      <a:pt x="355" y="916"/>
                      <a:pt x="354" y="912"/>
                    </a:cubicBezTo>
                    <a:cubicBezTo>
                      <a:pt x="353" y="910"/>
                      <a:pt x="351" y="909"/>
                      <a:pt x="349" y="909"/>
                    </a:cubicBezTo>
                    <a:cubicBezTo>
                      <a:pt x="340" y="911"/>
                      <a:pt x="332" y="912"/>
                      <a:pt x="323" y="913"/>
                    </a:cubicBezTo>
                    <a:cubicBezTo>
                      <a:pt x="320" y="913"/>
                      <a:pt x="318" y="916"/>
                      <a:pt x="320" y="919"/>
                    </a:cubicBezTo>
                    <a:cubicBezTo>
                      <a:pt x="321" y="921"/>
                      <a:pt x="321" y="924"/>
                      <a:pt x="322" y="926"/>
                    </a:cubicBezTo>
                    <a:cubicBezTo>
                      <a:pt x="315" y="925"/>
                      <a:pt x="307" y="920"/>
                      <a:pt x="300" y="917"/>
                    </a:cubicBezTo>
                    <a:cubicBezTo>
                      <a:pt x="293" y="914"/>
                      <a:pt x="287" y="914"/>
                      <a:pt x="280" y="915"/>
                    </a:cubicBezTo>
                    <a:cubicBezTo>
                      <a:pt x="277" y="915"/>
                      <a:pt x="275" y="918"/>
                      <a:pt x="277" y="921"/>
                    </a:cubicBezTo>
                    <a:cubicBezTo>
                      <a:pt x="278" y="923"/>
                      <a:pt x="279" y="925"/>
                      <a:pt x="281" y="927"/>
                    </a:cubicBezTo>
                    <a:cubicBezTo>
                      <a:pt x="272" y="929"/>
                      <a:pt x="267" y="926"/>
                      <a:pt x="266" y="917"/>
                    </a:cubicBezTo>
                    <a:cubicBezTo>
                      <a:pt x="265" y="915"/>
                      <a:pt x="264" y="914"/>
                      <a:pt x="262" y="914"/>
                    </a:cubicBezTo>
                    <a:cubicBezTo>
                      <a:pt x="253" y="914"/>
                      <a:pt x="246" y="915"/>
                      <a:pt x="238" y="918"/>
                    </a:cubicBezTo>
                    <a:cubicBezTo>
                      <a:pt x="237" y="918"/>
                      <a:pt x="237" y="919"/>
                      <a:pt x="236" y="919"/>
                    </a:cubicBezTo>
                    <a:cubicBezTo>
                      <a:pt x="232" y="913"/>
                      <a:pt x="227" y="907"/>
                      <a:pt x="222" y="901"/>
                    </a:cubicBezTo>
                    <a:cubicBezTo>
                      <a:pt x="306" y="905"/>
                      <a:pt x="390" y="903"/>
                      <a:pt x="474" y="897"/>
                    </a:cubicBezTo>
                    <a:cubicBezTo>
                      <a:pt x="514" y="894"/>
                      <a:pt x="553" y="889"/>
                      <a:pt x="593" y="880"/>
                    </a:cubicBezTo>
                    <a:cubicBezTo>
                      <a:pt x="611" y="876"/>
                      <a:pt x="630" y="871"/>
                      <a:pt x="649" y="866"/>
                    </a:cubicBezTo>
                    <a:cubicBezTo>
                      <a:pt x="661" y="862"/>
                      <a:pt x="674" y="860"/>
                      <a:pt x="686" y="856"/>
                    </a:cubicBezTo>
                    <a:cubicBezTo>
                      <a:pt x="682" y="862"/>
                      <a:pt x="678" y="867"/>
                      <a:pt x="673" y="873"/>
                    </a:cubicBezTo>
                    <a:close/>
                    <a:moveTo>
                      <a:pt x="723" y="802"/>
                    </a:moveTo>
                    <a:cubicBezTo>
                      <a:pt x="714" y="816"/>
                      <a:pt x="704" y="830"/>
                      <a:pt x="695" y="844"/>
                    </a:cubicBezTo>
                    <a:cubicBezTo>
                      <a:pt x="694" y="844"/>
                      <a:pt x="694" y="844"/>
                      <a:pt x="693" y="845"/>
                    </a:cubicBezTo>
                    <a:cubicBezTo>
                      <a:pt x="679" y="851"/>
                      <a:pt x="662" y="854"/>
                      <a:pt x="647" y="858"/>
                    </a:cubicBezTo>
                    <a:cubicBezTo>
                      <a:pt x="628" y="863"/>
                      <a:pt x="609" y="868"/>
                      <a:pt x="591" y="873"/>
                    </a:cubicBezTo>
                    <a:cubicBezTo>
                      <a:pt x="550" y="882"/>
                      <a:pt x="508" y="887"/>
                      <a:pt x="466" y="889"/>
                    </a:cubicBezTo>
                    <a:cubicBezTo>
                      <a:pt x="384" y="895"/>
                      <a:pt x="301" y="897"/>
                      <a:pt x="218" y="893"/>
                    </a:cubicBezTo>
                    <a:cubicBezTo>
                      <a:pt x="217" y="893"/>
                      <a:pt x="217" y="893"/>
                      <a:pt x="216" y="893"/>
                    </a:cubicBezTo>
                    <a:cubicBezTo>
                      <a:pt x="212" y="887"/>
                      <a:pt x="207" y="881"/>
                      <a:pt x="203" y="875"/>
                    </a:cubicBezTo>
                    <a:cubicBezTo>
                      <a:pt x="195" y="864"/>
                      <a:pt x="187" y="853"/>
                      <a:pt x="179" y="842"/>
                    </a:cubicBezTo>
                    <a:cubicBezTo>
                      <a:pt x="276" y="854"/>
                      <a:pt x="375" y="849"/>
                      <a:pt x="472" y="839"/>
                    </a:cubicBezTo>
                    <a:cubicBezTo>
                      <a:pt x="517" y="835"/>
                      <a:pt x="562" y="830"/>
                      <a:pt x="606" y="824"/>
                    </a:cubicBezTo>
                    <a:cubicBezTo>
                      <a:pt x="649" y="818"/>
                      <a:pt x="691" y="809"/>
                      <a:pt x="730" y="790"/>
                    </a:cubicBezTo>
                    <a:cubicBezTo>
                      <a:pt x="728" y="794"/>
                      <a:pt x="725" y="798"/>
                      <a:pt x="723" y="802"/>
                    </a:cubicBezTo>
                    <a:close/>
                    <a:moveTo>
                      <a:pt x="838" y="526"/>
                    </a:moveTo>
                    <a:cubicBezTo>
                      <a:pt x="838" y="526"/>
                      <a:pt x="838" y="527"/>
                      <a:pt x="838" y="527"/>
                    </a:cubicBezTo>
                    <a:cubicBezTo>
                      <a:pt x="825" y="617"/>
                      <a:pt x="783" y="701"/>
                      <a:pt x="737" y="778"/>
                    </a:cubicBezTo>
                    <a:cubicBezTo>
                      <a:pt x="736" y="778"/>
                      <a:pt x="735" y="778"/>
                      <a:pt x="734" y="779"/>
                    </a:cubicBezTo>
                    <a:cubicBezTo>
                      <a:pt x="696" y="800"/>
                      <a:pt x="654" y="809"/>
                      <a:pt x="611" y="815"/>
                    </a:cubicBezTo>
                    <a:cubicBezTo>
                      <a:pt x="565" y="822"/>
                      <a:pt x="518" y="827"/>
                      <a:pt x="472" y="831"/>
                    </a:cubicBezTo>
                    <a:cubicBezTo>
                      <a:pt x="374" y="842"/>
                      <a:pt x="274" y="847"/>
                      <a:pt x="176" y="833"/>
                    </a:cubicBezTo>
                    <a:cubicBezTo>
                      <a:pt x="175" y="833"/>
                      <a:pt x="174" y="833"/>
                      <a:pt x="174" y="834"/>
                    </a:cubicBezTo>
                    <a:cubicBezTo>
                      <a:pt x="135" y="777"/>
                      <a:pt x="100" y="716"/>
                      <a:pt x="71" y="655"/>
                    </a:cubicBezTo>
                    <a:cubicBezTo>
                      <a:pt x="71" y="655"/>
                      <a:pt x="71" y="654"/>
                      <a:pt x="71" y="654"/>
                    </a:cubicBezTo>
                    <a:cubicBezTo>
                      <a:pt x="62" y="624"/>
                      <a:pt x="53" y="595"/>
                      <a:pt x="47" y="564"/>
                    </a:cubicBezTo>
                    <a:cubicBezTo>
                      <a:pt x="43" y="548"/>
                      <a:pt x="43" y="531"/>
                      <a:pt x="40" y="515"/>
                    </a:cubicBezTo>
                    <a:cubicBezTo>
                      <a:pt x="38" y="499"/>
                      <a:pt x="33" y="484"/>
                      <a:pt x="31" y="468"/>
                    </a:cubicBezTo>
                    <a:cubicBezTo>
                      <a:pt x="31" y="467"/>
                      <a:pt x="31" y="467"/>
                      <a:pt x="31" y="466"/>
                    </a:cubicBezTo>
                    <a:cubicBezTo>
                      <a:pt x="19" y="418"/>
                      <a:pt x="65" y="370"/>
                      <a:pt x="101" y="345"/>
                    </a:cubicBezTo>
                    <a:cubicBezTo>
                      <a:pt x="147" y="313"/>
                      <a:pt x="213" y="306"/>
                      <a:pt x="268" y="299"/>
                    </a:cubicBezTo>
                    <a:cubicBezTo>
                      <a:pt x="330" y="292"/>
                      <a:pt x="392" y="288"/>
                      <a:pt x="454" y="287"/>
                    </a:cubicBezTo>
                    <a:cubicBezTo>
                      <a:pt x="520" y="286"/>
                      <a:pt x="587" y="278"/>
                      <a:pt x="653" y="282"/>
                    </a:cubicBezTo>
                    <a:cubicBezTo>
                      <a:pt x="654" y="282"/>
                      <a:pt x="654" y="282"/>
                      <a:pt x="654" y="282"/>
                    </a:cubicBezTo>
                    <a:cubicBezTo>
                      <a:pt x="684" y="282"/>
                      <a:pt x="713" y="287"/>
                      <a:pt x="741" y="296"/>
                    </a:cubicBezTo>
                    <a:cubicBezTo>
                      <a:pt x="770" y="305"/>
                      <a:pt x="803" y="318"/>
                      <a:pt x="826" y="338"/>
                    </a:cubicBezTo>
                    <a:cubicBezTo>
                      <a:pt x="852" y="359"/>
                      <a:pt x="851" y="397"/>
                      <a:pt x="852" y="427"/>
                    </a:cubicBezTo>
                    <a:cubicBezTo>
                      <a:pt x="853" y="461"/>
                      <a:pt x="843" y="494"/>
                      <a:pt x="838" y="526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>
                  <a:ea typeface="한컴 윤체 M" panose="02020603020101020101" pitchFamily="18" charset="-127"/>
                </a:endParaRPr>
              </a:p>
            </p:txBody>
          </p:sp>
          <p:sp>
            <p:nvSpPr>
              <p:cNvPr id="26" name="Freeform 6"/>
              <p:cNvSpPr>
                <a:spLocks/>
              </p:cNvSpPr>
              <p:nvPr/>
            </p:nvSpPr>
            <p:spPr bwMode="auto">
              <a:xfrm>
                <a:off x="1953759" y="4908546"/>
                <a:ext cx="612988" cy="106694"/>
              </a:xfrm>
              <a:custGeom>
                <a:avLst/>
                <a:gdLst>
                  <a:gd name="T0" fmla="*/ 250 w 257"/>
                  <a:gd name="T1" fmla="*/ 1 h 45"/>
                  <a:gd name="T2" fmla="*/ 99 w 257"/>
                  <a:gd name="T3" fmla="*/ 23 h 45"/>
                  <a:gd name="T4" fmla="*/ 10 w 257"/>
                  <a:gd name="T5" fmla="*/ 17 h 45"/>
                  <a:gd name="T6" fmla="*/ 4 w 257"/>
                  <a:gd name="T7" fmla="*/ 21 h 45"/>
                  <a:gd name="T8" fmla="*/ 87 w 257"/>
                  <a:gd name="T9" fmla="*/ 33 h 45"/>
                  <a:gd name="T10" fmla="*/ 252 w 257"/>
                  <a:gd name="T11" fmla="*/ 9 h 45"/>
                  <a:gd name="T12" fmla="*/ 250 w 257"/>
                  <a:gd name="T13" fmla="*/ 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7" h="45">
                    <a:moveTo>
                      <a:pt x="250" y="1"/>
                    </a:moveTo>
                    <a:cubicBezTo>
                      <a:pt x="200" y="13"/>
                      <a:pt x="150" y="18"/>
                      <a:pt x="99" y="23"/>
                    </a:cubicBezTo>
                    <a:cubicBezTo>
                      <a:pt x="75" y="25"/>
                      <a:pt x="28" y="40"/>
                      <a:pt x="10" y="17"/>
                    </a:cubicBezTo>
                    <a:cubicBezTo>
                      <a:pt x="7" y="13"/>
                      <a:pt x="0" y="17"/>
                      <a:pt x="4" y="21"/>
                    </a:cubicBezTo>
                    <a:cubicBezTo>
                      <a:pt x="22" y="45"/>
                      <a:pt x="62" y="36"/>
                      <a:pt x="87" y="33"/>
                    </a:cubicBezTo>
                    <a:cubicBezTo>
                      <a:pt x="142" y="25"/>
                      <a:pt x="198" y="22"/>
                      <a:pt x="252" y="9"/>
                    </a:cubicBezTo>
                    <a:cubicBezTo>
                      <a:pt x="257" y="8"/>
                      <a:pt x="255" y="0"/>
                      <a:pt x="250" y="1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>
                  <a:ea typeface="한컴 윤체 M" panose="02020603020101020101" pitchFamily="18" charset="-127"/>
                </a:endParaRPr>
              </a:p>
            </p:txBody>
          </p:sp>
          <p:sp>
            <p:nvSpPr>
              <p:cNvPr id="27" name="Freeform 7"/>
              <p:cNvSpPr>
                <a:spLocks/>
              </p:cNvSpPr>
              <p:nvPr/>
            </p:nvSpPr>
            <p:spPr bwMode="auto">
              <a:xfrm>
                <a:off x="2655323" y="4807891"/>
                <a:ext cx="151989" cy="100655"/>
              </a:xfrm>
              <a:custGeom>
                <a:avLst/>
                <a:gdLst>
                  <a:gd name="T0" fmla="*/ 59 w 64"/>
                  <a:gd name="T1" fmla="*/ 5 h 42"/>
                  <a:gd name="T2" fmla="*/ 51 w 64"/>
                  <a:gd name="T3" fmla="*/ 7 h 42"/>
                  <a:gd name="T4" fmla="*/ 5 w 64"/>
                  <a:gd name="T5" fmla="*/ 33 h 42"/>
                  <a:gd name="T6" fmla="*/ 7 w 64"/>
                  <a:gd name="T7" fmla="*/ 41 h 42"/>
                  <a:gd name="T8" fmla="*/ 59 w 64"/>
                  <a:gd name="T9" fmla="*/ 5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42">
                    <a:moveTo>
                      <a:pt x="59" y="5"/>
                    </a:moveTo>
                    <a:cubicBezTo>
                      <a:pt x="58" y="0"/>
                      <a:pt x="50" y="2"/>
                      <a:pt x="51" y="7"/>
                    </a:cubicBezTo>
                    <a:cubicBezTo>
                      <a:pt x="54" y="25"/>
                      <a:pt x="17" y="30"/>
                      <a:pt x="5" y="33"/>
                    </a:cubicBezTo>
                    <a:cubicBezTo>
                      <a:pt x="0" y="34"/>
                      <a:pt x="2" y="42"/>
                      <a:pt x="7" y="41"/>
                    </a:cubicBezTo>
                    <a:cubicBezTo>
                      <a:pt x="24" y="37"/>
                      <a:pt x="64" y="30"/>
                      <a:pt x="59" y="5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>
                  <a:ea typeface="한컴 윤체 M" panose="02020603020101020101" pitchFamily="18" charset="-127"/>
                </a:endParaRPr>
              </a:p>
            </p:txBody>
          </p:sp>
          <p:sp>
            <p:nvSpPr>
              <p:cNvPr id="36" name="Freeform 16"/>
              <p:cNvSpPr>
                <a:spLocks/>
              </p:cNvSpPr>
              <p:nvPr/>
            </p:nvSpPr>
            <p:spPr bwMode="auto">
              <a:xfrm>
                <a:off x="1696082" y="4349911"/>
                <a:ext cx="66432" cy="74485"/>
              </a:xfrm>
              <a:custGeom>
                <a:avLst/>
                <a:gdLst>
                  <a:gd name="T0" fmla="*/ 25 w 28"/>
                  <a:gd name="T1" fmla="*/ 22 h 31"/>
                  <a:gd name="T2" fmla="*/ 9 w 28"/>
                  <a:gd name="T3" fmla="*/ 4 h 31"/>
                  <a:gd name="T4" fmla="*/ 3 w 28"/>
                  <a:gd name="T5" fmla="*/ 8 h 31"/>
                  <a:gd name="T6" fmla="*/ 19 w 28"/>
                  <a:gd name="T7" fmla="*/ 28 h 31"/>
                  <a:gd name="T8" fmla="*/ 25 w 28"/>
                  <a:gd name="T9" fmla="*/ 22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31">
                    <a:moveTo>
                      <a:pt x="25" y="22"/>
                    </a:moveTo>
                    <a:cubicBezTo>
                      <a:pt x="19" y="17"/>
                      <a:pt x="14" y="10"/>
                      <a:pt x="9" y="4"/>
                    </a:cubicBezTo>
                    <a:cubicBezTo>
                      <a:pt x="6" y="0"/>
                      <a:pt x="0" y="4"/>
                      <a:pt x="3" y="8"/>
                    </a:cubicBezTo>
                    <a:cubicBezTo>
                      <a:pt x="8" y="15"/>
                      <a:pt x="13" y="22"/>
                      <a:pt x="19" y="28"/>
                    </a:cubicBezTo>
                    <a:cubicBezTo>
                      <a:pt x="23" y="31"/>
                      <a:pt x="28" y="26"/>
                      <a:pt x="25" y="22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>
                  <a:ea typeface="한컴 윤체 M" panose="02020603020101020101" pitchFamily="18" charset="-127"/>
                </a:endParaRPr>
              </a:p>
            </p:txBody>
          </p:sp>
          <p:sp>
            <p:nvSpPr>
              <p:cNvPr id="37" name="Freeform 17"/>
              <p:cNvSpPr>
                <a:spLocks/>
              </p:cNvSpPr>
              <p:nvPr/>
            </p:nvSpPr>
            <p:spPr bwMode="auto">
              <a:xfrm>
                <a:off x="1753456" y="4347898"/>
                <a:ext cx="52341" cy="83543"/>
              </a:xfrm>
              <a:custGeom>
                <a:avLst/>
                <a:gdLst>
                  <a:gd name="T0" fmla="*/ 19 w 22"/>
                  <a:gd name="T1" fmla="*/ 25 h 35"/>
                  <a:gd name="T2" fmla="*/ 8 w 22"/>
                  <a:gd name="T3" fmla="*/ 5 h 35"/>
                  <a:gd name="T4" fmla="*/ 2 w 22"/>
                  <a:gd name="T5" fmla="*/ 9 h 35"/>
                  <a:gd name="T6" fmla="*/ 13 w 22"/>
                  <a:gd name="T7" fmla="*/ 31 h 35"/>
                  <a:gd name="T8" fmla="*/ 19 w 22"/>
                  <a:gd name="T9" fmla="*/ 2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35">
                    <a:moveTo>
                      <a:pt x="19" y="25"/>
                    </a:moveTo>
                    <a:cubicBezTo>
                      <a:pt x="14" y="19"/>
                      <a:pt x="11" y="12"/>
                      <a:pt x="8" y="5"/>
                    </a:cubicBezTo>
                    <a:cubicBezTo>
                      <a:pt x="6" y="0"/>
                      <a:pt x="0" y="4"/>
                      <a:pt x="2" y="9"/>
                    </a:cubicBezTo>
                    <a:cubicBezTo>
                      <a:pt x="5" y="17"/>
                      <a:pt x="8" y="24"/>
                      <a:pt x="13" y="31"/>
                    </a:cubicBezTo>
                    <a:cubicBezTo>
                      <a:pt x="16" y="35"/>
                      <a:pt x="22" y="29"/>
                      <a:pt x="19" y="25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>
                  <a:ea typeface="한컴 윤체 M" panose="02020603020101020101" pitchFamily="18" charset="-127"/>
                </a:endParaRPr>
              </a:p>
            </p:txBody>
          </p:sp>
          <p:sp>
            <p:nvSpPr>
              <p:cNvPr id="38" name="Freeform 18"/>
              <p:cNvSpPr>
                <a:spLocks/>
              </p:cNvSpPr>
              <p:nvPr/>
            </p:nvSpPr>
            <p:spPr bwMode="auto">
              <a:xfrm>
                <a:off x="1802776" y="4354944"/>
                <a:ext cx="53347" cy="71465"/>
              </a:xfrm>
              <a:custGeom>
                <a:avLst/>
                <a:gdLst>
                  <a:gd name="T0" fmla="*/ 19 w 22"/>
                  <a:gd name="T1" fmla="*/ 21 h 30"/>
                  <a:gd name="T2" fmla="*/ 9 w 22"/>
                  <a:gd name="T3" fmla="*/ 4 h 30"/>
                  <a:gd name="T4" fmla="*/ 3 w 22"/>
                  <a:gd name="T5" fmla="*/ 8 h 30"/>
                  <a:gd name="T6" fmla="*/ 13 w 22"/>
                  <a:gd name="T7" fmla="*/ 25 h 30"/>
                  <a:gd name="T8" fmla="*/ 19 w 22"/>
                  <a:gd name="T9" fmla="*/ 2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30">
                    <a:moveTo>
                      <a:pt x="19" y="21"/>
                    </a:moveTo>
                    <a:cubicBezTo>
                      <a:pt x="16" y="15"/>
                      <a:pt x="13" y="10"/>
                      <a:pt x="9" y="4"/>
                    </a:cubicBezTo>
                    <a:cubicBezTo>
                      <a:pt x="7" y="0"/>
                      <a:pt x="0" y="4"/>
                      <a:pt x="3" y="8"/>
                    </a:cubicBezTo>
                    <a:cubicBezTo>
                      <a:pt x="6" y="14"/>
                      <a:pt x="10" y="19"/>
                      <a:pt x="13" y="25"/>
                    </a:cubicBezTo>
                    <a:cubicBezTo>
                      <a:pt x="15" y="30"/>
                      <a:pt x="22" y="26"/>
                      <a:pt x="19" y="21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>
                  <a:ea typeface="한컴 윤체 M" panose="02020603020101020101" pitchFamily="18" charset="-127"/>
                </a:endParaRPr>
              </a:p>
            </p:txBody>
          </p:sp>
          <p:sp>
            <p:nvSpPr>
              <p:cNvPr id="39" name="Freeform 19"/>
              <p:cNvSpPr>
                <a:spLocks/>
              </p:cNvSpPr>
              <p:nvPr/>
            </p:nvSpPr>
            <p:spPr bwMode="auto">
              <a:xfrm>
                <a:off x="1860150" y="4347898"/>
                <a:ext cx="48314" cy="81530"/>
              </a:xfrm>
              <a:custGeom>
                <a:avLst/>
                <a:gdLst>
                  <a:gd name="T0" fmla="*/ 17 w 20"/>
                  <a:gd name="T1" fmla="*/ 25 h 34"/>
                  <a:gd name="T2" fmla="*/ 8 w 20"/>
                  <a:gd name="T3" fmla="*/ 5 h 34"/>
                  <a:gd name="T4" fmla="*/ 2 w 20"/>
                  <a:gd name="T5" fmla="*/ 9 h 34"/>
                  <a:gd name="T6" fmla="*/ 11 w 20"/>
                  <a:gd name="T7" fmla="*/ 29 h 34"/>
                  <a:gd name="T8" fmla="*/ 17 w 20"/>
                  <a:gd name="T9" fmla="*/ 25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34">
                    <a:moveTo>
                      <a:pt x="17" y="25"/>
                    </a:moveTo>
                    <a:cubicBezTo>
                      <a:pt x="14" y="18"/>
                      <a:pt x="11" y="12"/>
                      <a:pt x="8" y="5"/>
                    </a:cubicBezTo>
                    <a:cubicBezTo>
                      <a:pt x="6" y="0"/>
                      <a:pt x="0" y="4"/>
                      <a:pt x="2" y="9"/>
                    </a:cubicBezTo>
                    <a:cubicBezTo>
                      <a:pt x="4" y="16"/>
                      <a:pt x="7" y="22"/>
                      <a:pt x="11" y="29"/>
                    </a:cubicBezTo>
                    <a:cubicBezTo>
                      <a:pt x="13" y="34"/>
                      <a:pt x="20" y="30"/>
                      <a:pt x="17" y="25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>
                  <a:ea typeface="한컴 윤체 M" panose="02020603020101020101" pitchFamily="18" charset="-127"/>
                </a:endParaRPr>
              </a:p>
            </p:txBody>
          </p:sp>
          <p:sp>
            <p:nvSpPr>
              <p:cNvPr id="40" name="Freeform 20"/>
              <p:cNvSpPr>
                <a:spLocks/>
              </p:cNvSpPr>
              <p:nvPr/>
            </p:nvSpPr>
            <p:spPr bwMode="auto">
              <a:xfrm>
                <a:off x="1898399" y="4352931"/>
                <a:ext cx="52341" cy="78511"/>
              </a:xfrm>
              <a:custGeom>
                <a:avLst/>
                <a:gdLst>
                  <a:gd name="T0" fmla="*/ 20 w 22"/>
                  <a:gd name="T1" fmla="*/ 26 h 33"/>
                  <a:gd name="T2" fmla="*/ 10 w 22"/>
                  <a:gd name="T3" fmla="*/ 4 h 33"/>
                  <a:gd name="T4" fmla="*/ 4 w 22"/>
                  <a:gd name="T5" fmla="*/ 8 h 33"/>
                  <a:gd name="T6" fmla="*/ 12 w 22"/>
                  <a:gd name="T7" fmla="*/ 28 h 33"/>
                  <a:gd name="T8" fmla="*/ 20 w 22"/>
                  <a:gd name="T9" fmla="*/ 26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33">
                    <a:moveTo>
                      <a:pt x="20" y="26"/>
                    </a:moveTo>
                    <a:cubicBezTo>
                      <a:pt x="17" y="19"/>
                      <a:pt x="15" y="10"/>
                      <a:pt x="10" y="4"/>
                    </a:cubicBezTo>
                    <a:cubicBezTo>
                      <a:pt x="7" y="0"/>
                      <a:pt x="0" y="4"/>
                      <a:pt x="4" y="8"/>
                    </a:cubicBezTo>
                    <a:cubicBezTo>
                      <a:pt x="8" y="14"/>
                      <a:pt x="9" y="21"/>
                      <a:pt x="12" y="28"/>
                    </a:cubicBezTo>
                    <a:cubicBezTo>
                      <a:pt x="14" y="33"/>
                      <a:pt x="22" y="31"/>
                      <a:pt x="20" y="26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>
                  <a:ea typeface="한컴 윤체 M" panose="02020603020101020101" pitchFamily="18" charset="-127"/>
                </a:endParaRPr>
              </a:p>
            </p:txBody>
          </p:sp>
          <p:sp>
            <p:nvSpPr>
              <p:cNvPr id="41" name="Freeform 21"/>
              <p:cNvSpPr>
                <a:spLocks/>
              </p:cNvSpPr>
              <p:nvPr/>
            </p:nvSpPr>
            <p:spPr bwMode="auto">
              <a:xfrm>
                <a:off x="1960805" y="4349911"/>
                <a:ext cx="35230" cy="76498"/>
              </a:xfrm>
              <a:custGeom>
                <a:avLst/>
                <a:gdLst>
                  <a:gd name="T0" fmla="*/ 14 w 15"/>
                  <a:gd name="T1" fmla="*/ 25 h 32"/>
                  <a:gd name="T2" fmla="*/ 9 w 15"/>
                  <a:gd name="T3" fmla="*/ 5 h 32"/>
                  <a:gd name="T4" fmla="*/ 1 w 15"/>
                  <a:gd name="T5" fmla="*/ 7 h 32"/>
                  <a:gd name="T6" fmla="*/ 6 w 15"/>
                  <a:gd name="T7" fmla="*/ 27 h 32"/>
                  <a:gd name="T8" fmla="*/ 14 w 15"/>
                  <a:gd name="T9" fmla="*/ 25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32">
                    <a:moveTo>
                      <a:pt x="14" y="25"/>
                    </a:moveTo>
                    <a:cubicBezTo>
                      <a:pt x="12" y="18"/>
                      <a:pt x="11" y="12"/>
                      <a:pt x="9" y="5"/>
                    </a:cubicBezTo>
                    <a:cubicBezTo>
                      <a:pt x="7" y="0"/>
                      <a:pt x="0" y="2"/>
                      <a:pt x="1" y="7"/>
                    </a:cubicBezTo>
                    <a:cubicBezTo>
                      <a:pt x="3" y="14"/>
                      <a:pt x="4" y="20"/>
                      <a:pt x="6" y="27"/>
                    </a:cubicBezTo>
                    <a:cubicBezTo>
                      <a:pt x="8" y="32"/>
                      <a:pt x="15" y="30"/>
                      <a:pt x="14" y="25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>
                  <a:ea typeface="한컴 윤체 M" panose="02020603020101020101" pitchFamily="18" charset="-127"/>
                </a:endParaRPr>
              </a:p>
            </p:txBody>
          </p:sp>
          <p:sp>
            <p:nvSpPr>
              <p:cNvPr id="42" name="Freeform 22"/>
              <p:cNvSpPr>
                <a:spLocks/>
              </p:cNvSpPr>
              <p:nvPr/>
            </p:nvSpPr>
            <p:spPr bwMode="auto">
              <a:xfrm>
                <a:off x="2006099" y="4352931"/>
                <a:ext cx="38249" cy="78511"/>
              </a:xfrm>
              <a:custGeom>
                <a:avLst/>
                <a:gdLst>
                  <a:gd name="T0" fmla="*/ 15 w 16"/>
                  <a:gd name="T1" fmla="*/ 26 h 33"/>
                  <a:gd name="T2" fmla="*/ 9 w 16"/>
                  <a:gd name="T3" fmla="*/ 5 h 33"/>
                  <a:gd name="T4" fmla="*/ 1 w 16"/>
                  <a:gd name="T5" fmla="*/ 7 h 33"/>
                  <a:gd name="T6" fmla="*/ 7 w 16"/>
                  <a:gd name="T7" fmla="*/ 28 h 33"/>
                  <a:gd name="T8" fmla="*/ 15 w 16"/>
                  <a:gd name="T9" fmla="*/ 26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33">
                    <a:moveTo>
                      <a:pt x="15" y="26"/>
                    </a:moveTo>
                    <a:cubicBezTo>
                      <a:pt x="9" y="5"/>
                      <a:pt x="9" y="5"/>
                      <a:pt x="9" y="5"/>
                    </a:cubicBezTo>
                    <a:cubicBezTo>
                      <a:pt x="7" y="0"/>
                      <a:pt x="0" y="2"/>
                      <a:pt x="1" y="7"/>
                    </a:cubicBezTo>
                    <a:cubicBezTo>
                      <a:pt x="7" y="28"/>
                      <a:pt x="7" y="28"/>
                      <a:pt x="7" y="28"/>
                    </a:cubicBezTo>
                    <a:cubicBezTo>
                      <a:pt x="9" y="33"/>
                      <a:pt x="16" y="31"/>
                      <a:pt x="15" y="26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>
                  <a:ea typeface="한컴 윤체 M" panose="02020603020101020101" pitchFamily="18" charset="-127"/>
                </a:endParaRPr>
              </a:p>
            </p:txBody>
          </p:sp>
          <p:sp>
            <p:nvSpPr>
              <p:cNvPr id="43" name="Freeform 23"/>
              <p:cNvSpPr>
                <a:spLocks/>
              </p:cNvSpPr>
              <p:nvPr/>
            </p:nvSpPr>
            <p:spPr bwMode="auto">
              <a:xfrm>
                <a:off x="2056426" y="4347898"/>
                <a:ext cx="31203" cy="76498"/>
              </a:xfrm>
              <a:custGeom>
                <a:avLst/>
                <a:gdLst>
                  <a:gd name="T0" fmla="*/ 9 w 13"/>
                  <a:gd name="T1" fmla="*/ 5 h 32"/>
                  <a:gd name="T2" fmla="*/ 1 w 13"/>
                  <a:gd name="T3" fmla="*/ 7 h 32"/>
                  <a:gd name="T4" fmla="*/ 4 w 13"/>
                  <a:gd name="T5" fmla="*/ 27 h 32"/>
                  <a:gd name="T6" fmla="*/ 12 w 13"/>
                  <a:gd name="T7" fmla="*/ 25 h 32"/>
                  <a:gd name="T8" fmla="*/ 9 w 13"/>
                  <a:gd name="T9" fmla="*/ 5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32">
                    <a:moveTo>
                      <a:pt x="9" y="5"/>
                    </a:moveTo>
                    <a:cubicBezTo>
                      <a:pt x="8" y="0"/>
                      <a:pt x="0" y="2"/>
                      <a:pt x="1" y="7"/>
                    </a:cubicBezTo>
                    <a:cubicBezTo>
                      <a:pt x="2" y="14"/>
                      <a:pt x="3" y="20"/>
                      <a:pt x="4" y="27"/>
                    </a:cubicBezTo>
                    <a:cubicBezTo>
                      <a:pt x="5" y="32"/>
                      <a:pt x="13" y="30"/>
                      <a:pt x="12" y="25"/>
                    </a:cubicBezTo>
                    <a:cubicBezTo>
                      <a:pt x="11" y="18"/>
                      <a:pt x="10" y="12"/>
                      <a:pt x="9" y="5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>
                  <a:ea typeface="한컴 윤체 M" panose="02020603020101020101" pitchFamily="18" charset="-127"/>
                </a:endParaRPr>
              </a:p>
            </p:txBody>
          </p:sp>
          <p:sp>
            <p:nvSpPr>
              <p:cNvPr id="44" name="Freeform 24"/>
              <p:cNvSpPr>
                <a:spLocks/>
              </p:cNvSpPr>
              <p:nvPr/>
            </p:nvSpPr>
            <p:spPr bwMode="auto">
              <a:xfrm>
                <a:off x="2117826" y="4349911"/>
                <a:ext cx="34223" cy="76498"/>
              </a:xfrm>
              <a:custGeom>
                <a:avLst/>
                <a:gdLst>
                  <a:gd name="T0" fmla="*/ 11 w 14"/>
                  <a:gd name="T1" fmla="*/ 23 h 32"/>
                  <a:gd name="T2" fmla="*/ 8 w 14"/>
                  <a:gd name="T3" fmla="*/ 5 h 32"/>
                  <a:gd name="T4" fmla="*/ 0 w 14"/>
                  <a:gd name="T5" fmla="*/ 5 h 32"/>
                  <a:gd name="T6" fmla="*/ 5 w 14"/>
                  <a:gd name="T7" fmla="*/ 27 h 32"/>
                  <a:gd name="T8" fmla="*/ 11 w 14"/>
                  <a:gd name="T9" fmla="*/ 23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32">
                    <a:moveTo>
                      <a:pt x="11" y="23"/>
                    </a:moveTo>
                    <a:cubicBezTo>
                      <a:pt x="9" y="17"/>
                      <a:pt x="8" y="11"/>
                      <a:pt x="8" y="5"/>
                    </a:cubicBezTo>
                    <a:cubicBezTo>
                      <a:pt x="8" y="0"/>
                      <a:pt x="0" y="0"/>
                      <a:pt x="0" y="5"/>
                    </a:cubicBezTo>
                    <a:cubicBezTo>
                      <a:pt x="0" y="13"/>
                      <a:pt x="1" y="20"/>
                      <a:pt x="5" y="27"/>
                    </a:cubicBezTo>
                    <a:cubicBezTo>
                      <a:pt x="7" y="32"/>
                      <a:pt x="14" y="28"/>
                      <a:pt x="11" y="23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>
                  <a:ea typeface="한컴 윤체 M" panose="02020603020101020101" pitchFamily="18" charset="-127"/>
                </a:endParaRPr>
              </a:p>
            </p:txBody>
          </p:sp>
          <p:sp>
            <p:nvSpPr>
              <p:cNvPr id="45" name="Freeform 25"/>
              <p:cNvSpPr>
                <a:spLocks/>
              </p:cNvSpPr>
              <p:nvPr/>
            </p:nvSpPr>
            <p:spPr bwMode="auto">
              <a:xfrm>
                <a:off x="2173186" y="4345885"/>
                <a:ext cx="31203" cy="76498"/>
              </a:xfrm>
              <a:custGeom>
                <a:avLst/>
                <a:gdLst>
                  <a:gd name="T0" fmla="*/ 12 w 13"/>
                  <a:gd name="T1" fmla="*/ 25 h 32"/>
                  <a:gd name="T2" fmla="*/ 9 w 13"/>
                  <a:gd name="T3" fmla="*/ 5 h 32"/>
                  <a:gd name="T4" fmla="*/ 1 w 13"/>
                  <a:gd name="T5" fmla="*/ 5 h 32"/>
                  <a:gd name="T6" fmla="*/ 4 w 13"/>
                  <a:gd name="T7" fmla="*/ 27 h 32"/>
                  <a:gd name="T8" fmla="*/ 12 w 13"/>
                  <a:gd name="T9" fmla="*/ 25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32">
                    <a:moveTo>
                      <a:pt x="12" y="25"/>
                    </a:moveTo>
                    <a:cubicBezTo>
                      <a:pt x="10" y="18"/>
                      <a:pt x="10" y="12"/>
                      <a:pt x="9" y="5"/>
                    </a:cubicBezTo>
                    <a:cubicBezTo>
                      <a:pt x="8" y="0"/>
                      <a:pt x="0" y="0"/>
                      <a:pt x="1" y="5"/>
                    </a:cubicBezTo>
                    <a:cubicBezTo>
                      <a:pt x="2" y="12"/>
                      <a:pt x="2" y="20"/>
                      <a:pt x="4" y="27"/>
                    </a:cubicBezTo>
                    <a:cubicBezTo>
                      <a:pt x="5" y="32"/>
                      <a:pt x="13" y="30"/>
                      <a:pt x="12" y="25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>
                  <a:ea typeface="한컴 윤체 M" panose="02020603020101020101" pitchFamily="18" charset="-127"/>
                </a:endParaRPr>
              </a:p>
            </p:txBody>
          </p:sp>
          <p:sp>
            <p:nvSpPr>
              <p:cNvPr id="46" name="Freeform 26"/>
              <p:cNvSpPr>
                <a:spLocks/>
              </p:cNvSpPr>
              <p:nvPr/>
            </p:nvSpPr>
            <p:spPr bwMode="auto">
              <a:xfrm>
                <a:off x="2213448" y="4338839"/>
                <a:ext cx="36236" cy="85556"/>
              </a:xfrm>
              <a:custGeom>
                <a:avLst/>
                <a:gdLst>
                  <a:gd name="T0" fmla="*/ 9 w 15"/>
                  <a:gd name="T1" fmla="*/ 5 h 36"/>
                  <a:gd name="T2" fmla="*/ 1 w 15"/>
                  <a:gd name="T3" fmla="*/ 7 h 36"/>
                  <a:gd name="T4" fmla="*/ 6 w 15"/>
                  <a:gd name="T5" fmla="*/ 31 h 36"/>
                  <a:gd name="T6" fmla="*/ 14 w 15"/>
                  <a:gd name="T7" fmla="*/ 30 h 36"/>
                  <a:gd name="T8" fmla="*/ 9 w 15"/>
                  <a:gd name="T9" fmla="*/ 5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36">
                    <a:moveTo>
                      <a:pt x="9" y="5"/>
                    </a:moveTo>
                    <a:cubicBezTo>
                      <a:pt x="8" y="0"/>
                      <a:pt x="0" y="2"/>
                      <a:pt x="1" y="7"/>
                    </a:cubicBezTo>
                    <a:cubicBezTo>
                      <a:pt x="3" y="15"/>
                      <a:pt x="5" y="23"/>
                      <a:pt x="6" y="31"/>
                    </a:cubicBezTo>
                    <a:cubicBezTo>
                      <a:pt x="7" y="36"/>
                      <a:pt x="15" y="34"/>
                      <a:pt x="14" y="30"/>
                    </a:cubicBezTo>
                    <a:cubicBezTo>
                      <a:pt x="13" y="22"/>
                      <a:pt x="11" y="13"/>
                      <a:pt x="9" y="5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>
                  <a:ea typeface="한컴 윤체 M" panose="02020603020101020101" pitchFamily="18" charset="-127"/>
                </a:endParaRPr>
              </a:p>
            </p:txBody>
          </p:sp>
          <p:sp>
            <p:nvSpPr>
              <p:cNvPr id="47" name="Freeform 27"/>
              <p:cNvSpPr>
                <a:spLocks/>
              </p:cNvSpPr>
              <p:nvPr/>
            </p:nvSpPr>
            <p:spPr bwMode="auto">
              <a:xfrm>
                <a:off x="2261762" y="4333806"/>
                <a:ext cx="23151" cy="73478"/>
              </a:xfrm>
              <a:custGeom>
                <a:avLst/>
                <a:gdLst>
                  <a:gd name="T0" fmla="*/ 8 w 10"/>
                  <a:gd name="T1" fmla="*/ 5 h 31"/>
                  <a:gd name="T2" fmla="*/ 0 w 10"/>
                  <a:gd name="T3" fmla="*/ 5 h 31"/>
                  <a:gd name="T4" fmla="*/ 1 w 10"/>
                  <a:gd name="T5" fmla="*/ 26 h 31"/>
                  <a:gd name="T6" fmla="*/ 9 w 10"/>
                  <a:gd name="T7" fmla="*/ 26 h 31"/>
                  <a:gd name="T8" fmla="*/ 8 w 10"/>
                  <a:gd name="T9" fmla="*/ 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31">
                    <a:moveTo>
                      <a:pt x="8" y="5"/>
                    </a:moveTo>
                    <a:cubicBezTo>
                      <a:pt x="8" y="0"/>
                      <a:pt x="0" y="0"/>
                      <a:pt x="0" y="5"/>
                    </a:cubicBezTo>
                    <a:cubicBezTo>
                      <a:pt x="0" y="12"/>
                      <a:pt x="0" y="19"/>
                      <a:pt x="1" y="26"/>
                    </a:cubicBezTo>
                    <a:cubicBezTo>
                      <a:pt x="2" y="31"/>
                      <a:pt x="10" y="31"/>
                      <a:pt x="9" y="26"/>
                    </a:cubicBezTo>
                    <a:cubicBezTo>
                      <a:pt x="8" y="19"/>
                      <a:pt x="8" y="12"/>
                      <a:pt x="8" y="5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>
                  <a:ea typeface="한컴 윤체 M" panose="02020603020101020101" pitchFamily="18" charset="-127"/>
                </a:endParaRPr>
              </a:p>
            </p:txBody>
          </p:sp>
          <p:sp>
            <p:nvSpPr>
              <p:cNvPr id="48" name="Freeform 28"/>
              <p:cNvSpPr>
                <a:spLocks/>
              </p:cNvSpPr>
              <p:nvPr/>
            </p:nvSpPr>
            <p:spPr bwMode="auto">
              <a:xfrm>
                <a:off x="2304037" y="4326761"/>
                <a:ext cx="33216" cy="78511"/>
              </a:xfrm>
              <a:custGeom>
                <a:avLst/>
                <a:gdLst>
                  <a:gd name="T0" fmla="*/ 9 w 14"/>
                  <a:gd name="T1" fmla="*/ 5 h 33"/>
                  <a:gd name="T2" fmla="*/ 3 w 14"/>
                  <a:gd name="T3" fmla="*/ 9 h 33"/>
                  <a:gd name="T4" fmla="*/ 6 w 14"/>
                  <a:gd name="T5" fmla="*/ 28 h 33"/>
                  <a:gd name="T6" fmla="*/ 14 w 14"/>
                  <a:gd name="T7" fmla="*/ 28 h 33"/>
                  <a:gd name="T8" fmla="*/ 9 w 14"/>
                  <a:gd name="T9" fmla="*/ 5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33">
                    <a:moveTo>
                      <a:pt x="9" y="5"/>
                    </a:moveTo>
                    <a:cubicBezTo>
                      <a:pt x="7" y="0"/>
                      <a:pt x="0" y="4"/>
                      <a:pt x="3" y="9"/>
                    </a:cubicBezTo>
                    <a:cubicBezTo>
                      <a:pt x="5" y="15"/>
                      <a:pt x="6" y="22"/>
                      <a:pt x="6" y="28"/>
                    </a:cubicBezTo>
                    <a:cubicBezTo>
                      <a:pt x="6" y="33"/>
                      <a:pt x="14" y="33"/>
                      <a:pt x="14" y="28"/>
                    </a:cubicBezTo>
                    <a:cubicBezTo>
                      <a:pt x="14" y="20"/>
                      <a:pt x="13" y="12"/>
                      <a:pt x="9" y="5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>
                  <a:ea typeface="한컴 윤체 M" panose="02020603020101020101" pitchFamily="18" charset="-127"/>
                </a:endParaRPr>
              </a:p>
            </p:txBody>
          </p:sp>
          <p:sp>
            <p:nvSpPr>
              <p:cNvPr id="49" name="Freeform 29"/>
              <p:cNvSpPr>
                <a:spLocks/>
              </p:cNvSpPr>
              <p:nvPr/>
            </p:nvSpPr>
            <p:spPr bwMode="auto">
              <a:xfrm>
                <a:off x="2361411" y="4333806"/>
                <a:ext cx="24157" cy="73478"/>
              </a:xfrm>
              <a:custGeom>
                <a:avLst/>
                <a:gdLst>
                  <a:gd name="T0" fmla="*/ 8 w 10"/>
                  <a:gd name="T1" fmla="*/ 5 h 31"/>
                  <a:gd name="T2" fmla="*/ 0 w 10"/>
                  <a:gd name="T3" fmla="*/ 5 h 31"/>
                  <a:gd name="T4" fmla="*/ 1 w 10"/>
                  <a:gd name="T5" fmla="*/ 26 h 31"/>
                  <a:gd name="T6" fmla="*/ 9 w 10"/>
                  <a:gd name="T7" fmla="*/ 24 h 31"/>
                  <a:gd name="T8" fmla="*/ 8 w 10"/>
                  <a:gd name="T9" fmla="*/ 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31">
                    <a:moveTo>
                      <a:pt x="8" y="5"/>
                    </a:moveTo>
                    <a:cubicBezTo>
                      <a:pt x="8" y="0"/>
                      <a:pt x="0" y="0"/>
                      <a:pt x="0" y="5"/>
                    </a:cubicBezTo>
                    <a:cubicBezTo>
                      <a:pt x="0" y="12"/>
                      <a:pt x="0" y="19"/>
                      <a:pt x="1" y="26"/>
                    </a:cubicBezTo>
                    <a:cubicBezTo>
                      <a:pt x="2" y="31"/>
                      <a:pt x="10" y="29"/>
                      <a:pt x="9" y="24"/>
                    </a:cubicBezTo>
                    <a:cubicBezTo>
                      <a:pt x="8" y="18"/>
                      <a:pt x="8" y="11"/>
                      <a:pt x="8" y="5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>
                  <a:ea typeface="한컴 윤체 M" panose="02020603020101020101" pitchFamily="18" charset="-127"/>
                </a:endParaRPr>
              </a:p>
            </p:txBody>
          </p:sp>
          <p:sp>
            <p:nvSpPr>
              <p:cNvPr id="50" name="Freeform 30"/>
              <p:cNvSpPr>
                <a:spLocks/>
              </p:cNvSpPr>
              <p:nvPr/>
            </p:nvSpPr>
            <p:spPr bwMode="auto">
              <a:xfrm>
                <a:off x="2416771" y="4328774"/>
                <a:ext cx="19125" cy="76498"/>
              </a:xfrm>
              <a:custGeom>
                <a:avLst/>
                <a:gdLst>
                  <a:gd name="T0" fmla="*/ 0 w 8"/>
                  <a:gd name="T1" fmla="*/ 5 h 32"/>
                  <a:gd name="T2" fmla="*/ 0 w 8"/>
                  <a:gd name="T3" fmla="*/ 27 h 32"/>
                  <a:gd name="T4" fmla="*/ 8 w 8"/>
                  <a:gd name="T5" fmla="*/ 27 h 32"/>
                  <a:gd name="T6" fmla="*/ 8 w 8"/>
                  <a:gd name="T7" fmla="*/ 5 h 32"/>
                  <a:gd name="T8" fmla="*/ 0 w 8"/>
                  <a:gd name="T9" fmla="*/ 5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2">
                    <a:moveTo>
                      <a:pt x="0" y="5"/>
                    </a:moveTo>
                    <a:cubicBezTo>
                      <a:pt x="0" y="27"/>
                      <a:pt x="0" y="27"/>
                      <a:pt x="0" y="27"/>
                    </a:cubicBezTo>
                    <a:cubicBezTo>
                      <a:pt x="0" y="32"/>
                      <a:pt x="8" y="32"/>
                      <a:pt x="8" y="27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>
                  <a:ea typeface="한컴 윤체 M" panose="02020603020101020101" pitchFamily="18" charset="-127"/>
                </a:endParaRPr>
              </a:p>
            </p:txBody>
          </p:sp>
          <p:sp>
            <p:nvSpPr>
              <p:cNvPr id="51" name="Freeform 31"/>
              <p:cNvSpPr>
                <a:spLocks/>
              </p:cNvSpPr>
              <p:nvPr/>
            </p:nvSpPr>
            <p:spPr bwMode="auto">
              <a:xfrm>
                <a:off x="2452000" y="4323741"/>
                <a:ext cx="26170" cy="79517"/>
              </a:xfrm>
              <a:custGeom>
                <a:avLst/>
                <a:gdLst>
                  <a:gd name="T0" fmla="*/ 9 w 11"/>
                  <a:gd name="T1" fmla="*/ 5 h 33"/>
                  <a:gd name="T2" fmla="*/ 1 w 11"/>
                  <a:gd name="T3" fmla="*/ 5 h 33"/>
                  <a:gd name="T4" fmla="*/ 2 w 11"/>
                  <a:gd name="T5" fmla="*/ 28 h 33"/>
                  <a:gd name="T6" fmla="*/ 10 w 11"/>
                  <a:gd name="T7" fmla="*/ 28 h 33"/>
                  <a:gd name="T8" fmla="*/ 9 w 11"/>
                  <a:gd name="T9" fmla="*/ 5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33">
                    <a:moveTo>
                      <a:pt x="9" y="5"/>
                    </a:moveTo>
                    <a:cubicBezTo>
                      <a:pt x="8" y="0"/>
                      <a:pt x="0" y="0"/>
                      <a:pt x="1" y="5"/>
                    </a:cubicBezTo>
                    <a:cubicBezTo>
                      <a:pt x="2" y="13"/>
                      <a:pt x="1" y="20"/>
                      <a:pt x="2" y="28"/>
                    </a:cubicBezTo>
                    <a:cubicBezTo>
                      <a:pt x="3" y="33"/>
                      <a:pt x="11" y="33"/>
                      <a:pt x="10" y="28"/>
                    </a:cubicBezTo>
                    <a:cubicBezTo>
                      <a:pt x="9" y="20"/>
                      <a:pt x="10" y="13"/>
                      <a:pt x="9" y="5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>
                  <a:ea typeface="한컴 윤체 M" panose="02020603020101020101" pitchFamily="18" charset="-127"/>
                </a:endParaRPr>
              </a:p>
            </p:txBody>
          </p:sp>
          <p:sp>
            <p:nvSpPr>
              <p:cNvPr id="52" name="Freeform 32"/>
              <p:cNvSpPr>
                <a:spLocks/>
              </p:cNvSpPr>
              <p:nvPr/>
            </p:nvSpPr>
            <p:spPr bwMode="auto">
              <a:xfrm>
                <a:off x="2502328" y="4316695"/>
                <a:ext cx="28183" cy="81530"/>
              </a:xfrm>
              <a:custGeom>
                <a:avLst/>
                <a:gdLst>
                  <a:gd name="T0" fmla="*/ 4 w 12"/>
                  <a:gd name="T1" fmla="*/ 5 h 34"/>
                  <a:gd name="T2" fmla="*/ 1 w 12"/>
                  <a:gd name="T3" fmla="*/ 27 h 34"/>
                  <a:gd name="T4" fmla="*/ 9 w 12"/>
                  <a:gd name="T5" fmla="*/ 29 h 34"/>
                  <a:gd name="T6" fmla="*/ 12 w 12"/>
                  <a:gd name="T7" fmla="*/ 5 h 34"/>
                  <a:gd name="T8" fmla="*/ 4 w 12"/>
                  <a:gd name="T9" fmla="*/ 5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34">
                    <a:moveTo>
                      <a:pt x="4" y="5"/>
                    </a:moveTo>
                    <a:cubicBezTo>
                      <a:pt x="4" y="12"/>
                      <a:pt x="2" y="20"/>
                      <a:pt x="1" y="27"/>
                    </a:cubicBezTo>
                    <a:cubicBezTo>
                      <a:pt x="0" y="32"/>
                      <a:pt x="8" y="34"/>
                      <a:pt x="9" y="29"/>
                    </a:cubicBezTo>
                    <a:cubicBezTo>
                      <a:pt x="10" y="21"/>
                      <a:pt x="12" y="13"/>
                      <a:pt x="12" y="5"/>
                    </a:cubicBezTo>
                    <a:cubicBezTo>
                      <a:pt x="12" y="0"/>
                      <a:pt x="4" y="0"/>
                      <a:pt x="4" y="5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>
                  <a:ea typeface="한컴 윤체 M" panose="02020603020101020101" pitchFamily="18" charset="-127"/>
                </a:endParaRPr>
              </a:p>
            </p:txBody>
          </p:sp>
          <p:sp>
            <p:nvSpPr>
              <p:cNvPr id="53" name="Freeform 33"/>
              <p:cNvSpPr>
                <a:spLocks/>
              </p:cNvSpPr>
              <p:nvPr/>
            </p:nvSpPr>
            <p:spPr bwMode="auto">
              <a:xfrm>
                <a:off x="2552655" y="4309649"/>
                <a:ext cx="33216" cy="88576"/>
              </a:xfrm>
              <a:custGeom>
                <a:avLst/>
                <a:gdLst>
                  <a:gd name="T0" fmla="*/ 13 w 14"/>
                  <a:gd name="T1" fmla="*/ 5 h 37"/>
                  <a:gd name="T2" fmla="*/ 5 w 14"/>
                  <a:gd name="T3" fmla="*/ 5 h 37"/>
                  <a:gd name="T4" fmla="*/ 1 w 14"/>
                  <a:gd name="T5" fmla="*/ 30 h 37"/>
                  <a:gd name="T6" fmla="*/ 9 w 14"/>
                  <a:gd name="T7" fmla="*/ 32 h 37"/>
                  <a:gd name="T8" fmla="*/ 13 w 14"/>
                  <a:gd name="T9" fmla="*/ 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37">
                    <a:moveTo>
                      <a:pt x="13" y="5"/>
                    </a:moveTo>
                    <a:cubicBezTo>
                      <a:pt x="13" y="0"/>
                      <a:pt x="5" y="0"/>
                      <a:pt x="5" y="5"/>
                    </a:cubicBezTo>
                    <a:cubicBezTo>
                      <a:pt x="6" y="14"/>
                      <a:pt x="2" y="22"/>
                      <a:pt x="1" y="30"/>
                    </a:cubicBezTo>
                    <a:cubicBezTo>
                      <a:pt x="0" y="35"/>
                      <a:pt x="8" y="37"/>
                      <a:pt x="9" y="32"/>
                    </a:cubicBezTo>
                    <a:cubicBezTo>
                      <a:pt x="10" y="23"/>
                      <a:pt x="14" y="14"/>
                      <a:pt x="13" y="5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>
                  <a:ea typeface="한컴 윤체 M" panose="02020603020101020101" pitchFamily="18" charset="-127"/>
                </a:endParaRPr>
              </a:p>
            </p:txBody>
          </p:sp>
          <p:sp>
            <p:nvSpPr>
              <p:cNvPr id="54" name="Freeform 34"/>
              <p:cNvSpPr>
                <a:spLocks/>
              </p:cNvSpPr>
              <p:nvPr/>
            </p:nvSpPr>
            <p:spPr bwMode="auto">
              <a:xfrm>
                <a:off x="2604995" y="4302603"/>
                <a:ext cx="26170" cy="81530"/>
              </a:xfrm>
              <a:custGeom>
                <a:avLst/>
                <a:gdLst>
                  <a:gd name="T0" fmla="*/ 9 w 11"/>
                  <a:gd name="T1" fmla="*/ 5 h 34"/>
                  <a:gd name="T2" fmla="*/ 1 w 11"/>
                  <a:gd name="T3" fmla="*/ 7 h 34"/>
                  <a:gd name="T4" fmla="*/ 1 w 11"/>
                  <a:gd name="T5" fmla="*/ 29 h 34"/>
                  <a:gd name="T6" fmla="*/ 9 w 11"/>
                  <a:gd name="T7" fmla="*/ 29 h 34"/>
                  <a:gd name="T8" fmla="*/ 9 w 11"/>
                  <a:gd name="T9" fmla="*/ 5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34">
                    <a:moveTo>
                      <a:pt x="9" y="5"/>
                    </a:moveTo>
                    <a:cubicBezTo>
                      <a:pt x="8" y="0"/>
                      <a:pt x="0" y="2"/>
                      <a:pt x="1" y="7"/>
                    </a:cubicBezTo>
                    <a:cubicBezTo>
                      <a:pt x="3" y="14"/>
                      <a:pt x="2" y="22"/>
                      <a:pt x="1" y="29"/>
                    </a:cubicBezTo>
                    <a:cubicBezTo>
                      <a:pt x="0" y="34"/>
                      <a:pt x="8" y="34"/>
                      <a:pt x="9" y="29"/>
                    </a:cubicBezTo>
                    <a:cubicBezTo>
                      <a:pt x="10" y="21"/>
                      <a:pt x="11" y="13"/>
                      <a:pt x="9" y="5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>
                  <a:ea typeface="한컴 윤체 M" panose="02020603020101020101" pitchFamily="18" charset="-127"/>
                </a:endParaRPr>
              </a:p>
            </p:txBody>
          </p:sp>
          <p:sp>
            <p:nvSpPr>
              <p:cNvPr id="55" name="Freeform 35"/>
              <p:cNvSpPr>
                <a:spLocks/>
              </p:cNvSpPr>
              <p:nvPr/>
            </p:nvSpPr>
            <p:spPr bwMode="auto">
              <a:xfrm>
                <a:off x="2643244" y="4295557"/>
                <a:ext cx="35230" cy="85556"/>
              </a:xfrm>
              <a:custGeom>
                <a:avLst/>
                <a:gdLst>
                  <a:gd name="T0" fmla="*/ 6 w 15"/>
                  <a:gd name="T1" fmla="*/ 5 h 36"/>
                  <a:gd name="T2" fmla="*/ 1 w 15"/>
                  <a:gd name="T3" fmla="*/ 29 h 36"/>
                  <a:gd name="T4" fmla="*/ 9 w 15"/>
                  <a:gd name="T5" fmla="*/ 31 h 36"/>
                  <a:gd name="T6" fmla="*/ 14 w 15"/>
                  <a:gd name="T7" fmla="*/ 5 h 36"/>
                  <a:gd name="T8" fmla="*/ 6 w 15"/>
                  <a:gd name="T9" fmla="*/ 5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36">
                    <a:moveTo>
                      <a:pt x="6" y="5"/>
                    </a:moveTo>
                    <a:cubicBezTo>
                      <a:pt x="5" y="13"/>
                      <a:pt x="3" y="21"/>
                      <a:pt x="1" y="29"/>
                    </a:cubicBezTo>
                    <a:cubicBezTo>
                      <a:pt x="0" y="34"/>
                      <a:pt x="8" y="36"/>
                      <a:pt x="9" y="31"/>
                    </a:cubicBezTo>
                    <a:cubicBezTo>
                      <a:pt x="11" y="22"/>
                      <a:pt x="13" y="14"/>
                      <a:pt x="14" y="5"/>
                    </a:cubicBezTo>
                    <a:cubicBezTo>
                      <a:pt x="15" y="0"/>
                      <a:pt x="7" y="0"/>
                      <a:pt x="6" y="5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>
                  <a:ea typeface="한컴 윤체 M" panose="02020603020101020101" pitchFamily="18" charset="-127"/>
                </a:endParaRPr>
              </a:p>
            </p:txBody>
          </p:sp>
          <p:sp>
            <p:nvSpPr>
              <p:cNvPr id="56" name="Freeform 36"/>
              <p:cNvSpPr>
                <a:spLocks/>
              </p:cNvSpPr>
              <p:nvPr/>
            </p:nvSpPr>
            <p:spPr bwMode="auto">
              <a:xfrm>
                <a:off x="2695585" y="4286499"/>
                <a:ext cx="36236" cy="82537"/>
              </a:xfrm>
              <a:custGeom>
                <a:avLst/>
                <a:gdLst>
                  <a:gd name="T0" fmla="*/ 6 w 15"/>
                  <a:gd name="T1" fmla="*/ 5 h 35"/>
                  <a:gd name="T2" fmla="*/ 1 w 15"/>
                  <a:gd name="T3" fmla="*/ 28 h 35"/>
                  <a:gd name="T4" fmla="*/ 9 w 15"/>
                  <a:gd name="T5" fmla="*/ 30 h 35"/>
                  <a:gd name="T6" fmla="*/ 14 w 15"/>
                  <a:gd name="T7" fmla="*/ 7 h 35"/>
                  <a:gd name="T8" fmla="*/ 6 w 15"/>
                  <a:gd name="T9" fmla="*/ 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35">
                    <a:moveTo>
                      <a:pt x="6" y="5"/>
                    </a:moveTo>
                    <a:cubicBezTo>
                      <a:pt x="5" y="13"/>
                      <a:pt x="3" y="20"/>
                      <a:pt x="1" y="28"/>
                    </a:cubicBezTo>
                    <a:cubicBezTo>
                      <a:pt x="0" y="33"/>
                      <a:pt x="8" y="35"/>
                      <a:pt x="9" y="30"/>
                    </a:cubicBezTo>
                    <a:cubicBezTo>
                      <a:pt x="11" y="22"/>
                      <a:pt x="13" y="15"/>
                      <a:pt x="14" y="7"/>
                    </a:cubicBezTo>
                    <a:cubicBezTo>
                      <a:pt x="15" y="2"/>
                      <a:pt x="7" y="0"/>
                      <a:pt x="6" y="5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>
                  <a:ea typeface="한컴 윤체 M" panose="02020603020101020101" pitchFamily="18" charset="-127"/>
                </a:endParaRPr>
              </a:p>
            </p:txBody>
          </p:sp>
          <p:sp>
            <p:nvSpPr>
              <p:cNvPr id="57" name="Freeform 37"/>
              <p:cNvSpPr>
                <a:spLocks/>
              </p:cNvSpPr>
              <p:nvPr/>
            </p:nvSpPr>
            <p:spPr bwMode="auto">
              <a:xfrm>
                <a:off x="2735847" y="4274420"/>
                <a:ext cx="43282" cy="85556"/>
              </a:xfrm>
              <a:custGeom>
                <a:avLst/>
                <a:gdLst>
                  <a:gd name="T0" fmla="*/ 9 w 18"/>
                  <a:gd name="T1" fmla="*/ 5 h 36"/>
                  <a:gd name="T2" fmla="*/ 2 w 18"/>
                  <a:gd name="T3" fmla="*/ 29 h 36"/>
                  <a:gd name="T4" fmla="*/ 10 w 18"/>
                  <a:gd name="T5" fmla="*/ 31 h 36"/>
                  <a:gd name="T6" fmla="*/ 17 w 18"/>
                  <a:gd name="T7" fmla="*/ 7 h 36"/>
                  <a:gd name="T8" fmla="*/ 9 w 18"/>
                  <a:gd name="T9" fmla="*/ 5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36">
                    <a:moveTo>
                      <a:pt x="9" y="5"/>
                    </a:moveTo>
                    <a:cubicBezTo>
                      <a:pt x="8" y="13"/>
                      <a:pt x="5" y="21"/>
                      <a:pt x="2" y="29"/>
                    </a:cubicBezTo>
                    <a:cubicBezTo>
                      <a:pt x="0" y="34"/>
                      <a:pt x="8" y="36"/>
                      <a:pt x="10" y="31"/>
                    </a:cubicBezTo>
                    <a:cubicBezTo>
                      <a:pt x="13" y="23"/>
                      <a:pt x="16" y="15"/>
                      <a:pt x="17" y="7"/>
                    </a:cubicBezTo>
                    <a:cubicBezTo>
                      <a:pt x="18" y="2"/>
                      <a:pt x="10" y="0"/>
                      <a:pt x="9" y="5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>
                  <a:ea typeface="한컴 윤체 M" panose="02020603020101020101" pitchFamily="18" charset="-127"/>
                </a:endParaRPr>
              </a:p>
            </p:txBody>
          </p:sp>
          <p:sp>
            <p:nvSpPr>
              <p:cNvPr id="58" name="Freeform 38"/>
              <p:cNvSpPr>
                <a:spLocks/>
              </p:cNvSpPr>
              <p:nvPr/>
            </p:nvSpPr>
            <p:spPr bwMode="auto">
              <a:xfrm>
                <a:off x="2786174" y="4274420"/>
                <a:ext cx="33216" cy="78511"/>
              </a:xfrm>
              <a:custGeom>
                <a:avLst/>
                <a:gdLst>
                  <a:gd name="T0" fmla="*/ 6 w 14"/>
                  <a:gd name="T1" fmla="*/ 5 h 33"/>
                  <a:gd name="T2" fmla="*/ 1 w 14"/>
                  <a:gd name="T3" fmla="*/ 26 h 33"/>
                  <a:gd name="T4" fmla="*/ 9 w 14"/>
                  <a:gd name="T5" fmla="*/ 28 h 33"/>
                  <a:gd name="T6" fmla="*/ 14 w 14"/>
                  <a:gd name="T7" fmla="*/ 5 h 33"/>
                  <a:gd name="T8" fmla="*/ 6 w 14"/>
                  <a:gd name="T9" fmla="*/ 5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33">
                    <a:moveTo>
                      <a:pt x="6" y="5"/>
                    </a:moveTo>
                    <a:cubicBezTo>
                      <a:pt x="6" y="12"/>
                      <a:pt x="3" y="19"/>
                      <a:pt x="1" y="26"/>
                    </a:cubicBezTo>
                    <a:cubicBezTo>
                      <a:pt x="0" y="31"/>
                      <a:pt x="7" y="33"/>
                      <a:pt x="9" y="28"/>
                    </a:cubicBezTo>
                    <a:cubicBezTo>
                      <a:pt x="11" y="21"/>
                      <a:pt x="14" y="13"/>
                      <a:pt x="14" y="5"/>
                    </a:cubicBezTo>
                    <a:cubicBezTo>
                      <a:pt x="14" y="0"/>
                      <a:pt x="6" y="0"/>
                      <a:pt x="6" y="5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>
                  <a:ea typeface="한컴 윤체 M" panose="02020603020101020101" pitchFamily="18" charset="-127"/>
                </a:endParaRPr>
              </a:p>
            </p:txBody>
          </p:sp>
          <p:sp>
            <p:nvSpPr>
              <p:cNvPr id="59" name="Freeform 39"/>
              <p:cNvSpPr>
                <a:spLocks/>
              </p:cNvSpPr>
              <p:nvPr/>
            </p:nvSpPr>
            <p:spPr bwMode="auto">
              <a:xfrm>
                <a:off x="2850593" y="4255295"/>
                <a:ext cx="48314" cy="73478"/>
              </a:xfrm>
              <a:custGeom>
                <a:avLst/>
                <a:gdLst>
                  <a:gd name="T0" fmla="*/ 11 w 20"/>
                  <a:gd name="T1" fmla="*/ 4 h 31"/>
                  <a:gd name="T2" fmla="*/ 2 w 20"/>
                  <a:gd name="T3" fmla="*/ 24 h 31"/>
                  <a:gd name="T4" fmla="*/ 10 w 20"/>
                  <a:gd name="T5" fmla="*/ 26 h 31"/>
                  <a:gd name="T6" fmla="*/ 17 w 20"/>
                  <a:gd name="T7" fmla="*/ 8 h 31"/>
                  <a:gd name="T8" fmla="*/ 11 w 20"/>
                  <a:gd name="T9" fmla="*/ 4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31">
                    <a:moveTo>
                      <a:pt x="11" y="4"/>
                    </a:moveTo>
                    <a:cubicBezTo>
                      <a:pt x="7" y="10"/>
                      <a:pt x="4" y="17"/>
                      <a:pt x="2" y="24"/>
                    </a:cubicBezTo>
                    <a:cubicBezTo>
                      <a:pt x="0" y="29"/>
                      <a:pt x="8" y="31"/>
                      <a:pt x="10" y="26"/>
                    </a:cubicBezTo>
                    <a:cubicBezTo>
                      <a:pt x="12" y="20"/>
                      <a:pt x="14" y="14"/>
                      <a:pt x="17" y="8"/>
                    </a:cubicBezTo>
                    <a:cubicBezTo>
                      <a:pt x="20" y="4"/>
                      <a:pt x="13" y="0"/>
                      <a:pt x="11" y="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>
                  <a:ea typeface="한컴 윤체 M" panose="02020603020101020101" pitchFamily="18" charset="-127"/>
                </a:endParaRPr>
              </a:p>
            </p:txBody>
          </p:sp>
          <p:sp>
            <p:nvSpPr>
              <p:cNvPr id="60" name="Freeform 40"/>
              <p:cNvSpPr>
                <a:spLocks/>
              </p:cNvSpPr>
              <p:nvPr/>
            </p:nvSpPr>
            <p:spPr bwMode="auto">
              <a:xfrm>
                <a:off x="1910477" y="2641798"/>
                <a:ext cx="100655" cy="154002"/>
              </a:xfrm>
              <a:custGeom>
                <a:avLst/>
                <a:gdLst>
                  <a:gd name="T0" fmla="*/ 33 w 42"/>
                  <a:gd name="T1" fmla="*/ 40 h 65"/>
                  <a:gd name="T2" fmla="*/ 23 w 42"/>
                  <a:gd name="T3" fmla="*/ 52 h 65"/>
                  <a:gd name="T4" fmla="*/ 23 w 42"/>
                  <a:gd name="T5" fmla="*/ 47 h 65"/>
                  <a:gd name="T6" fmla="*/ 24 w 42"/>
                  <a:gd name="T7" fmla="*/ 45 h 65"/>
                  <a:gd name="T8" fmla="*/ 31 w 42"/>
                  <a:gd name="T9" fmla="*/ 22 h 65"/>
                  <a:gd name="T10" fmla="*/ 25 w 42"/>
                  <a:gd name="T11" fmla="*/ 18 h 65"/>
                  <a:gd name="T12" fmla="*/ 20 w 42"/>
                  <a:gd name="T13" fmla="*/ 28 h 65"/>
                  <a:gd name="T14" fmla="*/ 16 w 42"/>
                  <a:gd name="T15" fmla="*/ 5 h 65"/>
                  <a:gd name="T16" fmla="*/ 8 w 42"/>
                  <a:gd name="T17" fmla="*/ 5 h 65"/>
                  <a:gd name="T18" fmla="*/ 11 w 42"/>
                  <a:gd name="T19" fmla="*/ 21 h 65"/>
                  <a:gd name="T20" fmla="*/ 9 w 42"/>
                  <a:gd name="T21" fmla="*/ 19 h 65"/>
                  <a:gd name="T22" fmla="*/ 3 w 42"/>
                  <a:gd name="T23" fmla="*/ 25 h 65"/>
                  <a:gd name="T24" fmla="*/ 14 w 42"/>
                  <a:gd name="T25" fmla="*/ 40 h 65"/>
                  <a:gd name="T26" fmla="*/ 15 w 42"/>
                  <a:gd name="T27" fmla="*/ 48 h 65"/>
                  <a:gd name="T28" fmla="*/ 8 w 42"/>
                  <a:gd name="T29" fmla="*/ 43 h 65"/>
                  <a:gd name="T30" fmla="*/ 4 w 42"/>
                  <a:gd name="T31" fmla="*/ 49 h 65"/>
                  <a:gd name="T32" fmla="*/ 16 w 42"/>
                  <a:gd name="T33" fmla="*/ 59 h 65"/>
                  <a:gd name="T34" fmla="*/ 16 w 42"/>
                  <a:gd name="T35" fmla="*/ 60 h 65"/>
                  <a:gd name="T36" fmla="*/ 23 w 42"/>
                  <a:gd name="T37" fmla="*/ 63 h 65"/>
                  <a:gd name="T38" fmla="*/ 27 w 42"/>
                  <a:gd name="T39" fmla="*/ 61 h 65"/>
                  <a:gd name="T40" fmla="*/ 39 w 42"/>
                  <a:gd name="T41" fmla="*/ 46 h 65"/>
                  <a:gd name="T42" fmla="*/ 33 w 42"/>
                  <a:gd name="T43" fmla="*/ 4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2" h="65">
                    <a:moveTo>
                      <a:pt x="33" y="40"/>
                    </a:moveTo>
                    <a:cubicBezTo>
                      <a:pt x="30" y="44"/>
                      <a:pt x="26" y="48"/>
                      <a:pt x="23" y="52"/>
                    </a:cubicBezTo>
                    <a:cubicBezTo>
                      <a:pt x="23" y="50"/>
                      <a:pt x="23" y="49"/>
                      <a:pt x="23" y="47"/>
                    </a:cubicBezTo>
                    <a:cubicBezTo>
                      <a:pt x="23" y="46"/>
                      <a:pt x="24" y="46"/>
                      <a:pt x="24" y="45"/>
                    </a:cubicBezTo>
                    <a:cubicBezTo>
                      <a:pt x="25" y="37"/>
                      <a:pt x="27" y="29"/>
                      <a:pt x="31" y="22"/>
                    </a:cubicBezTo>
                    <a:cubicBezTo>
                      <a:pt x="34" y="18"/>
                      <a:pt x="27" y="13"/>
                      <a:pt x="25" y="18"/>
                    </a:cubicBezTo>
                    <a:cubicBezTo>
                      <a:pt x="23" y="21"/>
                      <a:pt x="21" y="25"/>
                      <a:pt x="20" y="28"/>
                    </a:cubicBezTo>
                    <a:cubicBezTo>
                      <a:pt x="18" y="20"/>
                      <a:pt x="17" y="13"/>
                      <a:pt x="16" y="5"/>
                    </a:cubicBezTo>
                    <a:cubicBezTo>
                      <a:pt x="15" y="0"/>
                      <a:pt x="7" y="0"/>
                      <a:pt x="8" y="5"/>
                    </a:cubicBezTo>
                    <a:cubicBezTo>
                      <a:pt x="9" y="10"/>
                      <a:pt x="10" y="16"/>
                      <a:pt x="11" y="21"/>
                    </a:cubicBezTo>
                    <a:cubicBezTo>
                      <a:pt x="10" y="21"/>
                      <a:pt x="9" y="20"/>
                      <a:pt x="9" y="19"/>
                    </a:cubicBezTo>
                    <a:cubicBezTo>
                      <a:pt x="5" y="15"/>
                      <a:pt x="0" y="21"/>
                      <a:pt x="3" y="25"/>
                    </a:cubicBezTo>
                    <a:cubicBezTo>
                      <a:pt x="8" y="29"/>
                      <a:pt x="11" y="35"/>
                      <a:pt x="14" y="40"/>
                    </a:cubicBezTo>
                    <a:cubicBezTo>
                      <a:pt x="14" y="43"/>
                      <a:pt x="15" y="46"/>
                      <a:pt x="15" y="48"/>
                    </a:cubicBezTo>
                    <a:cubicBezTo>
                      <a:pt x="13" y="46"/>
                      <a:pt x="10" y="44"/>
                      <a:pt x="8" y="43"/>
                    </a:cubicBezTo>
                    <a:cubicBezTo>
                      <a:pt x="4" y="40"/>
                      <a:pt x="0" y="47"/>
                      <a:pt x="4" y="49"/>
                    </a:cubicBezTo>
                    <a:cubicBezTo>
                      <a:pt x="8" y="52"/>
                      <a:pt x="12" y="56"/>
                      <a:pt x="16" y="59"/>
                    </a:cubicBezTo>
                    <a:cubicBezTo>
                      <a:pt x="16" y="59"/>
                      <a:pt x="16" y="60"/>
                      <a:pt x="16" y="60"/>
                    </a:cubicBezTo>
                    <a:cubicBezTo>
                      <a:pt x="16" y="64"/>
                      <a:pt x="21" y="65"/>
                      <a:pt x="23" y="63"/>
                    </a:cubicBezTo>
                    <a:cubicBezTo>
                      <a:pt x="25" y="63"/>
                      <a:pt x="27" y="63"/>
                      <a:pt x="27" y="61"/>
                    </a:cubicBezTo>
                    <a:cubicBezTo>
                      <a:pt x="30" y="55"/>
                      <a:pt x="34" y="50"/>
                      <a:pt x="39" y="46"/>
                    </a:cubicBezTo>
                    <a:cubicBezTo>
                      <a:pt x="42" y="42"/>
                      <a:pt x="37" y="36"/>
                      <a:pt x="33" y="4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>
                  <a:ea typeface="한컴 윤체 M" panose="02020603020101020101" pitchFamily="18" charset="-127"/>
                </a:endParaRPr>
              </a:p>
            </p:txBody>
          </p:sp>
          <p:sp>
            <p:nvSpPr>
              <p:cNvPr id="61" name="Freeform 41"/>
              <p:cNvSpPr>
                <a:spLocks/>
              </p:cNvSpPr>
              <p:nvPr/>
            </p:nvSpPr>
            <p:spPr bwMode="auto">
              <a:xfrm>
                <a:off x="2063473" y="2591471"/>
                <a:ext cx="109714" cy="169100"/>
              </a:xfrm>
              <a:custGeom>
                <a:avLst/>
                <a:gdLst>
                  <a:gd name="T0" fmla="*/ 37 w 46"/>
                  <a:gd name="T1" fmla="*/ 48 h 71"/>
                  <a:gd name="T2" fmla="*/ 28 w 46"/>
                  <a:gd name="T3" fmla="*/ 59 h 71"/>
                  <a:gd name="T4" fmla="*/ 25 w 46"/>
                  <a:gd name="T5" fmla="*/ 45 h 71"/>
                  <a:gd name="T6" fmla="*/ 37 w 46"/>
                  <a:gd name="T7" fmla="*/ 31 h 71"/>
                  <a:gd name="T8" fmla="*/ 31 w 46"/>
                  <a:gd name="T9" fmla="*/ 27 h 71"/>
                  <a:gd name="T10" fmla="*/ 24 w 46"/>
                  <a:gd name="T11" fmla="*/ 36 h 71"/>
                  <a:gd name="T12" fmla="*/ 19 w 46"/>
                  <a:gd name="T13" fmla="*/ 5 h 71"/>
                  <a:gd name="T14" fmla="*/ 11 w 46"/>
                  <a:gd name="T15" fmla="*/ 7 h 71"/>
                  <a:gd name="T16" fmla="*/ 16 w 46"/>
                  <a:gd name="T17" fmla="*/ 32 h 71"/>
                  <a:gd name="T18" fmla="*/ 13 w 46"/>
                  <a:gd name="T19" fmla="*/ 29 h 71"/>
                  <a:gd name="T20" fmla="*/ 7 w 46"/>
                  <a:gd name="T21" fmla="*/ 33 h 71"/>
                  <a:gd name="T22" fmla="*/ 17 w 46"/>
                  <a:gd name="T23" fmla="*/ 45 h 71"/>
                  <a:gd name="T24" fmla="*/ 19 w 46"/>
                  <a:gd name="T25" fmla="*/ 57 h 71"/>
                  <a:gd name="T26" fmla="*/ 7 w 46"/>
                  <a:gd name="T27" fmla="*/ 51 h 71"/>
                  <a:gd name="T28" fmla="*/ 5 w 46"/>
                  <a:gd name="T29" fmla="*/ 59 h 71"/>
                  <a:gd name="T30" fmla="*/ 22 w 46"/>
                  <a:gd name="T31" fmla="*/ 68 h 71"/>
                  <a:gd name="T32" fmla="*/ 23 w 46"/>
                  <a:gd name="T33" fmla="*/ 68 h 71"/>
                  <a:gd name="T34" fmla="*/ 27 w 46"/>
                  <a:gd name="T35" fmla="*/ 70 h 71"/>
                  <a:gd name="T36" fmla="*/ 27 w 46"/>
                  <a:gd name="T37" fmla="*/ 70 h 71"/>
                  <a:gd name="T38" fmla="*/ 31 w 46"/>
                  <a:gd name="T39" fmla="*/ 68 h 71"/>
                  <a:gd name="T40" fmla="*/ 43 w 46"/>
                  <a:gd name="T41" fmla="*/ 54 h 71"/>
                  <a:gd name="T42" fmla="*/ 37 w 46"/>
                  <a:gd name="T43" fmla="*/ 48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71">
                    <a:moveTo>
                      <a:pt x="37" y="48"/>
                    </a:moveTo>
                    <a:cubicBezTo>
                      <a:pt x="34" y="52"/>
                      <a:pt x="31" y="55"/>
                      <a:pt x="28" y="59"/>
                    </a:cubicBezTo>
                    <a:cubicBezTo>
                      <a:pt x="26" y="55"/>
                      <a:pt x="25" y="50"/>
                      <a:pt x="25" y="45"/>
                    </a:cubicBezTo>
                    <a:cubicBezTo>
                      <a:pt x="30" y="41"/>
                      <a:pt x="34" y="37"/>
                      <a:pt x="37" y="31"/>
                    </a:cubicBezTo>
                    <a:cubicBezTo>
                      <a:pt x="40" y="26"/>
                      <a:pt x="33" y="22"/>
                      <a:pt x="31" y="27"/>
                    </a:cubicBezTo>
                    <a:cubicBezTo>
                      <a:pt x="29" y="30"/>
                      <a:pt x="27" y="33"/>
                      <a:pt x="24" y="36"/>
                    </a:cubicBezTo>
                    <a:cubicBezTo>
                      <a:pt x="23" y="25"/>
                      <a:pt x="23" y="15"/>
                      <a:pt x="19" y="5"/>
                    </a:cubicBezTo>
                    <a:cubicBezTo>
                      <a:pt x="17" y="0"/>
                      <a:pt x="9" y="2"/>
                      <a:pt x="11" y="7"/>
                    </a:cubicBezTo>
                    <a:cubicBezTo>
                      <a:pt x="14" y="15"/>
                      <a:pt x="15" y="24"/>
                      <a:pt x="16" y="32"/>
                    </a:cubicBezTo>
                    <a:cubicBezTo>
                      <a:pt x="15" y="31"/>
                      <a:pt x="14" y="30"/>
                      <a:pt x="13" y="29"/>
                    </a:cubicBezTo>
                    <a:cubicBezTo>
                      <a:pt x="11" y="25"/>
                      <a:pt x="4" y="29"/>
                      <a:pt x="7" y="33"/>
                    </a:cubicBezTo>
                    <a:cubicBezTo>
                      <a:pt x="9" y="38"/>
                      <a:pt x="14" y="41"/>
                      <a:pt x="17" y="45"/>
                    </a:cubicBezTo>
                    <a:cubicBezTo>
                      <a:pt x="18" y="49"/>
                      <a:pt x="18" y="53"/>
                      <a:pt x="19" y="57"/>
                    </a:cubicBezTo>
                    <a:cubicBezTo>
                      <a:pt x="15" y="55"/>
                      <a:pt x="11" y="52"/>
                      <a:pt x="7" y="51"/>
                    </a:cubicBezTo>
                    <a:cubicBezTo>
                      <a:pt x="2" y="50"/>
                      <a:pt x="0" y="57"/>
                      <a:pt x="5" y="59"/>
                    </a:cubicBezTo>
                    <a:cubicBezTo>
                      <a:pt x="11" y="61"/>
                      <a:pt x="17" y="65"/>
                      <a:pt x="22" y="68"/>
                    </a:cubicBezTo>
                    <a:cubicBezTo>
                      <a:pt x="22" y="68"/>
                      <a:pt x="23" y="68"/>
                      <a:pt x="23" y="68"/>
                    </a:cubicBezTo>
                    <a:cubicBezTo>
                      <a:pt x="23" y="70"/>
                      <a:pt x="25" y="70"/>
                      <a:pt x="27" y="70"/>
                    </a:cubicBezTo>
                    <a:cubicBezTo>
                      <a:pt x="27" y="70"/>
                      <a:pt x="27" y="70"/>
                      <a:pt x="27" y="70"/>
                    </a:cubicBezTo>
                    <a:cubicBezTo>
                      <a:pt x="29" y="71"/>
                      <a:pt x="31" y="69"/>
                      <a:pt x="31" y="68"/>
                    </a:cubicBezTo>
                    <a:cubicBezTo>
                      <a:pt x="34" y="63"/>
                      <a:pt x="39" y="59"/>
                      <a:pt x="43" y="54"/>
                    </a:cubicBezTo>
                    <a:cubicBezTo>
                      <a:pt x="46" y="50"/>
                      <a:pt x="40" y="44"/>
                      <a:pt x="37" y="48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>
                  <a:ea typeface="한컴 윤체 M" panose="02020603020101020101" pitchFamily="18" charset="-127"/>
                </a:endParaRPr>
              </a:p>
            </p:txBody>
          </p:sp>
          <p:sp>
            <p:nvSpPr>
              <p:cNvPr id="62" name="Freeform 42"/>
              <p:cNvSpPr>
                <a:spLocks/>
              </p:cNvSpPr>
              <p:nvPr/>
            </p:nvSpPr>
            <p:spPr bwMode="auto">
              <a:xfrm>
                <a:off x="2225527" y="2586438"/>
                <a:ext cx="109714" cy="172119"/>
              </a:xfrm>
              <a:custGeom>
                <a:avLst/>
                <a:gdLst>
                  <a:gd name="T0" fmla="*/ 37 w 46"/>
                  <a:gd name="T1" fmla="*/ 49 h 72"/>
                  <a:gd name="T2" fmla="*/ 27 w 46"/>
                  <a:gd name="T3" fmla="*/ 58 h 72"/>
                  <a:gd name="T4" fmla="*/ 27 w 46"/>
                  <a:gd name="T5" fmla="*/ 46 h 72"/>
                  <a:gd name="T6" fmla="*/ 38 w 46"/>
                  <a:gd name="T7" fmla="*/ 27 h 72"/>
                  <a:gd name="T8" fmla="*/ 30 w 46"/>
                  <a:gd name="T9" fmla="*/ 25 h 72"/>
                  <a:gd name="T10" fmla="*/ 27 w 46"/>
                  <a:gd name="T11" fmla="*/ 33 h 72"/>
                  <a:gd name="T12" fmla="*/ 24 w 46"/>
                  <a:gd name="T13" fmla="*/ 5 h 72"/>
                  <a:gd name="T14" fmla="*/ 16 w 46"/>
                  <a:gd name="T15" fmla="*/ 7 h 72"/>
                  <a:gd name="T16" fmla="*/ 20 w 46"/>
                  <a:gd name="T17" fmla="*/ 35 h 72"/>
                  <a:gd name="T18" fmla="*/ 12 w 46"/>
                  <a:gd name="T19" fmla="*/ 26 h 72"/>
                  <a:gd name="T20" fmla="*/ 6 w 46"/>
                  <a:gd name="T21" fmla="*/ 32 h 72"/>
                  <a:gd name="T22" fmla="*/ 20 w 46"/>
                  <a:gd name="T23" fmla="*/ 45 h 72"/>
                  <a:gd name="T24" fmla="*/ 19 w 46"/>
                  <a:gd name="T25" fmla="*/ 57 h 72"/>
                  <a:gd name="T26" fmla="*/ 10 w 46"/>
                  <a:gd name="T27" fmla="*/ 49 h 72"/>
                  <a:gd name="T28" fmla="*/ 4 w 46"/>
                  <a:gd name="T29" fmla="*/ 55 h 72"/>
                  <a:gd name="T30" fmla="*/ 19 w 46"/>
                  <a:gd name="T31" fmla="*/ 66 h 72"/>
                  <a:gd name="T32" fmla="*/ 19 w 46"/>
                  <a:gd name="T33" fmla="*/ 67 h 72"/>
                  <a:gd name="T34" fmla="*/ 27 w 46"/>
                  <a:gd name="T35" fmla="*/ 67 h 72"/>
                  <a:gd name="T36" fmla="*/ 27 w 46"/>
                  <a:gd name="T37" fmla="*/ 67 h 72"/>
                  <a:gd name="T38" fmla="*/ 43 w 46"/>
                  <a:gd name="T39" fmla="*/ 53 h 72"/>
                  <a:gd name="T40" fmla="*/ 37 w 46"/>
                  <a:gd name="T41" fmla="*/ 4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6" h="72">
                    <a:moveTo>
                      <a:pt x="37" y="49"/>
                    </a:moveTo>
                    <a:cubicBezTo>
                      <a:pt x="34" y="52"/>
                      <a:pt x="31" y="57"/>
                      <a:pt x="27" y="58"/>
                    </a:cubicBezTo>
                    <a:cubicBezTo>
                      <a:pt x="27" y="54"/>
                      <a:pt x="27" y="50"/>
                      <a:pt x="27" y="46"/>
                    </a:cubicBezTo>
                    <a:cubicBezTo>
                      <a:pt x="34" y="43"/>
                      <a:pt x="36" y="32"/>
                      <a:pt x="38" y="27"/>
                    </a:cubicBezTo>
                    <a:cubicBezTo>
                      <a:pt x="39" y="22"/>
                      <a:pt x="32" y="20"/>
                      <a:pt x="30" y="25"/>
                    </a:cubicBezTo>
                    <a:cubicBezTo>
                      <a:pt x="29" y="28"/>
                      <a:pt x="28" y="30"/>
                      <a:pt x="27" y="33"/>
                    </a:cubicBezTo>
                    <a:cubicBezTo>
                      <a:pt x="27" y="23"/>
                      <a:pt x="26" y="14"/>
                      <a:pt x="24" y="5"/>
                    </a:cubicBezTo>
                    <a:cubicBezTo>
                      <a:pt x="22" y="0"/>
                      <a:pt x="15" y="2"/>
                      <a:pt x="16" y="7"/>
                    </a:cubicBezTo>
                    <a:cubicBezTo>
                      <a:pt x="19" y="16"/>
                      <a:pt x="19" y="25"/>
                      <a:pt x="20" y="35"/>
                    </a:cubicBezTo>
                    <a:cubicBezTo>
                      <a:pt x="17" y="32"/>
                      <a:pt x="14" y="29"/>
                      <a:pt x="12" y="26"/>
                    </a:cubicBezTo>
                    <a:cubicBezTo>
                      <a:pt x="8" y="23"/>
                      <a:pt x="3" y="28"/>
                      <a:pt x="6" y="32"/>
                    </a:cubicBezTo>
                    <a:cubicBezTo>
                      <a:pt x="10" y="36"/>
                      <a:pt x="14" y="42"/>
                      <a:pt x="20" y="45"/>
                    </a:cubicBezTo>
                    <a:cubicBezTo>
                      <a:pt x="19" y="49"/>
                      <a:pt x="19" y="53"/>
                      <a:pt x="19" y="57"/>
                    </a:cubicBezTo>
                    <a:cubicBezTo>
                      <a:pt x="16" y="55"/>
                      <a:pt x="13" y="51"/>
                      <a:pt x="10" y="49"/>
                    </a:cubicBezTo>
                    <a:cubicBezTo>
                      <a:pt x="6" y="46"/>
                      <a:pt x="0" y="51"/>
                      <a:pt x="4" y="55"/>
                    </a:cubicBezTo>
                    <a:cubicBezTo>
                      <a:pt x="8" y="58"/>
                      <a:pt x="13" y="63"/>
                      <a:pt x="19" y="66"/>
                    </a:cubicBezTo>
                    <a:cubicBezTo>
                      <a:pt x="19" y="66"/>
                      <a:pt x="19" y="67"/>
                      <a:pt x="19" y="67"/>
                    </a:cubicBezTo>
                    <a:cubicBezTo>
                      <a:pt x="19" y="72"/>
                      <a:pt x="27" y="72"/>
                      <a:pt x="27" y="67"/>
                    </a:cubicBezTo>
                    <a:cubicBezTo>
                      <a:pt x="27" y="67"/>
                      <a:pt x="27" y="67"/>
                      <a:pt x="27" y="67"/>
                    </a:cubicBezTo>
                    <a:cubicBezTo>
                      <a:pt x="34" y="65"/>
                      <a:pt x="39" y="59"/>
                      <a:pt x="43" y="53"/>
                    </a:cubicBezTo>
                    <a:cubicBezTo>
                      <a:pt x="46" y="49"/>
                      <a:pt x="39" y="45"/>
                      <a:pt x="37" y="49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>
                  <a:ea typeface="한컴 윤체 M" panose="02020603020101020101" pitchFamily="18" charset="-127"/>
                </a:endParaRPr>
              </a:p>
            </p:txBody>
          </p:sp>
          <p:sp>
            <p:nvSpPr>
              <p:cNvPr id="63" name="Freeform 43"/>
              <p:cNvSpPr>
                <a:spLocks/>
              </p:cNvSpPr>
              <p:nvPr/>
            </p:nvSpPr>
            <p:spPr bwMode="auto">
              <a:xfrm>
                <a:off x="2380535" y="2584425"/>
                <a:ext cx="71465" cy="162054"/>
              </a:xfrm>
              <a:custGeom>
                <a:avLst/>
                <a:gdLst>
                  <a:gd name="T0" fmla="*/ 21 w 30"/>
                  <a:gd name="T1" fmla="*/ 52 h 68"/>
                  <a:gd name="T2" fmla="*/ 21 w 30"/>
                  <a:gd name="T3" fmla="*/ 52 h 68"/>
                  <a:gd name="T4" fmla="*/ 21 w 30"/>
                  <a:gd name="T5" fmla="*/ 43 h 68"/>
                  <a:gd name="T6" fmla="*/ 28 w 30"/>
                  <a:gd name="T7" fmla="*/ 30 h 68"/>
                  <a:gd name="T8" fmla="*/ 27 w 30"/>
                  <a:gd name="T9" fmla="*/ 25 h 68"/>
                  <a:gd name="T10" fmla="*/ 22 w 30"/>
                  <a:gd name="T11" fmla="*/ 26 h 68"/>
                  <a:gd name="T12" fmla="*/ 21 w 30"/>
                  <a:gd name="T13" fmla="*/ 27 h 68"/>
                  <a:gd name="T14" fmla="*/ 20 w 30"/>
                  <a:gd name="T15" fmla="*/ 5 h 68"/>
                  <a:gd name="T16" fmla="*/ 12 w 30"/>
                  <a:gd name="T17" fmla="*/ 5 h 68"/>
                  <a:gd name="T18" fmla="*/ 13 w 30"/>
                  <a:gd name="T19" fmla="*/ 23 h 68"/>
                  <a:gd name="T20" fmla="*/ 6 w 30"/>
                  <a:gd name="T21" fmla="*/ 27 h 68"/>
                  <a:gd name="T22" fmla="*/ 13 w 30"/>
                  <a:gd name="T23" fmla="*/ 43 h 68"/>
                  <a:gd name="T24" fmla="*/ 13 w 30"/>
                  <a:gd name="T25" fmla="*/ 43 h 68"/>
                  <a:gd name="T26" fmla="*/ 13 w 30"/>
                  <a:gd name="T27" fmla="*/ 53 h 68"/>
                  <a:gd name="T28" fmla="*/ 9 w 30"/>
                  <a:gd name="T29" fmla="*/ 49 h 68"/>
                  <a:gd name="T30" fmla="*/ 3 w 30"/>
                  <a:gd name="T31" fmla="*/ 53 h 68"/>
                  <a:gd name="T32" fmla="*/ 15 w 30"/>
                  <a:gd name="T33" fmla="*/ 66 h 68"/>
                  <a:gd name="T34" fmla="*/ 21 w 30"/>
                  <a:gd name="T35" fmla="*/ 66 h 68"/>
                  <a:gd name="T36" fmla="*/ 29 w 30"/>
                  <a:gd name="T37" fmla="*/ 54 h 68"/>
                  <a:gd name="T38" fmla="*/ 21 w 30"/>
                  <a:gd name="T39" fmla="*/ 52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0" h="68">
                    <a:moveTo>
                      <a:pt x="21" y="52"/>
                    </a:moveTo>
                    <a:cubicBezTo>
                      <a:pt x="21" y="52"/>
                      <a:pt x="21" y="52"/>
                      <a:pt x="21" y="52"/>
                    </a:cubicBezTo>
                    <a:cubicBezTo>
                      <a:pt x="21" y="49"/>
                      <a:pt x="21" y="46"/>
                      <a:pt x="21" y="43"/>
                    </a:cubicBezTo>
                    <a:cubicBezTo>
                      <a:pt x="23" y="38"/>
                      <a:pt x="27" y="34"/>
                      <a:pt x="28" y="30"/>
                    </a:cubicBezTo>
                    <a:cubicBezTo>
                      <a:pt x="29" y="28"/>
                      <a:pt x="29" y="26"/>
                      <a:pt x="27" y="25"/>
                    </a:cubicBezTo>
                    <a:cubicBezTo>
                      <a:pt x="25" y="24"/>
                      <a:pt x="22" y="24"/>
                      <a:pt x="22" y="26"/>
                    </a:cubicBezTo>
                    <a:cubicBezTo>
                      <a:pt x="21" y="26"/>
                      <a:pt x="21" y="26"/>
                      <a:pt x="21" y="27"/>
                    </a:cubicBezTo>
                    <a:cubicBezTo>
                      <a:pt x="21" y="19"/>
                      <a:pt x="21" y="12"/>
                      <a:pt x="20" y="5"/>
                    </a:cubicBezTo>
                    <a:cubicBezTo>
                      <a:pt x="19" y="0"/>
                      <a:pt x="11" y="0"/>
                      <a:pt x="12" y="5"/>
                    </a:cubicBezTo>
                    <a:cubicBezTo>
                      <a:pt x="13" y="11"/>
                      <a:pt x="13" y="17"/>
                      <a:pt x="13" y="23"/>
                    </a:cubicBezTo>
                    <a:cubicBezTo>
                      <a:pt x="11" y="20"/>
                      <a:pt x="5" y="23"/>
                      <a:pt x="6" y="27"/>
                    </a:cubicBezTo>
                    <a:cubicBezTo>
                      <a:pt x="7" y="33"/>
                      <a:pt x="11" y="38"/>
                      <a:pt x="13" y="43"/>
                    </a:cubicBezTo>
                    <a:cubicBezTo>
                      <a:pt x="13" y="43"/>
                      <a:pt x="13" y="43"/>
                      <a:pt x="13" y="43"/>
                    </a:cubicBezTo>
                    <a:cubicBezTo>
                      <a:pt x="13" y="47"/>
                      <a:pt x="13" y="50"/>
                      <a:pt x="13" y="53"/>
                    </a:cubicBezTo>
                    <a:cubicBezTo>
                      <a:pt x="12" y="52"/>
                      <a:pt x="10" y="51"/>
                      <a:pt x="9" y="49"/>
                    </a:cubicBezTo>
                    <a:cubicBezTo>
                      <a:pt x="7" y="45"/>
                      <a:pt x="0" y="49"/>
                      <a:pt x="3" y="53"/>
                    </a:cubicBezTo>
                    <a:cubicBezTo>
                      <a:pt x="6" y="58"/>
                      <a:pt x="11" y="61"/>
                      <a:pt x="15" y="66"/>
                    </a:cubicBezTo>
                    <a:cubicBezTo>
                      <a:pt x="17" y="68"/>
                      <a:pt x="19" y="67"/>
                      <a:pt x="21" y="66"/>
                    </a:cubicBezTo>
                    <a:cubicBezTo>
                      <a:pt x="24" y="62"/>
                      <a:pt x="27" y="59"/>
                      <a:pt x="29" y="54"/>
                    </a:cubicBezTo>
                    <a:cubicBezTo>
                      <a:pt x="30" y="49"/>
                      <a:pt x="23" y="47"/>
                      <a:pt x="21" y="52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>
                  <a:ea typeface="한컴 윤체 M" panose="02020603020101020101" pitchFamily="18" charset="-127"/>
                </a:endParaRPr>
              </a:p>
            </p:txBody>
          </p:sp>
        </p:grpSp>
        <p:sp>
          <p:nvSpPr>
            <p:cNvPr id="65" name="모서리가 둥근 직사각형 64"/>
            <p:cNvSpPr/>
            <p:nvPr/>
          </p:nvSpPr>
          <p:spPr>
            <a:xfrm>
              <a:off x="435429" y="3102332"/>
              <a:ext cx="3556001" cy="1092372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한컴 윤체 M" panose="02020603020101020101" pitchFamily="18" charset="-127"/>
                <a:ea typeface="한컴 윤체 M" panose="02020603020101020101" pitchFamily="18" charset="-127"/>
              </a:endParaRPr>
            </a:p>
          </p:txBody>
        </p:sp>
        <p:grpSp>
          <p:nvGrpSpPr>
            <p:cNvPr id="14" name="그룹 13"/>
            <p:cNvGrpSpPr/>
            <p:nvPr/>
          </p:nvGrpSpPr>
          <p:grpSpPr>
            <a:xfrm>
              <a:off x="371693" y="3079636"/>
              <a:ext cx="3709583" cy="905878"/>
              <a:chOff x="627992" y="3181582"/>
              <a:chExt cx="3709583" cy="905878"/>
            </a:xfrm>
          </p:grpSpPr>
          <p:sp>
            <p:nvSpPr>
              <p:cNvPr id="67" name="직사각형 66"/>
              <p:cNvSpPr/>
              <p:nvPr/>
            </p:nvSpPr>
            <p:spPr>
              <a:xfrm>
                <a:off x="627992" y="3579629"/>
                <a:ext cx="3709583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  <a:buClr>
                    <a:schemeClr val="tx1"/>
                  </a:buClr>
                </a:pPr>
                <a:r>
                  <a:rPr lang="ko-KR" altLang="en-US" sz="2000" dirty="0" smtClean="0">
                    <a:latin typeface="한컴 윤체 M" panose="02020603020101020101" pitchFamily="18" charset="-127"/>
                    <a:ea typeface="한컴 윤체 M" panose="02020603020101020101" pitchFamily="18" charset="-127"/>
                  </a:rPr>
                  <a:t>텍스트를 </a:t>
                </a:r>
                <a:r>
                  <a:rPr lang="ko-KR" altLang="en-US" sz="2000" dirty="0">
                    <a:latin typeface="한컴 윤체 M" panose="02020603020101020101" pitchFamily="18" charset="-127"/>
                    <a:ea typeface="한컴 윤체 M" panose="02020603020101020101" pitchFamily="18" charset="-127"/>
                  </a:rPr>
                  <a:t>입력하세요</a:t>
                </a:r>
                <a:r>
                  <a:rPr lang="en-US" altLang="ko-KR" sz="2000" dirty="0" smtClean="0">
                    <a:latin typeface="한컴 윤체 M" panose="02020603020101020101" pitchFamily="18" charset="-127"/>
                    <a:ea typeface="한컴 윤체 M" panose="02020603020101020101" pitchFamily="18" charset="-127"/>
                  </a:rPr>
                  <a:t>.</a:t>
                </a:r>
                <a:endParaRPr lang="en-US" altLang="ko-KR" sz="2000" dirty="0" smtClean="0">
                  <a:latin typeface="한컴 윤체 M" panose="02020603020101020101" pitchFamily="18" charset="-127"/>
                  <a:ea typeface="한컴 윤체 M" panose="02020603020101020101" pitchFamily="18" charset="-127"/>
                </a:endParaRPr>
              </a:p>
            </p:txBody>
          </p:sp>
          <p:sp>
            <p:nvSpPr>
              <p:cNvPr id="68" name="직사각형 67"/>
              <p:cNvSpPr/>
              <p:nvPr/>
            </p:nvSpPr>
            <p:spPr>
              <a:xfrm>
                <a:off x="1813959" y="3181582"/>
                <a:ext cx="1337648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ko-KR" sz="36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한컴 윤체 M" panose="02020603020101020101" pitchFamily="18" charset="-127"/>
                    <a:ea typeface="한컴 윤체 M" panose="02020603020101020101" pitchFamily="18" charset="-127"/>
                  </a:rPr>
                  <a:t>TEXT</a:t>
                </a:r>
                <a:endParaRPr lang="ko-KR" alt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한컴 윤체 M" panose="02020603020101020101" pitchFamily="18" charset="-127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35623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직사각형 139"/>
          <p:cNvSpPr/>
          <p:nvPr/>
        </p:nvSpPr>
        <p:spPr>
          <a:xfrm>
            <a:off x="8643864" y="669992"/>
            <a:ext cx="3117658" cy="36000"/>
          </a:xfrm>
          <a:prstGeom prst="rect">
            <a:avLst/>
          </a:prstGeom>
          <a:solidFill>
            <a:schemeClr val="tx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ea typeface="한컴 윤체 M" panose="02020603020101020101" pitchFamily="18" charset="-127"/>
            </a:endParaRPr>
          </a:p>
        </p:txBody>
      </p:sp>
      <p:sp>
        <p:nvSpPr>
          <p:cNvPr id="145" name="Freeform 20"/>
          <p:cNvSpPr>
            <a:spLocks/>
          </p:cNvSpPr>
          <p:nvPr/>
        </p:nvSpPr>
        <p:spPr bwMode="auto">
          <a:xfrm>
            <a:off x="11569701" y="88901"/>
            <a:ext cx="538554" cy="606492"/>
          </a:xfrm>
          <a:custGeom>
            <a:avLst/>
            <a:gdLst>
              <a:gd name="T0" fmla="*/ 1595 w 1633"/>
              <a:gd name="T1" fmla="*/ 83 h 1839"/>
              <a:gd name="T2" fmla="*/ 1504 w 1633"/>
              <a:gd name="T3" fmla="*/ 236 h 1839"/>
              <a:gd name="T4" fmla="*/ 1382 w 1633"/>
              <a:gd name="T5" fmla="*/ 407 h 1839"/>
              <a:gd name="T6" fmla="*/ 1238 w 1633"/>
              <a:gd name="T7" fmla="*/ 584 h 1839"/>
              <a:gd name="T8" fmla="*/ 1081 w 1633"/>
              <a:gd name="T9" fmla="*/ 751 h 1839"/>
              <a:gd name="T10" fmla="*/ 982 w 1633"/>
              <a:gd name="T11" fmla="*/ 842 h 1839"/>
              <a:gd name="T12" fmla="*/ 831 w 1633"/>
              <a:gd name="T13" fmla="*/ 959 h 1839"/>
              <a:gd name="T14" fmla="*/ 692 w 1633"/>
              <a:gd name="T15" fmla="*/ 1030 h 1839"/>
              <a:gd name="T16" fmla="*/ 631 w 1633"/>
              <a:gd name="T17" fmla="*/ 1049 h 1839"/>
              <a:gd name="T18" fmla="*/ 670 w 1633"/>
              <a:gd name="T19" fmla="*/ 1064 h 1839"/>
              <a:gd name="T20" fmla="*/ 680 w 1633"/>
              <a:gd name="T21" fmla="*/ 1075 h 1839"/>
              <a:gd name="T22" fmla="*/ 623 w 1633"/>
              <a:gd name="T23" fmla="*/ 1087 h 1839"/>
              <a:gd name="T24" fmla="*/ 555 w 1633"/>
              <a:gd name="T25" fmla="*/ 1068 h 1839"/>
              <a:gd name="T26" fmla="*/ 577 w 1633"/>
              <a:gd name="T27" fmla="*/ 1282 h 1839"/>
              <a:gd name="T28" fmla="*/ 670 w 1633"/>
              <a:gd name="T29" fmla="*/ 1294 h 1839"/>
              <a:gd name="T30" fmla="*/ 710 w 1633"/>
              <a:gd name="T31" fmla="*/ 1352 h 1839"/>
              <a:gd name="T32" fmla="*/ 711 w 1633"/>
              <a:gd name="T33" fmla="*/ 1764 h 1839"/>
              <a:gd name="T34" fmla="*/ 0 w 1633"/>
              <a:gd name="T35" fmla="*/ 1764 h 1839"/>
              <a:gd name="T36" fmla="*/ 1 w 1633"/>
              <a:gd name="T37" fmla="*/ 1352 h 1839"/>
              <a:gd name="T38" fmla="*/ 41 w 1633"/>
              <a:gd name="T39" fmla="*/ 1294 h 1839"/>
              <a:gd name="T40" fmla="*/ 526 w 1633"/>
              <a:gd name="T41" fmla="*/ 1282 h 1839"/>
              <a:gd name="T42" fmla="*/ 511 w 1633"/>
              <a:gd name="T43" fmla="*/ 1263 h 1839"/>
              <a:gd name="T44" fmla="*/ 441 w 1633"/>
              <a:gd name="T45" fmla="*/ 1244 h 1839"/>
              <a:gd name="T46" fmla="*/ 333 w 1633"/>
              <a:gd name="T47" fmla="*/ 1233 h 1839"/>
              <a:gd name="T48" fmla="*/ 212 w 1633"/>
              <a:gd name="T49" fmla="*/ 1226 h 1839"/>
              <a:gd name="T50" fmla="*/ 135 w 1633"/>
              <a:gd name="T51" fmla="*/ 1094 h 1839"/>
              <a:gd name="T52" fmla="*/ 626 w 1633"/>
              <a:gd name="T53" fmla="*/ 950 h 1839"/>
              <a:gd name="T54" fmla="*/ 904 w 1633"/>
              <a:gd name="T55" fmla="*/ 697 h 1839"/>
              <a:gd name="T56" fmla="*/ 1209 w 1633"/>
              <a:gd name="T57" fmla="*/ 399 h 1839"/>
              <a:gd name="T58" fmla="*/ 1529 w 1633"/>
              <a:gd name="T59" fmla="*/ 54 h 1839"/>
              <a:gd name="T60" fmla="*/ 1389 w 1633"/>
              <a:gd name="T61" fmla="*/ 187 h 1839"/>
              <a:gd name="T62" fmla="*/ 1278 w 1633"/>
              <a:gd name="T63" fmla="*/ 293 h 1839"/>
              <a:gd name="T64" fmla="*/ 1187 w 1633"/>
              <a:gd name="T65" fmla="*/ 381 h 1839"/>
              <a:gd name="T66" fmla="*/ 1106 w 1633"/>
              <a:gd name="T67" fmla="*/ 460 h 1839"/>
              <a:gd name="T68" fmla="*/ 1025 w 1633"/>
              <a:gd name="T69" fmla="*/ 539 h 1839"/>
              <a:gd name="T70" fmla="*/ 933 w 1633"/>
              <a:gd name="T71" fmla="*/ 625 h 1839"/>
              <a:gd name="T72" fmla="*/ 821 w 1633"/>
              <a:gd name="T73" fmla="*/ 727 h 1839"/>
              <a:gd name="T74" fmla="*/ 679 w 1633"/>
              <a:gd name="T75" fmla="*/ 852 h 1839"/>
              <a:gd name="T76" fmla="*/ 495 w 1633"/>
              <a:gd name="T77" fmla="*/ 1010 h 1839"/>
              <a:gd name="T78" fmla="*/ 452 w 1633"/>
              <a:gd name="T79" fmla="*/ 913 h 1839"/>
              <a:gd name="T80" fmla="*/ 430 w 1633"/>
              <a:gd name="T81" fmla="*/ 833 h 1839"/>
              <a:gd name="T82" fmla="*/ 476 w 1633"/>
              <a:gd name="T83" fmla="*/ 909 h 1839"/>
              <a:gd name="T84" fmla="*/ 506 w 1633"/>
              <a:gd name="T85" fmla="*/ 948 h 1839"/>
              <a:gd name="T86" fmla="*/ 525 w 1633"/>
              <a:gd name="T87" fmla="*/ 970 h 1839"/>
              <a:gd name="T88" fmla="*/ 505 w 1633"/>
              <a:gd name="T89" fmla="*/ 914 h 1839"/>
              <a:gd name="T90" fmla="*/ 477 w 1633"/>
              <a:gd name="T91" fmla="*/ 808 h 1839"/>
              <a:gd name="T92" fmla="*/ 480 w 1633"/>
              <a:gd name="T93" fmla="*/ 739 h 1839"/>
              <a:gd name="T94" fmla="*/ 518 w 1633"/>
              <a:gd name="T95" fmla="*/ 695 h 1839"/>
              <a:gd name="T96" fmla="*/ 592 w 1633"/>
              <a:gd name="T97" fmla="*/ 617 h 1839"/>
              <a:gd name="T98" fmla="*/ 690 w 1633"/>
              <a:gd name="T99" fmla="*/ 517 h 1839"/>
              <a:gd name="T100" fmla="*/ 804 w 1633"/>
              <a:gd name="T101" fmla="*/ 408 h 1839"/>
              <a:gd name="T102" fmla="*/ 922 w 1633"/>
              <a:gd name="T103" fmla="*/ 300 h 1839"/>
              <a:gd name="T104" fmla="*/ 1006 w 1633"/>
              <a:gd name="T105" fmla="*/ 523 h 1839"/>
              <a:gd name="T106" fmla="*/ 1149 w 1633"/>
              <a:gd name="T107" fmla="*/ 126 h 1839"/>
              <a:gd name="T108" fmla="*/ 1217 w 1633"/>
              <a:gd name="T109" fmla="*/ 97 h 1839"/>
              <a:gd name="T110" fmla="*/ 1306 w 1633"/>
              <a:gd name="T111" fmla="*/ 74 h 1839"/>
              <a:gd name="T112" fmla="*/ 1414 w 1633"/>
              <a:gd name="T113" fmla="*/ 48 h 1839"/>
              <a:gd name="T114" fmla="*/ 1520 w 1633"/>
              <a:gd name="T115" fmla="*/ 24 h 1839"/>
              <a:gd name="T116" fmla="*/ 1601 w 1633"/>
              <a:gd name="T117" fmla="*/ 7 h 1839"/>
              <a:gd name="T118" fmla="*/ 1633 w 1633"/>
              <a:gd name="T119" fmla="*/ 0 h 18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633" h="1839">
                <a:moveTo>
                  <a:pt x="1633" y="0"/>
                </a:moveTo>
                <a:lnTo>
                  <a:pt x="1617" y="40"/>
                </a:lnTo>
                <a:lnTo>
                  <a:pt x="1595" y="83"/>
                </a:lnTo>
                <a:lnTo>
                  <a:pt x="1569" y="131"/>
                </a:lnTo>
                <a:lnTo>
                  <a:pt x="1538" y="181"/>
                </a:lnTo>
                <a:lnTo>
                  <a:pt x="1504" y="236"/>
                </a:lnTo>
                <a:lnTo>
                  <a:pt x="1467" y="292"/>
                </a:lnTo>
                <a:lnTo>
                  <a:pt x="1425" y="349"/>
                </a:lnTo>
                <a:lnTo>
                  <a:pt x="1382" y="407"/>
                </a:lnTo>
                <a:lnTo>
                  <a:pt x="1336" y="467"/>
                </a:lnTo>
                <a:lnTo>
                  <a:pt x="1288" y="525"/>
                </a:lnTo>
                <a:lnTo>
                  <a:pt x="1238" y="584"/>
                </a:lnTo>
                <a:lnTo>
                  <a:pt x="1186" y="642"/>
                </a:lnTo>
                <a:lnTo>
                  <a:pt x="1134" y="698"/>
                </a:lnTo>
                <a:lnTo>
                  <a:pt x="1081" y="751"/>
                </a:lnTo>
                <a:lnTo>
                  <a:pt x="1028" y="802"/>
                </a:lnTo>
                <a:lnTo>
                  <a:pt x="839" y="846"/>
                </a:lnTo>
                <a:lnTo>
                  <a:pt x="982" y="842"/>
                </a:lnTo>
                <a:lnTo>
                  <a:pt x="932" y="886"/>
                </a:lnTo>
                <a:lnTo>
                  <a:pt x="881" y="924"/>
                </a:lnTo>
                <a:lnTo>
                  <a:pt x="831" y="959"/>
                </a:lnTo>
                <a:lnTo>
                  <a:pt x="783" y="988"/>
                </a:lnTo>
                <a:lnTo>
                  <a:pt x="737" y="1012"/>
                </a:lnTo>
                <a:lnTo>
                  <a:pt x="692" y="1030"/>
                </a:lnTo>
                <a:lnTo>
                  <a:pt x="651" y="1041"/>
                </a:lnTo>
                <a:lnTo>
                  <a:pt x="612" y="1045"/>
                </a:lnTo>
                <a:lnTo>
                  <a:pt x="631" y="1049"/>
                </a:lnTo>
                <a:lnTo>
                  <a:pt x="646" y="1053"/>
                </a:lnTo>
                <a:lnTo>
                  <a:pt x="658" y="1059"/>
                </a:lnTo>
                <a:lnTo>
                  <a:pt x="670" y="1064"/>
                </a:lnTo>
                <a:lnTo>
                  <a:pt x="683" y="1067"/>
                </a:lnTo>
                <a:lnTo>
                  <a:pt x="699" y="1069"/>
                </a:lnTo>
                <a:lnTo>
                  <a:pt x="680" y="1075"/>
                </a:lnTo>
                <a:lnTo>
                  <a:pt x="661" y="1080"/>
                </a:lnTo>
                <a:lnTo>
                  <a:pt x="642" y="1084"/>
                </a:lnTo>
                <a:lnTo>
                  <a:pt x="623" y="1087"/>
                </a:lnTo>
                <a:lnTo>
                  <a:pt x="602" y="1086"/>
                </a:lnTo>
                <a:lnTo>
                  <a:pt x="579" y="1080"/>
                </a:lnTo>
                <a:lnTo>
                  <a:pt x="555" y="1068"/>
                </a:lnTo>
                <a:lnTo>
                  <a:pt x="525" y="1094"/>
                </a:lnTo>
                <a:lnTo>
                  <a:pt x="577" y="1094"/>
                </a:lnTo>
                <a:lnTo>
                  <a:pt x="577" y="1282"/>
                </a:lnTo>
                <a:lnTo>
                  <a:pt x="626" y="1282"/>
                </a:lnTo>
                <a:lnTo>
                  <a:pt x="649" y="1284"/>
                </a:lnTo>
                <a:lnTo>
                  <a:pt x="670" y="1294"/>
                </a:lnTo>
                <a:lnTo>
                  <a:pt x="690" y="1310"/>
                </a:lnTo>
                <a:lnTo>
                  <a:pt x="703" y="1329"/>
                </a:lnTo>
                <a:lnTo>
                  <a:pt x="710" y="1352"/>
                </a:lnTo>
                <a:lnTo>
                  <a:pt x="711" y="1377"/>
                </a:lnTo>
                <a:lnTo>
                  <a:pt x="672" y="1764"/>
                </a:lnTo>
                <a:lnTo>
                  <a:pt x="711" y="1764"/>
                </a:lnTo>
                <a:lnTo>
                  <a:pt x="711" y="1839"/>
                </a:lnTo>
                <a:lnTo>
                  <a:pt x="0" y="1839"/>
                </a:lnTo>
                <a:lnTo>
                  <a:pt x="0" y="1764"/>
                </a:lnTo>
                <a:lnTo>
                  <a:pt x="41" y="1764"/>
                </a:lnTo>
                <a:lnTo>
                  <a:pt x="0" y="1377"/>
                </a:lnTo>
                <a:lnTo>
                  <a:pt x="1" y="1352"/>
                </a:lnTo>
                <a:lnTo>
                  <a:pt x="8" y="1329"/>
                </a:lnTo>
                <a:lnTo>
                  <a:pt x="22" y="1310"/>
                </a:lnTo>
                <a:lnTo>
                  <a:pt x="41" y="1294"/>
                </a:lnTo>
                <a:lnTo>
                  <a:pt x="63" y="1284"/>
                </a:lnTo>
                <a:lnTo>
                  <a:pt x="87" y="1282"/>
                </a:lnTo>
                <a:lnTo>
                  <a:pt x="526" y="1282"/>
                </a:lnTo>
                <a:lnTo>
                  <a:pt x="526" y="1282"/>
                </a:lnTo>
                <a:lnTo>
                  <a:pt x="522" y="1271"/>
                </a:lnTo>
                <a:lnTo>
                  <a:pt x="511" y="1263"/>
                </a:lnTo>
                <a:lnTo>
                  <a:pt x="494" y="1256"/>
                </a:lnTo>
                <a:lnTo>
                  <a:pt x="469" y="1249"/>
                </a:lnTo>
                <a:lnTo>
                  <a:pt x="441" y="1244"/>
                </a:lnTo>
                <a:lnTo>
                  <a:pt x="408" y="1240"/>
                </a:lnTo>
                <a:lnTo>
                  <a:pt x="371" y="1235"/>
                </a:lnTo>
                <a:lnTo>
                  <a:pt x="333" y="1233"/>
                </a:lnTo>
                <a:lnTo>
                  <a:pt x="294" y="1230"/>
                </a:lnTo>
                <a:lnTo>
                  <a:pt x="253" y="1227"/>
                </a:lnTo>
                <a:lnTo>
                  <a:pt x="212" y="1226"/>
                </a:lnTo>
                <a:lnTo>
                  <a:pt x="173" y="1225"/>
                </a:lnTo>
                <a:lnTo>
                  <a:pt x="135" y="1223"/>
                </a:lnTo>
                <a:lnTo>
                  <a:pt x="135" y="1094"/>
                </a:lnTo>
                <a:lnTo>
                  <a:pt x="458" y="1094"/>
                </a:lnTo>
                <a:lnTo>
                  <a:pt x="540" y="1025"/>
                </a:lnTo>
                <a:lnTo>
                  <a:pt x="626" y="950"/>
                </a:lnTo>
                <a:lnTo>
                  <a:pt x="715" y="871"/>
                </a:lnTo>
                <a:lnTo>
                  <a:pt x="809" y="787"/>
                </a:lnTo>
                <a:lnTo>
                  <a:pt x="904" y="697"/>
                </a:lnTo>
                <a:lnTo>
                  <a:pt x="1004" y="603"/>
                </a:lnTo>
                <a:lnTo>
                  <a:pt x="1106" y="504"/>
                </a:lnTo>
                <a:lnTo>
                  <a:pt x="1209" y="399"/>
                </a:lnTo>
                <a:lnTo>
                  <a:pt x="1314" y="289"/>
                </a:lnTo>
                <a:lnTo>
                  <a:pt x="1421" y="175"/>
                </a:lnTo>
                <a:lnTo>
                  <a:pt x="1529" y="54"/>
                </a:lnTo>
                <a:lnTo>
                  <a:pt x="1478" y="101"/>
                </a:lnTo>
                <a:lnTo>
                  <a:pt x="1431" y="146"/>
                </a:lnTo>
                <a:lnTo>
                  <a:pt x="1389" y="187"/>
                </a:lnTo>
                <a:lnTo>
                  <a:pt x="1349" y="224"/>
                </a:lnTo>
                <a:lnTo>
                  <a:pt x="1312" y="259"/>
                </a:lnTo>
                <a:lnTo>
                  <a:pt x="1278" y="293"/>
                </a:lnTo>
                <a:lnTo>
                  <a:pt x="1246" y="324"/>
                </a:lnTo>
                <a:lnTo>
                  <a:pt x="1216" y="353"/>
                </a:lnTo>
                <a:lnTo>
                  <a:pt x="1187" y="381"/>
                </a:lnTo>
                <a:lnTo>
                  <a:pt x="1160" y="408"/>
                </a:lnTo>
                <a:lnTo>
                  <a:pt x="1133" y="434"/>
                </a:lnTo>
                <a:lnTo>
                  <a:pt x="1106" y="460"/>
                </a:lnTo>
                <a:lnTo>
                  <a:pt x="1080" y="486"/>
                </a:lnTo>
                <a:lnTo>
                  <a:pt x="1053" y="512"/>
                </a:lnTo>
                <a:lnTo>
                  <a:pt x="1025" y="539"/>
                </a:lnTo>
                <a:lnTo>
                  <a:pt x="996" y="566"/>
                </a:lnTo>
                <a:lnTo>
                  <a:pt x="966" y="595"/>
                </a:lnTo>
                <a:lnTo>
                  <a:pt x="933" y="625"/>
                </a:lnTo>
                <a:lnTo>
                  <a:pt x="899" y="656"/>
                </a:lnTo>
                <a:lnTo>
                  <a:pt x="861" y="690"/>
                </a:lnTo>
                <a:lnTo>
                  <a:pt x="821" y="727"/>
                </a:lnTo>
                <a:lnTo>
                  <a:pt x="778" y="765"/>
                </a:lnTo>
                <a:lnTo>
                  <a:pt x="730" y="807"/>
                </a:lnTo>
                <a:lnTo>
                  <a:pt x="679" y="852"/>
                </a:lnTo>
                <a:lnTo>
                  <a:pt x="623" y="901"/>
                </a:lnTo>
                <a:lnTo>
                  <a:pt x="562" y="953"/>
                </a:lnTo>
                <a:lnTo>
                  <a:pt x="495" y="1010"/>
                </a:lnTo>
                <a:lnTo>
                  <a:pt x="477" y="978"/>
                </a:lnTo>
                <a:lnTo>
                  <a:pt x="462" y="946"/>
                </a:lnTo>
                <a:lnTo>
                  <a:pt x="452" y="913"/>
                </a:lnTo>
                <a:lnTo>
                  <a:pt x="442" y="882"/>
                </a:lnTo>
                <a:lnTo>
                  <a:pt x="435" y="855"/>
                </a:lnTo>
                <a:lnTo>
                  <a:pt x="430" y="833"/>
                </a:lnTo>
                <a:lnTo>
                  <a:pt x="447" y="863"/>
                </a:lnTo>
                <a:lnTo>
                  <a:pt x="464" y="889"/>
                </a:lnTo>
                <a:lnTo>
                  <a:pt x="476" y="909"/>
                </a:lnTo>
                <a:lnTo>
                  <a:pt x="488" y="925"/>
                </a:lnTo>
                <a:lnTo>
                  <a:pt x="498" y="938"/>
                </a:lnTo>
                <a:lnTo>
                  <a:pt x="506" y="948"/>
                </a:lnTo>
                <a:lnTo>
                  <a:pt x="513" y="957"/>
                </a:lnTo>
                <a:lnTo>
                  <a:pt x="520" y="963"/>
                </a:lnTo>
                <a:lnTo>
                  <a:pt x="525" y="970"/>
                </a:lnTo>
                <a:lnTo>
                  <a:pt x="530" y="977"/>
                </a:lnTo>
                <a:lnTo>
                  <a:pt x="517" y="947"/>
                </a:lnTo>
                <a:lnTo>
                  <a:pt x="505" y="914"/>
                </a:lnTo>
                <a:lnTo>
                  <a:pt x="492" y="879"/>
                </a:lnTo>
                <a:lnTo>
                  <a:pt x="483" y="844"/>
                </a:lnTo>
                <a:lnTo>
                  <a:pt x="477" y="808"/>
                </a:lnTo>
                <a:lnTo>
                  <a:pt x="475" y="774"/>
                </a:lnTo>
                <a:lnTo>
                  <a:pt x="477" y="744"/>
                </a:lnTo>
                <a:lnTo>
                  <a:pt x="480" y="739"/>
                </a:lnTo>
                <a:lnTo>
                  <a:pt x="488" y="728"/>
                </a:lnTo>
                <a:lnTo>
                  <a:pt x="502" y="715"/>
                </a:lnTo>
                <a:lnTo>
                  <a:pt x="518" y="695"/>
                </a:lnTo>
                <a:lnTo>
                  <a:pt x="540" y="672"/>
                </a:lnTo>
                <a:lnTo>
                  <a:pt x="564" y="647"/>
                </a:lnTo>
                <a:lnTo>
                  <a:pt x="592" y="617"/>
                </a:lnTo>
                <a:lnTo>
                  <a:pt x="623" y="587"/>
                </a:lnTo>
                <a:lnTo>
                  <a:pt x="656" y="553"/>
                </a:lnTo>
                <a:lnTo>
                  <a:pt x="690" y="517"/>
                </a:lnTo>
                <a:lnTo>
                  <a:pt x="726" y="482"/>
                </a:lnTo>
                <a:lnTo>
                  <a:pt x="764" y="445"/>
                </a:lnTo>
                <a:lnTo>
                  <a:pt x="804" y="408"/>
                </a:lnTo>
                <a:lnTo>
                  <a:pt x="843" y="372"/>
                </a:lnTo>
                <a:lnTo>
                  <a:pt x="883" y="335"/>
                </a:lnTo>
                <a:lnTo>
                  <a:pt x="922" y="300"/>
                </a:lnTo>
                <a:lnTo>
                  <a:pt x="962" y="267"/>
                </a:lnTo>
                <a:lnTo>
                  <a:pt x="1000" y="234"/>
                </a:lnTo>
                <a:lnTo>
                  <a:pt x="1006" y="523"/>
                </a:lnTo>
                <a:lnTo>
                  <a:pt x="1092" y="162"/>
                </a:lnTo>
                <a:lnTo>
                  <a:pt x="1122" y="142"/>
                </a:lnTo>
                <a:lnTo>
                  <a:pt x="1149" y="126"/>
                </a:lnTo>
                <a:lnTo>
                  <a:pt x="1175" y="112"/>
                </a:lnTo>
                <a:lnTo>
                  <a:pt x="1197" y="104"/>
                </a:lnTo>
                <a:lnTo>
                  <a:pt x="1217" y="97"/>
                </a:lnTo>
                <a:lnTo>
                  <a:pt x="1243" y="90"/>
                </a:lnTo>
                <a:lnTo>
                  <a:pt x="1273" y="82"/>
                </a:lnTo>
                <a:lnTo>
                  <a:pt x="1306" y="74"/>
                </a:lnTo>
                <a:lnTo>
                  <a:pt x="1341" y="66"/>
                </a:lnTo>
                <a:lnTo>
                  <a:pt x="1378" y="56"/>
                </a:lnTo>
                <a:lnTo>
                  <a:pt x="1414" y="48"/>
                </a:lnTo>
                <a:lnTo>
                  <a:pt x="1451" y="40"/>
                </a:lnTo>
                <a:lnTo>
                  <a:pt x="1486" y="32"/>
                </a:lnTo>
                <a:lnTo>
                  <a:pt x="1520" y="24"/>
                </a:lnTo>
                <a:lnTo>
                  <a:pt x="1552" y="18"/>
                </a:lnTo>
                <a:lnTo>
                  <a:pt x="1579" y="11"/>
                </a:lnTo>
                <a:lnTo>
                  <a:pt x="1601" y="7"/>
                </a:lnTo>
                <a:lnTo>
                  <a:pt x="1618" y="3"/>
                </a:lnTo>
                <a:lnTo>
                  <a:pt x="1629" y="0"/>
                </a:lnTo>
                <a:lnTo>
                  <a:pt x="1633" y="0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ea typeface="한컴 윤체 M" panose="02020603020101020101" pitchFamily="18" charset="-127"/>
            </a:endParaRPr>
          </a:p>
        </p:txBody>
      </p:sp>
      <p:sp>
        <p:nvSpPr>
          <p:cNvPr id="167" name="TextBox 166"/>
          <p:cNvSpPr txBox="1"/>
          <p:nvPr/>
        </p:nvSpPr>
        <p:spPr>
          <a:xfrm>
            <a:off x="9617657" y="161013"/>
            <a:ext cx="12298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한컴 윤체 M" panose="02020603020101020101" pitchFamily="18" charset="-127"/>
                <a:ea typeface="한컴 윤체 M" panose="02020603020101020101" pitchFamily="18" charset="-127"/>
              </a:rPr>
              <a:t>학습정리</a:t>
            </a:r>
            <a:endParaRPr lang="ko-KR" alt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한컴 윤체 M" panose="02020603020101020101" pitchFamily="18" charset="-127"/>
              <a:ea typeface="한컴 윤체 M" panose="02020603020101020101" pitchFamily="18" charset="-127"/>
            </a:endParaRPr>
          </a:p>
        </p:txBody>
      </p:sp>
      <p:grpSp>
        <p:nvGrpSpPr>
          <p:cNvPr id="169" name="그룹 33"/>
          <p:cNvGrpSpPr/>
          <p:nvPr/>
        </p:nvGrpSpPr>
        <p:grpSpPr>
          <a:xfrm>
            <a:off x="5619460" y="1317925"/>
            <a:ext cx="6103962" cy="5012116"/>
            <a:chOff x="1071538" y="642918"/>
            <a:chExt cx="6824949" cy="5604136"/>
          </a:xfrm>
        </p:grpSpPr>
        <p:sp>
          <p:nvSpPr>
            <p:cNvPr id="170" name="대각선 방향의 모서리가 둥근 사각형 169"/>
            <p:cNvSpPr/>
            <p:nvPr/>
          </p:nvSpPr>
          <p:spPr>
            <a:xfrm flipH="1">
              <a:off x="1142975" y="866757"/>
              <a:ext cx="6623999" cy="5380297"/>
            </a:xfrm>
            <a:prstGeom prst="round2DiagRect">
              <a:avLst/>
            </a:prstGeom>
            <a:solidFill>
              <a:schemeClr val="bg1">
                <a:lumMod val="50000"/>
                <a:lumOff val="50000"/>
                <a:alpha val="59000"/>
              </a:schemeClr>
            </a:solidFill>
            <a:ln w="190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한컴 윤체 M" panose="02020603020101020101" pitchFamily="18" charset="-127"/>
                <a:ea typeface="한컴 윤체 M" panose="02020603020101020101" pitchFamily="18" charset="-127"/>
              </a:endParaRPr>
            </a:p>
          </p:txBody>
        </p:sp>
        <p:sp>
          <p:nvSpPr>
            <p:cNvPr id="171" name="대각선 방향의 모서리가 둥근 사각형 170"/>
            <p:cNvSpPr/>
            <p:nvPr/>
          </p:nvSpPr>
          <p:spPr>
            <a:xfrm flipH="1">
              <a:off x="1504732" y="1027608"/>
              <a:ext cx="5947462" cy="4594643"/>
            </a:xfrm>
            <a:prstGeom prst="round2DiagRect">
              <a:avLst/>
            </a:prstGeom>
            <a:solidFill>
              <a:schemeClr val="bg1">
                <a:lumMod val="50000"/>
                <a:lumOff val="50000"/>
                <a:alpha val="59000"/>
              </a:schemeClr>
            </a:solidFill>
            <a:ln w="190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한컴 윤체 M" panose="02020603020101020101" pitchFamily="18" charset="-127"/>
                <a:ea typeface="한컴 윤체 M" panose="02020603020101020101" pitchFamily="18" charset="-127"/>
              </a:endParaRPr>
            </a:p>
          </p:txBody>
        </p:sp>
        <p:sp>
          <p:nvSpPr>
            <p:cNvPr id="172" name="오각형 171"/>
            <p:cNvSpPr/>
            <p:nvPr/>
          </p:nvSpPr>
          <p:spPr>
            <a:xfrm>
              <a:off x="1071538" y="642918"/>
              <a:ext cx="1857388" cy="571504"/>
            </a:xfrm>
            <a:prstGeom prst="homePlate">
              <a:avLst/>
            </a:prstGeom>
            <a:solidFill>
              <a:srgbClr val="FBC221"/>
            </a:solidFill>
            <a:ln w="3175" cap="flat" cmpd="sng" algn="ctr">
              <a:noFill/>
              <a:prstDash val="sysDot"/>
            </a:ln>
            <a:effectLst>
              <a:outerShdw blurRad="107950" dist="12700" dir="5400000" algn="ctr">
                <a:srgbClr val="000000"/>
              </a:outerShdw>
              <a:reflection blurRad="6350" stA="52000" endA="300" endPos="35000" dir="5400000" sy="-100000" algn="bl" rotWithShape="0"/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rtlCol="0" anchor="ctr"/>
            <a:lstStyle/>
            <a:p>
              <a:pPr algn="ctr" fontAlgn="base" latinLnBrk="0">
                <a:spcBef>
                  <a:spcPct val="0"/>
                </a:spcBef>
                <a:spcAft>
                  <a:spcPct val="0"/>
                </a:spcAft>
              </a:pPr>
              <a:endParaRPr lang="ko-KR" altLang="en-US" sz="2000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한컴 윤체 M" panose="02020603020101020101" pitchFamily="18" charset="-127"/>
                <a:ea typeface="한컴 윤체 M" panose="02020603020101020101" pitchFamily="18" charset="-127"/>
              </a:endParaRPr>
            </a:p>
          </p:txBody>
        </p:sp>
        <p:sp>
          <p:nvSpPr>
            <p:cNvPr id="173" name="AutoShape 78"/>
            <p:cNvSpPr>
              <a:spLocks noChangeArrowheads="1"/>
            </p:cNvSpPr>
            <p:nvPr/>
          </p:nvSpPr>
          <p:spPr bwMode="auto">
            <a:xfrm>
              <a:off x="1100114" y="678625"/>
              <a:ext cx="1728000" cy="428628"/>
            </a:xfrm>
            <a:prstGeom prst="homePlate">
              <a:avLst/>
            </a:prstGeom>
            <a:gradFill rotWithShape="1">
              <a:gsLst>
                <a:gs pos="0">
                  <a:srgbClr val="FFFFFF">
                    <a:alpha val="39000"/>
                  </a:srgbClr>
                </a:gs>
                <a:gs pos="100000">
                  <a:srgbClr val="FFFFFF">
                    <a:gamma/>
                    <a:tint val="0"/>
                    <a:invGamma/>
                    <a:alpha val="0"/>
                  </a:srgbClr>
                </a:gs>
              </a:gsLst>
              <a:lin ang="540000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1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한컴 윤체 M" panose="02020603020101020101" pitchFamily="18" charset="-127"/>
                <a:ea typeface="한컴 윤체 M" panose="02020603020101020101" pitchFamily="18" charset="-127"/>
              </a:endParaRPr>
            </a:p>
          </p:txBody>
        </p:sp>
        <p:sp>
          <p:nvSpPr>
            <p:cNvPr id="174" name="TextBox 173"/>
            <p:cNvSpPr txBox="1"/>
            <p:nvPr/>
          </p:nvSpPr>
          <p:spPr>
            <a:xfrm>
              <a:off x="1314426" y="671668"/>
              <a:ext cx="1500198" cy="447370"/>
            </a:xfrm>
            <a:prstGeom prst="homePlate">
              <a:avLst>
                <a:gd name="adj" fmla="val 0"/>
              </a:avLst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200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한컴 윤체 M" panose="02020603020101020101" pitchFamily="18" charset="-127"/>
                  <a:ea typeface="한컴 윤체 M" panose="02020603020101020101" pitchFamily="18" charset="-127"/>
                </a:rPr>
                <a:t>학습정리</a:t>
              </a:r>
            </a:p>
          </p:txBody>
        </p:sp>
        <p:sp>
          <p:nvSpPr>
            <p:cNvPr id="175" name="Rectangle 11"/>
            <p:cNvSpPr>
              <a:spLocks noChangeArrowheads="1"/>
            </p:cNvSpPr>
            <p:nvPr/>
          </p:nvSpPr>
          <p:spPr bwMode="auto">
            <a:xfrm>
              <a:off x="1957632" y="1426755"/>
              <a:ext cx="5938855" cy="3726892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vert="horz" wrap="square" lIns="291495" tIns="286905" rIns="291495" bIns="286905" numCol="1" anchor="ctr" anchorCtr="0" compatLnSpc="1">
              <a:prstTxWarp prst="textNoShape">
                <a:avLst/>
              </a:prstTxWarp>
            </a:bodyPr>
            <a:lstStyle/>
            <a:p>
              <a:pPr marL="285750" lvl="0" indent="-285750" fontAlgn="base" latinLnBrk="0">
                <a:lnSpc>
                  <a:spcPct val="150000"/>
                </a:lnSpc>
                <a:spcBef>
                  <a:spcPts val="8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</a:pPr>
              <a:r>
                <a:rPr kumimoji="1" lang="ko-KR" altLang="en-US" kern="0" dirty="0">
                  <a:latin typeface="한컴 윤체 M" panose="02020603020101020101" pitchFamily="18" charset="-127"/>
                  <a:ea typeface="한컴 윤체 M" panose="02020603020101020101" pitchFamily="18" charset="-127"/>
                </a:rPr>
                <a:t>이곳에 학습 정리를 적어 주십시오</a:t>
              </a:r>
              <a:r>
                <a:rPr kumimoji="1" lang="en-US" altLang="ko-KR" kern="0" dirty="0">
                  <a:latin typeface="한컴 윤체 M" panose="02020603020101020101" pitchFamily="18" charset="-127"/>
                  <a:ea typeface="한컴 윤체 M" panose="02020603020101020101" pitchFamily="18" charset="-127"/>
                </a:rPr>
                <a:t>.</a:t>
              </a:r>
            </a:p>
            <a:p>
              <a:pPr marL="285750" lvl="0" indent="-285750" fontAlgn="base" latinLnBrk="0">
                <a:lnSpc>
                  <a:spcPct val="150000"/>
                </a:lnSpc>
                <a:spcBef>
                  <a:spcPts val="8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</a:pPr>
              <a:r>
                <a:rPr kumimoji="1" lang="ko-KR" altLang="en-US" kern="0" dirty="0">
                  <a:latin typeface="한컴 윤체 M" panose="02020603020101020101" pitchFamily="18" charset="-127"/>
                  <a:ea typeface="한컴 윤체 M" panose="02020603020101020101" pitchFamily="18" charset="-127"/>
                </a:rPr>
                <a:t>이곳에 학습 정리를 적어 주십시오</a:t>
              </a:r>
              <a:r>
                <a:rPr kumimoji="1" lang="en-US" altLang="ko-KR" kern="0" dirty="0">
                  <a:latin typeface="한컴 윤체 M" panose="02020603020101020101" pitchFamily="18" charset="-127"/>
                  <a:ea typeface="한컴 윤체 M" panose="02020603020101020101" pitchFamily="18" charset="-127"/>
                </a:rPr>
                <a:t>.</a:t>
              </a:r>
            </a:p>
            <a:p>
              <a:pPr marL="285750" lvl="0" indent="-285750" fontAlgn="base" latinLnBrk="0">
                <a:lnSpc>
                  <a:spcPct val="150000"/>
                </a:lnSpc>
                <a:spcBef>
                  <a:spcPts val="8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</a:pPr>
              <a:r>
                <a:rPr kumimoji="1" lang="ko-KR" altLang="en-US" kern="0" dirty="0">
                  <a:latin typeface="한컴 윤체 M" panose="02020603020101020101" pitchFamily="18" charset="-127"/>
                  <a:ea typeface="한컴 윤체 M" panose="02020603020101020101" pitchFamily="18" charset="-127"/>
                </a:rPr>
                <a:t>이곳에 학습 정리를 적어 주십시오</a:t>
              </a:r>
              <a:r>
                <a:rPr kumimoji="1" lang="en-US" altLang="ko-KR" kern="0" dirty="0">
                  <a:latin typeface="한컴 윤체 M" panose="02020603020101020101" pitchFamily="18" charset="-127"/>
                  <a:ea typeface="한컴 윤체 M" panose="02020603020101020101" pitchFamily="18" charset="-127"/>
                </a:rPr>
                <a:t>.</a:t>
              </a:r>
            </a:p>
            <a:p>
              <a:pPr marL="285750" lvl="0" indent="-285750" fontAlgn="base" latinLnBrk="0">
                <a:lnSpc>
                  <a:spcPct val="150000"/>
                </a:lnSpc>
                <a:spcBef>
                  <a:spcPts val="8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</a:pPr>
              <a:r>
                <a:rPr kumimoji="1" lang="ko-KR" altLang="en-US" kern="0" dirty="0">
                  <a:latin typeface="한컴 윤체 M" panose="02020603020101020101" pitchFamily="18" charset="-127"/>
                  <a:ea typeface="한컴 윤체 M" panose="02020603020101020101" pitchFamily="18" charset="-127"/>
                </a:rPr>
                <a:t>이곳에 학습 정리를 적어 주십시오</a:t>
              </a:r>
              <a:r>
                <a:rPr kumimoji="1" lang="en-US" altLang="ko-KR" kern="0" dirty="0">
                  <a:latin typeface="한컴 윤체 M" panose="02020603020101020101" pitchFamily="18" charset="-127"/>
                  <a:ea typeface="한컴 윤체 M" panose="02020603020101020101" pitchFamily="18" charset="-127"/>
                </a:rPr>
                <a:t>.</a:t>
              </a:r>
            </a:p>
            <a:p>
              <a:pPr marL="285750" lvl="0" indent="-285750" fontAlgn="base" latinLnBrk="0">
                <a:lnSpc>
                  <a:spcPct val="150000"/>
                </a:lnSpc>
                <a:spcBef>
                  <a:spcPts val="8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</a:pPr>
              <a:r>
                <a:rPr kumimoji="1" lang="ko-KR" altLang="en-US" kern="0" dirty="0">
                  <a:latin typeface="한컴 윤체 M" panose="02020603020101020101" pitchFamily="18" charset="-127"/>
                  <a:ea typeface="한컴 윤체 M" panose="02020603020101020101" pitchFamily="18" charset="-127"/>
                </a:rPr>
                <a:t>이곳에 학습 정리를 적어 주십시오</a:t>
              </a:r>
              <a:r>
                <a:rPr kumimoji="1" lang="en-US" altLang="ko-KR" kern="0" dirty="0">
                  <a:latin typeface="한컴 윤체 M" panose="02020603020101020101" pitchFamily="18" charset="-127"/>
                  <a:ea typeface="한컴 윤체 M" panose="02020603020101020101" pitchFamily="18" charset="-127"/>
                </a:rPr>
                <a:t>.</a:t>
              </a:r>
            </a:p>
            <a:p>
              <a:pPr marL="285750" lvl="0" indent="-285750" fontAlgn="base" latinLnBrk="0">
                <a:lnSpc>
                  <a:spcPct val="150000"/>
                </a:lnSpc>
                <a:spcBef>
                  <a:spcPts val="8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</a:pPr>
              <a:r>
                <a:rPr kumimoji="1" lang="ko-KR" altLang="en-US" kern="0" dirty="0">
                  <a:latin typeface="한컴 윤체 M" panose="02020603020101020101" pitchFamily="18" charset="-127"/>
                  <a:ea typeface="한컴 윤체 M" panose="02020603020101020101" pitchFamily="18" charset="-127"/>
                </a:rPr>
                <a:t>이곳에 학습 정리를 적어 주십시오</a:t>
              </a:r>
              <a:r>
                <a:rPr kumimoji="1" lang="en-US" altLang="ko-KR" kern="0" dirty="0" smtClean="0">
                  <a:latin typeface="한컴 윤체 M" panose="02020603020101020101" pitchFamily="18" charset="-127"/>
                  <a:ea typeface="한컴 윤체 M" panose="02020603020101020101" pitchFamily="18" charset="-127"/>
                </a:rPr>
                <a:t>.</a:t>
              </a:r>
              <a:endParaRPr kumimoji="1" lang="en-US" altLang="ko-KR" kern="0" dirty="0">
                <a:latin typeface="한컴 윤체 M" panose="02020603020101020101" pitchFamily="18" charset="-127"/>
                <a:ea typeface="한컴 윤체 M" panose="02020603020101020101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3127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Freeform 20"/>
          <p:cNvSpPr>
            <a:spLocks/>
          </p:cNvSpPr>
          <p:nvPr/>
        </p:nvSpPr>
        <p:spPr bwMode="auto">
          <a:xfrm>
            <a:off x="1608440" y="2947698"/>
            <a:ext cx="947292" cy="1066791"/>
          </a:xfrm>
          <a:custGeom>
            <a:avLst/>
            <a:gdLst>
              <a:gd name="T0" fmla="*/ 1595 w 1633"/>
              <a:gd name="T1" fmla="*/ 83 h 1839"/>
              <a:gd name="T2" fmla="*/ 1504 w 1633"/>
              <a:gd name="T3" fmla="*/ 236 h 1839"/>
              <a:gd name="T4" fmla="*/ 1382 w 1633"/>
              <a:gd name="T5" fmla="*/ 407 h 1839"/>
              <a:gd name="T6" fmla="*/ 1238 w 1633"/>
              <a:gd name="T7" fmla="*/ 584 h 1839"/>
              <a:gd name="T8" fmla="*/ 1081 w 1633"/>
              <a:gd name="T9" fmla="*/ 751 h 1839"/>
              <a:gd name="T10" fmla="*/ 982 w 1633"/>
              <a:gd name="T11" fmla="*/ 842 h 1839"/>
              <a:gd name="T12" fmla="*/ 831 w 1633"/>
              <a:gd name="T13" fmla="*/ 959 h 1839"/>
              <a:gd name="T14" fmla="*/ 692 w 1633"/>
              <a:gd name="T15" fmla="*/ 1030 h 1839"/>
              <a:gd name="T16" fmla="*/ 631 w 1633"/>
              <a:gd name="T17" fmla="*/ 1049 h 1839"/>
              <a:gd name="T18" fmla="*/ 670 w 1633"/>
              <a:gd name="T19" fmla="*/ 1064 h 1839"/>
              <a:gd name="T20" fmla="*/ 680 w 1633"/>
              <a:gd name="T21" fmla="*/ 1075 h 1839"/>
              <a:gd name="T22" fmla="*/ 623 w 1633"/>
              <a:gd name="T23" fmla="*/ 1087 h 1839"/>
              <a:gd name="T24" fmla="*/ 555 w 1633"/>
              <a:gd name="T25" fmla="*/ 1068 h 1839"/>
              <a:gd name="T26" fmla="*/ 577 w 1633"/>
              <a:gd name="T27" fmla="*/ 1282 h 1839"/>
              <a:gd name="T28" fmla="*/ 670 w 1633"/>
              <a:gd name="T29" fmla="*/ 1294 h 1839"/>
              <a:gd name="T30" fmla="*/ 710 w 1633"/>
              <a:gd name="T31" fmla="*/ 1352 h 1839"/>
              <a:gd name="T32" fmla="*/ 711 w 1633"/>
              <a:gd name="T33" fmla="*/ 1764 h 1839"/>
              <a:gd name="T34" fmla="*/ 0 w 1633"/>
              <a:gd name="T35" fmla="*/ 1764 h 1839"/>
              <a:gd name="T36" fmla="*/ 1 w 1633"/>
              <a:gd name="T37" fmla="*/ 1352 h 1839"/>
              <a:gd name="T38" fmla="*/ 41 w 1633"/>
              <a:gd name="T39" fmla="*/ 1294 h 1839"/>
              <a:gd name="T40" fmla="*/ 526 w 1633"/>
              <a:gd name="T41" fmla="*/ 1282 h 1839"/>
              <a:gd name="T42" fmla="*/ 511 w 1633"/>
              <a:gd name="T43" fmla="*/ 1263 h 1839"/>
              <a:gd name="T44" fmla="*/ 441 w 1633"/>
              <a:gd name="T45" fmla="*/ 1244 h 1839"/>
              <a:gd name="T46" fmla="*/ 333 w 1633"/>
              <a:gd name="T47" fmla="*/ 1233 h 1839"/>
              <a:gd name="T48" fmla="*/ 212 w 1633"/>
              <a:gd name="T49" fmla="*/ 1226 h 1839"/>
              <a:gd name="T50" fmla="*/ 135 w 1633"/>
              <a:gd name="T51" fmla="*/ 1094 h 1839"/>
              <a:gd name="T52" fmla="*/ 626 w 1633"/>
              <a:gd name="T53" fmla="*/ 950 h 1839"/>
              <a:gd name="T54" fmla="*/ 904 w 1633"/>
              <a:gd name="T55" fmla="*/ 697 h 1839"/>
              <a:gd name="T56" fmla="*/ 1209 w 1633"/>
              <a:gd name="T57" fmla="*/ 399 h 1839"/>
              <a:gd name="T58" fmla="*/ 1529 w 1633"/>
              <a:gd name="T59" fmla="*/ 54 h 1839"/>
              <a:gd name="T60" fmla="*/ 1389 w 1633"/>
              <a:gd name="T61" fmla="*/ 187 h 1839"/>
              <a:gd name="T62" fmla="*/ 1278 w 1633"/>
              <a:gd name="T63" fmla="*/ 293 h 1839"/>
              <a:gd name="T64" fmla="*/ 1187 w 1633"/>
              <a:gd name="T65" fmla="*/ 381 h 1839"/>
              <a:gd name="T66" fmla="*/ 1106 w 1633"/>
              <a:gd name="T67" fmla="*/ 460 h 1839"/>
              <a:gd name="T68" fmla="*/ 1025 w 1633"/>
              <a:gd name="T69" fmla="*/ 539 h 1839"/>
              <a:gd name="T70" fmla="*/ 933 w 1633"/>
              <a:gd name="T71" fmla="*/ 625 h 1839"/>
              <a:gd name="T72" fmla="*/ 821 w 1633"/>
              <a:gd name="T73" fmla="*/ 727 h 1839"/>
              <a:gd name="T74" fmla="*/ 679 w 1633"/>
              <a:gd name="T75" fmla="*/ 852 h 1839"/>
              <a:gd name="T76" fmla="*/ 495 w 1633"/>
              <a:gd name="T77" fmla="*/ 1010 h 1839"/>
              <a:gd name="T78" fmla="*/ 452 w 1633"/>
              <a:gd name="T79" fmla="*/ 913 h 1839"/>
              <a:gd name="T80" fmla="*/ 430 w 1633"/>
              <a:gd name="T81" fmla="*/ 833 h 1839"/>
              <a:gd name="T82" fmla="*/ 476 w 1633"/>
              <a:gd name="T83" fmla="*/ 909 h 1839"/>
              <a:gd name="T84" fmla="*/ 506 w 1633"/>
              <a:gd name="T85" fmla="*/ 948 h 1839"/>
              <a:gd name="T86" fmla="*/ 525 w 1633"/>
              <a:gd name="T87" fmla="*/ 970 h 1839"/>
              <a:gd name="T88" fmla="*/ 505 w 1633"/>
              <a:gd name="T89" fmla="*/ 914 h 1839"/>
              <a:gd name="T90" fmla="*/ 477 w 1633"/>
              <a:gd name="T91" fmla="*/ 808 h 1839"/>
              <a:gd name="T92" fmla="*/ 480 w 1633"/>
              <a:gd name="T93" fmla="*/ 739 h 1839"/>
              <a:gd name="T94" fmla="*/ 518 w 1633"/>
              <a:gd name="T95" fmla="*/ 695 h 1839"/>
              <a:gd name="T96" fmla="*/ 592 w 1633"/>
              <a:gd name="T97" fmla="*/ 617 h 1839"/>
              <a:gd name="T98" fmla="*/ 690 w 1633"/>
              <a:gd name="T99" fmla="*/ 517 h 1839"/>
              <a:gd name="T100" fmla="*/ 804 w 1633"/>
              <a:gd name="T101" fmla="*/ 408 h 1839"/>
              <a:gd name="T102" fmla="*/ 922 w 1633"/>
              <a:gd name="T103" fmla="*/ 300 h 1839"/>
              <a:gd name="T104" fmla="*/ 1006 w 1633"/>
              <a:gd name="T105" fmla="*/ 523 h 1839"/>
              <a:gd name="T106" fmla="*/ 1149 w 1633"/>
              <a:gd name="T107" fmla="*/ 126 h 1839"/>
              <a:gd name="T108" fmla="*/ 1217 w 1633"/>
              <a:gd name="T109" fmla="*/ 97 h 1839"/>
              <a:gd name="T110" fmla="*/ 1306 w 1633"/>
              <a:gd name="T111" fmla="*/ 74 h 1839"/>
              <a:gd name="T112" fmla="*/ 1414 w 1633"/>
              <a:gd name="T113" fmla="*/ 48 h 1839"/>
              <a:gd name="T114" fmla="*/ 1520 w 1633"/>
              <a:gd name="T115" fmla="*/ 24 h 1839"/>
              <a:gd name="T116" fmla="*/ 1601 w 1633"/>
              <a:gd name="T117" fmla="*/ 7 h 1839"/>
              <a:gd name="T118" fmla="*/ 1633 w 1633"/>
              <a:gd name="T119" fmla="*/ 0 h 18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633" h="1839">
                <a:moveTo>
                  <a:pt x="1633" y="0"/>
                </a:moveTo>
                <a:lnTo>
                  <a:pt x="1617" y="40"/>
                </a:lnTo>
                <a:lnTo>
                  <a:pt x="1595" y="83"/>
                </a:lnTo>
                <a:lnTo>
                  <a:pt x="1569" y="131"/>
                </a:lnTo>
                <a:lnTo>
                  <a:pt x="1538" y="181"/>
                </a:lnTo>
                <a:lnTo>
                  <a:pt x="1504" y="236"/>
                </a:lnTo>
                <a:lnTo>
                  <a:pt x="1467" y="292"/>
                </a:lnTo>
                <a:lnTo>
                  <a:pt x="1425" y="349"/>
                </a:lnTo>
                <a:lnTo>
                  <a:pt x="1382" y="407"/>
                </a:lnTo>
                <a:lnTo>
                  <a:pt x="1336" y="467"/>
                </a:lnTo>
                <a:lnTo>
                  <a:pt x="1288" y="525"/>
                </a:lnTo>
                <a:lnTo>
                  <a:pt x="1238" y="584"/>
                </a:lnTo>
                <a:lnTo>
                  <a:pt x="1186" y="642"/>
                </a:lnTo>
                <a:lnTo>
                  <a:pt x="1134" y="698"/>
                </a:lnTo>
                <a:lnTo>
                  <a:pt x="1081" y="751"/>
                </a:lnTo>
                <a:lnTo>
                  <a:pt x="1028" y="802"/>
                </a:lnTo>
                <a:lnTo>
                  <a:pt x="839" y="846"/>
                </a:lnTo>
                <a:lnTo>
                  <a:pt x="982" y="842"/>
                </a:lnTo>
                <a:lnTo>
                  <a:pt x="932" y="886"/>
                </a:lnTo>
                <a:lnTo>
                  <a:pt x="881" y="924"/>
                </a:lnTo>
                <a:lnTo>
                  <a:pt x="831" y="959"/>
                </a:lnTo>
                <a:lnTo>
                  <a:pt x="783" y="988"/>
                </a:lnTo>
                <a:lnTo>
                  <a:pt x="737" y="1012"/>
                </a:lnTo>
                <a:lnTo>
                  <a:pt x="692" y="1030"/>
                </a:lnTo>
                <a:lnTo>
                  <a:pt x="651" y="1041"/>
                </a:lnTo>
                <a:lnTo>
                  <a:pt x="612" y="1045"/>
                </a:lnTo>
                <a:lnTo>
                  <a:pt x="631" y="1049"/>
                </a:lnTo>
                <a:lnTo>
                  <a:pt x="646" y="1053"/>
                </a:lnTo>
                <a:lnTo>
                  <a:pt x="658" y="1059"/>
                </a:lnTo>
                <a:lnTo>
                  <a:pt x="670" y="1064"/>
                </a:lnTo>
                <a:lnTo>
                  <a:pt x="683" y="1067"/>
                </a:lnTo>
                <a:lnTo>
                  <a:pt x="699" y="1069"/>
                </a:lnTo>
                <a:lnTo>
                  <a:pt x="680" y="1075"/>
                </a:lnTo>
                <a:lnTo>
                  <a:pt x="661" y="1080"/>
                </a:lnTo>
                <a:lnTo>
                  <a:pt x="642" y="1084"/>
                </a:lnTo>
                <a:lnTo>
                  <a:pt x="623" y="1087"/>
                </a:lnTo>
                <a:lnTo>
                  <a:pt x="602" y="1086"/>
                </a:lnTo>
                <a:lnTo>
                  <a:pt x="579" y="1080"/>
                </a:lnTo>
                <a:lnTo>
                  <a:pt x="555" y="1068"/>
                </a:lnTo>
                <a:lnTo>
                  <a:pt x="525" y="1094"/>
                </a:lnTo>
                <a:lnTo>
                  <a:pt x="577" y="1094"/>
                </a:lnTo>
                <a:lnTo>
                  <a:pt x="577" y="1282"/>
                </a:lnTo>
                <a:lnTo>
                  <a:pt x="626" y="1282"/>
                </a:lnTo>
                <a:lnTo>
                  <a:pt x="649" y="1284"/>
                </a:lnTo>
                <a:lnTo>
                  <a:pt x="670" y="1294"/>
                </a:lnTo>
                <a:lnTo>
                  <a:pt x="690" y="1310"/>
                </a:lnTo>
                <a:lnTo>
                  <a:pt x="703" y="1329"/>
                </a:lnTo>
                <a:lnTo>
                  <a:pt x="710" y="1352"/>
                </a:lnTo>
                <a:lnTo>
                  <a:pt x="711" y="1377"/>
                </a:lnTo>
                <a:lnTo>
                  <a:pt x="672" y="1764"/>
                </a:lnTo>
                <a:lnTo>
                  <a:pt x="711" y="1764"/>
                </a:lnTo>
                <a:lnTo>
                  <a:pt x="711" y="1839"/>
                </a:lnTo>
                <a:lnTo>
                  <a:pt x="0" y="1839"/>
                </a:lnTo>
                <a:lnTo>
                  <a:pt x="0" y="1764"/>
                </a:lnTo>
                <a:lnTo>
                  <a:pt x="41" y="1764"/>
                </a:lnTo>
                <a:lnTo>
                  <a:pt x="0" y="1377"/>
                </a:lnTo>
                <a:lnTo>
                  <a:pt x="1" y="1352"/>
                </a:lnTo>
                <a:lnTo>
                  <a:pt x="8" y="1329"/>
                </a:lnTo>
                <a:lnTo>
                  <a:pt x="22" y="1310"/>
                </a:lnTo>
                <a:lnTo>
                  <a:pt x="41" y="1294"/>
                </a:lnTo>
                <a:lnTo>
                  <a:pt x="63" y="1284"/>
                </a:lnTo>
                <a:lnTo>
                  <a:pt x="87" y="1282"/>
                </a:lnTo>
                <a:lnTo>
                  <a:pt x="526" y="1282"/>
                </a:lnTo>
                <a:lnTo>
                  <a:pt x="526" y="1282"/>
                </a:lnTo>
                <a:lnTo>
                  <a:pt x="522" y="1271"/>
                </a:lnTo>
                <a:lnTo>
                  <a:pt x="511" y="1263"/>
                </a:lnTo>
                <a:lnTo>
                  <a:pt x="494" y="1256"/>
                </a:lnTo>
                <a:lnTo>
                  <a:pt x="469" y="1249"/>
                </a:lnTo>
                <a:lnTo>
                  <a:pt x="441" y="1244"/>
                </a:lnTo>
                <a:lnTo>
                  <a:pt x="408" y="1240"/>
                </a:lnTo>
                <a:lnTo>
                  <a:pt x="371" y="1235"/>
                </a:lnTo>
                <a:lnTo>
                  <a:pt x="333" y="1233"/>
                </a:lnTo>
                <a:lnTo>
                  <a:pt x="294" y="1230"/>
                </a:lnTo>
                <a:lnTo>
                  <a:pt x="253" y="1227"/>
                </a:lnTo>
                <a:lnTo>
                  <a:pt x="212" y="1226"/>
                </a:lnTo>
                <a:lnTo>
                  <a:pt x="173" y="1225"/>
                </a:lnTo>
                <a:lnTo>
                  <a:pt x="135" y="1223"/>
                </a:lnTo>
                <a:lnTo>
                  <a:pt x="135" y="1094"/>
                </a:lnTo>
                <a:lnTo>
                  <a:pt x="458" y="1094"/>
                </a:lnTo>
                <a:lnTo>
                  <a:pt x="540" y="1025"/>
                </a:lnTo>
                <a:lnTo>
                  <a:pt x="626" y="950"/>
                </a:lnTo>
                <a:lnTo>
                  <a:pt x="715" y="871"/>
                </a:lnTo>
                <a:lnTo>
                  <a:pt x="809" y="787"/>
                </a:lnTo>
                <a:lnTo>
                  <a:pt x="904" y="697"/>
                </a:lnTo>
                <a:lnTo>
                  <a:pt x="1004" y="603"/>
                </a:lnTo>
                <a:lnTo>
                  <a:pt x="1106" y="504"/>
                </a:lnTo>
                <a:lnTo>
                  <a:pt x="1209" y="399"/>
                </a:lnTo>
                <a:lnTo>
                  <a:pt x="1314" y="289"/>
                </a:lnTo>
                <a:lnTo>
                  <a:pt x="1421" y="175"/>
                </a:lnTo>
                <a:lnTo>
                  <a:pt x="1529" y="54"/>
                </a:lnTo>
                <a:lnTo>
                  <a:pt x="1478" y="101"/>
                </a:lnTo>
                <a:lnTo>
                  <a:pt x="1431" y="146"/>
                </a:lnTo>
                <a:lnTo>
                  <a:pt x="1389" y="187"/>
                </a:lnTo>
                <a:lnTo>
                  <a:pt x="1349" y="224"/>
                </a:lnTo>
                <a:lnTo>
                  <a:pt x="1312" y="259"/>
                </a:lnTo>
                <a:lnTo>
                  <a:pt x="1278" y="293"/>
                </a:lnTo>
                <a:lnTo>
                  <a:pt x="1246" y="324"/>
                </a:lnTo>
                <a:lnTo>
                  <a:pt x="1216" y="353"/>
                </a:lnTo>
                <a:lnTo>
                  <a:pt x="1187" y="381"/>
                </a:lnTo>
                <a:lnTo>
                  <a:pt x="1160" y="408"/>
                </a:lnTo>
                <a:lnTo>
                  <a:pt x="1133" y="434"/>
                </a:lnTo>
                <a:lnTo>
                  <a:pt x="1106" y="460"/>
                </a:lnTo>
                <a:lnTo>
                  <a:pt x="1080" y="486"/>
                </a:lnTo>
                <a:lnTo>
                  <a:pt x="1053" y="512"/>
                </a:lnTo>
                <a:lnTo>
                  <a:pt x="1025" y="539"/>
                </a:lnTo>
                <a:lnTo>
                  <a:pt x="996" y="566"/>
                </a:lnTo>
                <a:lnTo>
                  <a:pt x="966" y="595"/>
                </a:lnTo>
                <a:lnTo>
                  <a:pt x="933" y="625"/>
                </a:lnTo>
                <a:lnTo>
                  <a:pt x="899" y="656"/>
                </a:lnTo>
                <a:lnTo>
                  <a:pt x="861" y="690"/>
                </a:lnTo>
                <a:lnTo>
                  <a:pt x="821" y="727"/>
                </a:lnTo>
                <a:lnTo>
                  <a:pt x="778" y="765"/>
                </a:lnTo>
                <a:lnTo>
                  <a:pt x="730" y="807"/>
                </a:lnTo>
                <a:lnTo>
                  <a:pt x="679" y="852"/>
                </a:lnTo>
                <a:lnTo>
                  <a:pt x="623" y="901"/>
                </a:lnTo>
                <a:lnTo>
                  <a:pt x="562" y="953"/>
                </a:lnTo>
                <a:lnTo>
                  <a:pt x="495" y="1010"/>
                </a:lnTo>
                <a:lnTo>
                  <a:pt x="477" y="978"/>
                </a:lnTo>
                <a:lnTo>
                  <a:pt x="462" y="946"/>
                </a:lnTo>
                <a:lnTo>
                  <a:pt x="452" y="913"/>
                </a:lnTo>
                <a:lnTo>
                  <a:pt x="442" y="882"/>
                </a:lnTo>
                <a:lnTo>
                  <a:pt x="435" y="855"/>
                </a:lnTo>
                <a:lnTo>
                  <a:pt x="430" y="833"/>
                </a:lnTo>
                <a:lnTo>
                  <a:pt x="447" y="863"/>
                </a:lnTo>
                <a:lnTo>
                  <a:pt x="464" y="889"/>
                </a:lnTo>
                <a:lnTo>
                  <a:pt x="476" y="909"/>
                </a:lnTo>
                <a:lnTo>
                  <a:pt x="488" y="925"/>
                </a:lnTo>
                <a:lnTo>
                  <a:pt x="498" y="938"/>
                </a:lnTo>
                <a:lnTo>
                  <a:pt x="506" y="948"/>
                </a:lnTo>
                <a:lnTo>
                  <a:pt x="513" y="957"/>
                </a:lnTo>
                <a:lnTo>
                  <a:pt x="520" y="963"/>
                </a:lnTo>
                <a:lnTo>
                  <a:pt x="525" y="970"/>
                </a:lnTo>
                <a:lnTo>
                  <a:pt x="530" y="977"/>
                </a:lnTo>
                <a:lnTo>
                  <a:pt x="517" y="947"/>
                </a:lnTo>
                <a:lnTo>
                  <a:pt x="505" y="914"/>
                </a:lnTo>
                <a:lnTo>
                  <a:pt x="492" y="879"/>
                </a:lnTo>
                <a:lnTo>
                  <a:pt x="483" y="844"/>
                </a:lnTo>
                <a:lnTo>
                  <a:pt x="477" y="808"/>
                </a:lnTo>
                <a:lnTo>
                  <a:pt x="475" y="774"/>
                </a:lnTo>
                <a:lnTo>
                  <a:pt x="477" y="744"/>
                </a:lnTo>
                <a:lnTo>
                  <a:pt x="480" y="739"/>
                </a:lnTo>
                <a:lnTo>
                  <a:pt x="488" y="728"/>
                </a:lnTo>
                <a:lnTo>
                  <a:pt x="502" y="715"/>
                </a:lnTo>
                <a:lnTo>
                  <a:pt x="518" y="695"/>
                </a:lnTo>
                <a:lnTo>
                  <a:pt x="540" y="672"/>
                </a:lnTo>
                <a:lnTo>
                  <a:pt x="564" y="647"/>
                </a:lnTo>
                <a:lnTo>
                  <a:pt x="592" y="617"/>
                </a:lnTo>
                <a:lnTo>
                  <a:pt x="623" y="587"/>
                </a:lnTo>
                <a:lnTo>
                  <a:pt x="656" y="553"/>
                </a:lnTo>
                <a:lnTo>
                  <a:pt x="690" y="517"/>
                </a:lnTo>
                <a:lnTo>
                  <a:pt x="726" y="482"/>
                </a:lnTo>
                <a:lnTo>
                  <a:pt x="764" y="445"/>
                </a:lnTo>
                <a:lnTo>
                  <a:pt x="804" y="408"/>
                </a:lnTo>
                <a:lnTo>
                  <a:pt x="843" y="372"/>
                </a:lnTo>
                <a:lnTo>
                  <a:pt x="883" y="335"/>
                </a:lnTo>
                <a:lnTo>
                  <a:pt x="922" y="300"/>
                </a:lnTo>
                <a:lnTo>
                  <a:pt x="962" y="267"/>
                </a:lnTo>
                <a:lnTo>
                  <a:pt x="1000" y="234"/>
                </a:lnTo>
                <a:lnTo>
                  <a:pt x="1006" y="523"/>
                </a:lnTo>
                <a:lnTo>
                  <a:pt x="1092" y="162"/>
                </a:lnTo>
                <a:lnTo>
                  <a:pt x="1122" y="142"/>
                </a:lnTo>
                <a:lnTo>
                  <a:pt x="1149" y="126"/>
                </a:lnTo>
                <a:lnTo>
                  <a:pt x="1175" y="112"/>
                </a:lnTo>
                <a:lnTo>
                  <a:pt x="1197" y="104"/>
                </a:lnTo>
                <a:lnTo>
                  <a:pt x="1217" y="97"/>
                </a:lnTo>
                <a:lnTo>
                  <a:pt x="1243" y="90"/>
                </a:lnTo>
                <a:lnTo>
                  <a:pt x="1273" y="82"/>
                </a:lnTo>
                <a:lnTo>
                  <a:pt x="1306" y="74"/>
                </a:lnTo>
                <a:lnTo>
                  <a:pt x="1341" y="66"/>
                </a:lnTo>
                <a:lnTo>
                  <a:pt x="1378" y="56"/>
                </a:lnTo>
                <a:lnTo>
                  <a:pt x="1414" y="48"/>
                </a:lnTo>
                <a:lnTo>
                  <a:pt x="1451" y="40"/>
                </a:lnTo>
                <a:lnTo>
                  <a:pt x="1486" y="32"/>
                </a:lnTo>
                <a:lnTo>
                  <a:pt x="1520" y="24"/>
                </a:lnTo>
                <a:lnTo>
                  <a:pt x="1552" y="18"/>
                </a:lnTo>
                <a:lnTo>
                  <a:pt x="1579" y="11"/>
                </a:lnTo>
                <a:lnTo>
                  <a:pt x="1601" y="7"/>
                </a:lnTo>
                <a:lnTo>
                  <a:pt x="1618" y="3"/>
                </a:lnTo>
                <a:lnTo>
                  <a:pt x="1629" y="0"/>
                </a:lnTo>
                <a:lnTo>
                  <a:pt x="1633" y="0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ea typeface="한컴 윤체 M" panose="02020603020101020101" pitchFamily="18" charset="-127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322312" y="382268"/>
            <a:ext cx="26559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400" dirty="0" smtClean="0">
                <a:latin typeface="한컴 윤체 M" panose="02020603020101020101" pitchFamily="18" charset="-127"/>
                <a:ea typeface="한컴 윤체 M" panose="02020603020101020101" pitchFamily="18" charset="-127"/>
              </a:rPr>
              <a:t>사용 소스</a:t>
            </a:r>
            <a:endParaRPr lang="en-US" altLang="ko-KR" sz="2400" dirty="0">
              <a:latin typeface="한컴 윤체 M" panose="02020603020101020101" pitchFamily="18" charset="-127"/>
              <a:ea typeface="한컴 윤체 M" panose="02020603020101020101" pitchFamily="18" charset="-127"/>
            </a:endParaRPr>
          </a:p>
        </p:txBody>
      </p:sp>
      <p:grpSp>
        <p:nvGrpSpPr>
          <p:cNvPr id="128" name="그룹 127"/>
          <p:cNvGrpSpPr/>
          <p:nvPr/>
        </p:nvGrpSpPr>
        <p:grpSpPr>
          <a:xfrm>
            <a:off x="2171890" y="1058935"/>
            <a:ext cx="1109662" cy="1489698"/>
            <a:chOff x="922338" y="1893888"/>
            <a:chExt cx="3240088" cy="4349749"/>
          </a:xfrm>
        </p:grpSpPr>
        <p:sp>
          <p:nvSpPr>
            <p:cNvPr id="9" name="Freeform 5"/>
            <p:cNvSpPr>
              <a:spLocks noEditPoints="1"/>
            </p:cNvSpPr>
            <p:nvPr/>
          </p:nvSpPr>
          <p:spPr bwMode="auto">
            <a:xfrm>
              <a:off x="922338" y="1893888"/>
              <a:ext cx="3240088" cy="4349749"/>
            </a:xfrm>
            <a:custGeom>
              <a:avLst/>
              <a:gdLst>
                <a:gd name="T0" fmla="*/ 548 w 861"/>
                <a:gd name="T1" fmla="*/ 144 h 1157"/>
                <a:gd name="T2" fmla="*/ 212 w 861"/>
                <a:gd name="T3" fmla="*/ 130 h 1157"/>
                <a:gd name="T4" fmla="*/ 22 w 861"/>
                <a:gd name="T5" fmla="*/ 463 h 1157"/>
                <a:gd name="T6" fmla="*/ 292 w 861"/>
                <a:gd name="T7" fmla="*/ 1088 h 1157"/>
                <a:gd name="T8" fmla="*/ 657 w 861"/>
                <a:gd name="T9" fmla="*/ 907 h 1157"/>
                <a:gd name="T10" fmla="*/ 760 w 861"/>
                <a:gd name="T11" fmla="*/ 294 h 1157"/>
                <a:gd name="T12" fmla="*/ 712 w 861"/>
                <a:gd name="T13" fmla="*/ 278 h 1157"/>
                <a:gd name="T14" fmla="*/ 712 w 861"/>
                <a:gd name="T15" fmla="*/ 278 h 1157"/>
                <a:gd name="T16" fmla="*/ 311 w 861"/>
                <a:gd name="T17" fmla="*/ 230 h 1157"/>
                <a:gd name="T18" fmla="*/ 329 w 861"/>
                <a:gd name="T19" fmla="*/ 243 h 1157"/>
                <a:gd name="T20" fmla="*/ 240 w 861"/>
                <a:gd name="T21" fmla="*/ 295 h 1157"/>
                <a:gd name="T22" fmla="*/ 260 w 861"/>
                <a:gd name="T23" fmla="*/ 277 h 1157"/>
                <a:gd name="T24" fmla="*/ 265 w 861"/>
                <a:gd name="T25" fmla="*/ 289 h 1157"/>
                <a:gd name="T26" fmla="*/ 302 w 861"/>
                <a:gd name="T27" fmla="*/ 121 h 1157"/>
                <a:gd name="T28" fmla="*/ 411 w 861"/>
                <a:gd name="T29" fmla="*/ 183 h 1157"/>
                <a:gd name="T30" fmla="*/ 508 w 861"/>
                <a:gd name="T31" fmla="*/ 94 h 1157"/>
                <a:gd name="T32" fmla="*/ 320 w 861"/>
                <a:gd name="T33" fmla="*/ 212 h 1157"/>
                <a:gd name="T34" fmla="*/ 278 w 861"/>
                <a:gd name="T35" fmla="*/ 158 h 1157"/>
                <a:gd name="T36" fmla="*/ 392 w 861"/>
                <a:gd name="T37" fmla="*/ 106 h 1157"/>
                <a:gd name="T38" fmla="*/ 522 w 861"/>
                <a:gd name="T39" fmla="*/ 94 h 1157"/>
                <a:gd name="T40" fmla="*/ 348 w 861"/>
                <a:gd name="T41" fmla="*/ 218 h 1157"/>
                <a:gd name="T42" fmla="*/ 382 w 861"/>
                <a:gd name="T43" fmla="*/ 235 h 1157"/>
                <a:gd name="T44" fmla="*/ 401 w 861"/>
                <a:gd name="T45" fmla="*/ 220 h 1157"/>
                <a:gd name="T46" fmla="*/ 431 w 861"/>
                <a:gd name="T47" fmla="*/ 279 h 1157"/>
                <a:gd name="T48" fmla="*/ 439 w 861"/>
                <a:gd name="T49" fmla="*/ 222 h 1157"/>
                <a:gd name="T50" fmla="*/ 458 w 861"/>
                <a:gd name="T51" fmla="*/ 238 h 1157"/>
                <a:gd name="T52" fmla="*/ 454 w 861"/>
                <a:gd name="T53" fmla="*/ 204 h 1157"/>
                <a:gd name="T54" fmla="*/ 499 w 861"/>
                <a:gd name="T55" fmla="*/ 278 h 1157"/>
                <a:gd name="T56" fmla="*/ 507 w 861"/>
                <a:gd name="T57" fmla="*/ 211 h 1157"/>
                <a:gd name="T58" fmla="*/ 520 w 861"/>
                <a:gd name="T59" fmla="*/ 256 h 1157"/>
                <a:gd name="T60" fmla="*/ 519 w 861"/>
                <a:gd name="T61" fmla="*/ 196 h 1157"/>
                <a:gd name="T62" fmla="*/ 541 w 861"/>
                <a:gd name="T63" fmla="*/ 229 h 1157"/>
                <a:gd name="T64" fmla="*/ 220 w 861"/>
                <a:gd name="T65" fmla="*/ 130 h 1157"/>
                <a:gd name="T66" fmla="*/ 226 w 861"/>
                <a:gd name="T67" fmla="*/ 176 h 1157"/>
                <a:gd name="T68" fmla="*/ 81 w 861"/>
                <a:gd name="T69" fmla="*/ 350 h 1157"/>
                <a:gd name="T70" fmla="*/ 213 w 861"/>
                <a:gd name="T71" fmla="*/ 227 h 1157"/>
                <a:gd name="T72" fmla="*/ 370 w 861"/>
                <a:gd name="T73" fmla="*/ 1039 h 1157"/>
                <a:gd name="T74" fmla="*/ 462 w 861"/>
                <a:gd name="T75" fmla="*/ 1042 h 1157"/>
                <a:gd name="T76" fmla="*/ 433 w 861"/>
                <a:gd name="T77" fmla="*/ 1045 h 1157"/>
                <a:gd name="T78" fmla="*/ 300 w 861"/>
                <a:gd name="T79" fmla="*/ 954 h 1157"/>
                <a:gd name="T80" fmla="*/ 313 w 861"/>
                <a:gd name="T81" fmla="*/ 1084 h 1157"/>
                <a:gd name="T82" fmla="*/ 494 w 861"/>
                <a:gd name="T83" fmla="*/ 1041 h 1157"/>
                <a:gd name="T84" fmla="*/ 485 w 861"/>
                <a:gd name="T85" fmla="*/ 1042 h 1157"/>
                <a:gd name="T86" fmla="*/ 568 w 861"/>
                <a:gd name="T87" fmla="*/ 1017 h 1157"/>
                <a:gd name="T88" fmla="*/ 350 w 861"/>
                <a:gd name="T89" fmla="*/ 950 h 1157"/>
                <a:gd name="T90" fmla="*/ 290 w 861"/>
                <a:gd name="T91" fmla="*/ 926 h 1157"/>
                <a:gd name="T92" fmla="*/ 370 w 861"/>
                <a:gd name="T93" fmla="*/ 932 h 1157"/>
                <a:gd name="T94" fmla="*/ 433 w 861"/>
                <a:gd name="T95" fmla="*/ 912 h 1157"/>
                <a:gd name="T96" fmla="*/ 502 w 861"/>
                <a:gd name="T97" fmla="*/ 922 h 1157"/>
                <a:gd name="T98" fmla="*/ 575 w 861"/>
                <a:gd name="T99" fmla="*/ 912 h 1157"/>
                <a:gd name="T100" fmla="*/ 645 w 861"/>
                <a:gd name="T101" fmla="*/ 886 h 1157"/>
                <a:gd name="T102" fmla="*/ 597 w 861"/>
                <a:gd name="T103" fmla="*/ 890 h 1157"/>
                <a:gd name="T104" fmla="*/ 498 w 861"/>
                <a:gd name="T105" fmla="*/ 905 h 1157"/>
                <a:gd name="T106" fmla="*/ 435 w 861"/>
                <a:gd name="T107" fmla="*/ 903 h 1157"/>
                <a:gd name="T108" fmla="*/ 356 w 861"/>
                <a:gd name="T109" fmla="*/ 925 h 1157"/>
                <a:gd name="T110" fmla="*/ 281 w 861"/>
                <a:gd name="T111" fmla="*/ 927 h 1157"/>
                <a:gd name="T112" fmla="*/ 686 w 861"/>
                <a:gd name="T113" fmla="*/ 856 h 1157"/>
                <a:gd name="T114" fmla="*/ 216 w 861"/>
                <a:gd name="T115" fmla="*/ 893 h 1157"/>
                <a:gd name="T116" fmla="*/ 737 w 861"/>
                <a:gd name="T117" fmla="*/ 778 h 1157"/>
                <a:gd name="T118" fmla="*/ 40 w 861"/>
                <a:gd name="T119" fmla="*/ 515 h 1157"/>
                <a:gd name="T120" fmla="*/ 826 w 861"/>
                <a:gd name="T121" fmla="*/ 338 h 1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61" h="1157">
                  <a:moveTo>
                    <a:pt x="860" y="420"/>
                  </a:moveTo>
                  <a:cubicBezTo>
                    <a:pt x="859" y="393"/>
                    <a:pt x="858" y="363"/>
                    <a:pt x="840" y="341"/>
                  </a:cubicBezTo>
                  <a:cubicBezTo>
                    <a:pt x="821" y="319"/>
                    <a:pt x="794" y="308"/>
                    <a:pt x="768" y="298"/>
                  </a:cubicBezTo>
                  <a:cubicBezTo>
                    <a:pt x="768" y="297"/>
                    <a:pt x="768" y="297"/>
                    <a:pt x="768" y="296"/>
                  </a:cubicBezTo>
                  <a:cubicBezTo>
                    <a:pt x="764" y="276"/>
                    <a:pt x="771" y="252"/>
                    <a:pt x="772" y="232"/>
                  </a:cubicBezTo>
                  <a:cubicBezTo>
                    <a:pt x="772" y="211"/>
                    <a:pt x="772" y="190"/>
                    <a:pt x="770" y="170"/>
                  </a:cubicBezTo>
                  <a:cubicBezTo>
                    <a:pt x="766" y="134"/>
                    <a:pt x="752" y="97"/>
                    <a:pt x="722" y="75"/>
                  </a:cubicBezTo>
                  <a:cubicBezTo>
                    <a:pt x="690" y="53"/>
                    <a:pt x="652" y="44"/>
                    <a:pt x="618" y="65"/>
                  </a:cubicBezTo>
                  <a:cubicBezTo>
                    <a:pt x="588" y="83"/>
                    <a:pt x="567" y="115"/>
                    <a:pt x="548" y="144"/>
                  </a:cubicBezTo>
                  <a:cubicBezTo>
                    <a:pt x="550" y="127"/>
                    <a:pt x="554" y="111"/>
                    <a:pt x="556" y="96"/>
                  </a:cubicBezTo>
                  <a:cubicBezTo>
                    <a:pt x="557" y="96"/>
                    <a:pt x="557" y="96"/>
                    <a:pt x="558" y="95"/>
                  </a:cubicBezTo>
                  <a:cubicBezTo>
                    <a:pt x="589" y="79"/>
                    <a:pt x="616" y="54"/>
                    <a:pt x="621" y="17"/>
                  </a:cubicBezTo>
                  <a:cubicBezTo>
                    <a:pt x="621" y="17"/>
                    <a:pt x="621" y="16"/>
                    <a:pt x="621" y="16"/>
                  </a:cubicBezTo>
                  <a:cubicBezTo>
                    <a:pt x="621" y="14"/>
                    <a:pt x="620" y="11"/>
                    <a:pt x="617" y="11"/>
                  </a:cubicBezTo>
                  <a:cubicBezTo>
                    <a:pt x="530" y="0"/>
                    <a:pt x="440" y="12"/>
                    <a:pt x="353" y="19"/>
                  </a:cubicBezTo>
                  <a:cubicBezTo>
                    <a:pt x="282" y="24"/>
                    <a:pt x="207" y="27"/>
                    <a:pt x="143" y="59"/>
                  </a:cubicBezTo>
                  <a:cubicBezTo>
                    <a:pt x="140" y="59"/>
                    <a:pt x="137" y="62"/>
                    <a:pt x="139" y="65"/>
                  </a:cubicBezTo>
                  <a:cubicBezTo>
                    <a:pt x="159" y="91"/>
                    <a:pt x="176" y="127"/>
                    <a:pt x="212" y="130"/>
                  </a:cubicBezTo>
                  <a:cubicBezTo>
                    <a:pt x="214" y="141"/>
                    <a:pt x="218" y="151"/>
                    <a:pt x="221" y="162"/>
                  </a:cubicBezTo>
                  <a:cubicBezTo>
                    <a:pt x="208" y="151"/>
                    <a:pt x="196" y="137"/>
                    <a:pt x="181" y="128"/>
                  </a:cubicBezTo>
                  <a:cubicBezTo>
                    <a:pt x="164" y="116"/>
                    <a:pt x="143" y="110"/>
                    <a:pt x="123" y="109"/>
                  </a:cubicBezTo>
                  <a:cubicBezTo>
                    <a:pt x="87" y="106"/>
                    <a:pt x="47" y="130"/>
                    <a:pt x="26" y="158"/>
                  </a:cubicBezTo>
                  <a:cubicBezTo>
                    <a:pt x="5" y="185"/>
                    <a:pt x="0" y="220"/>
                    <a:pt x="5" y="253"/>
                  </a:cubicBezTo>
                  <a:cubicBezTo>
                    <a:pt x="11" y="301"/>
                    <a:pt x="45" y="346"/>
                    <a:pt x="39" y="396"/>
                  </a:cubicBezTo>
                  <a:cubicBezTo>
                    <a:pt x="39" y="396"/>
                    <a:pt x="39" y="397"/>
                    <a:pt x="39" y="397"/>
                  </a:cubicBezTo>
                  <a:cubicBezTo>
                    <a:pt x="26" y="417"/>
                    <a:pt x="19" y="440"/>
                    <a:pt x="22" y="462"/>
                  </a:cubicBezTo>
                  <a:cubicBezTo>
                    <a:pt x="22" y="463"/>
                    <a:pt x="22" y="463"/>
                    <a:pt x="22" y="463"/>
                  </a:cubicBezTo>
                  <a:cubicBezTo>
                    <a:pt x="24" y="477"/>
                    <a:pt x="27" y="490"/>
                    <a:pt x="30" y="504"/>
                  </a:cubicBezTo>
                  <a:cubicBezTo>
                    <a:pt x="34" y="519"/>
                    <a:pt x="34" y="536"/>
                    <a:pt x="36" y="552"/>
                  </a:cubicBezTo>
                  <a:cubicBezTo>
                    <a:pt x="42" y="587"/>
                    <a:pt x="52" y="620"/>
                    <a:pt x="62" y="653"/>
                  </a:cubicBezTo>
                  <a:cubicBezTo>
                    <a:pt x="62" y="654"/>
                    <a:pt x="62" y="655"/>
                    <a:pt x="63" y="656"/>
                  </a:cubicBezTo>
                  <a:cubicBezTo>
                    <a:pt x="100" y="736"/>
                    <a:pt x="148" y="814"/>
                    <a:pt x="200" y="885"/>
                  </a:cubicBezTo>
                  <a:cubicBezTo>
                    <a:pt x="223" y="917"/>
                    <a:pt x="249" y="946"/>
                    <a:pt x="278" y="974"/>
                  </a:cubicBezTo>
                  <a:cubicBezTo>
                    <a:pt x="304" y="1001"/>
                    <a:pt x="340" y="1017"/>
                    <a:pt x="365" y="1046"/>
                  </a:cubicBezTo>
                  <a:cubicBezTo>
                    <a:pt x="366" y="1046"/>
                    <a:pt x="366" y="1046"/>
                    <a:pt x="366" y="1047"/>
                  </a:cubicBezTo>
                  <a:cubicBezTo>
                    <a:pt x="356" y="1072"/>
                    <a:pt x="312" y="1072"/>
                    <a:pt x="292" y="1088"/>
                  </a:cubicBezTo>
                  <a:cubicBezTo>
                    <a:pt x="277" y="1100"/>
                    <a:pt x="276" y="1124"/>
                    <a:pt x="289" y="1137"/>
                  </a:cubicBezTo>
                  <a:cubicBezTo>
                    <a:pt x="303" y="1152"/>
                    <a:pt x="328" y="1154"/>
                    <a:pt x="347" y="1155"/>
                  </a:cubicBezTo>
                  <a:cubicBezTo>
                    <a:pt x="380" y="1157"/>
                    <a:pt x="412" y="1153"/>
                    <a:pt x="444" y="1149"/>
                  </a:cubicBezTo>
                  <a:cubicBezTo>
                    <a:pt x="494" y="1143"/>
                    <a:pt x="544" y="1131"/>
                    <a:pt x="593" y="1122"/>
                  </a:cubicBezTo>
                  <a:cubicBezTo>
                    <a:pt x="618" y="1117"/>
                    <a:pt x="643" y="1110"/>
                    <a:pt x="666" y="1100"/>
                  </a:cubicBezTo>
                  <a:cubicBezTo>
                    <a:pt x="681" y="1094"/>
                    <a:pt x="709" y="1083"/>
                    <a:pt x="708" y="1063"/>
                  </a:cubicBezTo>
                  <a:cubicBezTo>
                    <a:pt x="708" y="1050"/>
                    <a:pt x="691" y="1042"/>
                    <a:pt x="682" y="1037"/>
                  </a:cubicBezTo>
                  <a:cubicBezTo>
                    <a:pt x="649" y="1021"/>
                    <a:pt x="609" y="1036"/>
                    <a:pt x="576" y="1019"/>
                  </a:cubicBezTo>
                  <a:cubicBezTo>
                    <a:pt x="592" y="975"/>
                    <a:pt x="627" y="941"/>
                    <a:pt x="657" y="907"/>
                  </a:cubicBezTo>
                  <a:cubicBezTo>
                    <a:pt x="687" y="872"/>
                    <a:pt x="713" y="833"/>
                    <a:pt x="737" y="793"/>
                  </a:cubicBezTo>
                  <a:cubicBezTo>
                    <a:pt x="786" y="713"/>
                    <a:pt x="832" y="625"/>
                    <a:pt x="846" y="531"/>
                  </a:cubicBezTo>
                  <a:cubicBezTo>
                    <a:pt x="846" y="531"/>
                    <a:pt x="846" y="530"/>
                    <a:pt x="846" y="530"/>
                  </a:cubicBezTo>
                  <a:cubicBezTo>
                    <a:pt x="851" y="493"/>
                    <a:pt x="861" y="457"/>
                    <a:pt x="860" y="420"/>
                  </a:cubicBezTo>
                  <a:close/>
                  <a:moveTo>
                    <a:pt x="618" y="74"/>
                  </a:moveTo>
                  <a:cubicBezTo>
                    <a:pt x="653" y="49"/>
                    <a:pt x="699" y="63"/>
                    <a:pt x="728" y="92"/>
                  </a:cubicBezTo>
                  <a:cubicBezTo>
                    <a:pt x="756" y="118"/>
                    <a:pt x="762" y="160"/>
                    <a:pt x="764" y="196"/>
                  </a:cubicBezTo>
                  <a:cubicBezTo>
                    <a:pt x="765" y="213"/>
                    <a:pt x="764" y="230"/>
                    <a:pt x="763" y="247"/>
                  </a:cubicBezTo>
                  <a:cubicBezTo>
                    <a:pt x="762" y="262"/>
                    <a:pt x="758" y="279"/>
                    <a:pt x="760" y="294"/>
                  </a:cubicBezTo>
                  <a:cubicBezTo>
                    <a:pt x="747" y="289"/>
                    <a:pt x="733" y="285"/>
                    <a:pt x="720" y="282"/>
                  </a:cubicBezTo>
                  <a:cubicBezTo>
                    <a:pt x="739" y="257"/>
                    <a:pt x="736" y="214"/>
                    <a:pt x="734" y="185"/>
                  </a:cubicBezTo>
                  <a:cubicBezTo>
                    <a:pt x="731" y="148"/>
                    <a:pt x="714" y="108"/>
                    <a:pt x="679" y="91"/>
                  </a:cubicBezTo>
                  <a:cubicBezTo>
                    <a:pt x="642" y="73"/>
                    <a:pt x="610" y="107"/>
                    <a:pt x="593" y="136"/>
                  </a:cubicBezTo>
                  <a:cubicBezTo>
                    <a:pt x="570" y="175"/>
                    <a:pt x="563" y="224"/>
                    <a:pt x="573" y="268"/>
                  </a:cubicBezTo>
                  <a:cubicBezTo>
                    <a:pt x="544" y="241"/>
                    <a:pt x="541" y="200"/>
                    <a:pt x="545" y="160"/>
                  </a:cubicBezTo>
                  <a:cubicBezTo>
                    <a:pt x="546" y="159"/>
                    <a:pt x="547" y="159"/>
                    <a:pt x="547" y="158"/>
                  </a:cubicBezTo>
                  <a:cubicBezTo>
                    <a:pt x="569" y="129"/>
                    <a:pt x="588" y="96"/>
                    <a:pt x="618" y="74"/>
                  </a:cubicBezTo>
                  <a:close/>
                  <a:moveTo>
                    <a:pt x="712" y="278"/>
                  </a:moveTo>
                  <a:cubicBezTo>
                    <a:pt x="712" y="279"/>
                    <a:pt x="711" y="279"/>
                    <a:pt x="711" y="280"/>
                  </a:cubicBezTo>
                  <a:cubicBezTo>
                    <a:pt x="693" y="276"/>
                    <a:pt x="675" y="274"/>
                    <a:pt x="656" y="274"/>
                  </a:cubicBezTo>
                  <a:cubicBezTo>
                    <a:pt x="656" y="274"/>
                    <a:pt x="656" y="274"/>
                    <a:pt x="656" y="274"/>
                  </a:cubicBezTo>
                  <a:cubicBezTo>
                    <a:pt x="632" y="273"/>
                    <a:pt x="608" y="273"/>
                    <a:pt x="584" y="275"/>
                  </a:cubicBezTo>
                  <a:cubicBezTo>
                    <a:pt x="584" y="274"/>
                    <a:pt x="583" y="274"/>
                    <a:pt x="583" y="273"/>
                  </a:cubicBezTo>
                  <a:cubicBezTo>
                    <a:pt x="572" y="236"/>
                    <a:pt x="576" y="197"/>
                    <a:pt x="590" y="161"/>
                  </a:cubicBezTo>
                  <a:cubicBezTo>
                    <a:pt x="604" y="124"/>
                    <a:pt x="640" y="76"/>
                    <a:pt x="683" y="102"/>
                  </a:cubicBezTo>
                  <a:cubicBezTo>
                    <a:pt x="712" y="119"/>
                    <a:pt x="724" y="158"/>
                    <a:pt x="726" y="189"/>
                  </a:cubicBezTo>
                  <a:cubicBezTo>
                    <a:pt x="728" y="216"/>
                    <a:pt x="731" y="257"/>
                    <a:pt x="712" y="278"/>
                  </a:cubicBezTo>
                  <a:close/>
                  <a:moveTo>
                    <a:pt x="324" y="286"/>
                  </a:moveTo>
                  <a:cubicBezTo>
                    <a:pt x="319" y="286"/>
                    <a:pt x="314" y="286"/>
                    <a:pt x="309" y="287"/>
                  </a:cubicBezTo>
                  <a:cubicBezTo>
                    <a:pt x="309" y="286"/>
                    <a:pt x="309" y="286"/>
                    <a:pt x="308" y="285"/>
                  </a:cubicBezTo>
                  <a:cubicBezTo>
                    <a:pt x="295" y="267"/>
                    <a:pt x="296" y="245"/>
                    <a:pt x="288" y="225"/>
                  </a:cubicBezTo>
                  <a:cubicBezTo>
                    <a:pt x="288" y="225"/>
                    <a:pt x="288" y="224"/>
                    <a:pt x="287" y="224"/>
                  </a:cubicBezTo>
                  <a:cubicBezTo>
                    <a:pt x="294" y="224"/>
                    <a:pt x="301" y="224"/>
                    <a:pt x="307" y="222"/>
                  </a:cubicBezTo>
                  <a:cubicBezTo>
                    <a:pt x="308" y="222"/>
                    <a:pt x="309" y="222"/>
                    <a:pt x="310" y="222"/>
                  </a:cubicBezTo>
                  <a:cubicBezTo>
                    <a:pt x="310" y="222"/>
                    <a:pt x="310" y="223"/>
                    <a:pt x="310" y="223"/>
                  </a:cubicBezTo>
                  <a:cubicBezTo>
                    <a:pt x="311" y="226"/>
                    <a:pt x="311" y="228"/>
                    <a:pt x="311" y="230"/>
                  </a:cubicBezTo>
                  <a:cubicBezTo>
                    <a:pt x="311" y="231"/>
                    <a:pt x="311" y="231"/>
                    <a:pt x="311" y="231"/>
                  </a:cubicBezTo>
                  <a:cubicBezTo>
                    <a:pt x="307" y="236"/>
                    <a:pt x="303" y="241"/>
                    <a:pt x="300" y="246"/>
                  </a:cubicBezTo>
                  <a:cubicBezTo>
                    <a:pt x="297" y="250"/>
                    <a:pt x="304" y="254"/>
                    <a:pt x="306" y="250"/>
                  </a:cubicBezTo>
                  <a:cubicBezTo>
                    <a:pt x="308" y="248"/>
                    <a:pt x="310" y="245"/>
                    <a:pt x="312" y="243"/>
                  </a:cubicBezTo>
                  <a:cubicBezTo>
                    <a:pt x="312" y="252"/>
                    <a:pt x="311" y="261"/>
                    <a:pt x="311" y="270"/>
                  </a:cubicBezTo>
                  <a:cubicBezTo>
                    <a:pt x="311" y="275"/>
                    <a:pt x="319" y="275"/>
                    <a:pt x="319" y="270"/>
                  </a:cubicBezTo>
                  <a:cubicBezTo>
                    <a:pt x="319" y="261"/>
                    <a:pt x="320" y="252"/>
                    <a:pt x="320" y="243"/>
                  </a:cubicBezTo>
                  <a:cubicBezTo>
                    <a:pt x="321" y="244"/>
                    <a:pt x="322" y="246"/>
                    <a:pt x="323" y="247"/>
                  </a:cubicBezTo>
                  <a:cubicBezTo>
                    <a:pt x="325" y="251"/>
                    <a:pt x="332" y="247"/>
                    <a:pt x="329" y="243"/>
                  </a:cubicBezTo>
                  <a:cubicBezTo>
                    <a:pt x="327" y="239"/>
                    <a:pt x="323" y="236"/>
                    <a:pt x="319" y="232"/>
                  </a:cubicBezTo>
                  <a:cubicBezTo>
                    <a:pt x="319" y="228"/>
                    <a:pt x="319" y="225"/>
                    <a:pt x="318" y="221"/>
                  </a:cubicBezTo>
                  <a:cubicBezTo>
                    <a:pt x="318" y="221"/>
                    <a:pt x="318" y="221"/>
                    <a:pt x="318" y="220"/>
                  </a:cubicBezTo>
                  <a:cubicBezTo>
                    <a:pt x="325" y="219"/>
                    <a:pt x="332" y="218"/>
                    <a:pt x="339" y="216"/>
                  </a:cubicBezTo>
                  <a:cubicBezTo>
                    <a:pt x="339" y="217"/>
                    <a:pt x="340" y="218"/>
                    <a:pt x="340" y="219"/>
                  </a:cubicBezTo>
                  <a:cubicBezTo>
                    <a:pt x="338" y="241"/>
                    <a:pt x="332" y="262"/>
                    <a:pt x="324" y="282"/>
                  </a:cubicBezTo>
                  <a:cubicBezTo>
                    <a:pt x="323" y="283"/>
                    <a:pt x="323" y="284"/>
                    <a:pt x="324" y="286"/>
                  </a:cubicBezTo>
                  <a:close/>
                  <a:moveTo>
                    <a:pt x="265" y="292"/>
                  </a:moveTo>
                  <a:cubicBezTo>
                    <a:pt x="257" y="293"/>
                    <a:pt x="249" y="294"/>
                    <a:pt x="240" y="295"/>
                  </a:cubicBezTo>
                  <a:cubicBezTo>
                    <a:pt x="245" y="273"/>
                    <a:pt x="246" y="250"/>
                    <a:pt x="244" y="228"/>
                  </a:cubicBezTo>
                  <a:cubicBezTo>
                    <a:pt x="247" y="227"/>
                    <a:pt x="250" y="226"/>
                    <a:pt x="253" y="226"/>
                  </a:cubicBezTo>
                  <a:cubicBezTo>
                    <a:pt x="253" y="226"/>
                    <a:pt x="253" y="226"/>
                    <a:pt x="253" y="226"/>
                  </a:cubicBezTo>
                  <a:cubicBezTo>
                    <a:pt x="253" y="228"/>
                    <a:pt x="253" y="230"/>
                    <a:pt x="254" y="232"/>
                  </a:cubicBezTo>
                  <a:cubicBezTo>
                    <a:pt x="250" y="234"/>
                    <a:pt x="248" y="238"/>
                    <a:pt x="247" y="241"/>
                  </a:cubicBezTo>
                  <a:cubicBezTo>
                    <a:pt x="245" y="246"/>
                    <a:pt x="251" y="250"/>
                    <a:pt x="253" y="245"/>
                  </a:cubicBezTo>
                  <a:cubicBezTo>
                    <a:pt x="254" y="244"/>
                    <a:pt x="254" y="244"/>
                    <a:pt x="254" y="243"/>
                  </a:cubicBezTo>
                  <a:cubicBezTo>
                    <a:pt x="255" y="254"/>
                    <a:pt x="255" y="265"/>
                    <a:pt x="252" y="275"/>
                  </a:cubicBezTo>
                  <a:cubicBezTo>
                    <a:pt x="251" y="280"/>
                    <a:pt x="259" y="282"/>
                    <a:pt x="260" y="277"/>
                  </a:cubicBezTo>
                  <a:cubicBezTo>
                    <a:pt x="263" y="266"/>
                    <a:pt x="263" y="254"/>
                    <a:pt x="262" y="242"/>
                  </a:cubicBezTo>
                  <a:cubicBezTo>
                    <a:pt x="263" y="243"/>
                    <a:pt x="263" y="244"/>
                    <a:pt x="264" y="244"/>
                  </a:cubicBezTo>
                  <a:cubicBezTo>
                    <a:pt x="266" y="248"/>
                    <a:pt x="273" y="244"/>
                    <a:pt x="270" y="240"/>
                  </a:cubicBezTo>
                  <a:cubicBezTo>
                    <a:pt x="268" y="236"/>
                    <a:pt x="265" y="233"/>
                    <a:pt x="262" y="232"/>
                  </a:cubicBezTo>
                  <a:cubicBezTo>
                    <a:pt x="261" y="230"/>
                    <a:pt x="261" y="228"/>
                    <a:pt x="261" y="226"/>
                  </a:cubicBezTo>
                  <a:cubicBezTo>
                    <a:pt x="261" y="226"/>
                    <a:pt x="261" y="225"/>
                    <a:pt x="261" y="225"/>
                  </a:cubicBezTo>
                  <a:cubicBezTo>
                    <a:pt x="265" y="224"/>
                    <a:pt x="270" y="224"/>
                    <a:pt x="275" y="224"/>
                  </a:cubicBezTo>
                  <a:cubicBezTo>
                    <a:pt x="274" y="225"/>
                    <a:pt x="274" y="226"/>
                    <a:pt x="274" y="227"/>
                  </a:cubicBezTo>
                  <a:cubicBezTo>
                    <a:pt x="277" y="248"/>
                    <a:pt x="272" y="269"/>
                    <a:pt x="265" y="289"/>
                  </a:cubicBezTo>
                  <a:cubicBezTo>
                    <a:pt x="265" y="290"/>
                    <a:pt x="265" y="291"/>
                    <a:pt x="265" y="292"/>
                  </a:cubicBezTo>
                  <a:close/>
                  <a:moveTo>
                    <a:pt x="258" y="196"/>
                  </a:moveTo>
                  <a:cubicBezTo>
                    <a:pt x="253" y="173"/>
                    <a:pt x="250" y="150"/>
                    <a:pt x="247" y="127"/>
                  </a:cubicBezTo>
                  <a:cubicBezTo>
                    <a:pt x="251" y="127"/>
                    <a:pt x="254" y="127"/>
                    <a:pt x="258" y="126"/>
                  </a:cubicBezTo>
                  <a:cubicBezTo>
                    <a:pt x="258" y="127"/>
                    <a:pt x="258" y="128"/>
                    <a:pt x="259" y="129"/>
                  </a:cubicBezTo>
                  <a:cubicBezTo>
                    <a:pt x="273" y="149"/>
                    <a:pt x="271" y="177"/>
                    <a:pt x="276" y="201"/>
                  </a:cubicBezTo>
                  <a:cubicBezTo>
                    <a:pt x="277" y="206"/>
                    <a:pt x="284" y="204"/>
                    <a:pt x="284" y="200"/>
                  </a:cubicBezTo>
                  <a:cubicBezTo>
                    <a:pt x="284" y="172"/>
                    <a:pt x="284" y="145"/>
                    <a:pt x="301" y="122"/>
                  </a:cubicBezTo>
                  <a:cubicBezTo>
                    <a:pt x="302" y="122"/>
                    <a:pt x="302" y="121"/>
                    <a:pt x="302" y="121"/>
                  </a:cubicBezTo>
                  <a:cubicBezTo>
                    <a:pt x="305" y="120"/>
                    <a:pt x="307" y="120"/>
                    <a:pt x="309" y="119"/>
                  </a:cubicBezTo>
                  <a:cubicBezTo>
                    <a:pt x="309" y="121"/>
                    <a:pt x="309" y="122"/>
                    <a:pt x="310" y="123"/>
                  </a:cubicBezTo>
                  <a:cubicBezTo>
                    <a:pt x="326" y="144"/>
                    <a:pt x="336" y="168"/>
                    <a:pt x="340" y="194"/>
                  </a:cubicBezTo>
                  <a:cubicBezTo>
                    <a:pt x="341" y="198"/>
                    <a:pt x="347" y="198"/>
                    <a:pt x="348" y="194"/>
                  </a:cubicBezTo>
                  <a:cubicBezTo>
                    <a:pt x="353" y="167"/>
                    <a:pt x="346" y="138"/>
                    <a:pt x="359" y="112"/>
                  </a:cubicBezTo>
                  <a:cubicBezTo>
                    <a:pt x="360" y="112"/>
                    <a:pt x="360" y="111"/>
                    <a:pt x="360" y="111"/>
                  </a:cubicBezTo>
                  <a:cubicBezTo>
                    <a:pt x="368" y="110"/>
                    <a:pt x="375" y="108"/>
                    <a:pt x="383" y="107"/>
                  </a:cubicBezTo>
                  <a:cubicBezTo>
                    <a:pt x="383" y="108"/>
                    <a:pt x="384" y="108"/>
                    <a:pt x="384" y="109"/>
                  </a:cubicBezTo>
                  <a:cubicBezTo>
                    <a:pt x="403" y="129"/>
                    <a:pt x="410" y="156"/>
                    <a:pt x="411" y="183"/>
                  </a:cubicBezTo>
                  <a:cubicBezTo>
                    <a:pt x="411" y="188"/>
                    <a:pt x="419" y="188"/>
                    <a:pt x="419" y="183"/>
                  </a:cubicBezTo>
                  <a:cubicBezTo>
                    <a:pt x="420" y="153"/>
                    <a:pt x="419" y="121"/>
                    <a:pt x="443" y="99"/>
                  </a:cubicBezTo>
                  <a:cubicBezTo>
                    <a:pt x="443" y="99"/>
                    <a:pt x="443" y="98"/>
                    <a:pt x="443" y="98"/>
                  </a:cubicBezTo>
                  <a:cubicBezTo>
                    <a:pt x="447" y="98"/>
                    <a:pt x="451" y="97"/>
                    <a:pt x="454" y="97"/>
                  </a:cubicBezTo>
                  <a:cubicBezTo>
                    <a:pt x="454" y="98"/>
                    <a:pt x="454" y="99"/>
                    <a:pt x="455" y="100"/>
                  </a:cubicBezTo>
                  <a:cubicBezTo>
                    <a:pt x="468" y="124"/>
                    <a:pt x="464" y="153"/>
                    <a:pt x="475" y="178"/>
                  </a:cubicBezTo>
                  <a:cubicBezTo>
                    <a:pt x="476" y="182"/>
                    <a:pt x="481" y="180"/>
                    <a:pt x="482" y="177"/>
                  </a:cubicBezTo>
                  <a:cubicBezTo>
                    <a:pt x="491" y="152"/>
                    <a:pt x="483" y="113"/>
                    <a:pt x="507" y="95"/>
                  </a:cubicBezTo>
                  <a:cubicBezTo>
                    <a:pt x="508" y="95"/>
                    <a:pt x="508" y="95"/>
                    <a:pt x="508" y="94"/>
                  </a:cubicBezTo>
                  <a:cubicBezTo>
                    <a:pt x="511" y="94"/>
                    <a:pt x="513" y="94"/>
                    <a:pt x="515" y="94"/>
                  </a:cubicBezTo>
                  <a:cubicBezTo>
                    <a:pt x="515" y="95"/>
                    <a:pt x="515" y="96"/>
                    <a:pt x="515" y="97"/>
                  </a:cubicBezTo>
                  <a:cubicBezTo>
                    <a:pt x="523" y="121"/>
                    <a:pt x="524" y="146"/>
                    <a:pt x="523" y="171"/>
                  </a:cubicBezTo>
                  <a:cubicBezTo>
                    <a:pt x="523" y="176"/>
                    <a:pt x="529" y="176"/>
                    <a:pt x="531" y="172"/>
                  </a:cubicBezTo>
                  <a:cubicBezTo>
                    <a:pt x="539" y="151"/>
                    <a:pt x="536" y="127"/>
                    <a:pt x="546" y="107"/>
                  </a:cubicBezTo>
                  <a:cubicBezTo>
                    <a:pt x="541" y="132"/>
                    <a:pt x="536" y="160"/>
                    <a:pt x="536" y="188"/>
                  </a:cubicBezTo>
                  <a:cubicBezTo>
                    <a:pt x="512" y="187"/>
                    <a:pt x="489" y="193"/>
                    <a:pt x="465" y="195"/>
                  </a:cubicBezTo>
                  <a:cubicBezTo>
                    <a:pt x="440" y="197"/>
                    <a:pt x="415" y="198"/>
                    <a:pt x="390" y="201"/>
                  </a:cubicBezTo>
                  <a:cubicBezTo>
                    <a:pt x="366" y="204"/>
                    <a:pt x="343" y="208"/>
                    <a:pt x="320" y="212"/>
                  </a:cubicBezTo>
                  <a:cubicBezTo>
                    <a:pt x="306" y="214"/>
                    <a:pt x="292" y="218"/>
                    <a:pt x="278" y="217"/>
                  </a:cubicBezTo>
                  <a:cubicBezTo>
                    <a:pt x="266" y="217"/>
                    <a:pt x="256" y="216"/>
                    <a:pt x="244" y="220"/>
                  </a:cubicBezTo>
                  <a:cubicBezTo>
                    <a:pt x="244" y="217"/>
                    <a:pt x="243" y="214"/>
                    <a:pt x="243" y="211"/>
                  </a:cubicBezTo>
                  <a:cubicBezTo>
                    <a:pt x="241" y="197"/>
                    <a:pt x="237" y="184"/>
                    <a:pt x="233" y="171"/>
                  </a:cubicBezTo>
                  <a:cubicBezTo>
                    <a:pt x="240" y="179"/>
                    <a:pt x="246" y="189"/>
                    <a:pt x="251" y="199"/>
                  </a:cubicBezTo>
                  <a:cubicBezTo>
                    <a:pt x="253" y="203"/>
                    <a:pt x="259" y="200"/>
                    <a:pt x="258" y="196"/>
                  </a:cubicBezTo>
                  <a:close/>
                  <a:moveTo>
                    <a:pt x="266" y="126"/>
                  </a:moveTo>
                  <a:cubicBezTo>
                    <a:pt x="274" y="125"/>
                    <a:pt x="283" y="123"/>
                    <a:pt x="292" y="122"/>
                  </a:cubicBezTo>
                  <a:cubicBezTo>
                    <a:pt x="284" y="133"/>
                    <a:pt x="280" y="146"/>
                    <a:pt x="278" y="158"/>
                  </a:cubicBezTo>
                  <a:cubicBezTo>
                    <a:pt x="276" y="147"/>
                    <a:pt x="273" y="135"/>
                    <a:pt x="266" y="126"/>
                  </a:cubicBezTo>
                  <a:close/>
                  <a:moveTo>
                    <a:pt x="317" y="118"/>
                  </a:moveTo>
                  <a:cubicBezTo>
                    <a:pt x="328" y="116"/>
                    <a:pt x="339" y="114"/>
                    <a:pt x="350" y="113"/>
                  </a:cubicBezTo>
                  <a:cubicBezTo>
                    <a:pt x="343" y="131"/>
                    <a:pt x="343" y="150"/>
                    <a:pt x="342" y="169"/>
                  </a:cubicBezTo>
                  <a:cubicBezTo>
                    <a:pt x="337" y="151"/>
                    <a:pt x="328" y="134"/>
                    <a:pt x="317" y="118"/>
                  </a:cubicBezTo>
                  <a:close/>
                  <a:moveTo>
                    <a:pt x="392" y="106"/>
                  </a:moveTo>
                  <a:cubicBezTo>
                    <a:pt x="405" y="103"/>
                    <a:pt x="418" y="101"/>
                    <a:pt x="431" y="100"/>
                  </a:cubicBezTo>
                  <a:cubicBezTo>
                    <a:pt x="420" y="113"/>
                    <a:pt x="415" y="129"/>
                    <a:pt x="413" y="146"/>
                  </a:cubicBezTo>
                  <a:cubicBezTo>
                    <a:pt x="409" y="131"/>
                    <a:pt x="402" y="117"/>
                    <a:pt x="392" y="106"/>
                  </a:cubicBezTo>
                  <a:close/>
                  <a:moveTo>
                    <a:pt x="462" y="96"/>
                  </a:moveTo>
                  <a:cubicBezTo>
                    <a:pt x="473" y="95"/>
                    <a:pt x="485" y="95"/>
                    <a:pt x="497" y="94"/>
                  </a:cubicBezTo>
                  <a:cubicBezTo>
                    <a:pt x="481" y="112"/>
                    <a:pt x="482" y="139"/>
                    <a:pt x="477" y="162"/>
                  </a:cubicBezTo>
                  <a:cubicBezTo>
                    <a:pt x="472" y="140"/>
                    <a:pt x="473" y="117"/>
                    <a:pt x="462" y="96"/>
                  </a:cubicBezTo>
                  <a:close/>
                  <a:moveTo>
                    <a:pt x="522" y="94"/>
                  </a:moveTo>
                  <a:cubicBezTo>
                    <a:pt x="530" y="94"/>
                    <a:pt x="537" y="95"/>
                    <a:pt x="544" y="95"/>
                  </a:cubicBezTo>
                  <a:cubicBezTo>
                    <a:pt x="535" y="107"/>
                    <a:pt x="532" y="121"/>
                    <a:pt x="530" y="135"/>
                  </a:cubicBezTo>
                  <a:cubicBezTo>
                    <a:pt x="529" y="121"/>
                    <a:pt x="527" y="108"/>
                    <a:pt x="523" y="95"/>
                  </a:cubicBezTo>
                  <a:cubicBezTo>
                    <a:pt x="523" y="95"/>
                    <a:pt x="523" y="94"/>
                    <a:pt x="522" y="94"/>
                  </a:cubicBezTo>
                  <a:close/>
                  <a:moveTo>
                    <a:pt x="283" y="235"/>
                  </a:moveTo>
                  <a:cubicBezTo>
                    <a:pt x="288" y="253"/>
                    <a:pt x="289" y="272"/>
                    <a:pt x="301" y="288"/>
                  </a:cubicBezTo>
                  <a:cubicBezTo>
                    <a:pt x="291" y="289"/>
                    <a:pt x="282" y="290"/>
                    <a:pt x="273" y="291"/>
                  </a:cubicBezTo>
                  <a:cubicBezTo>
                    <a:pt x="279" y="273"/>
                    <a:pt x="284" y="254"/>
                    <a:pt x="283" y="235"/>
                  </a:cubicBezTo>
                  <a:close/>
                  <a:moveTo>
                    <a:pt x="345" y="242"/>
                  </a:moveTo>
                  <a:cubicBezTo>
                    <a:pt x="350" y="257"/>
                    <a:pt x="357" y="274"/>
                    <a:pt x="367" y="282"/>
                  </a:cubicBezTo>
                  <a:cubicBezTo>
                    <a:pt x="355" y="283"/>
                    <a:pt x="343" y="284"/>
                    <a:pt x="331" y="285"/>
                  </a:cubicBezTo>
                  <a:cubicBezTo>
                    <a:pt x="337" y="271"/>
                    <a:pt x="342" y="256"/>
                    <a:pt x="345" y="242"/>
                  </a:cubicBezTo>
                  <a:close/>
                  <a:moveTo>
                    <a:pt x="348" y="218"/>
                  </a:moveTo>
                  <a:cubicBezTo>
                    <a:pt x="348" y="217"/>
                    <a:pt x="348" y="216"/>
                    <a:pt x="348" y="215"/>
                  </a:cubicBezTo>
                  <a:cubicBezTo>
                    <a:pt x="357" y="214"/>
                    <a:pt x="365" y="212"/>
                    <a:pt x="374" y="211"/>
                  </a:cubicBezTo>
                  <a:cubicBezTo>
                    <a:pt x="371" y="213"/>
                    <a:pt x="368" y="215"/>
                    <a:pt x="365" y="218"/>
                  </a:cubicBezTo>
                  <a:cubicBezTo>
                    <a:pt x="361" y="220"/>
                    <a:pt x="365" y="227"/>
                    <a:pt x="369" y="224"/>
                  </a:cubicBezTo>
                  <a:cubicBezTo>
                    <a:pt x="373" y="222"/>
                    <a:pt x="377" y="219"/>
                    <a:pt x="380" y="216"/>
                  </a:cubicBezTo>
                  <a:cubicBezTo>
                    <a:pt x="381" y="219"/>
                    <a:pt x="381" y="221"/>
                    <a:pt x="381" y="224"/>
                  </a:cubicBezTo>
                  <a:cubicBezTo>
                    <a:pt x="377" y="229"/>
                    <a:pt x="373" y="235"/>
                    <a:pt x="368" y="239"/>
                  </a:cubicBezTo>
                  <a:cubicBezTo>
                    <a:pt x="364" y="243"/>
                    <a:pt x="370" y="248"/>
                    <a:pt x="374" y="245"/>
                  </a:cubicBezTo>
                  <a:cubicBezTo>
                    <a:pt x="377" y="242"/>
                    <a:pt x="380" y="239"/>
                    <a:pt x="382" y="235"/>
                  </a:cubicBezTo>
                  <a:cubicBezTo>
                    <a:pt x="383" y="245"/>
                    <a:pt x="383" y="254"/>
                    <a:pt x="383" y="263"/>
                  </a:cubicBezTo>
                  <a:cubicBezTo>
                    <a:pt x="383" y="268"/>
                    <a:pt x="391" y="268"/>
                    <a:pt x="391" y="263"/>
                  </a:cubicBezTo>
                  <a:cubicBezTo>
                    <a:pt x="391" y="253"/>
                    <a:pt x="391" y="243"/>
                    <a:pt x="390" y="234"/>
                  </a:cubicBezTo>
                  <a:cubicBezTo>
                    <a:pt x="392" y="235"/>
                    <a:pt x="393" y="237"/>
                    <a:pt x="395" y="239"/>
                  </a:cubicBezTo>
                  <a:cubicBezTo>
                    <a:pt x="397" y="243"/>
                    <a:pt x="404" y="239"/>
                    <a:pt x="401" y="235"/>
                  </a:cubicBezTo>
                  <a:cubicBezTo>
                    <a:pt x="398" y="230"/>
                    <a:pt x="393" y="226"/>
                    <a:pt x="390" y="221"/>
                  </a:cubicBezTo>
                  <a:cubicBezTo>
                    <a:pt x="390" y="220"/>
                    <a:pt x="390" y="220"/>
                    <a:pt x="389" y="219"/>
                  </a:cubicBezTo>
                  <a:cubicBezTo>
                    <a:pt x="389" y="217"/>
                    <a:pt x="388" y="214"/>
                    <a:pt x="388" y="212"/>
                  </a:cubicBezTo>
                  <a:cubicBezTo>
                    <a:pt x="393" y="214"/>
                    <a:pt x="397" y="216"/>
                    <a:pt x="401" y="220"/>
                  </a:cubicBezTo>
                  <a:cubicBezTo>
                    <a:pt x="405" y="223"/>
                    <a:pt x="411" y="217"/>
                    <a:pt x="407" y="214"/>
                  </a:cubicBezTo>
                  <a:cubicBezTo>
                    <a:pt x="404" y="212"/>
                    <a:pt x="401" y="210"/>
                    <a:pt x="398" y="208"/>
                  </a:cubicBezTo>
                  <a:cubicBezTo>
                    <a:pt x="403" y="207"/>
                    <a:pt x="407" y="207"/>
                    <a:pt x="412" y="206"/>
                  </a:cubicBezTo>
                  <a:cubicBezTo>
                    <a:pt x="412" y="207"/>
                    <a:pt x="412" y="207"/>
                    <a:pt x="412" y="207"/>
                  </a:cubicBezTo>
                  <a:cubicBezTo>
                    <a:pt x="409" y="229"/>
                    <a:pt x="408" y="259"/>
                    <a:pt x="392" y="276"/>
                  </a:cubicBezTo>
                  <a:cubicBezTo>
                    <a:pt x="373" y="298"/>
                    <a:pt x="352" y="239"/>
                    <a:pt x="348" y="218"/>
                  </a:cubicBezTo>
                  <a:close/>
                  <a:moveTo>
                    <a:pt x="416" y="239"/>
                  </a:moveTo>
                  <a:cubicBezTo>
                    <a:pt x="420" y="255"/>
                    <a:pt x="426" y="271"/>
                    <a:pt x="438" y="279"/>
                  </a:cubicBezTo>
                  <a:cubicBezTo>
                    <a:pt x="436" y="279"/>
                    <a:pt x="433" y="279"/>
                    <a:pt x="431" y="279"/>
                  </a:cubicBezTo>
                  <a:cubicBezTo>
                    <a:pt x="420" y="280"/>
                    <a:pt x="410" y="280"/>
                    <a:pt x="399" y="281"/>
                  </a:cubicBezTo>
                  <a:cubicBezTo>
                    <a:pt x="409" y="271"/>
                    <a:pt x="414" y="255"/>
                    <a:pt x="416" y="239"/>
                  </a:cubicBezTo>
                  <a:close/>
                  <a:moveTo>
                    <a:pt x="420" y="207"/>
                  </a:moveTo>
                  <a:cubicBezTo>
                    <a:pt x="420" y="207"/>
                    <a:pt x="420" y="206"/>
                    <a:pt x="420" y="206"/>
                  </a:cubicBezTo>
                  <a:cubicBezTo>
                    <a:pt x="429" y="205"/>
                    <a:pt x="437" y="205"/>
                    <a:pt x="446" y="204"/>
                  </a:cubicBezTo>
                  <a:cubicBezTo>
                    <a:pt x="446" y="204"/>
                    <a:pt x="446" y="204"/>
                    <a:pt x="446" y="204"/>
                  </a:cubicBezTo>
                  <a:cubicBezTo>
                    <a:pt x="446" y="204"/>
                    <a:pt x="446" y="204"/>
                    <a:pt x="446" y="204"/>
                  </a:cubicBezTo>
                  <a:cubicBezTo>
                    <a:pt x="441" y="207"/>
                    <a:pt x="436" y="213"/>
                    <a:pt x="433" y="216"/>
                  </a:cubicBezTo>
                  <a:cubicBezTo>
                    <a:pt x="429" y="220"/>
                    <a:pt x="435" y="225"/>
                    <a:pt x="439" y="222"/>
                  </a:cubicBezTo>
                  <a:cubicBezTo>
                    <a:pt x="442" y="219"/>
                    <a:pt x="445" y="216"/>
                    <a:pt x="448" y="213"/>
                  </a:cubicBezTo>
                  <a:cubicBezTo>
                    <a:pt x="448" y="213"/>
                    <a:pt x="448" y="213"/>
                    <a:pt x="448" y="213"/>
                  </a:cubicBezTo>
                  <a:cubicBezTo>
                    <a:pt x="450" y="219"/>
                    <a:pt x="450" y="225"/>
                    <a:pt x="450" y="231"/>
                  </a:cubicBezTo>
                  <a:cubicBezTo>
                    <a:pt x="446" y="235"/>
                    <a:pt x="442" y="240"/>
                    <a:pt x="438" y="244"/>
                  </a:cubicBezTo>
                  <a:cubicBezTo>
                    <a:pt x="435" y="248"/>
                    <a:pt x="440" y="254"/>
                    <a:pt x="444" y="250"/>
                  </a:cubicBezTo>
                  <a:cubicBezTo>
                    <a:pt x="446" y="247"/>
                    <a:pt x="448" y="245"/>
                    <a:pt x="451" y="243"/>
                  </a:cubicBezTo>
                  <a:cubicBezTo>
                    <a:pt x="451" y="249"/>
                    <a:pt x="451" y="256"/>
                    <a:pt x="451" y="262"/>
                  </a:cubicBezTo>
                  <a:cubicBezTo>
                    <a:pt x="451" y="267"/>
                    <a:pt x="459" y="267"/>
                    <a:pt x="459" y="262"/>
                  </a:cubicBezTo>
                  <a:cubicBezTo>
                    <a:pt x="459" y="254"/>
                    <a:pt x="459" y="246"/>
                    <a:pt x="458" y="238"/>
                  </a:cubicBezTo>
                  <a:cubicBezTo>
                    <a:pt x="460" y="240"/>
                    <a:pt x="462" y="243"/>
                    <a:pt x="464" y="245"/>
                  </a:cubicBezTo>
                  <a:cubicBezTo>
                    <a:pt x="466" y="250"/>
                    <a:pt x="473" y="245"/>
                    <a:pt x="470" y="241"/>
                  </a:cubicBezTo>
                  <a:cubicBezTo>
                    <a:pt x="468" y="236"/>
                    <a:pt x="463" y="232"/>
                    <a:pt x="459" y="228"/>
                  </a:cubicBezTo>
                  <a:cubicBezTo>
                    <a:pt x="459" y="228"/>
                    <a:pt x="458" y="228"/>
                    <a:pt x="458" y="228"/>
                  </a:cubicBezTo>
                  <a:cubicBezTo>
                    <a:pt x="458" y="224"/>
                    <a:pt x="458" y="220"/>
                    <a:pt x="457" y="216"/>
                  </a:cubicBezTo>
                  <a:cubicBezTo>
                    <a:pt x="460" y="218"/>
                    <a:pt x="464" y="221"/>
                    <a:pt x="468" y="223"/>
                  </a:cubicBezTo>
                  <a:cubicBezTo>
                    <a:pt x="473" y="226"/>
                    <a:pt x="477" y="219"/>
                    <a:pt x="472" y="217"/>
                  </a:cubicBezTo>
                  <a:cubicBezTo>
                    <a:pt x="468" y="214"/>
                    <a:pt x="463" y="211"/>
                    <a:pt x="459" y="208"/>
                  </a:cubicBezTo>
                  <a:cubicBezTo>
                    <a:pt x="458" y="207"/>
                    <a:pt x="456" y="205"/>
                    <a:pt x="454" y="204"/>
                  </a:cubicBezTo>
                  <a:cubicBezTo>
                    <a:pt x="454" y="204"/>
                    <a:pt x="454" y="204"/>
                    <a:pt x="454" y="203"/>
                  </a:cubicBezTo>
                  <a:cubicBezTo>
                    <a:pt x="458" y="203"/>
                    <a:pt x="461" y="203"/>
                    <a:pt x="465" y="203"/>
                  </a:cubicBezTo>
                  <a:cubicBezTo>
                    <a:pt x="469" y="202"/>
                    <a:pt x="473" y="202"/>
                    <a:pt x="477" y="201"/>
                  </a:cubicBezTo>
                  <a:cubicBezTo>
                    <a:pt x="477" y="210"/>
                    <a:pt x="477" y="223"/>
                    <a:pt x="478" y="235"/>
                  </a:cubicBezTo>
                  <a:cubicBezTo>
                    <a:pt x="476" y="252"/>
                    <a:pt x="468" y="269"/>
                    <a:pt x="455" y="277"/>
                  </a:cubicBezTo>
                  <a:cubicBezTo>
                    <a:pt x="455" y="277"/>
                    <a:pt x="454" y="277"/>
                    <a:pt x="454" y="277"/>
                  </a:cubicBezTo>
                  <a:cubicBezTo>
                    <a:pt x="426" y="271"/>
                    <a:pt x="421" y="231"/>
                    <a:pt x="420" y="207"/>
                  </a:cubicBezTo>
                  <a:close/>
                  <a:moveTo>
                    <a:pt x="482" y="253"/>
                  </a:moveTo>
                  <a:cubicBezTo>
                    <a:pt x="486" y="264"/>
                    <a:pt x="491" y="273"/>
                    <a:pt x="499" y="278"/>
                  </a:cubicBezTo>
                  <a:cubicBezTo>
                    <a:pt x="488" y="278"/>
                    <a:pt x="477" y="279"/>
                    <a:pt x="466" y="279"/>
                  </a:cubicBezTo>
                  <a:cubicBezTo>
                    <a:pt x="473" y="272"/>
                    <a:pt x="479" y="263"/>
                    <a:pt x="482" y="253"/>
                  </a:cubicBezTo>
                  <a:close/>
                  <a:moveTo>
                    <a:pt x="486" y="235"/>
                  </a:moveTo>
                  <a:cubicBezTo>
                    <a:pt x="488" y="223"/>
                    <a:pt x="488" y="211"/>
                    <a:pt x="485" y="200"/>
                  </a:cubicBezTo>
                  <a:cubicBezTo>
                    <a:pt x="492" y="199"/>
                    <a:pt x="499" y="198"/>
                    <a:pt x="505" y="198"/>
                  </a:cubicBezTo>
                  <a:cubicBezTo>
                    <a:pt x="505" y="198"/>
                    <a:pt x="505" y="199"/>
                    <a:pt x="506" y="200"/>
                  </a:cubicBezTo>
                  <a:cubicBezTo>
                    <a:pt x="503" y="204"/>
                    <a:pt x="500" y="208"/>
                    <a:pt x="496" y="211"/>
                  </a:cubicBezTo>
                  <a:cubicBezTo>
                    <a:pt x="493" y="215"/>
                    <a:pt x="498" y="221"/>
                    <a:pt x="502" y="217"/>
                  </a:cubicBezTo>
                  <a:cubicBezTo>
                    <a:pt x="504" y="215"/>
                    <a:pt x="505" y="213"/>
                    <a:pt x="507" y="211"/>
                  </a:cubicBezTo>
                  <a:cubicBezTo>
                    <a:pt x="508" y="216"/>
                    <a:pt x="508" y="221"/>
                    <a:pt x="509" y="226"/>
                  </a:cubicBezTo>
                  <a:cubicBezTo>
                    <a:pt x="506" y="229"/>
                    <a:pt x="503" y="232"/>
                    <a:pt x="501" y="235"/>
                  </a:cubicBezTo>
                  <a:cubicBezTo>
                    <a:pt x="499" y="239"/>
                    <a:pt x="503" y="242"/>
                    <a:pt x="507" y="241"/>
                  </a:cubicBezTo>
                  <a:cubicBezTo>
                    <a:pt x="507" y="240"/>
                    <a:pt x="508" y="240"/>
                    <a:pt x="508" y="240"/>
                  </a:cubicBezTo>
                  <a:cubicBezTo>
                    <a:pt x="508" y="240"/>
                    <a:pt x="508" y="240"/>
                    <a:pt x="508" y="240"/>
                  </a:cubicBezTo>
                  <a:cubicBezTo>
                    <a:pt x="507" y="241"/>
                    <a:pt x="509" y="239"/>
                    <a:pt x="509" y="238"/>
                  </a:cubicBezTo>
                  <a:cubicBezTo>
                    <a:pt x="509" y="238"/>
                    <a:pt x="510" y="238"/>
                    <a:pt x="510" y="237"/>
                  </a:cubicBezTo>
                  <a:cubicBezTo>
                    <a:pt x="511" y="244"/>
                    <a:pt x="511" y="251"/>
                    <a:pt x="512" y="258"/>
                  </a:cubicBezTo>
                  <a:cubicBezTo>
                    <a:pt x="513" y="263"/>
                    <a:pt x="521" y="261"/>
                    <a:pt x="520" y="256"/>
                  </a:cubicBezTo>
                  <a:cubicBezTo>
                    <a:pt x="519" y="249"/>
                    <a:pt x="518" y="241"/>
                    <a:pt x="517" y="234"/>
                  </a:cubicBezTo>
                  <a:cubicBezTo>
                    <a:pt x="518" y="234"/>
                    <a:pt x="518" y="235"/>
                    <a:pt x="518" y="235"/>
                  </a:cubicBezTo>
                  <a:cubicBezTo>
                    <a:pt x="520" y="240"/>
                    <a:pt x="528" y="238"/>
                    <a:pt x="526" y="233"/>
                  </a:cubicBezTo>
                  <a:cubicBezTo>
                    <a:pt x="524" y="229"/>
                    <a:pt x="521" y="225"/>
                    <a:pt x="518" y="222"/>
                  </a:cubicBezTo>
                  <a:cubicBezTo>
                    <a:pt x="517" y="222"/>
                    <a:pt x="517" y="221"/>
                    <a:pt x="516" y="221"/>
                  </a:cubicBezTo>
                  <a:cubicBezTo>
                    <a:pt x="516" y="215"/>
                    <a:pt x="515" y="209"/>
                    <a:pt x="514" y="203"/>
                  </a:cubicBezTo>
                  <a:cubicBezTo>
                    <a:pt x="517" y="205"/>
                    <a:pt x="519" y="207"/>
                    <a:pt x="521" y="210"/>
                  </a:cubicBezTo>
                  <a:cubicBezTo>
                    <a:pt x="523" y="215"/>
                    <a:pt x="530" y="211"/>
                    <a:pt x="527" y="206"/>
                  </a:cubicBezTo>
                  <a:cubicBezTo>
                    <a:pt x="526" y="202"/>
                    <a:pt x="523" y="199"/>
                    <a:pt x="519" y="196"/>
                  </a:cubicBezTo>
                  <a:cubicBezTo>
                    <a:pt x="524" y="196"/>
                    <a:pt x="529" y="196"/>
                    <a:pt x="534" y="196"/>
                  </a:cubicBezTo>
                  <a:cubicBezTo>
                    <a:pt x="534" y="196"/>
                    <a:pt x="534" y="196"/>
                    <a:pt x="534" y="196"/>
                  </a:cubicBezTo>
                  <a:cubicBezTo>
                    <a:pt x="534" y="209"/>
                    <a:pt x="531" y="295"/>
                    <a:pt x="501" y="270"/>
                  </a:cubicBezTo>
                  <a:cubicBezTo>
                    <a:pt x="493" y="263"/>
                    <a:pt x="488" y="249"/>
                    <a:pt x="486" y="235"/>
                  </a:cubicBezTo>
                  <a:close/>
                  <a:moveTo>
                    <a:pt x="541" y="229"/>
                  </a:moveTo>
                  <a:cubicBezTo>
                    <a:pt x="546" y="247"/>
                    <a:pt x="555" y="263"/>
                    <a:pt x="570" y="275"/>
                  </a:cubicBezTo>
                  <a:cubicBezTo>
                    <a:pt x="562" y="276"/>
                    <a:pt x="555" y="276"/>
                    <a:pt x="548" y="276"/>
                  </a:cubicBezTo>
                  <a:cubicBezTo>
                    <a:pt x="540" y="277"/>
                    <a:pt x="532" y="277"/>
                    <a:pt x="525" y="277"/>
                  </a:cubicBezTo>
                  <a:cubicBezTo>
                    <a:pt x="535" y="268"/>
                    <a:pt x="539" y="248"/>
                    <a:pt x="541" y="229"/>
                  </a:cubicBezTo>
                  <a:close/>
                  <a:moveTo>
                    <a:pt x="213" y="122"/>
                  </a:moveTo>
                  <a:cubicBezTo>
                    <a:pt x="213" y="122"/>
                    <a:pt x="212" y="122"/>
                    <a:pt x="212" y="122"/>
                  </a:cubicBezTo>
                  <a:cubicBezTo>
                    <a:pt x="181" y="119"/>
                    <a:pt x="165" y="88"/>
                    <a:pt x="149" y="65"/>
                  </a:cubicBezTo>
                  <a:cubicBezTo>
                    <a:pt x="213" y="34"/>
                    <a:pt x="288" y="31"/>
                    <a:pt x="358" y="26"/>
                  </a:cubicBezTo>
                  <a:cubicBezTo>
                    <a:pt x="443" y="20"/>
                    <a:pt x="528" y="9"/>
                    <a:pt x="613" y="19"/>
                  </a:cubicBezTo>
                  <a:cubicBezTo>
                    <a:pt x="607" y="51"/>
                    <a:pt x="582" y="73"/>
                    <a:pt x="554" y="88"/>
                  </a:cubicBezTo>
                  <a:cubicBezTo>
                    <a:pt x="440" y="76"/>
                    <a:pt x="330" y="117"/>
                    <a:pt x="217" y="122"/>
                  </a:cubicBezTo>
                  <a:cubicBezTo>
                    <a:pt x="216" y="121"/>
                    <a:pt x="214" y="121"/>
                    <a:pt x="213" y="122"/>
                  </a:cubicBezTo>
                  <a:close/>
                  <a:moveTo>
                    <a:pt x="220" y="130"/>
                  </a:moveTo>
                  <a:cubicBezTo>
                    <a:pt x="226" y="129"/>
                    <a:pt x="233" y="129"/>
                    <a:pt x="239" y="128"/>
                  </a:cubicBezTo>
                  <a:cubicBezTo>
                    <a:pt x="241" y="144"/>
                    <a:pt x="243" y="160"/>
                    <a:pt x="246" y="175"/>
                  </a:cubicBezTo>
                  <a:cubicBezTo>
                    <a:pt x="240" y="167"/>
                    <a:pt x="234" y="160"/>
                    <a:pt x="227" y="153"/>
                  </a:cubicBezTo>
                  <a:cubicBezTo>
                    <a:pt x="227" y="153"/>
                    <a:pt x="227" y="153"/>
                    <a:pt x="227" y="153"/>
                  </a:cubicBezTo>
                  <a:cubicBezTo>
                    <a:pt x="224" y="145"/>
                    <a:pt x="222" y="138"/>
                    <a:pt x="220" y="130"/>
                  </a:cubicBezTo>
                  <a:close/>
                  <a:moveTo>
                    <a:pt x="22" y="290"/>
                  </a:moveTo>
                  <a:cubicBezTo>
                    <a:pt x="9" y="252"/>
                    <a:pt x="5" y="212"/>
                    <a:pt x="24" y="175"/>
                  </a:cubicBezTo>
                  <a:cubicBezTo>
                    <a:pt x="42" y="140"/>
                    <a:pt x="85" y="117"/>
                    <a:pt x="123" y="117"/>
                  </a:cubicBezTo>
                  <a:cubicBezTo>
                    <a:pt x="168" y="116"/>
                    <a:pt x="193" y="152"/>
                    <a:pt x="226" y="176"/>
                  </a:cubicBezTo>
                  <a:cubicBezTo>
                    <a:pt x="229" y="185"/>
                    <a:pt x="232" y="195"/>
                    <a:pt x="234" y="205"/>
                  </a:cubicBezTo>
                  <a:cubicBezTo>
                    <a:pt x="240" y="234"/>
                    <a:pt x="238" y="266"/>
                    <a:pt x="232" y="295"/>
                  </a:cubicBezTo>
                  <a:cubicBezTo>
                    <a:pt x="232" y="295"/>
                    <a:pt x="232" y="296"/>
                    <a:pt x="232" y="296"/>
                  </a:cubicBezTo>
                  <a:cubicBezTo>
                    <a:pt x="230" y="297"/>
                    <a:pt x="229" y="297"/>
                    <a:pt x="227" y="297"/>
                  </a:cubicBezTo>
                  <a:cubicBezTo>
                    <a:pt x="227" y="271"/>
                    <a:pt x="229" y="244"/>
                    <a:pt x="218" y="220"/>
                  </a:cubicBezTo>
                  <a:cubicBezTo>
                    <a:pt x="210" y="200"/>
                    <a:pt x="197" y="183"/>
                    <a:pt x="182" y="167"/>
                  </a:cubicBezTo>
                  <a:cubicBezTo>
                    <a:pt x="155" y="138"/>
                    <a:pt x="115" y="128"/>
                    <a:pt x="84" y="157"/>
                  </a:cubicBezTo>
                  <a:cubicBezTo>
                    <a:pt x="53" y="184"/>
                    <a:pt x="42" y="238"/>
                    <a:pt x="46" y="278"/>
                  </a:cubicBezTo>
                  <a:cubicBezTo>
                    <a:pt x="49" y="300"/>
                    <a:pt x="57" y="341"/>
                    <a:pt x="81" y="350"/>
                  </a:cubicBezTo>
                  <a:cubicBezTo>
                    <a:pt x="80" y="352"/>
                    <a:pt x="78" y="353"/>
                    <a:pt x="76" y="354"/>
                  </a:cubicBezTo>
                  <a:cubicBezTo>
                    <a:pt x="66" y="363"/>
                    <a:pt x="56" y="373"/>
                    <a:pt x="48" y="385"/>
                  </a:cubicBezTo>
                  <a:cubicBezTo>
                    <a:pt x="48" y="352"/>
                    <a:pt x="33" y="320"/>
                    <a:pt x="22" y="290"/>
                  </a:cubicBezTo>
                  <a:close/>
                  <a:moveTo>
                    <a:pt x="219" y="298"/>
                  </a:moveTo>
                  <a:cubicBezTo>
                    <a:pt x="174" y="306"/>
                    <a:pt x="127" y="317"/>
                    <a:pt x="90" y="344"/>
                  </a:cubicBezTo>
                  <a:cubicBezTo>
                    <a:pt x="62" y="342"/>
                    <a:pt x="54" y="287"/>
                    <a:pt x="54" y="266"/>
                  </a:cubicBezTo>
                  <a:cubicBezTo>
                    <a:pt x="53" y="230"/>
                    <a:pt x="64" y="189"/>
                    <a:pt x="89" y="162"/>
                  </a:cubicBezTo>
                  <a:cubicBezTo>
                    <a:pt x="122" y="128"/>
                    <a:pt x="163" y="156"/>
                    <a:pt x="187" y="184"/>
                  </a:cubicBezTo>
                  <a:cubicBezTo>
                    <a:pt x="198" y="197"/>
                    <a:pt x="206" y="212"/>
                    <a:pt x="213" y="227"/>
                  </a:cubicBezTo>
                  <a:cubicBezTo>
                    <a:pt x="222" y="249"/>
                    <a:pt x="219" y="275"/>
                    <a:pt x="219" y="298"/>
                  </a:cubicBezTo>
                  <a:close/>
                  <a:moveTo>
                    <a:pt x="288" y="973"/>
                  </a:moveTo>
                  <a:cubicBezTo>
                    <a:pt x="280" y="966"/>
                    <a:pt x="272" y="958"/>
                    <a:pt x="264" y="950"/>
                  </a:cubicBezTo>
                  <a:cubicBezTo>
                    <a:pt x="273" y="951"/>
                    <a:pt x="282" y="952"/>
                    <a:pt x="291" y="953"/>
                  </a:cubicBezTo>
                  <a:cubicBezTo>
                    <a:pt x="291" y="954"/>
                    <a:pt x="291" y="955"/>
                    <a:pt x="292" y="956"/>
                  </a:cubicBezTo>
                  <a:cubicBezTo>
                    <a:pt x="303" y="974"/>
                    <a:pt x="320" y="986"/>
                    <a:pt x="336" y="1000"/>
                  </a:cubicBezTo>
                  <a:cubicBezTo>
                    <a:pt x="351" y="1015"/>
                    <a:pt x="366" y="1029"/>
                    <a:pt x="383" y="1042"/>
                  </a:cubicBezTo>
                  <a:cubicBezTo>
                    <a:pt x="378" y="1041"/>
                    <a:pt x="374" y="1040"/>
                    <a:pt x="370" y="1039"/>
                  </a:cubicBezTo>
                  <a:cubicBezTo>
                    <a:pt x="370" y="1039"/>
                    <a:pt x="370" y="1039"/>
                    <a:pt x="370" y="1039"/>
                  </a:cubicBezTo>
                  <a:cubicBezTo>
                    <a:pt x="346" y="1013"/>
                    <a:pt x="315" y="996"/>
                    <a:pt x="288" y="973"/>
                  </a:cubicBezTo>
                  <a:close/>
                  <a:moveTo>
                    <a:pt x="385" y="961"/>
                  </a:moveTo>
                  <a:cubicBezTo>
                    <a:pt x="401" y="988"/>
                    <a:pt x="405" y="1020"/>
                    <a:pt x="424" y="1045"/>
                  </a:cubicBezTo>
                  <a:cubicBezTo>
                    <a:pt x="422" y="1045"/>
                    <a:pt x="419" y="1046"/>
                    <a:pt x="417" y="1045"/>
                  </a:cubicBezTo>
                  <a:cubicBezTo>
                    <a:pt x="389" y="1020"/>
                    <a:pt x="371" y="987"/>
                    <a:pt x="348" y="958"/>
                  </a:cubicBezTo>
                  <a:cubicBezTo>
                    <a:pt x="348" y="958"/>
                    <a:pt x="349" y="958"/>
                    <a:pt x="350" y="958"/>
                  </a:cubicBezTo>
                  <a:cubicBezTo>
                    <a:pt x="361" y="958"/>
                    <a:pt x="373" y="958"/>
                    <a:pt x="384" y="958"/>
                  </a:cubicBezTo>
                  <a:cubicBezTo>
                    <a:pt x="384" y="959"/>
                    <a:pt x="384" y="960"/>
                    <a:pt x="385" y="961"/>
                  </a:cubicBezTo>
                  <a:close/>
                  <a:moveTo>
                    <a:pt x="462" y="1042"/>
                  </a:moveTo>
                  <a:cubicBezTo>
                    <a:pt x="462" y="1043"/>
                    <a:pt x="462" y="1043"/>
                    <a:pt x="462" y="1044"/>
                  </a:cubicBezTo>
                  <a:cubicBezTo>
                    <a:pt x="458" y="1044"/>
                    <a:pt x="455" y="1044"/>
                    <a:pt x="451" y="1044"/>
                  </a:cubicBezTo>
                  <a:cubicBezTo>
                    <a:pt x="443" y="1016"/>
                    <a:pt x="436" y="986"/>
                    <a:pt x="432" y="957"/>
                  </a:cubicBezTo>
                  <a:cubicBezTo>
                    <a:pt x="438" y="956"/>
                    <a:pt x="444" y="956"/>
                    <a:pt x="450" y="956"/>
                  </a:cubicBezTo>
                  <a:cubicBezTo>
                    <a:pt x="454" y="956"/>
                    <a:pt x="457" y="955"/>
                    <a:pt x="460" y="955"/>
                  </a:cubicBezTo>
                  <a:cubicBezTo>
                    <a:pt x="460" y="955"/>
                    <a:pt x="460" y="955"/>
                    <a:pt x="460" y="955"/>
                  </a:cubicBezTo>
                  <a:cubicBezTo>
                    <a:pt x="460" y="984"/>
                    <a:pt x="462" y="1013"/>
                    <a:pt x="462" y="1042"/>
                  </a:cubicBezTo>
                  <a:close/>
                  <a:moveTo>
                    <a:pt x="443" y="1045"/>
                  </a:moveTo>
                  <a:cubicBezTo>
                    <a:pt x="439" y="1045"/>
                    <a:pt x="436" y="1045"/>
                    <a:pt x="433" y="1045"/>
                  </a:cubicBezTo>
                  <a:cubicBezTo>
                    <a:pt x="433" y="1044"/>
                    <a:pt x="433" y="1043"/>
                    <a:pt x="432" y="1042"/>
                  </a:cubicBezTo>
                  <a:cubicBezTo>
                    <a:pt x="411" y="1018"/>
                    <a:pt x="409" y="985"/>
                    <a:pt x="392" y="958"/>
                  </a:cubicBezTo>
                  <a:cubicBezTo>
                    <a:pt x="403" y="958"/>
                    <a:pt x="413" y="958"/>
                    <a:pt x="424" y="957"/>
                  </a:cubicBezTo>
                  <a:cubicBezTo>
                    <a:pt x="428" y="987"/>
                    <a:pt x="435" y="1016"/>
                    <a:pt x="443" y="1045"/>
                  </a:cubicBezTo>
                  <a:close/>
                  <a:moveTo>
                    <a:pt x="405" y="1045"/>
                  </a:moveTo>
                  <a:cubicBezTo>
                    <a:pt x="402" y="1045"/>
                    <a:pt x="399" y="1045"/>
                    <a:pt x="396" y="1044"/>
                  </a:cubicBezTo>
                  <a:cubicBezTo>
                    <a:pt x="396" y="1043"/>
                    <a:pt x="395" y="1041"/>
                    <a:pt x="394" y="1041"/>
                  </a:cubicBezTo>
                  <a:cubicBezTo>
                    <a:pt x="375" y="1027"/>
                    <a:pt x="358" y="1011"/>
                    <a:pt x="341" y="995"/>
                  </a:cubicBezTo>
                  <a:cubicBezTo>
                    <a:pt x="328" y="981"/>
                    <a:pt x="310" y="970"/>
                    <a:pt x="300" y="954"/>
                  </a:cubicBezTo>
                  <a:cubicBezTo>
                    <a:pt x="312" y="955"/>
                    <a:pt x="324" y="957"/>
                    <a:pt x="337" y="958"/>
                  </a:cubicBezTo>
                  <a:cubicBezTo>
                    <a:pt x="361" y="985"/>
                    <a:pt x="379" y="1019"/>
                    <a:pt x="405" y="1045"/>
                  </a:cubicBezTo>
                  <a:close/>
                  <a:moveTo>
                    <a:pt x="640" y="1038"/>
                  </a:moveTo>
                  <a:cubicBezTo>
                    <a:pt x="655" y="1038"/>
                    <a:pt x="700" y="1042"/>
                    <a:pt x="700" y="1065"/>
                  </a:cubicBezTo>
                  <a:cubicBezTo>
                    <a:pt x="701" y="1087"/>
                    <a:pt x="642" y="1101"/>
                    <a:pt x="626" y="1105"/>
                  </a:cubicBezTo>
                  <a:cubicBezTo>
                    <a:pt x="585" y="1117"/>
                    <a:pt x="541" y="1125"/>
                    <a:pt x="499" y="1132"/>
                  </a:cubicBezTo>
                  <a:cubicBezTo>
                    <a:pt x="466" y="1138"/>
                    <a:pt x="433" y="1143"/>
                    <a:pt x="399" y="1146"/>
                  </a:cubicBezTo>
                  <a:cubicBezTo>
                    <a:pt x="371" y="1148"/>
                    <a:pt x="341" y="1149"/>
                    <a:pt x="313" y="1141"/>
                  </a:cubicBezTo>
                  <a:cubicBezTo>
                    <a:pt x="280" y="1131"/>
                    <a:pt x="283" y="1097"/>
                    <a:pt x="313" y="1084"/>
                  </a:cubicBezTo>
                  <a:cubicBezTo>
                    <a:pt x="334" y="1076"/>
                    <a:pt x="365" y="1073"/>
                    <a:pt x="374" y="1048"/>
                  </a:cubicBezTo>
                  <a:cubicBezTo>
                    <a:pt x="409" y="1057"/>
                    <a:pt x="445" y="1053"/>
                    <a:pt x="481" y="1050"/>
                  </a:cubicBezTo>
                  <a:cubicBezTo>
                    <a:pt x="513" y="1048"/>
                    <a:pt x="546" y="1045"/>
                    <a:pt x="573" y="1026"/>
                  </a:cubicBezTo>
                  <a:cubicBezTo>
                    <a:pt x="595" y="1037"/>
                    <a:pt x="616" y="1037"/>
                    <a:pt x="640" y="1038"/>
                  </a:cubicBezTo>
                  <a:close/>
                  <a:moveTo>
                    <a:pt x="506" y="950"/>
                  </a:moveTo>
                  <a:cubicBezTo>
                    <a:pt x="517" y="948"/>
                    <a:pt x="528" y="946"/>
                    <a:pt x="539" y="944"/>
                  </a:cubicBezTo>
                  <a:cubicBezTo>
                    <a:pt x="534" y="975"/>
                    <a:pt x="526" y="1006"/>
                    <a:pt x="514" y="1035"/>
                  </a:cubicBezTo>
                  <a:cubicBezTo>
                    <a:pt x="513" y="1037"/>
                    <a:pt x="513" y="1038"/>
                    <a:pt x="514" y="1039"/>
                  </a:cubicBezTo>
                  <a:cubicBezTo>
                    <a:pt x="507" y="1040"/>
                    <a:pt x="501" y="1041"/>
                    <a:pt x="494" y="1041"/>
                  </a:cubicBezTo>
                  <a:cubicBezTo>
                    <a:pt x="505" y="1013"/>
                    <a:pt x="510" y="980"/>
                    <a:pt x="506" y="950"/>
                  </a:cubicBezTo>
                  <a:close/>
                  <a:moveTo>
                    <a:pt x="547" y="943"/>
                  </a:moveTo>
                  <a:cubicBezTo>
                    <a:pt x="560" y="940"/>
                    <a:pt x="572" y="938"/>
                    <a:pt x="585" y="935"/>
                  </a:cubicBezTo>
                  <a:cubicBezTo>
                    <a:pt x="565" y="963"/>
                    <a:pt x="553" y="998"/>
                    <a:pt x="542" y="1030"/>
                  </a:cubicBezTo>
                  <a:cubicBezTo>
                    <a:pt x="542" y="1031"/>
                    <a:pt x="542" y="1032"/>
                    <a:pt x="542" y="1032"/>
                  </a:cubicBezTo>
                  <a:cubicBezTo>
                    <a:pt x="535" y="1035"/>
                    <a:pt x="528" y="1037"/>
                    <a:pt x="521" y="1038"/>
                  </a:cubicBezTo>
                  <a:cubicBezTo>
                    <a:pt x="534" y="1008"/>
                    <a:pt x="541" y="977"/>
                    <a:pt x="547" y="945"/>
                  </a:cubicBezTo>
                  <a:cubicBezTo>
                    <a:pt x="547" y="944"/>
                    <a:pt x="547" y="943"/>
                    <a:pt x="547" y="943"/>
                  </a:cubicBezTo>
                  <a:close/>
                  <a:moveTo>
                    <a:pt x="485" y="1042"/>
                  </a:moveTo>
                  <a:cubicBezTo>
                    <a:pt x="485" y="1042"/>
                    <a:pt x="485" y="1042"/>
                    <a:pt x="485" y="1042"/>
                  </a:cubicBezTo>
                  <a:cubicBezTo>
                    <a:pt x="482" y="1042"/>
                    <a:pt x="478" y="1043"/>
                    <a:pt x="475" y="1043"/>
                  </a:cubicBezTo>
                  <a:cubicBezTo>
                    <a:pt x="473" y="1043"/>
                    <a:pt x="471" y="1043"/>
                    <a:pt x="470" y="1043"/>
                  </a:cubicBezTo>
                  <a:cubicBezTo>
                    <a:pt x="470" y="1043"/>
                    <a:pt x="470" y="1042"/>
                    <a:pt x="470" y="1042"/>
                  </a:cubicBezTo>
                  <a:cubicBezTo>
                    <a:pt x="470" y="1013"/>
                    <a:pt x="468" y="984"/>
                    <a:pt x="468" y="955"/>
                  </a:cubicBezTo>
                  <a:cubicBezTo>
                    <a:pt x="468" y="955"/>
                    <a:pt x="468" y="955"/>
                    <a:pt x="468" y="954"/>
                  </a:cubicBezTo>
                  <a:cubicBezTo>
                    <a:pt x="478" y="953"/>
                    <a:pt x="488" y="952"/>
                    <a:pt x="498" y="951"/>
                  </a:cubicBezTo>
                  <a:cubicBezTo>
                    <a:pt x="503" y="981"/>
                    <a:pt x="496" y="1014"/>
                    <a:pt x="485" y="1042"/>
                  </a:cubicBezTo>
                  <a:close/>
                  <a:moveTo>
                    <a:pt x="568" y="1017"/>
                  </a:moveTo>
                  <a:cubicBezTo>
                    <a:pt x="568" y="1018"/>
                    <a:pt x="568" y="1019"/>
                    <a:pt x="568" y="1020"/>
                  </a:cubicBezTo>
                  <a:cubicBezTo>
                    <a:pt x="563" y="1023"/>
                    <a:pt x="557" y="1027"/>
                    <a:pt x="551" y="1029"/>
                  </a:cubicBezTo>
                  <a:cubicBezTo>
                    <a:pt x="562" y="996"/>
                    <a:pt x="574" y="960"/>
                    <a:pt x="597" y="933"/>
                  </a:cubicBezTo>
                  <a:cubicBezTo>
                    <a:pt x="597" y="933"/>
                    <a:pt x="597" y="932"/>
                    <a:pt x="597" y="932"/>
                  </a:cubicBezTo>
                  <a:cubicBezTo>
                    <a:pt x="609" y="929"/>
                    <a:pt x="620" y="927"/>
                    <a:pt x="631" y="924"/>
                  </a:cubicBezTo>
                  <a:cubicBezTo>
                    <a:pt x="607" y="952"/>
                    <a:pt x="581" y="981"/>
                    <a:pt x="568" y="1017"/>
                  </a:cubicBezTo>
                  <a:close/>
                  <a:moveTo>
                    <a:pt x="641" y="913"/>
                  </a:moveTo>
                  <a:cubicBezTo>
                    <a:pt x="578" y="929"/>
                    <a:pt x="515" y="943"/>
                    <a:pt x="450" y="948"/>
                  </a:cubicBezTo>
                  <a:cubicBezTo>
                    <a:pt x="417" y="950"/>
                    <a:pt x="383" y="951"/>
                    <a:pt x="350" y="950"/>
                  </a:cubicBezTo>
                  <a:cubicBezTo>
                    <a:pt x="347" y="950"/>
                    <a:pt x="343" y="950"/>
                    <a:pt x="340" y="950"/>
                  </a:cubicBezTo>
                  <a:cubicBezTo>
                    <a:pt x="339" y="949"/>
                    <a:pt x="337" y="949"/>
                    <a:pt x="336" y="950"/>
                  </a:cubicBezTo>
                  <a:cubicBezTo>
                    <a:pt x="310" y="948"/>
                    <a:pt x="284" y="943"/>
                    <a:pt x="257" y="942"/>
                  </a:cubicBezTo>
                  <a:cubicBezTo>
                    <a:pt x="257" y="942"/>
                    <a:pt x="257" y="942"/>
                    <a:pt x="256" y="942"/>
                  </a:cubicBezTo>
                  <a:cubicBezTo>
                    <a:pt x="251" y="937"/>
                    <a:pt x="246" y="931"/>
                    <a:pt x="242" y="925"/>
                  </a:cubicBezTo>
                  <a:cubicBezTo>
                    <a:pt x="247" y="923"/>
                    <a:pt x="257" y="919"/>
                    <a:pt x="260" y="925"/>
                  </a:cubicBezTo>
                  <a:cubicBezTo>
                    <a:pt x="262" y="928"/>
                    <a:pt x="263" y="932"/>
                    <a:pt x="266" y="934"/>
                  </a:cubicBezTo>
                  <a:cubicBezTo>
                    <a:pt x="274" y="940"/>
                    <a:pt x="281" y="937"/>
                    <a:pt x="289" y="932"/>
                  </a:cubicBezTo>
                  <a:cubicBezTo>
                    <a:pt x="291" y="931"/>
                    <a:pt x="291" y="928"/>
                    <a:pt x="290" y="926"/>
                  </a:cubicBezTo>
                  <a:cubicBezTo>
                    <a:pt x="289" y="925"/>
                    <a:pt x="288" y="924"/>
                    <a:pt x="288" y="923"/>
                  </a:cubicBezTo>
                  <a:cubicBezTo>
                    <a:pt x="302" y="925"/>
                    <a:pt x="313" y="936"/>
                    <a:pt x="329" y="934"/>
                  </a:cubicBezTo>
                  <a:cubicBezTo>
                    <a:pt x="332" y="933"/>
                    <a:pt x="332" y="930"/>
                    <a:pt x="331" y="928"/>
                  </a:cubicBezTo>
                  <a:cubicBezTo>
                    <a:pt x="330" y="925"/>
                    <a:pt x="329" y="923"/>
                    <a:pt x="328" y="920"/>
                  </a:cubicBezTo>
                  <a:cubicBezTo>
                    <a:pt x="335" y="920"/>
                    <a:pt x="341" y="919"/>
                    <a:pt x="347" y="918"/>
                  </a:cubicBezTo>
                  <a:cubicBezTo>
                    <a:pt x="348" y="921"/>
                    <a:pt x="349" y="925"/>
                    <a:pt x="349" y="929"/>
                  </a:cubicBezTo>
                  <a:cubicBezTo>
                    <a:pt x="349" y="932"/>
                    <a:pt x="352" y="933"/>
                    <a:pt x="354" y="933"/>
                  </a:cubicBezTo>
                  <a:cubicBezTo>
                    <a:pt x="354" y="933"/>
                    <a:pt x="355" y="933"/>
                    <a:pt x="355" y="933"/>
                  </a:cubicBezTo>
                  <a:cubicBezTo>
                    <a:pt x="360" y="933"/>
                    <a:pt x="365" y="933"/>
                    <a:pt x="370" y="932"/>
                  </a:cubicBezTo>
                  <a:cubicBezTo>
                    <a:pt x="372" y="932"/>
                    <a:pt x="374" y="930"/>
                    <a:pt x="374" y="928"/>
                  </a:cubicBezTo>
                  <a:cubicBezTo>
                    <a:pt x="374" y="925"/>
                    <a:pt x="374" y="921"/>
                    <a:pt x="374" y="918"/>
                  </a:cubicBezTo>
                  <a:cubicBezTo>
                    <a:pt x="387" y="918"/>
                    <a:pt x="387" y="918"/>
                    <a:pt x="387" y="918"/>
                  </a:cubicBezTo>
                  <a:cubicBezTo>
                    <a:pt x="388" y="922"/>
                    <a:pt x="389" y="925"/>
                    <a:pt x="389" y="929"/>
                  </a:cubicBezTo>
                  <a:cubicBezTo>
                    <a:pt x="389" y="932"/>
                    <a:pt x="391" y="933"/>
                    <a:pt x="394" y="933"/>
                  </a:cubicBezTo>
                  <a:cubicBezTo>
                    <a:pt x="415" y="930"/>
                    <a:pt x="415" y="930"/>
                    <a:pt x="415" y="930"/>
                  </a:cubicBezTo>
                  <a:cubicBezTo>
                    <a:pt x="417" y="930"/>
                    <a:pt x="418" y="928"/>
                    <a:pt x="418" y="926"/>
                  </a:cubicBezTo>
                  <a:cubicBezTo>
                    <a:pt x="418" y="922"/>
                    <a:pt x="418" y="918"/>
                    <a:pt x="417" y="914"/>
                  </a:cubicBezTo>
                  <a:cubicBezTo>
                    <a:pt x="423" y="913"/>
                    <a:pt x="428" y="913"/>
                    <a:pt x="433" y="912"/>
                  </a:cubicBezTo>
                  <a:cubicBezTo>
                    <a:pt x="433" y="916"/>
                    <a:pt x="434" y="920"/>
                    <a:pt x="434" y="924"/>
                  </a:cubicBezTo>
                  <a:cubicBezTo>
                    <a:pt x="434" y="926"/>
                    <a:pt x="436" y="928"/>
                    <a:pt x="438" y="928"/>
                  </a:cubicBezTo>
                  <a:cubicBezTo>
                    <a:pt x="445" y="928"/>
                    <a:pt x="451" y="927"/>
                    <a:pt x="458" y="926"/>
                  </a:cubicBezTo>
                  <a:cubicBezTo>
                    <a:pt x="460" y="926"/>
                    <a:pt x="461" y="924"/>
                    <a:pt x="461" y="922"/>
                  </a:cubicBezTo>
                  <a:cubicBezTo>
                    <a:pt x="461" y="918"/>
                    <a:pt x="461" y="915"/>
                    <a:pt x="461" y="911"/>
                  </a:cubicBezTo>
                  <a:cubicBezTo>
                    <a:pt x="466" y="910"/>
                    <a:pt x="471" y="910"/>
                    <a:pt x="476" y="909"/>
                  </a:cubicBezTo>
                  <a:cubicBezTo>
                    <a:pt x="477" y="912"/>
                    <a:pt x="478" y="916"/>
                    <a:pt x="478" y="919"/>
                  </a:cubicBezTo>
                  <a:cubicBezTo>
                    <a:pt x="478" y="923"/>
                    <a:pt x="483" y="924"/>
                    <a:pt x="485" y="922"/>
                  </a:cubicBezTo>
                  <a:cubicBezTo>
                    <a:pt x="491" y="922"/>
                    <a:pt x="496" y="922"/>
                    <a:pt x="502" y="922"/>
                  </a:cubicBezTo>
                  <a:cubicBezTo>
                    <a:pt x="504" y="922"/>
                    <a:pt x="506" y="920"/>
                    <a:pt x="506" y="918"/>
                  </a:cubicBezTo>
                  <a:cubicBezTo>
                    <a:pt x="506" y="915"/>
                    <a:pt x="506" y="912"/>
                    <a:pt x="506" y="908"/>
                  </a:cubicBezTo>
                  <a:cubicBezTo>
                    <a:pt x="515" y="907"/>
                    <a:pt x="529" y="904"/>
                    <a:pt x="530" y="915"/>
                  </a:cubicBezTo>
                  <a:cubicBezTo>
                    <a:pt x="530" y="917"/>
                    <a:pt x="532" y="919"/>
                    <a:pt x="534" y="919"/>
                  </a:cubicBezTo>
                  <a:cubicBezTo>
                    <a:pt x="541" y="919"/>
                    <a:pt x="547" y="918"/>
                    <a:pt x="553" y="916"/>
                  </a:cubicBezTo>
                  <a:cubicBezTo>
                    <a:pt x="555" y="915"/>
                    <a:pt x="556" y="914"/>
                    <a:pt x="556" y="912"/>
                  </a:cubicBezTo>
                  <a:cubicBezTo>
                    <a:pt x="556" y="909"/>
                    <a:pt x="556" y="906"/>
                    <a:pt x="556" y="902"/>
                  </a:cubicBezTo>
                  <a:cubicBezTo>
                    <a:pt x="562" y="902"/>
                    <a:pt x="567" y="901"/>
                    <a:pt x="572" y="900"/>
                  </a:cubicBezTo>
                  <a:cubicBezTo>
                    <a:pt x="573" y="904"/>
                    <a:pt x="574" y="908"/>
                    <a:pt x="575" y="912"/>
                  </a:cubicBezTo>
                  <a:cubicBezTo>
                    <a:pt x="575" y="914"/>
                    <a:pt x="578" y="916"/>
                    <a:pt x="580" y="915"/>
                  </a:cubicBezTo>
                  <a:cubicBezTo>
                    <a:pt x="587" y="912"/>
                    <a:pt x="593" y="910"/>
                    <a:pt x="601" y="910"/>
                  </a:cubicBezTo>
                  <a:cubicBezTo>
                    <a:pt x="603" y="910"/>
                    <a:pt x="605" y="908"/>
                    <a:pt x="605" y="906"/>
                  </a:cubicBezTo>
                  <a:cubicBezTo>
                    <a:pt x="605" y="902"/>
                    <a:pt x="605" y="898"/>
                    <a:pt x="605" y="894"/>
                  </a:cubicBezTo>
                  <a:cubicBezTo>
                    <a:pt x="613" y="893"/>
                    <a:pt x="621" y="893"/>
                    <a:pt x="621" y="905"/>
                  </a:cubicBezTo>
                  <a:cubicBezTo>
                    <a:pt x="621" y="907"/>
                    <a:pt x="623" y="909"/>
                    <a:pt x="625" y="909"/>
                  </a:cubicBezTo>
                  <a:cubicBezTo>
                    <a:pt x="631" y="908"/>
                    <a:pt x="637" y="907"/>
                    <a:pt x="643" y="905"/>
                  </a:cubicBezTo>
                  <a:cubicBezTo>
                    <a:pt x="645" y="904"/>
                    <a:pt x="646" y="903"/>
                    <a:pt x="646" y="901"/>
                  </a:cubicBezTo>
                  <a:cubicBezTo>
                    <a:pt x="646" y="896"/>
                    <a:pt x="645" y="891"/>
                    <a:pt x="645" y="886"/>
                  </a:cubicBezTo>
                  <a:cubicBezTo>
                    <a:pt x="652" y="885"/>
                    <a:pt x="659" y="884"/>
                    <a:pt x="666" y="882"/>
                  </a:cubicBezTo>
                  <a:cubicBezTo>
                    <a:pt x="658" y="893"/>
                    <a:pt x="649" y="903"/>
                    <a:pt x="641" y="913"/>
                  </a:cubicBezTo>
                  <a:close/>
                  <a:moveTo>
                    <a:pt x="673" y="873"/>
                  </a:moveTo>
                  <a:cubicBezTo>
                    <a:pt x="673" y="873"/>
                    <a:pt x="673" y="873"/>
                    <a:pt x="673" y="873"/>
                  </a:cubicBezTo>
                  <a:cubicBezTo>
                    <a:pt x="662" y="875"/>
                    <a:pt x="652" y="877"/>
                    <a:pt x="641" y="878"/>
                  </a:cubicBezTo>
                  <a:cubicBezTo>
                    <a:pt x="639" y="878"/>
                    <a:pt x="637" y="880"/>
                    <a:pt x="637" y="882"/>
                  </a:cubicBezTo>
                  <a:cubicBezTo>
                    <a:pt x="638" y="894"/>
                    <a:pt x="639" y="899"/>
                    <a:pt x="629" y="900"/>
                  </a:cubicBezTo>
                  <a:cubicBezTo>
                    <a:pt x="628" y="885"/>
                    <a:pt x="617" y="885"/>
                    <a:pt x="601" y="886"/>
                  </a:cubicBezTo>
                  <a:cubicBezTo>
                    <a:pt x="599" y="886"/>
                    <a:pt x="597" y="888"/>
                    <a:pt x="597" y="890"/>
                  </a:cubicBezTo>
                  <a:cubicBezTo>
                    <a:pt x="597" y="894"/>
                    <a:pt x="597" y="898"/>
                    <a:pt x="597" y="902"/>
                  </a:cubicBezTo>
                  <a:cubicBezTo>
                    <a:pt x="592" y="903"/>
                    <a:pt x="587" y="904"/>
                    <a:pt x="582" y="906"/>
                  </a:cubicBezTo>
                  <a:cubicBezTo>
                    <a:pt x="581" y="902"/>
                    <a:pt x="580" y="899"/>
                    <a:pt x="580" y="895"/>
                  </a:cubicBezTo>
                  <a:cubicBezTo>
                    <a:pt x="580" y="892"/>
                    <a:pt x="577" y="891"/>
                    <a:pt x="575" y="891"/>
                  </a:cubicBezTo>
                  <a:cubicBezTo>
                    <a:pt x="567" y="893"/>
                    <a:pt x="560" y="894"/>
                    <a:pt x="552" y="895"/>
                  </a:cubicBezTo>
                  <a:cubicBezTo>
                    <a:pt x="550" y="895"/>
                    <a:pt x="548" y="897"/>
                    <a:pt x="548" y="899"/>
                  </a:cubicBezTo>
                  <a:cubicBezTo>
                    <a:pt x="549" y="910"/>
                    <a:pt x="546" y="910"/>
                    <a:pt x="537" y="911"/>
                  </a:cubicBezTo>
                  <a:cubicBezTo>
                    <a:pt x="533" y="895"/>
                    <a:pt x="517" y="899"/>
                    <a:pt x="502" y="901"/>
                  </a:cubicBezTo>
                  <a:cubicBezTo>
                    <a:pt x="500" y="901"/>
                    <a:pt x="498" y="903"/>
                    <a:pt x="498" y="905"/>
                  </a:cubicBezTo>
                  <a:cubicBezTo>
                    <a:pt x="498" y="908"/>
                    <a:pt x="498" y="911"/>
                    <a:pt x="498" y="914"/>
                  </a:cubicBezTo>
                  <a:cubicBezTo>
                    <a:pt x="494" y="914"/>
                    <a:pt x="490" y="914"/>
                    <a:pt x="485" y="914"/>
                  </a:cubicBezTo>
                  <a:cubicBezTo>
                    <a:pt x="485" y="910"/>
                    <a:pt x="484" y="907"/>
                    <a:pt x="483" y="903"/>
                  </a:cubicBezTo>
                  <a:cubicBezTo>
                    <a:pt x="482" y="901"/>
                    <a:pt x="480" y="900"/>
                    <a:pt x="478" y="900"/>
                  </a:cubicBezTo>
                  <a:cubicBezTo>
                    <a:pt x="471" y="902"/>
                    <a:pt x="464" y="903"/>
                    <a:pt x="457" y="903"/>
                  </a:cubicBezTo>
                  <a:cubicBezTo>
                    <a:pt x="455" y="903"/>
                    <a:pt x="453" y="905"/>
                    <a:pt x="453" y="907"/>
                  </a:cubicBezTo>
                  <a:cubicBezTo>
                    <a:pt x="453" y="918"/>
                    <a:pt x="451" y="919"/>
                    <a:pt x="442" y="920"/>
                  </a:cubicBezTo>
                  <a:cubicBezTo>
                    <a:pt x="441" y="915"/>
                    <a:pt x="441" y="911"/>
                    <a:pt x="440" y="906"/>
                  </a:cubicBezTo>
                  <a:cubicBezTo>
                    <a:pt x="440" y="904"/>
                    <a:pt x="437" y="903"/>
                    <a:pt x="435" y="903"/>
                  </a:cubicBezTo>
                  <a:cubicBezTo>
                    <a:pt x="428" y="905"/>
                    <a:pt x="420" y="906"/>
                    <a:pt x="413" y="906"/>
                  </a:cubicBezTo>
                  <a:cubicBezTo>
                    <a:pt x="410" y="906"/>
                    <a:pt x="409" y="908"/>
                    <a:pt x="409" y="911"/>
                  </a:cubicBezTo>
                  <a:cubicBezTo>
                    <a:pt x="411" y="924"/>
                    <a:pt x="406" y="924"/>
                    <a:pt x="397" y="925"/>
                  </a:cubicBezTo>
                  <a:cubicBezTo>
                    <a:pt x="396" y="921"/>
                    <a:pt x="395" y="918"/>
                    <a:pt x="395" y="914"/>
                  </a:cubicBezTo>
                  <a:cubicBezTo>
                    <a:pt x="395" y="912"/>
                    <a:pt x="393" y="910"/>
                    <a:pt x="391" y="910"/>
                  </a:cubicBezTo>
                  <a:cubicBezTo>
                    <a:pt x="370" y="910"/>
                    <a:pt x="370" y="910"/>
                    <a:pt x="370" y="910"/>
                  </a:cubicBezTo>
                  <a:cubicBezTo>
                    <a:pt x="368" y="910"/>
                    <a:pt x="366" y="912"/>
                    <a:pt x="366" y="914"/>
                  </a:cubicBezTo>
                  <a:cubicBezTo>
                    <a:pt x="366" y="918"/>
                    <a:pt x="366" y="921"/>
                    <a:pt x="366" y="924"/>
                  </a:cubicBezTo>
                  <a:cubicBezTo>
                    <a:pt x="363" y="925"/>
                    <a:pt x="360" y="925"/>
                    <a:pt x="356" y="925"/>
                  </a:cubicBezTo>
                  <a:cubicBezTo>
                    <a:pt x="356" y="921"/>
                    <a:pt x="355" y="916"/>
                    <a:pt x="354" y="912"/>
                  </a:cubicBezTo>
                  <a:cubicBezTo>
                    <a:pt x="353" y="910"/>
                    <a:pt x="351" y="909"/>
                    <a:pt x="349" y="909"/>
                  </a:cubicBezTo>
                  <a:cubicBezTo>
                    <a:pt x="340" y="911"/>
                    <a:pt x="332" y="912"/>
                    <a:pt x="323" y="913"/>
                  </a:cubicBezTo>
                  <a:cubicBezTo>
                    <a:pt x="320" y="913"/>
                    <a:pt x="318" y="916"/>
                    <a:pt x="320" y="919"/>
                  </a:cubicBezTo>
                  <a:cubicBezTo>
                    <a:pt x="321" y="921"/>
                    <a:pt x="321" y="924"/>
                    <a:pt x="322" y="926"/>
                  </a:cubicBezTo>
                  <a:cubicBezTo>
                    <a:pt x="315" y="925"/>
                    <a:pt x="307" y="920"/>
                    <a:pt x="300" y="917"/>
                  </a:cubicBezTo>
                  <a:cubicBezTo>
                    <a:pt x="293" y="914"/>
                    <a:pt x="287" y="914"/>
                    <a:pt x="280" y="915"/>
                  </a:cubicBezTo>
                  <a:cubicBezTo>
                    <a:pt x="277" y="915"/>
                    <a:pt x="275" y="918"/>
                    <a:pt x="277" y="921"/>
                  </a:cubicBezTo>
                  <a:cubicBezTo>
                    <a:pt x="278" y="923"/>
                    <a:pt x="279" y="925"/>
                    <a:pt x="281" y="927"/>
                  </a:cubicBezTo>
                  <a:cubicBezTo>
                    <a:pt x="272" y="929"/>
                    <a:pt x="267" y="926"/>
                    <a:pt x="266" y="917"/>
                  </a:cubicBezTo>
                  <a:cubicBezTo>
                    <a:pt x="265" y="915"/>
                    <a:pt x="264" y="914"/>
                    <a:pt x="262" y="914"/>
                  </a:cubicBezTo>
                  <a:cubicBezTo>
                    <a:pt x="253" y="914"/>
                    <a:pt x="246" y="915"/>
                    <a:pt x="238" y="918"/>
                  </a:cubicBezTo>
                  <a:cubicBezTo>
                    <a:pt x="237" y="918"/>
                    <a:pt x="237" y="919"/>
                    <a:pt x="236" y="919"/>
                  </a:cubicBezTo>
                  <a:cubicBezTo>
                    <a:pt x="232" y="913"/>
                    <a:pt x="227" y="907"/>
                    <a:pt x="222" y="901"/>
                  </a:cubicBezTo>
                  <a:cubicBezTo>
                    <a:pt x="306" y="905"/>
                    <a:pt x="390" y="903"/>
                    <a:pt x="474" y="897"/>
                  </a:cubicBezTo>
                  <a:cubicBezTo>
                    <a:pt x="514" y="894"/>
                    <a:pt x="553" y="889"/>
                    <a:pt x="593" y="880"/>
                  </a:cubicBezTo>
                  <a:cubicBezTo>
                    <a:pt x="611" y="876"/>
                    <a:pt x="630" y="871"/>
                    <a:pt x="649" y="866"/>
                  </a:cubicBezTo>
                  <a:cubicBezTo>
                    <a:pt x="661" y="862"/>
                    <a:pt x="674" y="860"/>
                    <a:pt x="686" y="856"/>
                  </a:cubicBezTo>
                  <a:cubicBezTo>
                    <a:pt x="682" y="862"/>
                    <a:pt x="678" y="867"/>
                    <a:pt x="673" y="873"/>
                  </a:cubicBezTo>
                  <a:close/>
                  <a:moveTo>
                    <a:pt x="723" y="802"/>
                  </a:moveTo>
                  <a:cubicBezTo>
                    <a:pt x="714" y="816"/>
                    <a:pt x="704" y="830"/>
                    <a:pt x="695" y="844"/>
                  </a:cubicBezTo>
                  <a:cubicBezTo>
                    <a:pt x="694" y="844"/>
                    <a:pt x="694" y="844"/>
                    <a:pt x="693" y="845"/>
                  </a:cubicBezTo>
                  <a:cubicBezTo>
                    <a:pt x="679" y="851"/>
                    <a:pt x="662" y="854"/>
                    <a:pt x="647" y="858"/>
                  </a:cubicBezTo>
                  <a:cubicBezTo>
                    <a:pt x="628" y="863"/>
                    <a:pt x="609" y="868"/>
                    <a:pt x="591" y="873"/>
                  </a:cubicBezTo>
                  <a:cubicBezTo>
                    <a:pt x="550" y="882"/>
                    <a:pt x="508" y="887"/>
                    <a:pt x="466" y="889"/>
                  </a:cubicBezTo>
                  <a:cubicBezTo>
                    <a:pt x="384" y="895"/>
                    <a:pt x="301" y="897"/>
                    <a:pt x="218" y="893"/>
                  </a:cubicBezTo>
                  <a:cubicBezTo>
                    <a:pt x="217" y="893"/>
                    <a:pt x="217" y="893"/>
                    <a:pt x="216" y="893"/>
                  </a:cubicBezTo>
                  <a:cubicBezTo>
                    <a:pt x="212" y="887"/>
                    <a:pt x="207" y="881"/>
                    <a:pt x="203" y="875"/>
                  </a:cubicBezTo>
                  <a:cubicBezTo>
                    <a:pt x="195" y="864"/>
                    <a:pt x="187" y="853"/>
                    <a:pt x="179" y="842"/>
                  </a:cubicBezTo>
                  <a:cubicBezTo>
                    <a:pt x="276" y="854"/>
                    <a:pt x="375" y="849"/>
                    <a:pt x="472" y="839"/>
                  </a:cubicBezTo>
                  <a:cubicBezTo>
                    <a:pt x="517" y="835"/>
                    <a:pt x="562" y="830"/>
                    <a:pt x="606" y="824"/>
                  </a:cubicBezTo>
                  <a:cubicBezTo>
                    <a:pt x="649" y="818"/>
                    <a:pt x="691" y="809"/>
                    <a:pt x="730" y="790"/>
                  </a:cubicBezTo>
                  <a:cubicBezTo>
                    <a:pt x="728" y="794"/>
                    <a:pt x="725" y="798"/>
                    <a:pt x="723" y="802"/>
                  </a:cubicBezTo>
                  <a:close/>
                  <a:moveTo>
                    <a:pt x="838" y="526"/>
                  </a:moveTo>
                  <a:cubicBezTo>
                    <a:pt x="838" y="526"/>
                    <a:pt x="838" y="527"/>
                    <a:pt x="838" y="527"/>
                  </a:cubicBezTo>
                  <a:cubicBezTo>
                    <a:pt x="825" y="617"/>
                    <a:pt x="783" y="701"/>
                    <a:pt x="737" y="778"/>
                  </a:cubicBezTo>
                  <a:cubicBezTo>
                    <a:pt x="736" y="778"/>
                    <a:pt x="735" y="778"/>
                    <a:pt x="734" y="779"/>
                  </a:cubicBezTo>
                  <a:cubicBezTo>
                    <a:pt x="696" y="800"/>
                    <a:pt x="654" y="809"/>
                    <a:pt x="611" y="815"/>
                  </a:cubicBezTo>
                  <a:cubicBezTo>
                    <a:pt x="565" y="822"/>
                    <a:pt x="518" y="827"/>
                    <a:pt x="472" y="831"/>
                  </a:cubicBezTo>
                  <a:cubicBezTo>
                    <a:pt x="374" y="842"/>
                    <a:pt x="274" y="847"/>
                    <a:pt x="176" y="833"/>
                  </a:cubicBezTo>
                  <a:cubicBezTo>
                    <a:pt x="175" y="833"/>
                    <a:pt x="174" y="833"/>
                    <a:pt x="174" y="834"/>
                  </a:cubicBezTo>
                  <a:cubicBezTo>
                    <a:pt x="135" y="777"/>
                    <a:pt x="100" y="716"/>
                    <a:pt x="71" y="655"/>
                  </a:cubicBezTo>
                  <a:cubicBezTo>
                    <a:pt x="71" y="655"/>
                    <a:pt x="71" y="654"/>
                    <a:pt x="71" y="654"/>
                  </a:cubicBezTo>
                  <a:cubicBezTo>
                    <a:pt x="62" y="624"/>
                    <a:pt x="53" y="595"/>
                    <a:pt x="47" y="564"/>
                  </a:cubicBezTo>
                  <a:cubicBezTo>
                    <a:pt x="43" y="548"/>
                    <a:pt x="43" y="531"/>
                    <a:pt x="40" y="515"/>
                  </a:cubicBezTo>
                  <a:cubicBezTo>
                    <a:pt x="38" y="499"/>
                    <a:pt x="33" y="484"/>
                    <a:pt x="31" y="468"/>
                  </a:cubicBezTo>
                  <a:cubicBezTo>
                    <a:pt x="31" y="467"/>
                    <a:pt x="31" y="467"/>
                    <a:pt x="31" y="466"/>
                  </a:cubicBezTo>
                  <a:cubicBezTo>
                    <a:pt x="19" y="418"/>
                    <a:pt x="65" y="370"/>
                    <a:pt x="101" y="345"/>
                  </a:cubicBezTo>
                  <a:cubicBezTo>
                    <a:pt x="147" y="313"/>
                    <a:pt x="213" y="306"/>
                    <a:pt x="268" y="299"/>
                  </a:cubicBezTo>
                  <a:cubicBezTo>
                    <a:pt x="330" y="292"/>
                    <a:pt x="392" y="288"/>
                    <a:pt x="454" y="287"/>
                  </a:cubicBezTo>
                  <a:cubicBezTo>
                    <a:pt x="520" y="286"/>
                    <a:pt x="587" y="278"/>
                    <a:pt x="653" y="282"/>
                  </a:cubicBezTo>
                  <a:cubicBezTo>
                    <a:pt x="654" y="282"/>
                    <a:pt x="654" y="282"/>
                    <a:pt x="654" y="282"/>
                  </a:cubicBezTo>
                  <a:cubicBezTo>
                    <a:pt x="684" y="282"/>
                    <a:pt x="713" y="287"/>
                    <a:pt x="741" y="296"/>
                  </a:cubicBezTo>
                  <a:cubicBezTo>
                    <a:pt x="770" y="305"/>
                    <a:pt x="803" y="318"/>
                    <a:pt x="826" y="338"/>
                  </a:cubicBezTo>
                  <a:cubicBezTo>
                    <a:pt x="852" y="359"/>
                    <a:pt x="851" y="397"/>
                    <a:pt x="852" y="427"/>
                  </a:cubicBezTo>
                  <a:cubicBezTo>
                    <a:pt x="853" y="461"/>
                    <a:pt x="843" y="494"/>
                    <a:pt x="838" y="526"/>
                  </a:cubicBez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ea typeface="한컴 윤체 M" panose="02020603020101020101" pitchFamily="18" charset="-127"/>
              </a:endParaRPr>
            </a:p>
          </p:txBody>
        </p:sp>
        <p:sp>
          <p:nvSpPr>
            <p:cNvPr id="10" name="Freeform 6"/>
            <p:cNvSpPr>
              <a:spLocks/>
            </p:cNvSpPr>
            <p:nvPr/>
          </p:nvSpPr>
          <p:spPr bwMode="auto">
            <a:xfrm>
              <a:off x="2089150" y="5976938"/>
              <a:ext cx="966788" cy="168275"/>
            </a:xfrm>
            <a:custGeom>
              <a:avLst/>
              <a:gdLst>
                <a:gd name="T0" fmla="*/ 250 w 257"/>
                <a:gd name="T1" fmla="*/ 1 h 45"/>
                <a:gd name="T2" fmla="*/ 99 w 257"/>
                <a:gd name="T3" fmla="*/ 23 h 45"/>
                <a:gd name="T4" fmla="*/ 10 w 257"/>
                <a:gd name="T5" fmla="*/ 17 h 45"/>
                <a:gd name="T6" fmla="*/ 4 w 257"/>
                <a:gd name="T7" fmla="*/ 21 h 45"/>
                <a:gd name="T8" fmla="*/ 87 w 257"/>
                <a:gd name="T9" fmla="*/ 33 h 45"/>
                <a:gd name="T10" fmla="*/ 252 w 257"/>
                <a:gd name="T11" fmla="*/ 9 h 45"/>
                <a:gd name="T12" fmla="*/ 250 w 257"/>
                <a:gd name="T13" fmla="*/ 1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7" h="45">
                  <a:moveTo>
                    <a:pt x="250" y="1"/>
                  </a:moveTo>
                  <a:cubicBezTo>
                    <a:pt x="200" y="13"/>
                    <a:pt x="150" y="18"/>
                    <a:pt x="99" y="23"/>
                  </a:cubicBezTo>
                  <a:cubicBezTo>
                    <a:pt x="75" y="25"/>
                    <a:pt x="28" y="40"/>
                    <a:pt x="10" y="17"/>
                  </a:cubicBezTo>
                  <a:cubicBezTo>
                    <a:pt x="7" y="13"/>
                    <a:pt x="0" y="17"/>
                    <a:pt x="4" y="21"/>
                  </a:cubicBezTo>
                  <a:cubicBezTo>
                    <a:pt x="22" y="45"/>
                    <a:pt x="62" y="36"/>
                    <a:pt x="87" y="33"/>
                  </a:cubicBezTo>
                  <a:cubicBezTo>
                    <a:pt x="142" y="25"/>
                    <a:pt x="198" y="22"/>
                    <a:pt x="252" y="9"/>
                  </a:cubicBezTo>
                  <a:cubicBezTo>
                    <a:pt x="257" y="8"/>
                    <a:pt x="255" y="0"/>
                    <a:pt x="25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ea typeface="한컴 윤체 M" panose="02020603020101020101" pitchFamily="18" charset="-127"/>
              </a:endParaRPr>
            </a:p>
          </p:txBody>
        </p:sp>
        <p:sp>
          <p:nvSpPr>
            <p:cNvPr id="11" name="Freeform 7"/>
            <p:cNvSpPr>
              <a:spLocks/>
            </p:cNvSpPr>
            <p:nvPr/>
          </p:nvSpPr>
          <p:spPr bwMode="auto">
            <a:xfrm>
              <a:off x="3195638" y="5818188"/>
              <a:ext cx="239713" cy="158750"/>
            </a:xfrm>
            <a:custGeom>
              <a:avLst/>
              <a:gdLst>
                <a:gd name="T0" fmla="*/ 59 w 64"/>
                <a:gd name="T1" fmla="*/ 5 h 42"/>
                <a:gd name="T2" fmla="*/ 51 w 64"/>
                <a:gd name="T3" fmla="*/ 7 h 42"/>
                <a:gd name="T4" fmla="*/ 5 w 64"/>
                <a:gd name="T5" fmla="*/ 33 h 42"/>
                <a:gd name="T6" fmla="*/ 7 w 64"/>
                <a:gd name="T7" fmla="*/ 41 h 42"/>
                <a:gd name="T8" fmla="*/ 59 w 64"/>
                <a:gd name="T9" fmla="*/ 5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42">
                  <a:moveTo>
                    <a:pt x="59" y="5"/>
                  </a:moveTo>
                  <a:cubicBezTo>
                    <a:pt x="58" y="0"/>
                    <a:pt x="50" y="2"/>
                    <a:pt x="51" y="7"/>
                  </a:cubicBezTo>
                  <a:cubicBezTo>
                    <a:pt x="54" y="25"/>
                    <a:pt x="17" y="30"/>
                    <a:pt x="5" y="33"/>
                  </a:cubicBezTo>
                  <a:cubicBezTo>
                    <a:pt x="0" y="34"/>
                    <a:pt x="2" y="42"/>
                    <a:pt x="7" y="41"/>
                  </a:cubicBezTo>
                  <a:cubicBezTo>
                    <a:pt x="24" y="37"/>
                    <a:pt x="64" y="30"/>
                    <a:pt x="59" y="5"/>
                  </a:cubicBez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ea typeface="한컴 윤체 M" panose="02020603020101020101" pitchFamily="18" charset="-127"/>
              </a:endParaRPr>
            </a:p>
          </p:txBody>
        </p:sp>
        <p:sp>
          <p:nvSpPr>
            <p:cNvPr id="12" name="Freeform 8"/>
            <p:cNvSpPr>
              <a:spLocks/>
            </p:cNvSpPr>
            <p:nvPr/>
          </p:nvSpPr>
          <p:spPr bwMode="auto">
            <a:xfrm>
              <a:off x="2025650" y="2965450"/>
              <a:ext cx="623888" cy="274637"/>
            </a:xfrm>
            <a:custGeom>
              <a:avLst/>
              <a:gdLst>
                <a:gd name="T0" fmla="*/ 159 w 166"/>
                <a:gd name="T1" fmla="*/ 18 h 73"/>
                <a:gd name="T2" fmla="*/ 78 w 166"/>
                <a:gd name="T3" fmla="*/ 32 h 73"/>
                <a:gd name="T4" fmla="*/ 76 w 166"/>
                <a:gd name="T5" fmla="*/ 33 h 73"/>
                <a:gd name="T6" fmla="*/ 21 w 166"/>
                <a:gd name="T7" fmla="*/ 38 h 73"/>
                <a:gd name="T8" fmla="*/ 69 w 166"/>
                <a:gd name="T9" fmla="*/ 24 h 73"/>
                <a:gd name="T10" fmla="*/ 69 w 166"/>
                <a:gd name="T11" fmla="*/ 16 h 73"/>
                <a:gd name="T12" fmla="*/ 4 w 166"/>
                <a:gd name="T13" fmla="*/ 38 h 73"/>
                <a:gd name="T14" fmla="*/ 6 w 166"/>
                <a:gd name="T15" fmla="*/ 45 h 73"/>
                <a:gd name="T16" fmla="*/ 82 w 166"/>
                <a:gd name="T17" fmla="*/ 39 h 73"/>
                <a:gd name="T18" fmla="*/ 84 w 166"/>
                <a:gd name="T19" fmla="*/ 38 h 73"/>
                <a:gd name="T20" fmla="*/ 153 w 166"/>
                <a:gd name="T21" fmla="*/ 24 h 73"/>
                <a:gd name="T22" fmla="*/ 149 w 166"/>
                <a:gd name="T23" fmla="*/ 47 h 73"/>
                <a:gd name="T24" fmla="*/ 144 w 166"/>
                <a:gd name="T25" fmla="*/ 68 h 73"/>
                <a:gd name="T26" fmla="*/ 152 w 166"/>
                <a:gd name="T27" fmla="*/ 68 h 73"/>
                <a:gd name="T28" fmla="*/ 163 w 166"/>
                <a:gd name="T29" fmla="*/ 36 h 73"/>
                <a:gd name="T30" fmla="*/ 159 w 166"/>
                <a:gd name="T31" fmla="*/ 18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6" h="73">
                  <a:moveTo>
                    <a:pt x="159" y="18"/>
                  </a:moveTo>
                  <a:cubicBezTo>
                    <a:pt x="132" y="0"/>
                    <a:pt x="102" y="19"/>
                    <a:pt x="78" y="32"/>
                  </a:cubicBezTo>
                  <a:cubicBezTo>
                    <a:pt x="77" y="32"/>
                    <a:pt x="77" y="33"/>
                    <a:pt x="76" y="33"/>
                  </a:cubicBezTo>
                  <a:cubicBezTo>
                    <a:pt x="60" y="42"/>
                    <a:pt x="40" y="40"/>
                    <a:pt x="21" y="38"/>
                  </a:cubicBezTo>
                  <a:cubicBezTo>
                    <a:pt x="37" y="31"/>
                    <a:pt x="52" y="26"/>
                    <a:pt x="69" y="24"/>
                  </a:cubicBezTo>
                  <a:cubicBezTo>
                    <a:pt x="74" y="23"/>
                    <a:pt x="74" y="15"/>
                    <a:pt x="69" y="16"/>
                  </a:cubicBezTo>
                  <a:cubicBezTo>
                    <a:pt x="46" y="19"/>
                    <a:pt x="25" y="27"/>
                    <a:pt x="4" y="38"/>
                  </a:cubicBezTo>
                  <a:cubicBezTo>
                    <a:pt x="0" y="39"/>
                    <a:pt x="2" y="45"/>
                    <a:pt x="6" y="45"/>
                  </a:cubicBezTo>
                  <a:cubicBezTo>
                    <a:pt x="31" y="45"/>
                    <a:pt x="59" y="53"/>
                    <a:pt x="82" y="39"/>
                  </a:cubicBezTo>
                  <a:cubicBezTo>
                    <a:pt x="83" y="39"/>
                    <a:pt x="83" y="38"/>
                    <a:pt x="84" y="38"/>
                  </a:cubicBezTo>
                  <a:cubicBezTo>
                    <a:pt x="106" y="26"/>
                    <a:pt x="128" y="11"/>
                    <a:pt x="153" y="24"/>
                  </a:cubicBezTo>
                  <a:cubicBezTo>
                    <a:pt x="162" y="28"/>
                    <a:pt x="151" y="42"/>
                    <a:pt x="149" y="47"/>
                  </a:cubicBezTo>
                  <a:cubicBezTo>
                    <a:pt x="146" y="54"/>
                    <a:pt x="144" y="61"/>
                    <a:pt x="144" y="68"/>
                  </a:cubicBezTo>
                  <a:cubicBezTo>
                    <a:pt x="144" y="73"/>
                    <a:pt x="152" y="73"/>
                    <a:pt x="152" y="68"/>
                  </a:cubicBezTo>
                  <a:cubicBezTo>
                    <a:pt x="152" y="56"/>
                    <a:pt x="159" y="47"/>
                    <a:pt x="163" y="36"/>
                  </a:cubicBezTo>
                  <a:cubicBezTo>
                    <a:pt x="165" y="30"/>
                    <a:pt x="166" y="22"/>
                    <a:pt x="159" y="18"/>
                  </a:cubicBez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ea typeface="한컴 윤체 M" panose="02020603020101020101" pitchFamily="18" charset="-127"/>
              </a:endParaRPr>
            </a:p>
          </p:txBody>
        </p:sp>
        <p:sp>
          <p:nvSpPr>
            <p:cNvPr id="13" name="Freeform 9"/>
            <p:cNvSpPr>
              <a:spLocks/>
            </p:cNvSpPr>
            <p:nvPr/>
          </p:nvSpPr>
          <p:spPr bwMode="auto">
            <a:xfrm>
              <a:off x="1630363" y="3059113"/>
              <a:ext cx="620713" cy="1868487"/>
            </a:xfrm>
            <a:custGeom>
              <a:avLst/>
              <a:gdLst>
                <a:gd name="T0" fmla="*/ 158 w 165"/>
                <a:gd name="T1" fmla="*/ 189 h 497"/>
                <a:gd name="T2" fmla="*/ 123 w 165"/>
                <a:gd name="T3" fmla="*/ 180 h 497"/>
                <a:gd name="T4" fmla="*/ 109 w 165"/>
                <a:gd name="T5" fmla="*/ 172 h 497"/>
                <a:gd name="T6" fmla="*/ 106 w 165"/>
                <a:gd name="T7" fmla="*/ 170 h 497"/>
                <a:gd name="T8" fmla="*/ 102 w 165"/>
                <a:gd name="T9" fmla="*/ 167 h 497"/>
                <a:gd name="T10" fmla="*/ 104 w 165"/>
                <a:gd name="T11" fmla="*/ 159 h 497"/>
                <a:gd name="T12" fmla="*/ 105 w 165"/>
                <a:gd name="T13" fmla="*/ 155 h 497"/>
                <a:gd name="T14" fmla="*/ 116 w 165"/>
                <a:gd name="T15" fmla="*/ 124 h 497"/>
                <a:gd name="T16" fmla="*/ 137 w 165"/>
                <a:gd name="T17" fmla="*/ 53 h 497"/>
                <a:gd name="T18" fmla="*/ 134 w 165"/>
                <a:gd name="T19" fmla="*/ 48 h 497"/>
                <a:gd name="T20" fmla="*/ 123 w 165"/>
                <a:gd name="T21" fmla="*/ 45 h 497"/>
                <a:gd name="T22" fmla="*/ 121 w 165"/>
                <a:gd name="T23" fmla="*/ 45 h 497"/>
                <a:gd name="T24" fmla="*/ 120 w 165"/>
                <a:gd name="T25" fmla="*/ 45 h 497"/>
                <a:gd name="T26" fmla="*/ 62 w 165"/>
                <a:gd name="T27" fmla="*/ 34 h 497"/>
                <a:gd name="T28" fmla="*/ 106 w 165"/>
                <a:gd name="T29" fmla="*/ 10 h 497"/>
                <a:gd name="T30" fmla="*/ 104 w 165"/>
                <a:gd name="T31" fmla="*/ 2 h 497"/>
                <a:gd name="T32" fmla="*/ 53 w 165"/>
                <a:gd name="T33" fmla="*/ 34 h 497"/>
                <a:gd name="T34" fmla="*/ 54 w 165"/>
                <a:gd name="T35" fmla="*/ 39 h 497"/>
                <a:gd name="T36" fmla="*/ 118 w 165"/>
                <a:gd name="T37" fmla="*/ 53 h 497"/>
                <a:gd name="T38" fmla="*/ 121 w 165"/>
                <a:gd name="T39" fmla="*/ 53 h 497"/>
                <a:gd name="T40" fmla="*/ 121 w 165"/>
                <a:gd name="T41" fmla="*/ 53 h 497"/>
                <a:gd name="T42" fmla="*/ 128 w 165"/>
                <a:gd name="T43" fmla="*/ 55 h 497"/>
                <a:gd name="T44" fmla="*/ 112 w 165"/>
                <a:gd name="T45" fmla="*/ 99 h 497"/>
                <a:gd name="T46" fmla="*/ 96 w 165"/>
                <a:gd name="T47" fmla="*/ 153 h 497"/>
                <a:gd name="T48" fmla="*/ 95 w 165"/>
                <a:gd name="T49" fmla="*/ 156 h 497"/>
                <a:gd name="T50" fmla="*/ 93 w 165"/>
                <a:gd name="T51" fmla="*/ 168 h 497"/>
                <a:gd name="T52" fmla="*/ 95 w 165"/>
                <a:gd name="T53" fmla="*/ 171 h 497"/>
                <a:gd name="T54" fmla="*/ 65 w 165"/>
                <a:gd name="T55" fmla="*/ 200 h 497"/>
                <a:gd name="T56" fmla="*/ 62 w 165"/>
                <a:gd name="T57" fmla="*/ 222 h 497"/>
                <a:gd name="T58" fmla="*/ 49 w 165"/>
                <a:gd name="T59" fmla="*/ 262 h 497"/>
                <a:gd name="T60" fmla="*/ 37 w 165"/>
                <a:gd name="T61" fmla="*/ 309 h 497"/>
                <a:gd name="T62" fmla="*/ 34 w 165"/>
                <a:gd name="T63" fmla="*/ 343 h 497"/>
                <a:gd name="T64" fmla="*/ 16 w 165"/>
                <a:gd name="T65" fmla="*/ 370 h 497"/>
                <a:gd name="T66" fmla="*/ 5 w 165"/>
                <a:gd name="T67" fmla="*/ 403 h 497"/>
                <a:gd name="T68" fmla="*/ 4 w 165"/>
                <a:gd name="T69" fmla="*/ 437 h 497"/>
                <a:gd name="T70" fmla="*/ 0 w 165"/>
                <a:gd name="T71" fmla="*/ 461 h 497"/>
                <a:gd name="T72" fmla="*/ 21 w 165"/>
                <a:gd name="T73" fmla="*/ 483 h 497"/>
                <a:gd name="T74" fmla="*/ 63 w 165"/>
                <a:gd name="T75" fmla="*/ 491 h 497"/>
                <a:gd name="T76" fmla="*/ 61 w 165"/>
                <a:gd name="T77" fmla="*/ 483 h 497"/>
                <a:gd name="T78" fmla="*/ 13 w 165"/>
                <a:gd name="T79" fmla="*/ 467 h 497"/>
                <a:gd name="T80" fmla="*/ 13 w 165"/>
                <a:gd name="T81" fmla="*/ 427 h 497"/>
                <a:gd name="T82" fmla="*/ 20 w 165"/>
                <a:gd name="T83" fmla="*/ 378 h 497"/>
                <a:gd name="T84" fmla="*/ 40 w 165"/>
                <a:gd name="T85" fmla="*/ 351 h 497"/>
                <a:gd name="T86" fmla="*/ 45 w 165"/>
                <a:gd name="T87" fmla="*/ 315 h 497"/>
                <a:gd name="T88" fmla="*/ 59 w 165"/>
                <a:gd name="T89" fmla="*/ 262 h 497"/>
                <a:gd name="T90" fmla="*/ 70 w 165"/>
                <a:gd name="T91" fmla="*/ 229 h 497"/>
                <a:gd name="T92" fmla="*/ 81 w 165"/>
                <a:gd name="T93" fmla="*/ 190 h 497"/>
                <a:gd name="T94" fmla="*/ 101 w 165"/>
                <a:gd name="T95" fmla="*/ 177 h 497"/>
                <a:gd name="T96" fmla="*/ 109 w 165"/>
                <a:gd name="T97" fmla="*/ 182 h 497"/>
                <a:gd name="T98" fmla="*/ 160 w 165"/>
                <a:gd name="T99" fmla="*/ 197 h 497"/>
                <a:gd name="T100" fmla="*/ 158 w 165"/>
                <a:gd name="T101" fmla="*/ 189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65" h="497">
                  <a:moveTo>
                    <a:pt x="158" y="189"/>
                  </a:moveTo>
                  <a:cubicBezTo>
                    <a:pt x="147" y="191"/>
                    <a:pt x="133" y="184"/>
                    <a:pt x="123" y="180"/>
                  </a:cubicBezTo>
                  <a:cubicBezTo>
                    <a:pt x="118" y="178"/>
                    <a:pt x="113" y="175"/>
                    <a:pt x="109" y="172"/>
                  </a:cubicBezTo>
                  <a:cubicBezTo>
                    <a:pt x="108" y="172"/>
                    <a:pt x="107" y="171"/>
                    <a:pt x="106" y="170"/>
                  </a:cubicBezTo>
                  <a:cubicBezTo>
                    <a:pt x="105" y="168"/>
                    <a:pt x="104" y="167"/>
                    <a:pt x="102" y="167"/>
                  </a:cubicBezTo>
                  <a:cubicBezTo>
                    <a:pt x="100" y="164"/>
                    <a:pt x="100" y="162"/>
                    <a:pt x="104" y="159"/>
                  </a:cubicBezTo>
                  <a:cubicBezTo>
                    <a:pt x="105" y="158"/>
                    <a:pt x="105" y="156"/>
                    <a:pt x="105" y="155"/>
                  </a:cubicBezTo>
                  <a:cubicBezTo>
                    <a:pt x="111" y="146"/>
                    <a:pt x="114" y="136"/>
                    <a:pt x="116" y="124"/>
                  </a:cubicBezTo>
                  <a:cubicBezTo>
                    <a:pt x="119" y="99"/>
                    <a:pt x="128" y="76"/>
                    <a:pt x="137" y="53"/>
                  </a:cubicBezTo>
                  <a:cubicBezTo>
                    <a:pt x="138" y="51"/>
                    <a:pt x="136" y="49"/>
                    <a:pt x="134" y="48"/>
                  </a:cubicBezTo>
                  <a:cubicBezTo>
                    <a:pt x="130" y="47"/>
                    <a:pt x="127" y="46"/>
                    <a:pt x="123" y="45"/>
                  </a:cubicBezTo>
                  <a:cubicBezTo>
                    <a:pt x="122" y="45"/>
                    <a:pt x="121" y="45"/>
                    <a:pt x="121" y="45"/>
                  </a:cubicBezTo>
                  <a:cubicBezTo>
                    <a:pt x="120" y="45"/>
                    <a:pt x="120" y="45"/>
                    <a:pt x="120" y="45"/>
                  </a:cubicBezTo>
                  <a:cubicBezTo>
                    <a:pt x="101" y="38"/>
                    <a:pt x="81" y="42"/>
                    <a:pt x="62" y="34"/>
                  </a:cubicBezTo>
                  <a:cubicBezTo>
                    <a:pt x="72" y="21"/>
                    <a:pt x="91" y="15"/>
                    <a:pt x="106" y="10"/>
                  </a:cubicBezTo>
                  <a:cubicBezTo>
                    <a:pt x="111" y="8"/>
                    <a:pt x="109" y="0"/>
                    <a:pt x="104" y="2"/>
                  </a:cubicBezTo>
                  <a:cubicBezTo>
                    <a:pt x="85" y="9"/>
                    <a:pt x="63" y="16"/>
                    <a:pt x="53" y="34"/>
                  </a:cubicBezTo>
                  <a:cubicBezTo>
                    <a:pt x="52" y="36"/>
                    <a:pt x="52" y="38"/>
                    <a:pt x="54" y="39"/>
                  </a:cubicBezTo>
                  <a:cubicBezTo>
                    <a:pt x="74" y="49"/>
                    <a:pt x="97" y="45"/>
                    <a:pt x="118" y="53"/>
                  </a:cubicBezTo>
                  <a:cubicBezTo>
                    <a:pt x="119" y="53"/>
                    <a:pt x="120" y="53"/>
                    <a:pt x="121" y="53"/>
                  </a:cubicBezTo>
                  <a:cubicBezTo>
                    <a:pt x="121" y="53"/>
                    <a:pt x="121" y="53"/>
                    <a:pt x="121" y="53"/>
                  </a:cubicBezTo>
                  <a:cubicBezTo>
                    <a:pt x="123" y="53"/>
                    <a:pt x="126" y="54"/>
                    <a:pt x="128" y="55"/>
                  </a:cubicBezTo>
                  <a:cubicBezTo>
                    <a:pt x="122" y="69"/>
                    <a:pt x="116" y="84"/>
                    <a:pt x="112" y="99"/>
                  </a:cubicBezTo>
                  <a:cubicBezTo>
                    <a:pt x="107" y="117"/>
                    <a:pt x="110" y="137"/>
                    <a:pt x="96" y="153"/>
                  </a:cubicBezTo>
                  <a:cubicBezTo>
                    <a:pt x="95" y="154"/>
                    <a:pt x="95" y="155"/>
                    <a:pt x="95" y="156"/>
                  </a:cubicBezTo>
                  <a:cubicBezTo>
                    <a:pt x="92" y="159"/>
                    <a:pt x="89" y="163"/>
                    <a:pt x="93" y="168"/>
                  </a:cubicBezTo>
                  <a:cubicBezTo>
                    <a:pt x="93" y="169"/>
                    <a:pt x="94" y="170"/>
                    <a:pt x="95" y="171"/>
                  </a:cubicBezTo>
                  <a:cubicBezTo>
                    <a:pt x="83" y="179"/>
                    <a:pt x="71" y="186"/>
                    <a:pt x="65" y="200"/>
                  </a:cubicBezTo>
                  <a:cubicBezTo>
                    <a:pt x="62" y="207"/>
                    <a:pt x="62" y="215"/>
                    <a:pt x="62" y="222"/>
                  </a:cubicBezTo>
                  <a:cubicBezTo>
                    <a:pt x="62" y="239"/>
                    <a:pt x="59" y="249"/>
                    <a:pt x="49" y="262"/>
                  </a:cubicBezTo>
                  <a:cubicBezTo>
                    <a:pt x="39" y="276"/>
                    <a:pt x="37" y="291"/>
                    <a:pt x="37" y="309"/>
                  </a:cubicBezTo>
                  <a:cubicBezTo>
                    <a:pt x="36" y="320"/>
                    <a:pt x="37" y="332"/>
                    <a:pt x="34" y="343"/>
                  </a:cubicBezTo>
                  <a:cubicBezTo>
                    <a:pt x="32" y="354"/>
                    <a:pt x="23" y="362"/>
                    <a:pt x="16" y="370"/>
                  </a:cubicBezTo>
                  <a:cubicBezTo>
                    <a:pt x="8" y="380"/>
                    <a:pt x="5" y="390"/>
                    <a:pt x="5" y="403"/>
                  </a:cubicBezTo>
                  <a:cubicBezTo>
                    <a:pt x="5" y="415"/>
                    <a:pt x="6" y="425"/>
                    <a:pt x="4" y="437"/>
                  </a:cubicBezTo>
                  <a:cubicBezTo>
                    <a:pt x="2" y="445"/>
                    <a:pt x="0" y="453"/>
                    <a:pt x="0" y="461"/>
                  </a:cubicBezTo>
                  <a:cubicBezTo>
                    <a:pt x="1" y="471"/>
                    <a:pt x="14" y="478"/>
                    <a:pt x="21" y="483"/>
                  </a:cubicBezTo>
                  <a:cubicBezTo>
                    <a:pt x="35" y="493"/>
                    <a:pt x="47" y="497"/>
                    <a:pt x="63" y="491"/>
                  </a:cubicBezTo>
                  <a:cubicBezTo>
                    <a:pt x="68" y="489"/>
                    <a:pt x="66" y="481"/>
                    <a:pt x="61" y="483"/>
                  </a:cubicBezTo>
                  <a:cubicBezTo>
                    <a:pt x="41" y="490"/>
                    <a:pt x="28" y="479"/>
                    <a:pt x="13" y="467"/>
                  </a:cubicBezTo>
                  <a:cubicBezTo>
                    <a:pt x="3" y="458"/>
                    <a:pt x="12" y="439"/>
                    <a:pt x="13" y="427"/>
                  </a:cubicBezTo>
                  <a:cubicBezTo>
                    <a:pt x="15" y="409"/>
                    <a:pt x="10" y="394"/>
                    <a:pt x="20" y="378"/>
                  </a:cubicBezTo>
                  <a:cubicBezTo>
                    <a:pt x="26" y="369"/>
                    <a:pt x="35" y="361"/>
                    <a:pt x="40" y="351"/>
                  </a:cubicBezTo>
                  <a:cubicBezTo>
                    <a:pt x="45" y="340"/>
                    <a:pt x="44" y="327"/>
                    <a:pt x="45" y="315"/>
                  </a:cubicBezTo>
                  <a:cubicBezTo>
                    <a:pt x="45" y="295"/>
                    <a:pt x="47" y="279"/>
                    <a:pt x="59" y="262"/>
                  </a:cubicBezTo>
                  <a:cubicBezTo>
                    <a:pt x="67" y="251"/>
                    <a:pt x="70" y="242"/>
                    <a:pt x="70" y="229"/>
                  </a:cubicBezTo>
                  <a:cubicBezTo>
                    <a:pt x="71" y="214"/>
                    <a:pt x="70" y="202"/>
                    <a:pt x="81" y="190"/>
                  </a:cubicBezTo>
                  <a:cubicBezTo>
                    <a:pt x="87" y="185"/>
                    <a:pt x="94" y="181"/>
                    <a:pt x="101" y="177"/>
                  </a:cubicBezTo>
                  <a:cubicBezTo>
                    <a:pt x="104" y="179"/>
                    <a:pt x="106" y="180"/>
                    <a:pt x="109" y="182"/>
                  </a:cubicBezTo>
                  <a:cubicBezTo>
                    <a:pt x="123" y="190"/>
                    <a:pt x="144" y="200"/>
                    <a:pt x="160" y="197"/>
                  </a:cubicBezTo>
                  <a:cubicBezTo>
                    <a:pt x="165" y="196"/>
                    <a:pt x="163" y="188"/>
                    <a:pt x="158" y="189"/>
                  </a:cubicBez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ea typeface="한컴 윤체 M" panose="02020603020101020101" pitchFamily="18" charset="-127"/>
              </a:endParaRPr>
            </a:p>
          </p:txBody>
        </p:sp>
        <p:sp>
          <p:nvSpPr>
            <p:cNvPr id="14" name="Freeform 10"/>
            <p:cNvSpPr>
              <a:spLocks/>
            </p:cNvSpPr>
            <p:nvPr/>
          </p:nvSpPr>
          <p:spPr bwMode="auto">
            <a:xfrm>
              <a:off x="2235200" y="3836988"/>
              <a:ext cx="180975" cy="409575"/>
            </a:xfrm>
            <a:custGeom>
              <a:avLst/>
              <a:gdLst>
                <a:gd name="T0" fmla="*/ 9 w 48"/>
                <a:gd name="T1" fmla="*/ 5 h 109"/>
                <a:gd name="T2" fmla="*/ 1 w 48"/>
                <a:gd name="T3" fmla="*/ 5 h 109"/>
                <a:gd name="T4" fmla="*/ 39 w 48"/>
                <a:gd name="T5" fmla="*/ 104 h 109"/>
                <a:gd name="T6" fmla="*/ 47 w 48"/>
                <a:gd name="T7" fmla="*/ 104 h 109"/>
                <a:gd name="T8" fmla="*/ 9 w 48"/>
                <a:gd name="T9" fmla="*/ 5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109">
                  <a:moveTo>
                    <a:pt x="9" y="5"/>
                  </a:moveTo>
                  <a:cubicBezTo>
                    <a:pt x="8" y="0"/>
                    <a:pt x="0" y="0"/>
                    <a:pt x="1" y="5"/>
                  </a:cubicBezTo>
                  <a:cubicBezTo>
                    <a:pt x="5" y="41"/>
                    <a:pt x="35" y="68"/>
                    <a:pt x="39" y="104"/>
                  </a:cubicBezTo>
                  <a:cubicBezTo>
                    <a:pt x="40" y="109"/>
                    <a:pt x="48" y="109"/>
                    <a:pt x="47" y="104"/>
                  </a:cubicBezTo>
                  <a:cubicBezTo>
                    <a:pt x="43" y="68"/>
                    <a:pt x="13" y="41"/>
                    <a:pt x="9" y="5"/>
                  </a:cubicBez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ea typeface="한컴 윤체 M" panose="02020603020101020101" pitchFamily="18" charset="-127"/>
              </a:endParaRPr>
            </a:p>
          </p:txBody>
        </p:sp>
        <p:sp>
          <p:nvSpPr>
            <p:cNvPr id="15" name="Freeform 11"/>
            <p:cNvSpPr>
              <a:spLocks/>
            </p:cNvSpPr>
            <p:nvPr/>
          </p:nvSpPr>
          <p:spPr bwMode="auto">
            <a:xfrm>
              <a:off x="2243138" y="3213100"/>
              <a:ext cx="862013" cy="884237"/>
            </a:xfrm>
            <a:custGeom>
              <a:avLst/>
              <a:gdLst>
                <a:gd name="T0" fmla="*/ 224 w 229"/>
                <a:gd name="T1" fmla="*/ 150 h 235"/>
                <a:gd name="T2" fmla="*/ 191 w 229"/>
                <a:gd name="T3" fmla="*/ 143 h 235"/>
                <a:gd name="T4" fmla="*/ 165 w 229"/>
                <a:gd name="T5" fmla="*/ 121 h 235"/>
                <a:gd name="T6" fmla="*/ 165 w 229"/>
                <a:gd name="T7" fmla="*/ 121 h 235"/>
                <a:gd name="T8" fmla="*/ 166 w 229"/>
                <a:gd name="T9" fmla="*/ 119 h 235"/>
                <a:gd name="T10" fmla="*/ 171 w 229"/>
                <a:gd name="T11" fmla="*/ 120 h 235"/>
                <a:gd name="T12" fmla="*/ 182 w 229"/>
                <a:gd name="T13" fmla="*/ 105 h 235"/>
                <a:gd name="T14" fmla="*/ 182 w 229"/>
                <a:gd name="T15" fmla="*/ 73 h 235"/>
                <a:gd name="T16" fmla="*/ 211 w 229"/>
                <a:gd name="T17" fmla="*/ 60 h 235"/>
                <a:gd name="T18" fmla="*/ 207 w 229"/>
                <a:gd name="T19" fmla="*/ 54 h 235"/>
                <a:gd name="T20" fmla="*/ 168 w 229"/>
                <a:gd name="T21" fmla="*/ 74 h 235"/>
                <a:gd name="T22" fmla="*/ 172 w 229"/>
                <a:gd name="T23" fmla="*/ 101 h 235"/>
                <a:gd name="T24" fmla="*/ 161 w 229"/>
                <a:gd name="T25" fmla="*/ 108 h 235"/>
                <a:gd name="T26" fmla="*/ 143 w 229"/>
                <a:gd name="T27" fmla="*/ 92 h 235"/>
                <a:gd name="T28" fmla="*/ 120 w 229"/>
                <a:gd name="T29" fmla="*/ 67 h 235"/>
                <a:gd name="T30" fmla="*/ 114 w 229"/>
                <a:gd name="T31" fmla="*/ 71 h 235"/>
                <a:gd name="T32" fmla="*/ 140 w 229"/>
                <a:gd name="T33" fmla="*/ 100 h 235"/>
                <a:gd name="T34" fmla="*/ 159 w 229"/>
                <a:gd name="T35" fmla="*/ 116 h 235"/>
                <a:gd name="T36" fmla="*/ 159 w 229"/>
                <a:gd name="T37" fmla="*/ 117 h 235"/>
                <a:gd name="T38" fmla="*/ 120 w 229"/>
                <a:gd name="T39" fmla="*/ 184 h 235"/>
                <a:gd name="T40" fmla="*/ 130 w 229"/>
                <a:gd name="T41" fmla="*/ 130 h 235"/>
                <a:gd name="T42" fmla="*/ 130 w 229"/>
                <a:gd name="T43" fmla="*/ 126 h 235"/>
                <a:gd name="T44" fmla="*/ 129 w 229"/>
                <a:gd name="T45" fmla="*/ 122 h 235"/>
                <a:gd name="T46" fmla="*/ 88 w 229"/>
                <a:gd name="T47" fmla="*/ 57 h 235"/>
                <a:gd name="T48" fmla="*/ 144 w 229"/>
                <a:gd name="T49" fmla="*/ 39 h 235"/>
                <a:gd name="T50" fmla="*/ 140 w 229"/>
                <a:gd name="T51" fmla="*/ 33 h 235"/>
                <a:gd name="T52" fmla="*/ 99 w 229"/>
                <a:gd name="T53" fmla="*/ 43 h 235"/>
                <a:gd name="T54" fmla="*/ 98 w 229"/>
                <a:gd name="T55" fmla="*/ 39 h 235"/>
                <a:gd name="T56" fmla="*/ 83 w 229"/>
                <a:gd name="T57" fmla="*/ 8 h 235"/>
                <a:gd name="T58" fmla="*/ 77 w 229"/>
                <a:gd name="T59" fmla="*/ 4 h 235"/>
                <a:gd name="T60" fmla="*/ 94 w 229"/>
                <a:gd name="T61" fmla="*/ 45 h 235"/>
                <a:gd name="T62" fmla="*/ 75 w 229"/>
                <a:gd name="T63" fmla="*/ 62 h 235"/>
                <a:gd name="T64" fmla="*/ 73 w 229"/>
                <a:gd name="T65" fmla="*/ 73 h 235"/>
                <a:gd name="T66" fmla="*/ 27 w 229"/>
                <a:gd name="T67" fmla="*/ 94 h 235"/>
                <a:gd name="T68" fmla="*/ 11 w 229"/>
                <a:gd name="T69" fmla="*/ 162 h 235"/>
                <a:gd name="T70" fmla="*/ 17 w 229"/>
                <a:gd name="T71" fmla="*/ 158 h 235"/>
                <a:gd name="T72" fmla="*/ 34 w 229"/>
                <a:gd name="T73" fmla="*/ 98 h 235"/>
                <a:gd name="T74" fmla="*/ 75 w 229"/>
                <a:gd name="T75" fmla="*/ 81 h 235"/>
                <a:gd name="T76" fmla="*/ 123 w 229"/>
                <a:gd name="T77" fmla="*/ 128 h 235"/>
                <a:gd name="T78" fmla="*/ 112 w 229"/>
                <a:gd name="T79" fmla="*/ 192 h 235"/>
                <a:gd name="T80" fmla="*/ 111 w 229"/>
                <a:gd name="T81" fmla="*/ 195 h 235"/>
                <a:gd name="T82" fmla="*/ 103 w 229"/>
                <a:gd name="T83" fmla="*/ 226 h 235"/>
                <a:gd name="T84" fmla="*/ 109 w 229"/>
                <a:gd name="T85" fmla="*/ 230 h 235"/>
                <a:gd name="T86" fmla="*/ 118 w 229"/>
                <a:gd name="T87" fmla="*/ 196 h 235"/>
                <a:gd name="T88" fmla="*/ 162 w 229"/>
                <a:gd name="T89" fmla="*/ 129 h 235"/>
                <a:gd name="T90" fmla="*/ 185 w 229"/>
                <a:gd name="T91" fmla="*/ 148 h 235"/>
                <a:gd name="T92" fmla="*/ 222 w 229"/>
                <a:gd name="T93" fmla="*/ 158 h 235"/>
                <a:gd name="T94" fmla="*/ 224 w 229"/>
                <a:gd name="T95" fmla="*/ 150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29" h="235">
                  <a:moveTo>
                    <a:pt x="224" y="150"/>
                  </a:moveTo>
                  <a:cubicBezTo>
                    <a:pt x="213" y="148"/>
                    <a:pt x="202" y="146"/>
                    <a:pt x="191" y="143"/>
                  </a:cubicBezTo>
                  <a:cubicBezTo>
                    <a:pt x="181" y="139"/>
                    <a:pt x="174" y="128"/>
                    <a:pt x="165" y="121"/>
                  </a:cubicBezTo>
                  <a:cubicBezTo>
                    <a:pt x="165" y="121"/>
                    <a:pt x="165" y="121"/>
                    <a:pt x="165" y="121"/>
                  </a:cubicBezTo>
                  <a:cubicBezTo>
                    <a:pt x="166" y="120"/>
                    <a:pt x="166" y="120"/>
                    <a:pt x="166" y="119"/>
                  </a:cubicBezTo>
                  <a:cubicBezTo>
                    <a:pt x="167" y="120"/>
                    <a:pt x="169" y="120"/>
                    <a:pt x="171" y="120"/>
                  </a:cubicBezTo>
                  <a:cubicBezTo>
                    <a:pt x="180" y="120"/>
                    <a:pt x="183" y="113"/>
                    <a:pt x="182" y="105"/>
                  </a:cubicBezTo>
                  <a:cubicBezTo>
                    <a:pt x="180" y="92"/>
                    <a:pt x="166" y="83"/>
                    <a:pt x="182" y="73"/>
                  </a:cubicBezTo>
                  <a:cubicBezTo>
                    <a:pt x="191" y="67"/>
                    <a:pt x="201" y="65"/>
                    <a:pt x="211" y="60"/>
                  </a:cubicBezTo>
                  <a:cubicBezTo>
                    <a:pt x="216" y="58"/>
                    <a:pt x="212" y="52"/>
                    <a:pt x="207" y="54"/>
                  </a:cubicBezTo>
                  <a:cubicBezTo>
                    <a:pt x="194" y="59"/>
                    <a:pt x="178" y="63"/>
                    <a:pt x="168" y="74"/>
                  </a:cubicBezTo>
                  <a:cubicBezTo>
                    <a:pt x="161" y="82"/>
                    <a:pt x="168" y="93"/>
                    <a:pt x="172" y="101"/>
                  </a:cubicBezTo>
                  <a:cubicBezTo>
                    <a:pt x="178" y="113"/>
                    <a:pt x="168" y="112"/>
                    <a:pt x="161" y="108"/>
                  </a:cubicBezTo>
                  <a:cubicBezTo>
                    <a:pt x="155" y="103"/>
                    <a:pt x="149" y="98"/>
                    <a:pt x="143" y="92"/>
                  </a:cubicBezTo>
                  <a:cubicBezTo>
                    <a:pt x="135" y="84"/>
                    <a:pt x="127" y="76"/>
                    <a:pt x="120" y="67"/>
                  </a:cubicBezTo>
                  <a:cubicBezTo>
                    <a:pt x="117" y="63"/>
                    <a:pt x="111" y="67"/>
                    <a:pt x="114" y="71"/>
                  </a:cubicBezTo>
                  <a:cubicBezTo>
                    <a:pt x="121" y="82"/>
                    <a:pt x="131" y="91"/>
                    <a:pt x="140" y="100"/>
                  </a:cubicBezTo>
                  <a:cubicBezTo>
                    <a:pt x="145" y="105"/>
                    <a:pt x="152" y="112"/>
                    <a:pt x="159" y="116"/>
                  </a:cubicBezTo>
                  <a:cubicBezTo>
                    <a:pt x="159" y="116"/>
                    <a:pt x="159" y="117"/>
                    <a:pt x="159" y="117"/>
                  </a:cubicBezTo>
                  <a:cubicBezTo>
                    <a:pt x="148" y="142"/>
                    <a:pt x="138" y="164"/>
                    <a:pt x="120" y="184"/>
                  </a:cubicBezTo>
                  <a:cubicBezTo>
                    <a:pt x="121" y="165"/>
                    <a:pt x="122" y="147"/>
                    <a:pt x="130" y="130"/>
                  </a:cubicBezTo>
                  <a:cubicBezTo>
                    <a:pt x="131" y="128"/>
                    <a:pt x="131" y="127"/>
                    <a:pt x="130" y="126"/>
                  </a:cubicBezTo>
                  <a:cubicBezTo>
                    <a:pt x="130" y="125"/>
                    <a:pt x="130" y="123"/>
                    <a:pt x="129" y="122"/>
                  </a:cubicBezTo>
                  <a:cubicBezTo>
                    <a:pt x="115" y="111"/>
                    <a:pt x="61" y="78"/>
                    <a:pt x="88" y="57"/>
                  </a:cubicBezTo>
                  <a:cubicBezTo>
                    <a:pt x="104" y="46"/>
                    <a:pt x="127" y="49"/>
                    <a:pt x="144" y="39"/>
                  </a:cubicBezTo>
                  <a:cubicBezTo>
                    <a:pt x="148" y="37"/>
                    <a:pt x="144" y="30"/>
                    <a:pt x="140" y="33"/>
                  </a:cubicBezTo>
                  <a:cubicBezTo>
                    <a:pt x="130" y="38"/>
                    <a:pt x="114" y="39"/>
                    <a:pt x="99" y="43"/>
                  </a:cubicBezTo>
                  <a:cubicBezTo>
                    <a:pt x="100" y="42"/>
                    <a:pt x="100" y="40"/>
                    <a:pt x="98" y="39"/>
                  </a:cubicBezTo>
                  <a:cubicBezTo>
                    <a:pt x="88" y="31"/>
                    <a:pt x="76" y="22"/>
                    <a:pt x="83" y="8"/>
                  </a:cubicBezTo>
                  <a:cubicBezTo>
                    <a:pt x="86" y="4"/>
                    <a:pt x="79" y="0"/>
                    <a:pt x="77" y="4"/>
                  </a:cubicBezTo>
                  <a:cubicBezTo>
                    <a:pt x="66" y="22"/>
                    <a:pt x="80" y="34"/>
                    <a:pt x="94" y="45"/>
                  </a:cubicBezTo>
                  <a:cubicBezTo>
                    <a:pt x="85" y="48"/>
                    <a:pt x="78" y="53"/>
                    <a:pt x="75" y="62"/>
                  </a:cubicBezTo>
                  <a:cubicBezTo>
                    <a:pt x="73" y="65"/>
                    <a:pt x="73" y="69"/>
                    <a:pt x="73" y="73"/>
                  </a:cubicBezTo>
                  <a:cubicBezTo>
                    <a:pt x="53" y="71"/>
                    <a:pt x="39" y="77"/>
                    <a:pt x="27" y="94"/>
                  </a:cubicBezTo>
                  <a:cubicBezTo>
                    <a:pt x="14" y="113"/>
                    <a:pt x="0" y="139"/>
                    <a:pt x="11" y="162"/>
                  </a:cubicBezTo>
                  <a:cubicBezTo>
                    <a:pt x="13" y="167"/>
                    <a:pt x="20" y="163"/>
                    <a:pt x="17" y="158"/>
                  </a:cubicBezTo>
                  <a:cubicBezTo>
                    <a:pt x="8" y="138"/>
                    <a:pt x="24" y="115"/>
                    <a:pt x="34" y="98"/>
                  </a:cubicBezTo>
                  <a:cubicBezTo>
                    <a:pt x="44" y="83"/>
                    <a:pt x="58" y="79"/>
                    <a:pt x="75" y="81"/>
                  </a:cubicBezTo>
                  <a:cubicBezTo>
                    <a:pt x="82" y="101"/>
                    <a:pt x="108" y="116"/>
                    <a:pt x="123" y="128"/>
                  </a:cubicBezTo>
                  <a:cubicBezTo>
                    <a:pt x="113" y="148"/>
                    <a:pt x="114" y="170"/>
                    <a:pt x="112" y="192"/>
                  </a:cubicBezTo>
                  <a:cubicBezTo>
                    <a:pt x="111" y="193"/>
                    <a:pt x="111" y="194"/>
                    <a:pt x="111" y="195"/>
                  </a:cubicBezTo>
                  <a:cubicBezTo>
                    <a:pt x="110" y="206"/>
                    <a:pt x="108" y="216"/>
                    <a:pt x="103" y="226"/>
                  </a:cubicBezTo>
                  <a:cubicBezTo>
                    <a:pt x="100" y="231"/>
                    <a:pt x="107" y="235"/>
                    <a:pt x="109" y="230"/>
                  </a:cubicBezTo>
                  <a:cubicBezTo>
                    <a:pt x="115" y="219"/>
                    <a:pt x="117" y="208"/>
                    <a:pt x="118" y="196"/>
                  </a:cubicBezTo>
                  <a:cubicBezTo>
                    <a:pt x="139" y="177"/>
                    <a:pt x="151" y="154"/>
                    <a:pt x="162" y="129"/>
                  </a:cubicBezTo>
                  <a:cubicBezTo>
                    <a:pt x="170" y="135"/>
                    <a:pt x="176" y="143"/>
                    <a:pt x="185" y="148"/>
                  </a:cubicBezTo>
                  <a:cubicBezTo>
                    <a:pt x="196" y="155"/>
                    <a:pt x="210" y="156"/>
                    <a:pt x="222" y="158"/>
                  </a:cubicBezTo>
                  <a:cubicBezTo>
                    <a:pt x="227" y="159"/>
                    <a:pt x="229" y="151"/>
                    <a:pt x="224" y="150"/>
                  </a:cubicBez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ea typeface="한컴 윤체 M" panose="02020603020101020101" pitchFamily="18" charset="-127"/>
              </a:endParaRPr>
            </a:p>
          </p:txBody>
        </p:sp>
        <p:sp>
          <p:nvSpPr>
            <p:cNvPr id="16" name="Freeform 12"/>
            <p:cNvSpPr>
              <a:spLocks/>
            </p:cNvSpPr>
            <p:nvPr/>
          </p:nvSpPr>
          <p:spPr bwMode="auto">
            <a:xfrm>
              <a:off x="3036888" y="3182938"/>
              <a:ext cx="384175" cy="447675"/>
            </a:xfrm>
            <a:custGeom>
              <a:avLst/>
              <a:gdLst>
                <a:gd name="T0" fmla="*/ 83 w 102"/>
                <a:gd name="T1" fmla="*/ 26 h 119"/>
                <a:gd name="T2" fmla="*/ 9 w 102"/>
                <a:gd name="T3" fmla="*/ 13 h 119"/>
                <a:gd name="T4" fmla="*/ 9 w 102"/>
                <a:gd name="T5" fmla="*/ 19 h 119"/>
                <a:gd name="T6" fmla="*/ 22 w 102"/>
                <a:gd name="T7" fmla="*/ 37 h 119"/>
                <a:gd name="T8" fmla="*/ 22 w 102"/>
                <a:gd name="T9" fmla="*/ 38 h 119"/>
                <a:gd name="T10" fmla="*/ 28 w 102"/>
                <a:gd name="T11" fmla="*/ 42 h 119"/>
                <a:gd name="T12" fmla="*/ 42 w 102"/>
                <a:gd name="T13" fmla="*/ 42 h 119"/>
                <a:gd name="T14" fmla="*/ 43 w 102"/>
                <a:gd name="T15" fmla="*/ 56 h 119"/>
                <a:gd name="T16" fmla="*/ 11 w 102"/>
                <a:gd name="T17" fmla="*/ 56 h 119"/>
                <a:gd name="T18" fmla="*/ 7 w 102"/>
                <a:gd name="T19" fmla="*/ 63 h 119"/>
                <a:gd name="T20" fmla="*/ 4 w 102"/>
                <a:gd name="T21" fmla="*/ 67 h 119"/>
                <a:gd name="T22" fmla="*/ 11 w 102"/>
                <a:gd name="T23" fmla="*/ 89 h 119"/>
                <a:gd name="T24" fmla="*/ 4 w 102"/>
                <a:gd name="T25" fmla="*/ 110 h 119"/>
                <a:gd name="T26" fmla="*/ 8 w 102"/>
                <a:gd name="T27" fmla="*/ 116 h 119"/>
                <a:gd name="T28" fmla="*/ 22 w 102"/>
                <a:gd name="T29" fmla="*/ 96 h 119"/>
                <a:gd name="T30" fmla="*/ 12 w 102"/>
                <a:gd name="T31" fmla="*/ 65 h 119"/>
                <a:gd name="T32" fmla="*/ 12 w 102"/>
                <a:gd name="T33" fmla="*/ 64 h 119"/>
                <a:gd name="T34" fmla="*/ 54 w 102"/>
                <a:gd name="T35" fmla="*/ 54 h 119"/>
                <a:gd name="T36" fmla="*/ 29 w 102"/>
                <a:gd name="T37" fmla="*/ 34 h 119"/>
                <a:gd name="T38" fmla="*/ 19 w 102"/>
                <a:gd name="T39" fmla="*/ 17 h 119"/>
                <a:gd name="T40" fmla="*/ 73 w 102"/>
                <a:gd name="T41" fmla="*/ 27 h 119"/>
                <a:gd name="T42" fmla="*/ 60 w 102"/>
                <a:gd name="T43" fmla="*/ 81 h 119"/>
                <a:gd name="T44" fmla="*/ 64 w 102"/>
                <a:gd name="T45" fmla="*/ 87 h 119"/>
                <a:gd name="T46" fmla="*/ 83 w 102"/>
                <a:gd name="T47" fmla="*/ 26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02" h="119">
                  <a:moveTo>
                    <a:pt x="83" y="26"/>
                  </a:moveTo>
                  <a:cubicBezTo>
                    <a:pt x="64" y="4"/>
                    <a:pt x="34" y="0"/>
                    <a:pt x="9" y="13"/>
                  </a:cubicBezTo>
                  <a:cubicBezTo>
                    <a:pt x="6" y="14"/>
                    <a:pt x="7" y="18"/>
                    <a:pt x="9" y="19"/>
                  </a:cubicBezTo>
                  <a:cubicBezTo>
                    <a:pt x="16" y="24"/>
                    <a:pt x="21" y="28"/>
                    <a:pt x="22" y="37"/>
                  </a:cubicBezTo>
                  <a:cubicBezTo>
                    <a:pt x="22" y="37"/>
                    <a:pt x="22" y="37"/>
                    <a:pt x="22" y="38"/>
                  </a:cubicBezTo>
                  <a:cubicBezTo>
                    <a:pt x="21" y="40"/>
                    <a:pt x="24" y="44"/>
                    <a:pt x="28" y="42"/>
                  </a:cubicBezTo>
                  <a:cubicBezTo>
                    <a:pt x="32" y="40"/>
                    <a:pt x="37" y="40"/>
                    <a:pt x="42" y="42"/>
                  </a:cubicBezTo>
                  <a:cubicBezTo>
                    <a:pt x="48" y="44"/>
                    <a:pt x="48" y="52"/>
                    <a:pt x="43" y="56"/>
                  </a:cubicBezTo>
                  <a:cubicBezTo>
                    <a:pt x="35" y="62"/>
                    <a:pt x="20" y="58"/>
                    <a:pt x="11" y="56"/>
                  </a:cubicBezTo>
                  <a:cubicBezTo>
                    <a:pt x="7" y="55"/>
                    <a:pt x="5" y="60"/>
                    <a:pt x="7" y="63"/>
                  </a:cubicBezTo>
                  <a:cubicBezTo>
                    <a:pt x="5" y="63"/>
                    <a:pt x="4" y="65"/>
                    <a:pt x="4" y="67"/>
                  </a:cubicBezTo>
                  <a:cubicBezTo>
                    <a:pt x="5" y="75"/>
                    <a:pt x="8" y="81"/>
                    <a:pt x="11" y="89"/>
                  </a:cubicBezTo>
                  <a:cubicBezTo>
                    <a:pt x="15" y="98"/>
                    <a:pt x="13" y="104"/>
                    <a:pt x="4" y="110"/>
                  </a:cubicBezTo>
                  <a:cubicBezTo>
                    <a:pt x="0" y="112"/>
                    <a:pt x="4" y="119"/>
                    <a:pt x="8" y="116"/>
                  </a:cubicBezTo>
                  <a:cubicBezTo>
                    <a:pt x="16" y="112"/>
                    <a:pt x="23" y="105"/>
                    <a:pt x="22" y="96"/>
                  </a:cubicBezTo>
                  <a:cubicBezTo>
                    <a:pt x="20" y="85"/>
                    <a:pt x="13" y="76"/>
                    <a:pt x="12" y="65"/>
                  </a:cubicBezTo>
                  <a:cubicBezTo>
                    <a:pt x="12" y="65"/>
                    <a:pt x="12" y="65"/>
                    <a:pt x="12" y="64"/>
                  </a:cubicBezTo>
                  <a:cubicBezTo>
                    <a:pt x="26" y="67"/>
                    <a:pt x="48" y="71"/>
                    <a:pt x="54" y="54"/>
                  </a:cubicBezTo>
                  <a:cubicBezTo>
                    <a:pt x="59" y="38"/>
                    <a:pt x="43" y="31"/>
                    <a:pt x="29" y="34"/>
                  </a:cubicBezTo>
                  <a:cubicBezTo>
                    <a:pt x="28" y="27"/>
                    <a:pt x="24" y="21"/>
                    <a:pt x="19" y="17"/>
                  </a:cubicBezTo>
                  <a:cubicBezTo>
                    <a:pt x="38" y="10"/>
                    <a:pt x="59" y="13"/>
                    <a:pt x="73" y="27"/>
                  </a:cubicBezTo>
                  <a:cubicBezTo>
                    <a:pt x="93" y="46"/>
                    <a:pt x="79" y="69"/>
                    <a:pt x="60" y="81"/>
                  </a:cubicBezTo>
                  <a:cubicBezTo>
                    <a:pt x="56" y="83"/>
                    <a:pt x="60" y="90"/>
                    <a:pt x="64" y="87"/>
                  </a:cubicBezTo>
                  <a:cubicBezTo>
                    <a:pt x="86" y="74"/>
                    <a:pt x="102" y="49"/>
                    <a:pt x="83" y="26"/>
                  </a:cubicBez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ea typeface="한컴 윤체 M" panose="02020603020101020101" pitchFamily="18" charset="-127"/>
              </a:endParaRPr>
            </a:p>
          </p:txBody>
        </p:sp>
        <p:sp>
          <p:nvSpPr>
            <p:cNvPr id="17" name="Freeform 13"/>
            <p:cNvSpPr>
              <a:spLocks/>
            </p:cNvSpPr>
            <p:nvPr/>
          </p:nvSpPr>
          <p:spPr bwMode="auto">
            <a:xfrm>
              <a:off x="1660525" y="3449638"/>
              <a:ext cx="1565275" cy="1481137"/>
            </a:xfrm>
            <a:custGeom>
              <a:avLst/>
              <a:gdLst>
                <a:gd name="T0" fmla="*/ 391 w 416"/>
                <a:gd name="T1" fmla="*/ 53 h 394"/>
                <a:gd name="T2" fmla="*/ 407 w 416"/>
                <a:gd name="T3" fmla="*/ 4 h 394"/>
                <a:gd name="T4" fmla="*/ 370 w 416"/>
                <a:gd name="T5" fmla="*/ 65 h 394"/>
                <a:gd name="T6" fmla="*/ 396 w 416"/>
                <a:gd name="T7" fmla="*/ 124 h 394"/>
                <a:gd name="T8" fmla="*/ 393 w 416"/>
                <a:gd name="T9" fmla="*/ 216 h 394"/>
                <a:gd name="T10" fmla="*/ 346 w 416"/>
                <a:gd name="T11" fmla="*/ 215 h 394"/>
                <a:gd name="T12" fmla="*/ 371 w 416"/>
                <a:gd name="T13" fmla="*/ 311 h 394"/>
                <a:gd name="T14" fmla="*/ 378 w 416"/>
                <a:gd name="T15" fmla="*/ 352 h 394"/>
                <a:gd name="T16" fmla="*/ 333 w 416"/>
                <a:gd name="T17" fmla="*/ 313 h 394"/>
                <a:gd name="T18" fmla="*/ 336 w 416"/>
                <a:gd name="T19" fmla="*/ 266 h 394"/>
                <a:gd name="T20" fmla="*/ 316 w 416"/>
                <a:gd name="T21" fmla="*/ 239 h 394"/>
                <a:gd name="T22" fmla="*/ 246 w 416"/>
                <a:gd name="T23" fmla="*/ 293 h 394"/>
                <a:gd name="T24" fmla="*/ 177 w 416"/>
                <a:gd name="T25" fmla="*/ 358 h 394"/>
                <a:gd name="T26" fmla="*/ 84 w 416"/>
                <a:gd name="T27" fmla="*/ 382 h 394"/>
                <a:gd name="T28" fmla="*/ 89 w 416"/>
                <a:gd name="T29" fmla="*/ 345 h 394"/>
                <a:gd name="T30" fmla="*/ 149 w 416"/>
                <a:gd name="T31" fmla="*/ 337 h 394"/>
                <a:gd name="T32" fmla="*/ 220 w 416"/>
                <a:gd name="T33" fmla="*/ 208 h 394"/>
                <a:gd name="T34" fmla="*/ 251 w 416"/>
                <a:gd name="T35" fmla="*/ 173 h 394"/>
                <a:gd name="T36" fmla="*/ 195 w 416"/>
                <a:gd name="T37" fmla="*/ 223 h 394"/>
                <a:gd name="T38" fmla="*/ 181 w 416"/>
                <a:gd name="T39" fmla="*/ 291 h 394"/>
                <a:gd name="T40" fmla="*/ 170 w 416"/>
                <a:gd name="T41" fmla="*/ 226 h 394"/>
                <a:gd name="T42" fmla="*/ 113 w 416"/>
                <a:gd name="T43" fmla="*/ 193 h 394"/>
                <a:gd name="T44" fmla="*/ 136 w 416"/>
                <a:gd name="T45" fmla="*/ 121 h 394"/>
                <a:gd name="T46" fmla="*/ 75 w 416"/>
                <a:gd name="T47" fmla="*/ 228 h 394"/>
                <a:gd name="T48" fmla="*/ 48 w 416"/>
                <a:gd name="T49" fmla="*/ 373 h 394"/>
                <a:gd name="T50" fmla="*/ 55 w 416"/>
                <a:gd name="T51" fmla="*/ 271 h 394"/>
                <a:gd name="T52" fmla="*/ 109 w 416"/>
                <a:gd name="T53" fmla="*/ 199 h 394"/>
                <a:gd name="T54" fmla="*/ 161 w 416"/>
                <a:gd name="T55" fmla="*/ 227 h 394"/>
                <a:gd name="T56" fmla="*/ 180 w 416"/>
                <a:gd name="T57" fmla="*/ 294 h 394"/>
                <a:gd name="T58" fmla="*/ 137 w 416"/>
                <a:gd name="T59" fmla="*/ 331 h 394"/>
                <a:gd name="T60" fmla="*/ 66 w 416"/>
                <a:gd name="T61" fmla="*/ 341 h 394"/>
                <a:gd name="T62" fmla="*/ 81 w 416"/>
                <a:gd name="T63" fmla="*/ 389 h 394"/>
                <a:gd name="T64" fmla="*/ 109 w 416"/>
                <a:gd name="T65" fmla="*/ 370 h 394"/>
                <a:gd name="T66" fmla="*/ 211 w 416"/>
                <a:gd name="T67" fmla="*/ 345 h 394"/>
                <a:gd name="T68" fmla="*/ 255 w 416"/>
                <a:gd name="T69" fmla="*/ 296 h 394"/>
                <a:gd name="T70" fmla="*/ 305 w 416"/>
                <a:gd name="T71" fmla="*/ 255 h 394"/>
                <a:gd name="T72" fmla="*/ 322 w 416"/>
                <a:gd name="T73" fmla="*/ 283 h 394"/>
                <a:gd name="T74" fmla="*/ 323 w 416"/>
                <a:gd name="T75" fmla="*/ 338 h 394"/>
                <a:gd name="T76" fmla="*/ 318 w 416"/>
                <a:gd name="T77" fmla="*/ 366 h 394"/>
                <a:gd name="T78" fmla="*/ 392 w 416"/>
                <a:gd name="T79" fmla="*/ 352 h 394"/>
                <a:gd name="T80" fmla="*/ 372 w 416"/>
                <a:gd name="T81" fmla="*/ 343 h 394"/>
                <a:gd name="T82" fmla="*/ 406 w 416"/>
                <a:gd name="T83" fmla="*/ 258 h 394"/>
                <a:gd name="T84" fmla="*/ 396 w 416"/>
                <a:gd name="T85" fmla="*/ 217 h 394"/>
                <a:gd name="T86" fmla="*/ 395 w 416"/>
                <a:gd name="T87" fmla="*/ 90 h 394"/>
                <a:gd name="T88" fmla="*/ 386 w 416"/>
                <a:gd name="T89" fmla="*/ 54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16" h="394">
                  <a:moveTo>
                    <a:pt x="386" y="54"/>
                  </a:moveTo>
                  <a:cubicBezTo>
                    <a:pt x="387" y="54"/>
                    <a:pt x="389" y="54"/>
                    <a:pt x="391" y="53"/>
                  </a:cubicBezTo>
                  <a:cubicBezTo>
                    <a:pt x="410" y="44"/>
                    <a:pt x="400" y="23"/>
                    <a:pt x="413" y="10"/>
                  </a:cubicBezTo>
                  <a:cubicBezTo>
                    <a:pt x="416" y="6"/>
                    <a:pt x="411" y="0"/>
                    <a:pt x="407" y="4"/>
                  </a:cubicBezTo>
                  <a:cubicBezTo>
                    <a:pt x="396" y="15"/>
                    <a:pt x="400" y="46"/>
                    <a:pt x="380" y="46"/>
                  </a:cubicBezTo>
                  <a:cubicBezTo>
                    <a:pt x="372" y="46"/>
                    <a:pt x="369" y="58"/>
                    <a:pt x="370" y="65"/>
                  </a:cubicBezTo>
                  <a:cubicBezTo>
                    <a:pt x="372" y="72"/>
                    <a:pt x="378" y="77"/>
                    <a:pt x="383" y="83"/>
                  </a:cubicBezTo>
                  <a:cubicBezTo>
                    <a:pt x="390" y="94"/>
                    <a:pt x="393" y="111"/>
                    <a:pt x="396" y="124"/>
                  </a:cubicBezTo>
                  <a:cubicBezTo>
                    <a:pt x="401" y="153"/>
                    <a:pt x="399" y="184"/>
                    <a:pt x="392" y="212"/>
                  </a:cubicBezTo>
                  <a:cubicBezTo>
                    <a:pt x="392" y="213"/>
                    <a:pt x="392" y="215"/>
                    <a:pt x="393" y="216"/>
                  </a:cubicBezTo>
                  <a:cubicBezTo>
                    <a:pt x="380" y="209"/>
                    <a:pt x="361" y="211"/>
                    <a:pt x="348" y="207"/>
                  </a:cubicBezTo>
                  <a:cubicBezTo>
                    <a:pt x="343" y="206"/>
                    <a:pt x="341" y="213"/>
                    <a:pt x="346" y="215"/>
                  </a:cubicBezTo>
                  <a:cubicBezTo>
                    <a:pt x="365" y="221"/>
                    <a:pt x="411" y="215"/>
                    <a:pt x="400" y="250"/>
                  </a:cubicBezTo>
                  <a:cubicBezTo>
                    <a:pt x="394" y="271"/>
                    <a:pt x="380" y="291"/>
                    <a:pt x="371" y="311"/>
                  </a:cubicBezTo>
                  <a:cubicBezTo>
                    <a:pt x="368" y="318"/>
                    <a:pt x="355" y="333"/>
                    <a:pt x="359" y="342"/>
                  </a:cubicBezTo>
                  <a:cubicBezTo>
                    <a:pt x="364" y="350"/>
                    <a:pt x="371" y="350"/>
                    <a:pt x="378" y="352"/>
                  </a:cubicBezTo>
                  <a:cubicBezTo>
                    <a:pt x="360" y="356"/>
                    <a:pt x="342" y="361"/>
                    <a:pt x="324" y="359"/>
                  </a:cubicBezTo>
                  <a:cubicBezTo>
                    <a:pt x="329" y="343"/>
                    <a:pt x="336" y="331"/>
                    <a:pt x="333" y="313"/>
                  </a:cubicBezTo>
                  <a:cubicBezTo>
                    <a:pt x="331" y="304"/>
                    <a:pt x="327" y="295"/>
                    <a:pt x="329" y="285"/>
                  </a:cubicBezTo>
                  <a:cubicBezTo>
                    <a:pt x="331" y="278"/>
                    <a:pt x="334" y="272"/>
                    <a:pt x="336" y="266"/>
                  </a:cubicBezTo>
                  <a:cubicBezTo>
                    <a:pt x="344" y="243"/>
                    <a:pt x="326" y="247"/>
                    <a:pt x="308" y="247"/>
                  </a:cubicBezTo>
                  <a:cubicBezTo>
                    <a:pt x="311" y="244"/>
                    <a:pt x="313" y="242"/>
                    <a:pt x="316" y="239"/>
                  </a:cubicBezTo>
                  <a:cubicBezTo>
                    <a:pt x="319" y="235"/>
                    <a:pt x="314" y="229"/>
                    <a:pt x="310" y="233"/>
                  </a:cubicBezTo>
                  <a:cubicBezTo>
                    <a:pt x="290" y="255"/>
                    <a:pt x="271" y="277"/>
                    <a:pt x="246" y="293"/>
                  </a:cubicBezTo>
                  <a:cubicBezTo>
                    <a:pt x="228" y="304"/>
                    <a:pt x="220" y="316"/>
                    <a:pt x="210" y="334"/>
                  </a:cubicBezTo>
                  <a:cubicBezTo>
                    <a:pt x="205" y="345"/>
                    <a:pt x="186" y="352"/>
                    <a:pt x="177" y="358"/>
                  </a:cubicBezTo>
                  <a:cubicBezTo>
                    <a:pt x="158" y="368"/>
                    <a:pt x="142" y="362"/>
                    <a:pt x="123" y="361"/>
                  </a:cubicBezTo>
                  <a:cubicBezTo>
                    <a:pt x="104" y="360"/>
                    <a:pt x="94" y="369"/>
                    <a:pt x="84" y="382"/>
                  </a:cubicBezTo>
                  <a:cubicBezTo>
                    <a:pt x="79" y="376"/>
                    <a:pt x="74" y="370"/>
                    <a:pt x="70" y="364"/>
                  </a:cubicBezTo>
                  <a:cubicBezTo>
                    <a:pt x="72" y="349"/>
                    <a:pt x="79" y="342"/>
                    <a:pt x="89" y="345"/>
                  </a:cubicBezTo>
                  <a:cubicBezTo>
                    <a:pt x="93" y="345"/>
                    <a:pt x="97" y="346"/>
                    <a:pt x="101" y="346"/>
                  </a:cubicBezTo>
                  <a:cubicBezTo>
                    <a:pt x="116" y="347"/>
                    <a:pt x="133" y="339"/>
                    <a:pt x="149" y="337"/>
                  </a:cubicBezTo>
                  <a:cubicBezTo>
                    <a:pt x="175" y="335"/>
                    <a:pt x="182" y="323"/>
                    <a:pt x="187" y="297"/>
                  </a:cubicBezTo>
                  <a:cubicBezTo>
                    <a:pt x="192" y="268"/>
                    <a:pt x="192" y="225"/>
                    <a:pt x="220" y="208"/>
                  </a:cubicBezTo>
                  <a:cubicBezTo>
                    <a:pt x="235" y="199"/>
                    <a:pt x="257" y="193"/>
                    <a:pt x="259" y="173"/>
                  </a:cubicBezTo>
                  <a:cubicBezTo>
                    <a:pt x="260" y="168"/>
                    <a:pt x="252" y="168"/>
                    <a:pt x="251" y="173"/>
                  </a:cubicBezTo>
                  <a:cubicBezTo>
                    <a:pt x="249" y="188"/>
                    <a:pt x="227" y="195"/>
                    <a:pt x="216" y="202"/>
                  </a:cubicBezTo>
                  <a:cubicBezTo>
                    <a:pt x="206" y="207"/>
                    <a:pt x="200" y="213"/>
                    <a:pt x="195" y="223"/>
                  </a:cubicBezTo>
                  <a:cubicBezTo>
                    <a:pt x="188" y="239"/>
                    <a:pt x="186" y="257"/>
                    <a:pt x="184" y="273"/>
                  </a:cubicBezTo>
                  <a:cubicBezTo>
                    <a:pt x="183" y="278"/>
                    <a:pt x="182" y="285"/>
                    <a:pt x="181" y="291"/>
                  </a:cubicBezTo>
                  <a:cubicBezTo>
                    <a:pt x="181" y="291"/>
                    <a:pt x="181" y="290"/>
                    <a:pt x="180" y="290"/>
                  </a:cubicBezTo>
                  <a:cubicBezTo>
                    <a:pt x="168" y="271"/>
                    <a:pt x="182" y="246"/>
                    <a:pt x="170" y="226"/>
                  </a:cubicBezTo>
                  <a:cubicBezTo>
                    <a:pt x="159" y="207"/>
                    <a:pt x="130" y="210"/>
                    <a:pt x="116" y="194"/>
                  </a:cubicBezTo>
                  <a:cubicBezTo>
                    <a:pt x="115" y="193"/>
                    <a:pt x="114" y="193"/>
                    <a:pt x="113" y="193"/>
                  </a:cubicBezTo>
                  <a:cubicBezTo>
                    <a:pt x="125" y="172"/>
                    <a:pt x="133" y="147"/>
                    <a:pt x="142" y="125"/>
                  </a:cubicBezTo>
                  <a:cubicBezTo>
                    <a:pt x="144" y="120"/>
                    <a:pt x="138" y="116"/>
                    <a:pt x="136" y="121"/>
                  </a:cubicBezTo>
                  <a:cubicBezTo>
                    <a:pt x="128" y="139"/>
                    <a:pt x="121" y="157"/>
                    <a:pt x="113" y="175"/>
                  </a:cubicBezTo>
                  <a:cubicBezTo>
                    <a:pt x="104" y="195"/>
                    <a:pt x="89" y="212"/>
                    <a:pt x="75" y="228"/>
                  </a:cubicBezTo>
                  <a:cubicBezTo>
                    <a:pt x="59" y="246"/>
                    <a:pt x="48" y="267"/>
                    <a:pt x="38" y="288"/>
                  </a:cubicBezTo>
                  <a:cubicBezTo>
                    <a:pt x="26" y="312"/>
                    <a:pt x="0" y="374"/>
                    <a:pt x="48" y="373"/>
                  </a:cubicBezTo>
                  <a:cubicBezTo>
                    <a:pt x="53" y="373"/>
                    <a:pt x="53" y="365"/>
                    <a:pt x="48" y="365"/>
                  </a:cubicBezTo>
                  <a:cubicBezTo>
                    <a:pt x="3" y="366"/>
                    <a:pt x="45" y="289"/>
                    <a:pt x="55" y="271"/>
                  </a:cubicBezTo>
                  <a:cubicBezTo>
                    <a:pt x="68" y="247"/>
                    <a:pt x="86" y="229"/>
                    <a:pt x="103" y="208"/>
                  </a:cubicBezTo>
                  <a:cubicBezTo>
                    <a:pt x="105" y="205"/>
                    <a:pt x="107" y="202"/>
                    <a:pt x="109" y="199"/>
                  </a:cubicBezTo>
                  <a:cubicBezTo>
                    <a:pt x="110" y="199"/>
                    <a:pt x="110" y="199"/>
                    <a:pt x="110" y="200"/>
                  </a:cubicBezTo>
                  <a:cubicBezTo>
                    <a:pt x="124" y="215"/>
                    <a:pt x="146" y="214"/>
                    <a:pt x="161" y="227"/>
                  </a:cubicBezTo>
                  <a:cubicBezTo>
                    <a:pt x="178" y="242"/>
                    <a:pt x="161" y="275"/>
                    <a:pt x="174" y="294"/>
                  </a:cubicBezTo>
                  <a:cubicBezTo>
                    <a:pt x="175" y="297"/>
                    <a:pt x="179" y="296"/>
                    <a:pt x="180" y="294"/>
                  </a:cubicBezTo>
                  <a:cubicBezTo>
                    <a:pt x="178" y="309"/>
                    <a:pt x="173" y="324"/>
                    <a:pt x="161" y="328"/>
                  </a:cubicBezTo>
                  <a:cubicBezTo>
                    <a:pt x="154" y="330"/>
                    <a:pt x="144" y="330"/>
                    <a:pt x="137" y="331"/>
                  </a:cubicBezTo>
                  <a:cubicBezTo>
                    <a:pt x="128" y="332"/>
                    <a:pt x="120" y="335"/>
                    <a:pt x="111" y="337"/>
                  </a:cubicBezTo>
                  <a:cubicBezTo>
                    <a:pt x="95" y="341"/>
                    <a:pt x="81" y="333"/>
                    <a:pt x="66" y="341"/>
                  </a:cubicBezTo>
                  <a:cubicBezTo>
                    <a:pt x="45" y="351"/>
                    <a:pt x="71" y="378"/>
                    <a:pt x="78" y="388"/>
                  </a:cubicBezTo>
                  <a:cubicBezTo>
                    <a:pt x="79" y="389"/>
                    <a:pt x="80" y="389"/>
                    <a:pt x="81" y="389"/>
                  </a:cubicBezTo>
                  <a:cubicBezTo>
                    <a:pt x="81" y="392"/>
                    <a:pt x="85" y="394"/>
                    <a:pt x="87" y="391"/>
                  </a:cubicBezTo>
                  <a:cubicBezTo>
                    <a:pt x="93" y="383"/>
                    <a:pt x="99" y="374"/>
                    <a:pt x="109" y="370"/>
                  </a:cubicBezTo>
                  <a:cubicBezTo>
                    <a:pt x="123" y="365"/>
                    <a:pt x="140" y="373"/>
                    <a:pt x="155" y="373"/>
                  </a:cubicBezTo>
                  <a:cubicBezTo>
                    <a:pt x="172" y="374"/>
                    <a:pt x="200" y="357"/>
                    <a:pt x="211" y="345"/>
                  </a:cubicBezTo>
                  <a:cubicBezTo>
                    <a:pt x="216" y="340"/>
                    <a:pt x="219" y="334"/>
                    <a:pt x="222" y="328"/>
                  </a:cubicBezTo>
                  <a:cubicBezTo>
                    <a:pt x="229" y="313"/>
                    <a:pt x="242" y="304"/>
                    <a:pt x="255" y="296"/>
                  </a:cubicBezTo>
                  <a:cubicBezTo>
                    <a:pt x="273" y="285"/>
                    <a:pt x="288" y="269"/>
                    <a:pt x="302" y="254"/>
                  </a:cubicBezTo>
                  <a:cubicBezTo>
                    <a:pt x="303" y="254"/>
                    <a:pt x="304" y="255"/>
                    <a:pt x="305" y="255"/>
                  </a:cubicBezTo>
                  <a:cubicBezTo>
                    <a:pt x="310" y="255"/>
                    <a:pt x="332" y="252"/>
                    <a:pt x="330" y="258"/>
                  </a:cubicBezTo>
                  <a:cubicBezTo>
                    <a:pt x="328" y="266"/>
                    <a:pt x="324" y="274"/>
                    <a:pt x="322" y="283"/>
                  </a:cubicBezTo>
                  <a:cubicBezTo>
                    <a:pt x="319" y="290"/>
                    <a:pt x="320" y="296"/>
                    <a:pt x="322" y="304"/>
                  </a:cubicBezTo>
                  <a:cubicBezTo>
                    <a:pt x="324" y="316"/>
                    <a:pt x="327" y="326"/>
                    <a:pt x="323" y="338"/>
                  </a:cubicBezTo>
                  <a:cubicBezTo>
                    <a:pt x="321" y="346"/>
                    <a:pt x="317" y="353"/>
                    <a:pt x="315" y="361"/>
                  </a:cubicBezTo>
                  <a:cubicBezTo>
                    <a:pt x="315" y="363"/>
                    <a:pt x="316" y="365"/>
                    <a:pt x="318" y="366"/>
                  </a:cubicBezTo>
                  <a:cubicBezTo>
                    <a:pt x="342" y="371"/>
                    <a:pt x="365" y="361"/>
                    <a:pt x="389" y="359"/>
                  </a:cubicBezTo>
                  <a:cubicBezTo>
                    <a:pt x="393" y="359"/>
                    <a:pt x="394" y="355"/>
                    <a:pt x="392" y="352"/>
                  </a:cubicBezTo>
                  <a:cubicBezTo>
                    <a:pt x="388" y="348"/>
                    <a:pt x="385" y="346"/>
                    <a:pt x="379" y="344"/>
                  </a:cubicBezTo>
                  <a:cubicBezTo>
                    <a:pt x="377" y="344"/>
                    <a:pt x="374" y="343"/>
                    <a:pt x="372" y="343"/>
                  </a:cubicBezTo>
                  <a:cubicBezTo>
                    <a:pt x="361" y="342"/>
                    <a:pt x="373" y="324"/>
                    <a:pt x="374" y="322"/>
                  </a:cubicBezTo>
                  <a:cubicBezTo>
                    <a:pt x="385" y="301"/>
                    <a:pt x="397" y="279"/>
                    <a:pt x="406" y="258"/>
                  </a:cubicBezTo>
                  <a:cubicBezTo>
                    <a:pt x="411" y="244"/>
                    <a:pt x="412" y="233"/>
                    <a:pt x="402" y="222"/>
                  </a:cubicBezTo>
                  <a:cubicBezTo>
                    <a:pt x="400" y="220"/>
                    <a:pt x="398" y="218"/>
                    <a:pt x="396" y="217"/>
                  </a:cubicBezTo>
                  <a:cubicBezTo>
                    <a:pt x="397" y="217"/>
                    <a:pt x="399" y="216"/>
                    <a:pt x="400" y="214"/>
                  </a:cubicBezTo>
                  <a:cubicBezTo>
                    <a:pt x="409" y="174"/>
                    <a:pt x="411" y="129"/>
                    <a:pt x="395" y="90"/>
                  </a:cubicBezTo>
                  <a:cubicBezTo>
                    <a:pt x="392" y="84"/>
                    <a:pt x="389" y="78"/>
                    <a:pt x="384" y="72"/>
                  </a:cubicBezTo>
                  <a:cubicBezTo>
                    <a:pt x="381" y="68"/>
                    <a:pt x="374" y="54"/>
                    <a:pt x="386" y="54"/>
                  </a:cubicBez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ea typeface="한컴 윤체 M" panose="02020603020101020101" pitchFamily="18" charset="-127"/>
              </a:endParaRPr>
            </a:p>
          </p:txBody>
        </p:sp>
        <p:sp>
          <p:nvSpPr>
            <p:cNvPr id="18" name="Freeform 14"/>
            <p:cNvSpPr>
              <a:spLocks/>
            </p:cNvSpPr>
            <p:nvPr/>
          </p:nvSpPr>
          <p:spPr bwMode="auto">
            <a:xfrm>
              <a:off x="2838450" y="3905250"/>
              <a:ext cx="244475" cy="293687"/>
            </a:xfrm>
            <a:custGeom>
              <a:avLst/>
              <a:gdLst>
                <a:gd name="T0" fmla="*/ 56 w 65"/>
                <a:gd name="T1" fmla="*/ 5 h 78"/>
                <a:gd name="T2" fmla="*/ 29 w 65"/>
                <a:gd name="T3" fmla="*/ 34 h 78"/>
                <a:gd name="T4" fmla="*/ 6 w 65"/>
                <a:gd name="T5" fmla="*/ 59 h 78"/>
                <a:gd name="T6" fmla="*/ 37 w 65"/>
                <a:gd name="T7" fmla="*/ 77 h 78"/>
                <a:gd name="T8" fmla="*/ 37 w 65"/>
                <a:gd name="T9" fmla="*/ 69 h 78"/>
                <a:gd name="T10" fmla="*/ 14 w 65"/>
                <a:gd name="T11" fmla="*/ 65 h 78"/>
                <a:gd name="T12" fmla="*/ 29 w 65"/>
                <a:gd name="T13" fmla="*/ 45 h 78"/>
                <a:gd name="T14" fmla="*/ 62 w 65"/>
                <a:gd name="T15" fmla="*/ 9 h 78"/>
                <a:gd name="T16" fmla="*/ 56 w 65"/>
                <a:gd name="T17" fmla="*/ 5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5" h="78">
                  <a:moveTo>
                    <a:pt x="56" y="5"/>
                  </a:moveTo>
                  <a:cubicBezTo>
                    <a:pt x="50" y="17"/>
                    <a:pt x="39" y="26"/>
                    <a:pt x="29" y="34"/>
                  </a:cubicBezTo>
                  <a:cubicBezTo>
                    <a:pt x="21" y="41"/>
                    <a:pt x="10" y="49"/>
                    <a:pt x="6" y="59"/>
                  </a:cubicBezTo>
                  <a:cubicBezTo>
                    <a:pt x="0" y="76"/>
                    <a:pt x="27" y="76"/>
                    <a:pt x="37" y="77"/>
                  </a:cubicBezTo>
                  <a:cubicBezTo>
                    <a:pt x="42" y="78"/>
                    <a:pt x="42" y="70"/>
                    <a:pt x="37" y="69"/>
                  </a:cubicBezTo>
                  <a:cubicBezTo>
                    <a:pt x="30" y="68"/>
                    <a:pt x="21" y="68"/>
                    <a:pt x="14" y="65"/>
                  </a:cubicBezTo>
                  <a:cubicBezTo>
                    <a:pt x="10" y="63"/>
                    <a:pt x="27" y="47"/>
                    <a:pt x="29" y="45"/>
                  </a:cubicBezTo>
                  <a:cubicBezTo>
                    <a:pt x="41" y="34"/>
                    <a:pt x="55" y="24"/>
                    <a:pt x="62" y="9"/>
                  </a:cubicBezTo>
                  <a:cubicBezTo>
                    <a:pt x="65" y="4"/>
                    <a:pt x="58" y="0"/>
                    <a:pt x="56" y="5"/>
                  </a:cubicBez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ea typeface="한컴 윤체 M" panose="02020603020101020101" pitchFamily="18" charset="-127"/>
              </a:endParaRPr>
            </a:p>
          </p:txBody>
        </p:sp>
        <p:sp>
          <p:nvSpPr>
            <p:cNvPr id="50" name="Freeform 15"/>
            <p:cNvSpPr>
              <a:spLocks/>
            </p:cNvSpPr>
            <p:nvPr/>
          </p:nvSpPr>
          <p:spPr bwMode="auto">
            <a:xfrm>
              <a:off x="2987675" y="3476625"/>
              <a:ext cx="53975" cy="66675"/>
            </a:xfrm>
            <a:custGeom>
              <a:avLst/>
              <a:gdLst>
                <a:gd name="T0" fmla="*/ 11 w 14"/>
                <a:gd name="T1" fmla="*/ 10 h 18"/>
                <a:gd name="T2" fmla="*/ 8 w 14"/>
                <a:gd name="T3" fmla="*/ 5 h 18"/>
                <a:gd name="T4" fmla="*/ 0 w 14"/>
                <a:gd name="T5" fmla="*/ 5 h 18"/>
                <a:gd name="T6" fmla="*/ 7 w 14"/>
                <a:gd name="T7" fmla="*/ 16 h 18"/>
                <a:gd name="T8" fmla="*/ 12 w 14"/>
                <a:gd name="T9" fmla="*/ 15 h 18"/>
                <a:gd name="T10" fmla="*/ 11 w 14"/>
                <a:gd name="T11" fmla="*/ 1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8">
                  <a:moveTo>
                    <a:pt x="11" y="10"/>
                  </a:moveTo>
                  <a:cubicBezTo>
                    <a:pt x="10" y="8"/>
                    <a:pt x="8" y="7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ubicBezTo>
                    <a:pt x="0" y="10"/>
                    <a:pt x="3" y="14"/>
                    <a:pt x="7" y="16"/>
                  </a:cubicBezTo>
                  <a:cubicBezTo>
                    <a:pt x="9" y="18"/>
                    <a:pt x="11" y="17"/>
                    <a:pt x="12" y="15"/>
                  </a:cubicBezTo>
                  <a:cubicBezTo>
                    <a:pt x="14" y="13"/>
                    <a:pt x="13" y="11"/>
                    <a:pt x="11" y="10"/>
                  </a:cubicBez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ea typeface="한컴 윤체 M" panose="02020603020101020101" pitchFamily="18" charset="-127"/>
              </a:endParaRPr>
            </a:p>
          </p:txBody>
        </p:sp>
        <p:sp>
          <p:nvSpPr>
            <p:cNvPr id="51" name="Freeform 16"/>
            <p:cNvSpPr>
              <a:spLocks/>
            </p:cNvSpPr>
            <p:nvPr/>
          </p:nvSpPr>
          <p:spPr bwMode="auto">
            <a:xfrm>
              <a:off x="1682750" y="5095875"/>
              <a:ext cx="104775" cy="117475"/>
            </a:xfrm>
            <a:custGeom>
              <a:avLst/>
              <a:gdLst>
                <a:gd name="T0" fmla="*/ 25 w 28"/>
                <a:gd name="T1" fmla="*/ 22 h 31"/>
                <a:gd name="T2" fmla="*/ 9 w 28"/>
                <a:gd name="T3" fmla="*/ 4 h 31"/>
                <a:gd name="T4" fmla="*/ 3 w 28"/>
                <a:gd name="T5" fmla="*/ 8 h 31"/>
                <a:gd name="T6" fmla="*/ 19 w 28"/>
                <a:gd name="T7" fmla="*/ 28 h 31"/>
                <a:gd name="T8" fmla="*/ 25 w 28"/>
                <a:gd name="T9" fmla="*/ 2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31">
                  <a:moveTo>
                    <a:pt x="25" y="22"/>
                  </a:moveTo>
                  <a:cubicBezTo>
                    <a:pt x="19" y="17"/>
                    <a:pt x="14" y="10"/>
                    <a:pt x="9" y="4"/>
                  </a:cubicBezTo>
                  <a:cubicBezTo>
                    <a:pt x="6" y="0"/>
                    <a:pt x="0" y="4"/>
                    <a:pt x="3" y="8"/>
                  </a:cubicBezTo>
                  <a:cubicBezTo>
                    <a:pt x="8" y="15"/>
                    <a:pt x="13" y="22"/>
                    <a:pt x="19" y="28"/>
                  </a:cubicBezTo>
                  <a:cubicBezTo>
                    <a:pt x="23" y="31"/>
                    <a:pt x="28" y="26"/>
                    <a:pt x="25" y="22"/>
                  </a:cubicBez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ea typeface="한컴 윤체 M" panose="02020603020101020101" pitchFamily="18" charset="-127"/>
              </a:endParaRPr>
            </a:p>
          </p:txBody>
        </p:sp>
        <p:sp>
          <p:nvSpPr>
            <p:cNvPr id="52" name="Freeform 17"/>
            <p:cNvSpPr>
              <a:spLocks/>
            </p:cNvSpPr>
            <p:nvPr/>
          </p:nvSpPr>
          <p:spPr bwMode="auto">
            <a:xfrm>
              <a:off x="1773238" y="5092700"/>
              <a:ext cx="82550" cy="131762"/>
            </a:xfrm>
            <a:custGeom>
              <a:avLst/>
              <a:gdLst>
                <a:gd name="T0" fmla="*/ 19 w 22"/>
                <a:gd name="T1" fmla="*/ 25 h 35"/>
                <a:gd name="T2" fmla="*/ 8 w 22"/>
                <a:gd name="T3" fmla="*/ 5 h 35"/>
                <a:gd name="T4" fmla="*/ 2 w 22"/>
                <a:gd name="T5" fmla="*/ 9 h 35"/>
                <a:gd name="T6" fmla="*/ 13 w 22"/>
                <a:gd name="T7" fmla="*/ 31 h 35"/>
                <a:gd name="T8" fmla="*/ 19 w 22"/>
                <a:gd name="T9" fmla="*/ 2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35">
                  <a:moveTo>
                    <a:pt x="19" y="25"/>
                  </a:moveTo>
                  <a:cubicBezTo>
                    <a:pt x="14" y="19"/>
                    <a:pt x="11" y="12"/>
                    <a:pt x="8" y="5"/>
                  </a:cubicBezTo>
                  <a:cubicBezTo>
                    <a:pt x="6" y="0"/>
                    <a:pt x="0" y="4"/>
                    <a:pt x="2" y="9"/>
                  </a:cubicBezTo>
                  <a:cubicBezTo>
                    <a:pt x="5" y="17"/>
                    <a:pt x="8" y="24"/>
                    <a:pt x="13" y="31"/>
                  </a:cubicBezTo>
                  <a:cubicBezTo>
                    <a:pt x="16" y="35"/>
                    <a:pt x="22" y="29"/>
                    <a:pt x="19" y="25"/>
                  </a:cubicBez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ea typeface="한컴 윤체 M" panose="02020603020101020101" pitchFamily="18" charset="-127"/>
              </a:endParaRPr>
            </a:p>
          </p:txBody>
        </p:sp>
        <p:sp>
          <p:nvSpPr>
            <p:cNvPr id="53" name="Freeform 18"/>
            <p:cNvSpPr>
              <a:spLocks/>
            </p:cNvSpPr>
            <p:nvPr/>
          </p:nvSpPr>
          <p:spPr bwMode="auto">
            <a:xfrm>
              <a:off x="1851025" y="5103813"/>
              <a:ext cx="84138" cy="112712"/>
            </a:xfrm>
            <a:custGeom>
              <a:avLst/>
              <a:gdLst>
                <a:gd name="T0" fmla="*/ 19 w 22"/>
                <a:gd name="T1" fmla="*/ 21 h 30"/>
                <a:gd name="T2" fmla="*/ 9 w 22"/>
                <a:gd name="T3" fmla="*/ 4 h 30"/>
                <a:gd name="T4" fmla="*/ 3 w 22"/>
                <a:gd name="T5" fmla="*/ 8 h 30"/>
                <a:gd name="T6" fmla="*/ 13 w 22"/>
                <a:gd name="T7" fmla="*/ 25 h 30"/>
                <a:gd name="T8" fmla="*/ 19 w 22"/>
                <a:gd name="T9" fmla="*/ 2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30">
                  <a:moveTo>
                    <a:pt x="19" y="21"/>
                  </a:moveTo>
                  <a:cubicBezTo>
                    <a:pt x="16" y="15"/>
                    <a:pt x="13" y="10"/>
                    <a:pt x="9" y="4"/>
                  </a:cubicBezTo>
                  <a:cubicBezTo>
                    <a:pt x="7" y="0"/>
                    <a:pt x="0" y="4"/>
                    <a:pt x="3" y="8"/>
                  </a:cubicBezTo>
                  <a:cubicBezTo>
                    <a:pt x="6" y="14"/>
                    <a:pt x="10" y="19"/>
                    <a:pt x="13" y="25"/>
                  </a:cubicBezTo>
                  <a:cubicBezTo>
                    <a:pt x="15" y="30"/>
                    <a:pt x="22" y="26"/>
                    <a:pt x="19" y="21"/>
                  </a:cubicBez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ea typeface="한컴 윤체 M" panose="02020603020101020101" pitchFamily="18" charset="-127"/>
              </a:endParaRPr>
            </a:p>
          </p:txBody>
        </p:sp>
        <p:sp>
          <p:nvSpPr>
            <p:cNvPr id="54" name="Freeform 19"/>
            <p:cNvSpPr>
              <a:spLocks/>
            </p:cNvSpPr>
            <p:nvPr/>
          </p:nvSpPr>
          <p:spPr bwMode="auto">
            <a:xfrm>
              <a:off x="1941513" y="5092700"/>
              <a:ext cx="76200" cy="128587"/>
            </a:xfrm>
            <a:custGeom>
              <a:avLst/>
              <a:gdLst>
                <a:gd name="T0" fmla="*/ 17 w 20"/>
                <a:gd name="T1" fmla="*/ 25 h 34"/>
                <a:gd name="T2" fmla="*/ 8 w 20"/>
                <a:gd name="T3" fmla="*/ 5 h 34"/>
                <a:gd name="T4" fmla="*/ 2 w 20"/>
                <a:gd name="T5" fmla="*/ 9 h 34"/>
                <a:gd name="T6" fmla="*/ 11 w 20"/>
                <a:gd name="T7" fmla="*/ 29 h 34"/>
                <a:gd name="T8" fmla="*/ 17 w 20"/>
                <a:gd name="T9" fmla="*/ 25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34">
                  <a:moveTo>
                    <a:pt x="17" y="25"/>
                  </a:moveTo>
                  <a:cubicBezTo>
                    <a:pt x="14" y="18"/>
                    <a:pt x="11" y="12"/>
                    <a:pt x="8" y="5"/>
                  </a:cubicBezTo>
                  <a:cubicBezTo>
                    <a:pt x="6" y="0"/>
                    <a:pt x="0" y="4"/>
                    <a:pt x="2" y="9"/>
                  </a:cubicBezTo>
                  <a:cubicBezTo>
                    <a:pt x="4" y="16"/>
                    <a:pt x="7" y="22"/>
                    <a:pt x="11" y="29"/>
                  </a:cubicBezTo>
                  <a:cubicBezTo>
                    <a:pt x="13" y="34"/>
                    <a:pt x="20" y="30"/>
                    <a:pt x="17" y="25"/>
                  </a:cubicBez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ea typeface="한컴 윤체 M" panose="02020603020101020101" pitchFamily="18" charset="-127"/>
              </a:endParaRPr>
            </a:p>
          </p:txBody>
        </p:sp>
        <p:sp>
          <p:nvSpPr>
            <p:cNvPr id="55" name="Freeform 20"/>
            <p:cNvSpPr>
              <a:spLocks/>
            </p:cNvSpPr>
            <p:nvPr/>
          </p:nvSpPr>
          <p:spPr bwMode="auto">
            <a:xfrm>
              <a:off x="2001838" y="5100638"/>
              <a:ext cx="82550" cy="123825"/>
            </a:xfrm>
            <a:custGeom>
              <a:avLst/>
              <a:gdLst>
                <a:gd name="T0" fmla="*/ 20 w 22"/>
                <a:gd name="T1" fmla="*/ 26 h 33"/>
                <a:gd name="T2" fmla="*/ 10 w 22"/>
                <a:gd name="T3" fmla="*/ 4 h 33"/>
                <a:gd name="T4" fmla="*/ 4 w 22"/>
                <a:gd name="T5" fmla="*/ 8 h 33"/>
                <a:gd name="T6" fmla="*/ 12 w 22"/>
                <a:gd name="T7" fmla="*/ 28 h 33"/>
                <a:gd name="T8" fmla="*/ 20 w 22"/>
                <a:gd name="T9" fmla="*/ 2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33">
                  <a:moveTo>
                    <a:pt x="20" y="26"/>
                  </a:moveTo>
                  <a:cubicBezTo>
                    <a:pt x="17" y="19"/>
                    <a:pt x="15" y="10"/>
                    <a:pt x="10" y="4"/>
                  </a:cubicBezTo>
                  <a:cubicBezTo>
                    <a:pt x="7" y="0"/>
                    <a:pt x="0" y="4"/>
                    <a:pt x="4" y="8"/>
                  </a:cubicBezTo>
                  <a:cubicBezTo>
                    <a:pt x="8" y="14"/>
                    <a:pt x="9" y="21"/>
                    <a:pt x="12" y="28"/>
                  </a:cubicBezTo>
                  <a:cubicBezTo>
                    <a:pt x="14" y="33"/>
                    <a:pt x="22" y="31"/>
                    <a:pt x="20" y="26"/>
                  </a:cubicBez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ea typeface="한컴 윤체 M" panose="02020603020101020101" pitchFamily="18" charset="-127"/>
              </a:endParaRPr>
            </a:p>
          </p:txBody>
        </p:sp>
        <p:sp>
          <p:nvSpPr>
            <p:cNvPr id="56" name="Freeform 21"/>
            <p:cNvSpPr>
              <a:spLocks/>
            </p:cNvSpPr>
            <p:nvPr/>
          </p:nvSpPr>
          <p:spPr bwMode="auto">
            <a:xfrm>
              <a:off x="2100263" y="5095875"/>
              <a:ext cx="55563" cy="120650"/>
            </a:xfrm>
            <a:custGeom>
              <a:avLst/>
              <a:gdLst>
                <a:gd name="T0" fmla="*/ 14 w 15"/>
                <a:gd name="T1" fmla="*/ 25 h 32"/>
                <a:gd name="T2" fmla="*/ 9 w 15"/>
                <a:gd name="T3" fmla="*/ 5 h 32"/>
                <a:gd name="T4" fmla="*/ 1 w 15"/>
                <a:gd name="T5" fmla="*/ 7 h 32"/>
                <a:gd name="T6" fmla="*/ 6 w 15"/>
                <a:gd name="T7" fmla="*/ 27 h 32"/>
                <a:gd name="T8" fmla="*/ 14 w 15"/>
                <a:gd name="T9" fmla="*/ 25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32">
                  <a:moveTo>
                    <a:pt x="14" y="25"/>
                  </a:moveTo>
                  <a:cubicBezTo>
                    <a:pt x="12" y="18"/>
                    <a:pt x="11" y="12"/>
                    <a:pt x="9" y="5"/>
                  </a:cubicBezTo>
                  <a:cubicBezTo>
                    <a:pt x="7" y="0"/>
                    <a:pt x="0" y="2"/>
                    <a:pt x="1" y="7"/>
                  </a:cubicBezTo>
                  <a:cubicBezTo>
                    <a:pt x="3" y="14"/>
                    <a:pt x="4" y="20"/>
                    <a:pt x="6" y="27"/>
                  </a:cubicBezTo>
                  <a:cubicBezTo>
                    <a:pt x="8" y="32"/>
                    <a:pt x="15" y="30"/>
                    <a:pt x="14" y="25"/>
                  </a:cubicBez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ea typeface="한컴 윤체 M" panose="02020603020101020101" pitchFamily="18" charset="-127"/>
              </a:endParaRPr>
            </a:p>
          </p:txBody>
        </p:sp>
        <p:sp>
          <p:nvSpPr>
            <p:cNvPr id="58" name="Freeform 22"/>
            <p:cNvSpPr>
              <a:spLocks/>
            </p:cNvSpPr>
            <p:nvPr/>
          </p:nvSpPr>
          <p:spPr bwMode="auto">
            <a:xfrm>
              <a:off x="2171700" y="5100638"/>
              <a:ext cx="60325" cy="123825"/>
            </a:xfrm>
            <a:custGeom>
              <a:avLst/>
              <a:gdLst>
                <a:gd name="T0" fmla="*/ 15 w 16"/>
                <a:gd name="T1" fmla="*/ 26 h 33"/>
                <a:gd name="T2" fmla="*/ 9 w 16"/>
                <a:gd name="T3" fmla="*/ 5 h 33"/>
                <a:gd name="T4" fmla="*/ 1 w 16"/>
                <a:gd name="T5" fmla="*/ 7 h 33"/>
                <a:gd name="T6" fmla="*/ 7 w 16"/>
                <a:gd name="T7" fmla="*/ 28 h 33"/>
                <a:gd name="T8" fmla="*/ 15 w 16"/>
                <a:gd name="T9" fmla="*/ 2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33">
                  <a:moveTo>
                    <a:pt x="15" y="26"/>
                  </a:moveTo>
                  <a:cubicBezTo>
                    <a:pt x="9" y="5"/>
                    <a:pt x="9" y="5"/>
                    <a:pt x="9" y="5"/>
                  </a:cubicBezTo>
                  <a:cubicBezTo>
                    <a:pt x="7" y="0"/>
                    <a:pt x="0" y="2"/>
                    <a:pt x="1" y="7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9" y="33"/>
                    <a:pt x="16" y="31"/>
                    <a:pt x="15" y="26"/>
                  </a:cubicBez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ea typeface="한컴 윤체 M" panose="02020603020101020101" pitchFamily="18" charset="-127"/>
              </a:endParaRPr>
            </a:p>
          </p:txBody>
        </p:sp>
        <p:sp>
          <p:nvSpPr>
            <p:cNvPr id="107" name="Freeform 23"/>
            <p:cNvSpPr>
              <a:spLocks/>
            </p:cNvSpPr>
            <p:nvPr/>
          </p:nvSpPr>
          <p:spPr bwMode="auto">
            <a:xfrm>
              <a:off x="2251075" y="5092700"/>
              <a:ext cx="49213" cy="120650"/>
            </a:xfrm>
            <a:custGeom>
              <a:avLst/>
              <a:gdLst>
                <a:gd name="T0" fmla="*/ 9 w 13"/>
                <a:gd name="T1" fmla="*/ 5 h 32"/>
                <a:gd name="T2" fmla="*/ 1 w 13"/>
                <a:gd name="T3" fmla="*/ 7 h 32"/>
                <a:gd name="T4" fmla="*/ 4 w 13"/>
                <a:gd name="T5" fmla="*/ 27 h 32"/>
                <a:gd name="T6" fmla="*/ 12 w 13"/>
                <a:gd name="T7" fmla="*/ 25 h 32"/>
                <a:gd name="T8" fmla="*/ 9 w 13"/>
                <a:gd name="T9" fmla="*/ 5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32">
                  <a:moveTo>
                    <a:pt x="9" y="5"/>
                  </a:moveTo>
                  <a:cubicBezTo>
                    <a:pt x="8" y="0"/>
                    <a:pt x="0" y="2"/>
                    <a:pt x="1" y="7"/>
                  </a:cubicBezTo>
                  <a:cubicBezTo>
                    <a:pt x="2" y="14"/>
                    <a:pt x="3" y="20"/>
                    <a:pt x="4" y="27"/>
                  </a:cubicBezTo>
                  <a:cubicBezTo>
                    <a:pt x="5" y="32"/>
                    <a:pt x="13" y="30"/>
                    <a:pt x="12" y="25"/>
                  </a:cubicBezTo>
                  <a:cubicBezTo>
                    <a:pt x="11" y="18"/>
                    <a:pt x="10" y="12"/>
                    <a:pt x="9" y="5"/>
                  </a:cubicBez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ea typeface="한컴 윤체 M" panose="02020603020101020101" pitchFamily="18" charset="-127"/>
              </a:endParaRPr>
            </a:p>
          </p:txBody>
        </p:sp>
        <p:sp>
          <p:nvSpPr>
            <p:cNvPr id="108" name="Freeform 24"/>
            <p:cNvSpPr>
              <a:spLocks/>
            </p:cNvSpPr>
            <p:nvPr/>
          </p:nvSpPr>
          <p:spPr bwMode="auto">
            <a:xfrm>
              <a:off x="2347913" y="5095875"/>
              <a:ext cx="53975" cy="120650"/>
            </a:xfrm>
            <a:custGeom>
              <a:avLst/>
              <a:gdLst>
                <a:gd name="T0" fmla="*/ 11 w 14"/>
                <a:gd name="T1" fmla="*/ 23 h 32"/>
                <a:gd name="T2" fmla="*/ 8 w 14"/>
                <a:gd name="T3" fmla="*/ 5 h 32"/>
                <a:gd name="T4" fmla="*/ 0 w 14"/>
                <a:gd name="T5" fmla="*/ 5 h 32"/>
                <a:gd name="T6" fmla="*/ 5 w 14"/>
                <a:gd name="T7" fmla="*/ 27 h 32"/>
                <a:gd name="T8" fmla="*/ 11 w 14"/>
                <a:gd name="T9" fmla="*/ 2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32">
                  <a:moveTo>
                    <a:pt x="11" y="23"/>
                  </a:moveTo>
                  <a:cubicBezTo>
                    <a:pt x="9" y="17"/>
                    <a:pt x="8" y="11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ubicBezTo>
                    <a:pt x="0" y="13"/>
                    <a:pt x="1" y="20"/>
                    <a:pt x="5" y="27"/>
                  </a:cubicBezTo>
                  <a:cubicBezTo>
                    <a:pt x="7" y="32"/>
                    <a:pt x="14" y="28"/>
                    <a:pt x="11" y="23"/>
                  </a:cubicBez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ea typeface="한컴 윤체 M" panose="02020603020101020101" pitchFamily="18" charset="-127"/>
              </a:endParaRPr>
            </a:p>
          </p:txBody>
        </p:sp>
        <p:sp>
          <p:nvSpPr>
            <p:cNvPr id="109" name="Freeform 25"/>
            <p:cNvSpPr>
              <a:spLocks/>
            </p:cNvSpPr>
            <p:nvPr/>
          </p:nvSpPr>
          <p:spPr bwMode="auto">
            <a:xfrm>
              <a:off x="2435225" y="5089525"/>
              <a:ext cx="49213" cy="120650"/>
            </a:xfrm>
            <a:custGeom>
              <a:avLst/>
              <a:gdLst>
                <a:gd name="T0" fmla="*/ 12 w 13"/>
                <a:gd name="T1" fmla="*/ 25 h 32"/>
                <a:gd name="T2" fmla="*/ 9 w 13"/>
                <a:gd name="T3" fmla="*/ 5 h 32"/>
                <a:gd name="T4" fmla="*/ 1 w 13"/>
                <a:gd name="T5" fmla="*/ 5 h 32"/>
                <a:gd name="T6" fmla="*/ 4 w 13"/>
                <a:gd name="T7" fmla="*/ 27 h 32"/>
                <a:gd name="T8" fmla="*/ 12 w 13"/>
                <a:gd name="T9" fmla="*/ 25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32">
                  <a:moveTo>
                    <a:pt x="12" y="25"/>
                  </a:moveTo>
                  <a:cubicBezTo>
                    <a:pt x="10" y="18"/>
                    <a:pt x="10" y="12"/>
                    <a:pt x="9" y="5"/>
                  </a:cubicBezTo>
                  <a:cubicBezTo>
                    <a:pt x="8" y="0"/>
                    <a:pt x="0" y="0"/>
                    <a:pt x="1" y="5"/>
                  </a:cubicBezTo>
                  <a:cubicBezTo>
                    <a:pt x="2" y="12"/>
                    <a:pt x="2" y="20"/>
                    <a:pt x="4" y="27"/>
                  </a:cubicBezTo>
                  <a:cubicBezTo>
                    <a:pt x="5" y="32"/>
                    <a:pt x="13" y="30"/>
                    <a:pt x="12" y="25"/>
                  </a:cubicBez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ea typeface="한컴 윤체 M" panose="02020603020101020101" pitchFamily="18" charset="-127"/>
              </a:endParaRPr>
            </a:p>
          </p:txBody>
        </p:sp>
        <p:sp>
          <p:nvSpPr>
            <p:cNvPr id="110" name="Freeform 26"/>
            <p:cNvSpPr>
              <a:spLocks/>
            </p:cNvSpPr>
            <p:nvPr/>
          </p:nvSpPr>
          <p:spPr bwMode="auto">
            <a:xfrm>
              <a:off x="2498725" y="5078413"/>
              <a:ext cx="57150" cy="134937"/>
            </a:xfrm>
            <a:custGeom>
              <a:avLst/>
              <a:gdLst>
                <a:gd name="T0" fmla="*/ 9 w 15"/>
                <a:gd name="T1" fmla="*/ 5 h 36"/>
                <a:gd name="T2" fmla="*/ 1 w 15"/>
                <a:gd name="T3" fmla="*/ 7 h 36"/>
                <a:gd name="T4" fmla="*/ 6 w 15"/>
                <a:gd name="T5" fmla="*/ 31 h 36"/>
                <a:gd name="T6" fmla="*/ 14 w 15"/>
                <a:gd name="T7" fmla="*/ 30 h 36"/>
                <a:gd name="T8" fmla="*/ 9 w 15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36">
                  <a:moveTo>
                    <a:pt x="9" y="5"/>
                  </a:moveTo>
                  <a:cubicBezTo>
                    <a:pt x="8" y="0"/>
                    <a:pt x="0" y="2"/>
                    <a:pt x="1" y="7"/>
                  </a:cubicBezTo>
                  <a:cubicBezTo>
                    <a:pt x="3" y="15"/>
                    <a:pt x="5" y="23"/>
                    <a:pt x="6" y="31"/>
                  </a:cubicBezTo>
                  <a:cubicBezTo>
                    <a:pt x="7" y="36"/>
                    <a:pt x="15" y="34"/>
                    <a:pt x="14" y="30"/>
                  </a:cubicBezTo>
                  <a:cubicBezTo>
                    <a:pt x="13" y="22"/>
                    <a:pt x="11" y="13"/>
                    <a:pt x="9" y="5"/>
                  </a:cubicBez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ea typeface="한컴 윤체 M" panose="02020603020101020101" pitchFamily="18" charset="-127"/>
              </a:endParaRPr>
            </a:p>
          </p:txBody>
        </p:sp>
        <p:sp>
          <p:nvSpPr>
            <p:cNvPr id="111" name="Freeform 27"/>
            <p:cNvSpPr>
              <a:spLocks/>
            </p:cNvSpPr>
            <p:nvPr/>
          </p:nvSpPr>
          <p:spPr bwMode="auto">
            <a:xfrm>
              <a:off x="2574925" y="5070475"/>
              <a:ext cx="36513" cy="115887"/>
            </a:xfrm>
            <a:custGeom>
              <a:avLst/>
              <a:gdLst>
                <a:gd name="T0" fmla="*/ 8 w 10"/>
                <a:gd name="T1" fmla="*/ 5 h 31"/>
                <a:gd name="T2" fmla="*/ 0 w 10"/>
                <a:gd name="T3" fmla="*/ 5 h 31"/>
                <a:gd name="T4" fmla="*/ 1 w 10"/>
                <a:gd name="T5" fmla="*/ 26 h 31"/>
                <a:gd name="T6" fmla="*/ 9 w 10"/>
                <a:gd name="T7" fmla="*/ 26 h 31"/>
                <a:gd name="T8" fmla="*/ 8 w 10"/>
                <a:gd name="T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1">
                  <a:moveTo>
                    <a:pt x="8" y="5"/>
                  </a:moveTo>
                  <a:cubicBezTo>
                    <a:pt x="8" y="0"/>
                    <a:pt x="0" y="0"/>
                    <a:pt x="0" y="5"/>
                  </a:cubicBezTo>
                  <a:cubicBezTo>
                    <a:pt x="0" y="12"/>
                    <a:pt x="0" y="19"/>
                    <a:pt x="1" y="26"/>
                  </a:cubicBezTo>
                  <a:cubicBezTo>
                    <a:pt x="2" y="31"/>
                    <a:pt x="10" y="31"/>
                    <a:pt x="9" y="26"/>
                  </a:cubicBezTo>
                  <a:cubicBezTo>
                    <a:pt x="8" y="19"/>
                    <a:pt x="8" y="12"/>
                    <a:pt x="8" y="5"/>
                  </a:cubicBez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ea typeface="한컴 윤체 M" panose="02020603020101020101" pitchFamily="18" charset="-127"/>
              </a:endParaRPr>
            </a:p>
          </p:txBody>
        </p:sp>
        <p:sp>
          <p:nvSpPr>
            <p:cNvPr id="112" name="Freeform 28"/>
            <p:cNvSpPr>
              <a:spLocks/>
            </p:cNvSpPr>
            <p:nvPr/>
          </p:nvSpPr>
          <p:spPr bwMode="auto">
            <a:xfrm>
              <a:off x="2641600" y="5059363"/>
              <a:ext cx="52388" cy="123825"/>
            </a:xfrm>
            <a:custGeom>
              <a:avLst/>
              <a:gdLst>
                <a:gd name="T0" fmla="*/ 9 w 14"/>
                <a:gd name="T1" fmla="*/ 5 h 33"/>
                <a:gd name="T2" fmla="*/ 3 w 14"/>
                <a:gd name="T3" fmla="*/ 9 h 33"/>
                <a:gd name="T4" fmla="*/ 6 w 14"/>
                <a:gd name="T5" fmla="*/ 28 h 33"/>
                <a:gd name="T6" fmla="*/ 14 w 14"/>
                <a:gd name="T7" fmla="*/ 28 h 33"/>
                <a:gd name="T8" fmla="*/ 9 w 14"/>
                <a:gd name="T9" fmla="*/ 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33">
                  <a:moveTo>
                    <a:pt x="9" y="5"/>
                  </a:moveTo>
                  <a:cubicBezTo>
                    <a:pt x="7" y="0"/>
                    <a:pt x="0" y="4"/>
                    <a:pt x="3" y="9"/>
                  </a:cubicBezTo>
                  <a:cubicBezTo>
                    <a:pt x="5" y="15"/>
                    <a:pt x="6" y="22"/>
                    <a:pt x="6" y="28"/>
                  </a:cubicBezTo>
                  <a:cubicBezTo>
                    <a:pt x="6" y="33"/>
                    <a:pt x="14" y="33"/>
                    <a:pt x="14" y="28"/>
                  </a:cubicBezTo>
                  <a:cubicBezTo>
                    <a:pt x="14" y="20"/>
                    <a:pt x="13" y="12"/>
                    <a:pt x="9" y="5"/>
                  </a:cubicBez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ea typeface="한컴 윤체 M" panose="02020603020101020101" pitchFamily="18" charset="-127"/>
              </a:endParaRPr>
            </a:p>
          </p:txBody>
        </p:sp>
        <p:sp>
          <p:nvSpPr>
            <p:cNvPr id="113" name="Freeform 29"/>
            <p:cNvSpPr>
              <a:spLocks/>
            </p:cNvSpPr>
            <p:nvPr/>
          </p:nvSpPr>
          <p:spPr bwMode="auto">
            <a:xfrm>
              <a:off x="2732088" y="5070475"/>
              <a:ext cx="38100" cy="115887"/>
            </a:xfrm>
            <a:custGeom>
              <a:avLst/>
              <a:gdLst>
                <a:gd name="T0" fmla="*/ 8 w 10"/>
                <a:gd name="T1" fmla="*/ 5 h 31"/>
                <a:gd name="T2" fmla="*/ 0 w 10"/>
                <a:gd name="T3" fmla="*/ 5 h 31"/>
                <a:gd name="T4" fmla="*/ 1 w 10"/>
                <a:gd name="T5" fmla="*/ 26 h 31"/>
                <a:gd name="T6" fmla="*/ 9 w 10"/>
                <a:gd name="T7" fmla="*/ 24 h 31"/>
                <a:gd name="T8" fmla="*/ 8 w 10"/>
                <a:gd name="T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1">
                  <a:moveTo>
                    <a:pt x="8" y="5"/>
                  </a:moveTo>
                  <a:cubicBezTo>
                    <a:pt x="8" y="0"/>
                    <a:pt x="0" y="0"/>
                    <a:pt x="0" y="5"/>
                  </a:cubicBezTo>
                  <a:cubicBezTo>
                    <a:pt x="0" y="12"/>
                    <a:pt x="0" y="19"/>
                    <a:pt x="1" y="26"/>
                  </a:cubicBezTo>
                  <a:cubicBezTo>
                    <a:pt x="2" y="31"/>
                    <a:pt x="10" y="29"/>
                    <a:pt x="9" y="24"/>
                  </a:cubicBezTo>
                  <a:cubicBezTo>
                    <a:pt x="8" y="18"/>
                    <a:pt x="8" y="11"/>
                    <a:pt x="8" y="5"/>
                  </a:cubicBez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ea typeface="한컴 윤체 M" panose="02020603020101020101" pitchFamily="18" charset="-127"/>
              </a:endParaRPr>
            </a:p>
          </p:txBody>
        </p:sp>
        <p:sp>
          <p:nvSpPr>
            <p:cNvPr id="114" name="Freeform 30"/>
            <p:cNvSpPr>
              <a:spLocks/>
            </p:cNvSpPr>
            <p:nvPr/>
          </p:nvSpPr>
          <p:spPr bwMode="auto">
            <a:xfrm>
              <a:off x="2819400" y="5062538"/>
              <a:ext cx="30163" cy="120650"/>
            </a:xfrm>
            <a:custGeom>
              <a:avLst/>
              <a:gdLst>
                <a:gd name="T0" fmla="*/ 0 w 8"/>
                <a:gd name="T1" fmla="*/ 5 h 32"/>
                <a:gd name="T2" fmla="*/ 0 w 8"/>
                <a:gd name="T3" fmla="*/ 27 h 32"/>
                <a:gd name="T4" fmla="*/ 8 w 8"/>
                <a:gd name="T5" fmla="*/ 27 h 32"/>
                <a:gd name="T6" fmla="*/ 8 w 8"/>
                <a:gd name="T7" fmla="*/ 5 h 32"/>
                <a:gd name="T8" fmla="*/ 0 w 8"/>
                <a:gd name="T9" fmla="*/ 5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0" y="5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32"/>
                    <a:pt x="8" y="32"/>
                    <a:pt x="8" y="27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ea typeface="한컴 윤체 M" panose="02020603020101020101" pitchFamily="18" charset="-127"/>
              </a:endParaRPr>
            </a:p>
          </p:txBody>
        </p:sp>
        <p:sp>
          <p:nvSpPr>
            <p:cNvPr id="115" name="Freeform 31"/>
            <p:cNvSpPr>
              <a:spLocks/>
            </p:cNvSpPr>
            <p:nvPr/>
          </p:nvSpPr>
          <p:spPr bwMode="auto">
            <a:xfrm>
              <a:off x="2874963" y="5054600"/>
              <a:ext cx="41275" cy="125412"/>
            </a:xfrm>
            <a:custGeom>
              <a:avLst/>
              <a:gdLst>
                <a:gd name="T0" fmla="*/ 9 w 11"/>
                <a:gd name="T1" fmla="*/ 5 h 33"/>
                <a:gd name="T2" fmla="*/ 1 w 11"/>
                <a:gd name="T3" fmla="*/ 5 h 33"/>
                <a:gd name="T4" fmla="*/ 2 w 11"/>
                <a:gd name="T5" fmla="*/ 28 h 33"/>
                <a:gd name="T6" fmla="*/ 10 w 11"/>
                <a:gd name="T7" fmla="*/ 28 h 33"/>
                <a:gd name="T8" fmla="*/ 9 w 11"/>
                <a:gd name="T9" fmla="*/ 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33">
                  <a:moveTo>
                    <a:pt x="9" y="5"/>
                  </a:moveTo>
                  <a:cubicBezTo>
                    <a:pt x="8" y="0"/>
                    <a:pt x="0" y="0"/>
                    <a:pt x="1" y="5"/>
                  </a:cubicBezTo>
                  <a:cubicBezTo>
                    <a:pt x="2" y="13"/>
                    <a:pt x="1" y="20"/>
                    <a:pt x="2" y="28"/>
                  </a:cubicBezTo>
                  <a:cubicBezTo>
                    <a:pt x="3" y="33"/>
                    <a:pt x="11" y="33"/>
                    <a:pt x="10" y="28"/>
                  </a:cubicBezTo>
                  <a:cubicBezTo>
                    <a:pt x="9" y="20"/>
                    <a:pt x="10" y="13"/>
                    <a:pt x="9" y="5"/>
                  </a:cubicBez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ea typeface="한컴 윤체 M" panose="02020603020101020101" pitchFamily="18" charset="-127"/>
              </a:endParaRPr>
            </a:p>
          </p:txBody>
        </p:sp>
        <p:sp>
          <p:nvSpPr>
            <p:cNvPr id="116" name="Freeform 32"/>
            <p:cNvSpPr>
              <a:spLocks/>
            </p:cNvSpPr>
            <p:nvPr/>
          </p:nvSpPr>
          <p:spPr bwMode="auto">
            <a:xfrm>
              <a:off x="2954338" y="5043488"/>
              <a:ext cx="44450" cy="128587"/>
            </a:xfrm>
            <a:custGeom>
              <a:avLst/>
              <a:gdLst>
                <a:gd name="T0" fmla="*/ 4 w 12"/>
                <a:gd name="T1" fmla="*/ 5 h 34"/>
                <a:gd name="T2" fmla="*/ 1 w 12"/>
                <a:gd name="T3" fmla="*/ 27 h 34"/>
                <a:gd name="T4" fmla="*/ 9 w 12"/>
                <a:gd name="T5" fmla="*/ 29 h 34"/>
                <a:gd name="T6" fmla="*/ 12 w 12"/>
                <a:gd name="T7" fmla="*/ 5 h 34"/>
                <a:gd name="T8" fmla="*/ 4 w 12"/>
                <a:gd name="T9" fmla="*/ 5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34">
                  <a:moveTo>
                    <a:pt x="4" y="5"/>
                  </a:moveTo>
                  <a:cubicBezTo>
                    <a:pt x="4" y="12"/>
                    <a:pt x="2" y="20"/>
                    <a:pt x="1" y="27"/>
                  </a:cubicBezTo>
                  <a:cubicBezTo>
                    <a:pt x="0" y="32"/>
                    <a:pt x="8" y="34"/>
                    <a:pt x="9" y="29"/>
                  </a:cubicBezTo>
                  <a:cubicBezTo>
                    <a:pt x="10" y="21"/>
                    <a:pt x="12" y="13"/>
                    <a:pt x="12" y="5"/>
                  </a:cubicBezTo>
                  <a:cubicBezTo>
                    <a:pt x="12" y="0"/>
                    <a:pt x="4" y="0"/>
                    <a:pt x="4" y="5"/>
                  </a:cubicBez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ea typeface="한컴 윤체 M" panose="02020603020101020101" pitchFamily="18" charset="-127"/>
              </a:endParaRPr>
            </a:p>
          </p:txBody>
        </p:sp>
        <p:sp>
          <p:nvSpPr>
            <p:cNvPr id="117" name="Freeform 33"/>
            <p:cNvSpPr>
              <a:spLocks/>
            </p:cNvSpPr>
            <p:nvPr/>
          </p:nvSpPr>
          <p:spPr bwMode="auto">
            <a:xfrm>
              <a:off x="3033713" y="5032375"/>
              <a:ext cx="52388" cy="139700"/>
            </a:xfrm>
            <a:custGeom>
              <a:avLst/>
              <a:gdLst>
                <a:gd name="T0" fmla="*/ 13 w 14"/>
                <a:gd name="T1" fmla="*/ 5 h 37"/>
                <a:gd name="T2" fmla="*/ 5 w 14"/>
                <a:gd name="T3" fmla="*/ 5 h 37"/>
                <a:gd name="T4" fmla="*/ 1 w 14"/>
                <a:gd name="T5" fmla="*/ 30 h 37"/>
                <a:gd name="T6" fmla="*/ 9 w 14"/>
                <a:gd name="T7" fmla="*/ 32 h 37"/>
                <a:gd name="T8" fmla="*/ 13 w 14"/>
                <a:gd name="T9" fmla="*/ 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37">
                  <a:moveTo>
                    <a:pt x="13" y="5"/>
                  </a:moveTo>
                  <a:cubicBezTo>
                    <a:pt x="13" y="0"/>
                    <a:pt x="5" y="0"/>
                    <a:pt x="5" y="5"/>
                  </a:cubicBezTo>
                  <a:cubicBezTo>
                    <a:pt x="6" y="14"/>
                    <a:pt x="2" y="22"/>
                    <a:pt x="1" y="30"/>
                  </a:cubicBezTo>
                  <a:cubicBezTo>
                    <a:pt x="0" y="35"/>
                    <a:pt x="8" y="37"/>
                    <a:pt x="9" y="32"/>
                  </a:cubicBezTo>
                  <a:cubicBezTo>
                    <a:pt x="10" y="23"/>
                    <a:pt x="14" y="14"/>
                    <a:pt x="13" y="5"/>
                  </a:cubicBez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ea typeface="한컴 윤체 M" panose="02020603020101020101" pitchFamily="18" charset="-127"/>
              </a:endParaRPr>
            </a:p>
          </p:txBody>
        </p:sp>
        <p:sp>
          <p:nvSpPr>
            <p:cNvPr id="118" name="Freeform 34"/>
            <p:cNvSpPr>
              <a:spLocks/>
            </p:cNvSpPr>
            <p:nvPr/>
          </p:nvSpPr>
          <p:spPr bwMode="auto">
            <a:xfrm>
              <a:off x="3116263" y="5021263"/>
              <a:ext cx="41275" cy="128587"/>
            </a:xfrm>
            <a:custGeom>
              <a:avLst/>
              <a:gdLst>
                <a:gd name="T0" fmla="*/ 9 w 11"/>
                <a:gd name="T1" fmla="*/ 5 h 34"/>
                <a:gd name="T2" fmla="*/ 1 w 11"/>
                <a:gd name="T3" fmla="*/ 7 h 34"/>
                <a:gd name="T4" fmla="*/ 1 w 11"/>
                <a:gd name="T5" fmla="*/ 29 h 34"/>
                <a:gd name="T6" fmla="*/ 9 w 11"/>
                <a:gd name="T7" fmla="*/ 29 h 34"/>
                <a:gd name="T8" fmla="*/ 9 w 11"/>
                <a:gd name="T9" fmla="*/ 5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34">
                  <a:moveTo>
                    <a:pt x="9" y="5"/>
                  </a:moveTo>
                  <a:cubicBezTo>
                    <a:pt x="8" y="0"/>
                    <a:pt x="0" y="2"/>
                    <a:pt x="1" y="7"/>
                  </a:cubicBezTo>
                  <a:cubicBezTo>
                    <a:pt x="3" y="14"/>
                    <a:pt x="2" y="22"/>
                    <a:pt x="1" y="29"/>
                  </a:cubicBezTo>
                  <a:cubicBezTo>
                    <a:pt x="0" y="34"/>
                    <a:pt x="8" y="34"/>
                    <a:pt x="9" y="29"/>
                  </a:cubicBezTo>
                  <a:cubicBezTo>
                    <a:pt x="10" y="21"/>
                    <a:pt x="11" y="13"/>
                    <a:pt x="9" y="5"/>
                  </a:cubicBez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ea typeface="한컴 윤체 M" panose="02020603020101020101" pitchFamily="18" charset="-127"/>
              </a:endParaRPr>
            </a:p>
          </p:txBody>
        </p:sp>
        <p:sp>
          <p:nvSpPr>
            <p:cNvPr id="119" name="Freeform 35"/>
            <p:cNvSpPr>
              <a:spLocks/>
            </p:cNvSpPr>
            <p:nvPr/>
          </p:nvSpPr>
          <p:spPr bwMode="auto">
            <a:xfrm>
              <a:off x="3176588" y="5010150"/>
              <a:ext cx="55563" cy="134937"/>
            </a:xfrm>
            <a:custGeom>
              <a:avLst/>
              <a:gdLst>
                <a:gd name="T0" fmla="*/ 6 w 15"/>
                <a:gd name="T1" fmla="*/ 5 h 36"/>
                <a:gd name="T2" fmla="*/ 1 w 15"/>
                <a:gd name="T3" fmla="*/ 29 h 36"/>
                <a:gd name="T4" fmla="*/ 9 w 15"/>
                <a:gd name="T5" fmla="*/ 31 h 36"/>
                <a:gd name="T6" fmla="*/ 14 w 15"/>
                <a:gd name="T7" fmla="*/ 5 h 36"/>
                <a:gd name="T8" fmla="*/ 6 w 15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36">
                  <a:moveTo>
                    <a:pt x="6" y="5"/>
                  </a:moveTo>
                  <a:cubicBezTo>
                    <a:pt x="5" y="13"/>
                    <a:pt x="3" y="21"/>
                    <a:pt x="1" y="29"/>
                  </a:cubicBezTo>
                  <a:cubicBezTo>
                    <a:pt x="0" y="34"/>
                    <a:pt x="8" y="36"/>
                    <a:pt x="9" y="31"/>
                  </a:cubicBezTo>
                  <a:cubicBezTo>
                    <a:pt x="11" y="22"/>
                    <a:pt x="13" y="14"/>
                    <a:pt x="14" y="5"/>
                  </a:cubicBezTo>
                  <a:cubicBezTo>
                    <a:pt x="15" y="0"/>
                    <a:pt x="7" y="0"/>
                    <a:pt x="6" y="5"/>
                  </a:cubicBez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ea typeface="한컴 윤체 M" panose="02020603020101020101" pitchFamily="18" charset="-127"/>
              </a:endParaRPr>
            </a:p>
          </p:txBody>
        </p:sp>
        <p:sp>
          <p:nvSpPr>
            <p:cNvPr id="120" name="Freeform 36"/>
            <p:cNvSpPr>
              <a:spLocks/>
            </p:cNvSpPr>
            <p:nvPr/>
          </p:nvSpPr>
          <p:spPr bwMode="auto">
            <a:xfrm>
              <a:off x="3259138" y="4995863"/>
              <a:ext cx="57150" cy="130175"/>
            </a:xfrm>
            <a:custGeom>
              <a:avLst/>
              <a:gdLst>
                <a:gd name="T0" fmla="*/ 6 w 15"/>
                <a:gd name="T1" fmla="*/ 5 h 35"/>
                <a:gd name="T2" fmla="*/ 1 w 15"/>
                <a:gd name="T3" fmla="*/ 28 h 35"/>
                <a:gd name="T4" fmla="*/ 9 w 15"/>
                <a:gd name="T5" fmla="*/ 30 h 35"/>
                <a:gd name="T6" fmla="*/ 14 w 15"/>
                <a:gd name="T7" fmla="*/ 7 h 35"/>
                <a:gd name="T8" fmla="*/ 6 w 15"/>
                <a:gd name="T9" fmla="*/ 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35">
                  <a:moveTo>
                    <a:pt x="6" y="5"/>
                  </a:moveTo>
                  <a:cubicBezTo>
                    <a:pt x="5" y="13"/>
                    <a:pt x="3" y="20"/>
                    <a:pt x="1" y="28"/>
                  </a:cubicBezTo>
                  <a:cubicBezTo>
                    <a:pt x="0" y="33"/>
                    <a:pt x="8" y="35"/>
                    <a:pt x="9" y="30"/>
                  </a:cubicBezTo>
                  <a:cubicBezTo>
                    <a:pt x="11" y="22"/>
                    <a:pt x="13" y="15"/>
                    <a:pt x="14" y="7"/>
                  </a:cubicBezTo>
                  <a:cubicBezTo>
                    <a:pt x="15" y="2"/>
                    <a:pt x="7" y="0"/>
                    <a:pt x="6" y="5"/>
                  </a:cubicBez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ea typeface="한컴 윤체 M" panose="02020603020101020101" pitchFamily="18" charset="-127"/>
              </a:endParaRPr>
            </a:p>
          </p:txBody>
        </p:sp>
        <p:sp>
          <p:nvSpPr>
            <p:cNvPr id="121" name="Freeform 37"/>
            <p:cNvSpPr>
              <a:spLocks/>
            </p:cNvSpPr>
            <p:nvPr/>
          </p:nvSpPr>
          <p:spPr bwMode="auto">
            <a:xfrm>
              <a:off x="3322638" y="4976813"/>
              <a:ext cx="68263" cy="134937"/>
            </a:xfrm>
            <a:custGeom>
              <a:avLst/>
              <a:gdLst>
                <a:gd name="T0" fmla="*/ 9 w 18"/>
                <a:gd name="T1" fmla="*/ 5 h 36"/>
                <a:gd name="T2" fmla="*/ 2 w 18"/>
                <a:gd name="T3" fmla="*/ 29 h 36"/>
                <a:gd name="T4" fmla="*/ 10 w 18"/>
                <a:gd name="T5" fmla="*/ 31 h 36"/>
                <a:gd name="T6" fmla="*/ 17 w 18"/>
                <a:gd name="T7" fmla="*/ 7 h 36"/>
                <a:gd name="T8" fmla="*/ 9 w 1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36">
                  <a:moveTo>
                    <a:pt x="9" y="5"/>
                  </a:moveTo>
                  <a:cubicBezTo>
                    <a:pt x="8" y="13"/>
                    <a:pt x="5" y="21"/>
                    <a:pt x="2" y="29"/>
                  </a:cubicBezTo>
                  <a:cubicBezTo>
                    <a:pt x="0" y="34"/>
                    <a:pt x="8" y="36"/>
                    <a:pt x="10" y="31"/>
                  </a:cubicBezTo>
                  <a:cubicBezTo>
                    <a:pt x="13" y="23"/>
                    <a:pt x="16" y="15"/>
                    <a:pt x="17" y="7"/>
                  </a:cubicBezTo>
                  <a:cubicBezTo>
                    <a:pt x="18" y="2"/>
                    <a:pt x="10" y="0"/>
                    <a:pt x="9" y="5"/>
                  </a:cubicBez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ea typeface="한컴 윤체 M" panose="02020603020101020101" pitchFamily="18" charset="-127"/>
              </a:endParaRPr>
            </a:p>
          </p:txBody>
        </p:sp>
        <p:sp>
          <p:nvSpPr>
            <p:cNvPr id="122" name="Freeform 38"/>
            <p:cNvSpPr>
              <a:spLocks/>
            </p:cNvSpPr>
            <p:nvPr/>
          </p:nvSpPr>
          <p:spPr bwMode="auto">
            <a:xfrm>
              <a:off x="3402013" y="4976813"/>
              <a:ext cx="52388" cy="123825"/>
            </a:xfrm>
            <a:custGeom>
              <a:avLst/>
              <a:gdLst>
                <a:gd name="T0" fmla="*/ 6 w 14"/>
                <a:gd name="T1" fmla="*/ 5 h 33"/>
                <a:gd name="T2" fmla="*/ 1 w 14"/>
                <a:gd name="T3" fmla="*/ 26 h 33"/>
                <a:gd name="T4" fmla="*/ 9 w 14"/>
                <a:gd name="T5" fmla="*/ 28 h 33"/>
                <a:gd name="T6" fmla="*/ 14 w 14"/>
                <a:gd name="T7" fmla="*/ 5 h 33"/>
                <a:gd name="T8" fmla="*/ 6 w 14"/>
                <a:gd name="T9" fmla="*/ 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33">
                  <a:moveTo>
                    <a:pt x="6" y="5"/>
                  </a:moveTo>
                  <a:cubicBezTo>
                    <a:pt x="6" y="12"/>
                    <a:pt x="3" y="19"/>
                    <a:pt x="1" y="26"/>
                  </a:cubicBezTo>
                  <a:cubicBezTo>
                    <a:pt x="0" y="31"/>
                    <a:pt x="7" y="33"/>
                    <a:pt x="9" y="28"/>
                  </a:cubicBezTo>
                  <a:cubicBezTo>
                    <a:pt x="11" y="21"/>
                    <a:pt x="14" y="13"/>
                    <a:pt x="14" y="5"/>
                  </a:cubicBezTo>
                  <a:cubicBezTo>
                    <a:pt x="14" y="0"/>
                    <a:pt x="6" y="0"/>
                    <a:pt x="6" y="5"/>
                  </a:cubicBez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ea typeface="한컴 윤체 M" panose="02020603020101020101" pitchFamily="18" charset="-127"/>
              </a:endParaRPr>
            </a:p>
          </p:txBody>
        </p:sp>
        <p:sp>
          <p:nvSpPr>
            <p:cNvPr id="123" name="Freeform 39"/>
            <p:cNvSpPr>
              <a:spLocks/>
            </p:cNvSpPr>
            <p:nvPr/>
          </p:nvSpPr>
          <p:spPr bwMode="auto">
            <a:xfrm>
              <a:off x="3503613" y="4946650"/>
              <a:ext cx="76200" cy="115887"/>
            </a:xfrm>
            <a:custGeom>
              <a:avLst/>
              <a:gdLst>
                <a:gd name="T0" fmla="*/ 11 w 20"/>
                <a:gd name="T1" fmla="*/ 4 h 31"/>
                <a:gd name="T2" fmla="*/ 2 w 20"/>
                <a:gd name="T3" fmla="*/ 24 h 31"/>
                <a:gd name="T4" fmla="*/ 10 w 20"/>
                <a:gd name="T5" fmla="*/ 26 h 31"/>
                <a:gd name="T6" fmla="*/ 17 w 20"/>
                <a:gd name="T7" fmla="*/ 8 h 31"/>
                <a:gd name="T8" fmla="*/ 11 w 20"/>
                <a:gd name="T9" fmla="*/ 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31">
                  <a:moveTo>
                    <a:pt x="11" y="4"/>
                  </a:moveTo>
                  <a:cubicBezTo>
                    <a:pt x="7" y="10"/>
                    <a:pt x="4" y="17"/>
                    <a:pt x="2" y="24"/>
                  </a:cubicBezTo>
                  <a:cubicBezTo>
                    <a:pt x="0" y="29"/>
                    <a:pt x="8" y="31"/>
                    <a:pt x="10" y="26"/>
                  </a:cubicBezTo>
                  <a:cubicBezTo>
                    <a:pt x="12" y="20"/>
                    <a:pt x="14" y="14"/>
                    <a:pt x="17" y="8"/>
                  </a:cubicBezTo>
                  <a:cubicBezTo>
                    <a:pt x="20" y="4"/>
                    <a:pt x="13" y="0"/>
                    <a:pt x="11" y="4"/>
                  </a:cubicBez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ea typeface="한컴 윤체 M" panose="02020603020101020101" pitchFamily="18" charset="-127"/>
              </a:endParaRPr>
            </a:p>
          </p:txBody>
        </p:sp>
        <p:sp>
          <p:nvSpPr>
            <p:cNvPr id="124" name="Freeform 40"/>
            <p:cNvSpPr>
              <a:spLocks/>
            </p:cNvSpPr>
            <p:nvPr/>
          </p:nvSpPr>
          <p:spPr bwMode="auto">
            <a:xfrm>
              <a:off x="2020888" y="2401888"/>
              <a:ext cx="158750" cy="242887"/>
            </a:xfrm>
            <a:custGeom>
              <a:avLst/>
              <a:gdLst>
                <a:gd name="T0" fmla="*/ 33 w 42"/>
                <a:gd name="T1" fmla="*/ 40 h 65"/>
                <a:gd name="T2" fmla="*/ 23 w 42"/>
                <a:gd name="T3" fmla="*/ 52 h 65"/>
                <a:gd name="T4" fmla="*/ 23 w 42"/>
                <a:gd name="T5" fmla="*/ 47 h 65"/>
                <a:gd name="T6" fmla="*/ 24 w 42"/>
                <a:gd name="T7" fmla="*/ 45 h 65"/>
                <a:gd name="T8" fmla="*/ 31 w 42"/>
                <a:gd name="T9" fmla="*/ 22 h 65"/>
                <a:gd name="T10" fmla="*/ 25 w 42"/>
                <a:gd name="T11" fmla="*/ 18 h 65"/>
                <a:gd name="T12" fmla="*/ 20 w 42"/>
                <a:gd name="T13" fmla="*/ 28 h 65"/>
                <a:gd name="T14" fmla="*/ 16 w 42"/>
                <a:gd name="T15" fmla="*/ 5 h 65"/>
                <a:gd name="T16" fmla="*/ 8 w 42"/>
                <a:gd name="T17" fmla="*/ 5 h 65"/>
                <a:gd name="T18" fmla="*/ 11 w 42"/>
                <a:gd name="T19" fmla="*/ 21 h 65"/>
                <a:gd name="T20" fmla="*/ 9 w 42"/>
                <a:gd name="T21" fmla="*/ 19 h 65"/>
                <a:gd name="T22" fmla="*/ 3 w 42"/>
                <a:gd name="T23" fmla="*/ 25 h 65"/>
                <a:gd name="T24" fmla="*/ 14 w 42"/>
                <a:gd name="T25" fmla="*/ 40 h 65"/>
                <a:gd name="T26" fmla="*/ 15 w 42"/>
                <a:gd name="T27" fmla="*/ 48 h 65"/>
                <a:gd name="T28" fmla="*/ 8 w 42"/>
                <a:gd name="T29" fmla="*/ 43 h 65"/>
                <a:gd name="T30" fmla="*/ 4 w 42"/>
                <a:gd name="T31" fmla="*/ 49 h 65"/>
                <a:gd name="T32" fmla="*/ 16 w 42"/>
                <a:gd name="T33" fmla="*/ 59 h 65"/>
                <a:gd name="T34" fmla="*/ 16 w 42"/>
                <a:gd name="T35" fmla="*/ 60 h 65"/>
                <a:gd name="T36" fmla="*/ 23 w 42"/>
                <a:gd name="T37" fmla="*/ 63 h 65"/>
                <a:gd name="T38" fmla="*/ 27 w 42"/>
                <a:gd name="T39" fmla="*/ 61 h 65"/>
                <a:gd name="T40" fmla="*/ 39 w 42"/>
                <a:gd name="T41" fmla="*/ 46 h 65"/>
                <a:gd name="T42" fmla="*/ 33 w 42"/>
                <a:gd name="T43" fmla="*/ 4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2" h="65">
                  <a:moveTo>
                    <a:pt x="33" y="40"/>
                  </a:moveTo>
                  <a:cubicBezTo>
                    <a:pt x="30" y="44"/>
                    <a:pt x="26" y="48"/>
                    <a:pt x="23" y="52"/>
                  </a:cubicBezTo>
                  <a:cubicBezTo>
                    <a:pt x="23" y="50"/>
                    <a:pt x="23" y="49"/>
                    <a:pt x="23" y="47"/>
                  </a:cubicBezTo>
                  <a:cubicBezTo>
                    <a:pt x="23" y="46"/>
                    <a:pt x="24" y="46"/>
                    <a:pt x="24" y="45"/>
                  </a:cubicBezTo>
                  <a:cubicBezTo>
                    <a:pt x="25" y="37"/>
                    <a:pt x="27" y="29"/>
                    <a:pt x="31" y="22"/>
                  </a:cubicBezTo>
                  <a:cubicBezTo>
                    <a:pt x="34" y="18"/>
                    <a:pt x="27" y="13"/>
                    <a:pt x="25" y="18"/>
                  </a:cubicBezTo>
                  <a:cubicBezTo>
                    <a:pt x="23" y="21"/>
                    <a:pt x="21" y="25"/>
                    <a:pt x="20" y="28"/>
                  </a:cubicBezTo>
                  <a:cubicBezTo>
                    <a:pt x="18" y="20"/>
                    <a:pt x="17" y="13"/>
                    <a:pt x="16" y="5"/>
                  </a:cubicBezTo>
                  <a:cubicBezTo>
                    <a:pt x="15" y="0"/>
                    <a:pt x="7" y="0"/>
                    <a:pt x="8" y="5"/>
                  </a:cubicBezTo>
                  <a:cubicBezTo>
                    <a:pt x="9" y="10"/>
                    <a:pt x="10" y="16"/>
                    <a:pt x="11" y="21"/>
                  </a:cubicBezTo>
                  <a:cubicBezTo>
                    <a:pt x="10" y="21"/>
                    <a:pt x="9" y="20"/>
                    <a:pt x="9" y="19"/>
                  </a:cubicBezTo>
                  <a:cubicBezTo>
                    <a:pt x="5" y="15"/>
                    <a:pt x="0" y="21"/>
                    <a:pt x="3" y="25"/>
                  </a:cubicBezTo>
                  <a:cubicBezTo>
                    <a:pt x="8" y="29"/>
                    <a:pt x="11" y="35"/>
                    <a:pt x="14" y="40"/>
                  </a:cubicBezTo>
                  <a:cubicBezTo>
                    <a:pt x="14" y="43"/>
                    <a:pt x="15" y="46"/>
                    <a:pt x="15" y="48"/>
                  </a:cubicBezTo>
                  <a:cubicBezTo>
                    <a:pt x="13" y="46"/>
                    <a:pt x="10" y="44"/>
                    <a:pt x="8" y="43"/>
                  </a:cubicBezTo>
                  <a:cubicBezTo>
                    <a:pt x="4" y="40"/>
                    <a:pt x="0" y="47"/>
                    <a:pt x="4" y="49"/>
                  </a:cubicBezTo>
                  <a:cubicBezTo>
                    <a:pt x="8" y="52"/>
                    <a:pt x="12" y="56"/>
                    <a:pt x="16" y="59"/>
                  </a:cubicBezTo>
                  <a:cubicBezTo>
                    <a:pt x="16" y="59"/>
                    <a:pt x="16" y="60"/>
                    <a:pt x="16" y="60"/>
                  </a:cubicBezTo>
                  <a:cubicBezTo>
                    <a:pt x="16" y="64"/>
                    <a:pt x="21" y="65"/>
                    <a:pt x="23" y="63"/>
                  </a:cubicBezTo>
                  <a:cubicBezTo>
                    <a:pt x="25" y="63"/>
                    <a:pt x="27" y="63"/>
                    <a:pt x="27" y="61"/>
                  </a:cubicBezTo>
                  <a:cubicBezTo>
                    <a:pt x="30" y="55"/>
                    <a:pt x="34" y="50"/>
                    <a:pt x="39" y="46"/>
                  </a:cubicBezTo>
                  <a:cubicBezTo>
                    <a:pt x="42" y="42"/>
                    <a:pt x="37" y="36"/>
                    <a:pt x="33" y="40"/>
                  </a:cubicBez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ea typeface="한컴 윤체 M" panose="02020603020101020101" pitchFamily="18" charset="-127"/>
              </a:endParaRPr>
            </a:p>
          </p:txBody>
        </p:sp>
        <p:sp>
          <p:nvSpPr>
            <p:cNvPr id="125" name="Freeform 41"/>
            <p:cNvSpPr>
              <a:spLocks/>
            </p:cNvSpPr>
            <p:nvPr/>
          </p:nvSpPr>
          <p:spPr bwMode="auto">
            <a:xfrm>
              <a:off x="2262188" y="2322513"/>
              <a:ext cx="173038" cy="266700"/>
            </a:xfrm>
            <a:custGeom>
              <a:avLst/>
              <a:gdLst>
                <a:gd name="T0" fmla="*/ 37 w 46"/>
                <a:gd name="T1" fmla="*/ 48 h 71"/>
                <a:gd name="T2" fmla="*/ 28 w 46"/>
                <a:gd name="T3" fmla="*/ 59 h 71"/>
                <a:gd name="T4" fmla="*/ 25 w 46"/>
                <a:gd name="T5" fmla="*/ 45 h 71"/>
                <a:gd name="T6" fmla="*/ 37 w 46"/>
                <a:gd name="T7" fmla="*/ 31 h 71"/>
                <a:gd name="T8" fmla="*/ 31 w 46"/>
                <a:gd name="T9" fmla="*/ 27 h 71"/>
                <a:gd name="T10" fmla="*/ 24 w 46"/>
                <a:gd name="T11" fmla="*/ 36 h 71"/>
                <a:gd name="T12" fmla="*/ 19 w 46"/>
                <a:gd name="T13" fmla="*/ 5 h 71"/>
                <a:gd name="T14" fmla="*/ 11 w 46"/>
                <a:gd name="T15" fmla="*/ 7 h 71"/>
                <a:gd name="T16" fmla="*/ 16 w 46"/>
                <a:gd name="T17" fmla="*/ 32 h 71"/>
                <a:gd name="T18" fmla="*/ 13 w 46"/>
                <a:gd name="T19" fmla="*/ 29 h 71"/>
                <a:gd name="T20" fmla="*/ 7 w 46"/>
                <a:gd name="T21" fmla="*/ 33 h 71"/>
                <a:gd name="T22" fmla="*/ 17 w 46"/>
                <a:gd name="T23" fmla="*/ 45 h 71"/>
                <a:gd name="T24" fmla="*/ 19 w 46"/>
                <a:gd name="T25" fmla="*/ 57 h 71"/>
                <a:gd name="T26" fmla="*/ 7 w 46"/>
                <a:gd name="T27" fmla="*/ 51 h 71"/>
                <a:gd name="T28" fmla="*/ 5 w 46"/>
                <a:gd name="T29" fmla="*/ 59 h 71"/>
                <a:gd name="T30" fmla="*/ 22 w 46"/>
                <a:gd name="T31" fmla="*/ 68 h 71"/>
                <a:gd name="T32" fmla="*/ 23 w 46"/>
                <a:gd name="T33" fmla="*/ 68 h 71"/>
                <a:gd name="T34" fmla="*/ 27 w 46"/>
                <a:gd name="T35" fmla="*/ 70 h 71"/>
                <a:gd name="T36" fmla="*/ 27 w 46"/>
                <a:gd name="T37" fmla="*/ 70 h 71"/>
                <a:gd name="T38" fmla="*/ 31 w 46"/>
                <a:gd name="T39" fmla="*/ 68 h 71"/>
                <a:gd name="T40" fmla="*/ 43 w 46"/>
                <a:gd name="T41" fmla="*/ 54 h 71"/>
                <a:gd name="T42" fmla="*/ 37 w 46"/>
                <a:gd name="T43" fmla="*/ 48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6" h="71">
                  <a:moveTo>
                    <a:pt x="37" y="48"/>
                  </a:moveTo>
                  <a:cubicBezTo>
                    <a:pt x="34" y="52"/>
                    <a:pt x="31" y="55"/>
                    <a:pt x="28" y="59"/>
                  </a:cubicBezTo>
                  <a:cubicBezTo>
                    <a:pt x="26" y="55"/>
                    <a:pt x="25" y="50"/>
                    <a:pt x="25" y="45"/>
                  </a:cubicBezTo>
                  <a:cubicBezTo>
                    <a:pt x="30" y="41"/>
                    <a:pt x="34" y="37"/>
                    <a:pt x="37" y="31"/>
                  </a:cubicBezTo>
                  <a:cubicBezTo>
                    <a:pt x="40" y="26"/>
                    <a:pt x="33" y="22"/>
                    <a:pt x="31" y="27"/>
                  </a:cubicBezTo>
                  <a:cubicBezTo>
                    <a:pt x="29" y="30"/>
                    <a:pt x="27" y="33"/>
                    <a:pt x="24" y="36"/>
                  </a:cubicBezTo>
                  <a:cubicBezTo>
                    <a:pt x="23" y="25"/>
                    <a:pt x="23" y="15"/>
                    <a:pt x="19" y="5"/>
                  </a:cubicBezTo>
                  <a:cubicBezTo>
                    <a:pt x="17" y="0"/>
                    <a:pt x="9" y="2"/>
                    <a:pt x="11" y="7"/>
                  </a:cubicBezTo>
                  <a:cubicBezTo>
                    <a:pt x="14" y="15"/>
                    <a:pt x="15" y="24"/>
                    <a:pt x="16" y="32"/>
                  </a:cubicBezTo>
                  <a:cubicBezTo>
                    <a:pt x="15" y="31"/>
                    <a:pt x="14" y="30"/>
                    <a:pt x="13" y="29"/>
                  </a:cubicBezTo>
                  <a:cubicBezTo>
                    <a:pt x="11" y="25"/>
                    <a:pt x="4" y="29"/>
                    <a:pt x="7" y="33"/>
                  </a:cubicBezTo>
                  <a:cubicBezTo>
                    <a:pt x="9" y="38"/>
                    <a:pt x="14" y="41"/>
                    <a:pt x="17" y="45"/>
                  </a:cubicBezTo>
                  <a:cubicBezTo>
                    <a:pt x="18" y="49"/>
                    <a:pt x="18" y="53"/>
                    <a:pt x="19" y="57"/>
                  </a:cubicBezTo>
                  <a:cubicBezTo>
                    <a:pt x="15" y="55"/>
                    <a:pt x="11" y="52"/>
                    <a:pt x="7" y="51"/>
                  </a:cubicBezTo>
                  <a:cubicBezTo>
                    <a:pt x="2" y="50"/>
                    <a:pt x="0" y="57"/>
                    <a:pt x="5" y="59"/>
                  </a:cubicBezTo>
                  <a:cubicBezTo>
                    <a:pt x="11" y="61"/>
                    <a:pt x="17" y="65"/>
                    <a:pt x="22" y="68"/>
                  </a:cubicBezTo>
                  <a:cubicBezTo>
                    <a:pt x="22" y="68"/>
                    <a:pt x="23" y="68"/>
                    <a:pt x="23" y="68"/>
                  </a:cubicBezTo>
                  <a:cubicBezTo>
                    <a:pt x="23" y="70"/>
                    <a:pt x="25" y="70"/>
                    <a:pt x="27" y="70"/>
                  </a:cubicBezTo>
                  <a:cubicBezTo>
                    <a:pt x="27" y="70"/>
                    <a:pt x="27" y="70"/>
                    <a:pt x="27" y="70"/>
                  </a:cubicBezTo>
                  <a:cubicBezTo>
                    <a:pt x="29" y="71"/>
                    <a:pt x="31" y="69"/>
                    <a:pt x="31" y="68"/>
                  </a:cubicBezTo>
                  <a:cubicBezTo>
                    <a:pt x="34" y="63"/>
                    <a:pt x="39" y="59"/>
                    <a:pt x="43" y="54"/>
                  </a:cubicBezTo>
                  <a:cubicBezTo>
                    <a:pt x="46" y="50"/>
                    <a:pt x="40" y="44"/>
                    <a:pt x="37" y="48"/>
                  </a:cubicBez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ea typeface="한컴 윤체 M" panose="02020603020101020101" pitchFamily="18" charset="-127"/>
              </a:endParaRPr>
            </a:p>
          </p:txBody>
        </p:sp>
        <p:sp>
          <p:nvSpPr>
            <p:cNvPr id="126" name="Freeform 42"/>
            <p:cNvSpPr>
              <a:spLocks/>
            </p:cNvSpPr>
            <p:nvPr/>
          </p:nvSpPr>
          <p:spPr bwMode="auto">
            <a:xfrm>
              <a:off x="2517775" y="2314575"/>
              <a:ext cx="173038" cy="271462"/>
            </a:xfrm>
            <a:custGeom>
              <a:avLst/>
              <a:gdLst>
                <a:gd name="T0" fmla="*/ 37 w 46"/>
                <a:gd name="T1" fmla="*/ 49 h 72"/>
                <a:gd name="T2" fmla="*/ 27 w 46"/>
                <a:gd name="T3" fmla="*/ 58 h 72"/>
                <a:gd name="T4" fmla="*/ 27 w 46"/>
                <a:gd name="T5" fmla="*/ 46 h 72"/>
                <a:gd name="T6" fmla="*/ 38 w 46"/>
                <a:gd name="T7" fmla="*/ 27 h 72"/>
                <a:gd name="T8" fmla="*/ 30 w 46"/>
                <a:gd name="T9" fmla="*/ 25 h 72"/>
                <a:gd name="T10" fmla="*/ 27 w 46"/>
                <a:gd name="T11" fmla="*/ 33 h 72"/>
                <a:gd name="T12" fmla="*/ 24 w 46"/>
                <a:gd name="T13" fmla="*/ 5 h 72"/>
                <a:gd name="T14" fmla="*/ 16 w 46"/>
                <a:gd name="T15" fmla="*/ 7 h 72"/>
                <a:gd name="T16" fmla="*/ 20 w 46"/>
                <a:gd name="T17" fmla="*/ 35 h 72"/>
                <a:gd name="T18" fmla="*/ 12 w 46"/>
                <a:gd name="T19" fmla="*/ 26 h 72"/>
                <a:gd name="T20" fmla="*/ 6 w 46"/>
                <a:gd name="T21" fmla="*/ 32 h 72"/>
                <a:gd name="T22" fmla="*/ 20 w 46"/>
                <a:gd name="T23" fmla="*/ 45 h 72"/>
                <a:gd name="T24" fmla="*/ 19 w 46"/>
                <a:gd name="T25" fmla="*/ 57 h 72"/>
                <a:gd name="T26" fmla="*/ 10 w 46"/>
                <a:gd name="T27" fmla="*/ 49 h 72"/>
                <a:gd name="T28" fmla="*/ 4 w 46"/>
                <a:gd name="T29" fmla="*/ 55 h 72"/>
                <a:gd name="T30" fmla="*/ 19 w 46"/>
                <a:gd name="T31" fmla="*/ 66 h 72"/>
                <a:gd name="T32" fmla="*/ 19 w 46"/>
                <a:gd name="T33" fmla="*/ 67 h 72"/>
                <a:gd name="T34" fmla="*/ 27 w 46"/>
                <a:gd name="T35" fmla="*/ 67 h 72"/>
                <a:gd name="T36" fmla="*/ 27 w 46"/>
                <a:gd name="T37" fmla="*/ 67 h 72"/>
                <a:gd name="T38" fmla="*/ 43 w 46"/>
                <a:gd name="T39" fmla="*/ 53 h 72"/>
                <a:gd name="T40" fmla="*/ 37 w 46"/>
                <a:gd name="T41" fmla="*/ 49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6" h="72">
                  <a:moveTo>
                    <a:pt x="37" y="49"/>
                  </a:moveTo>
                  <a:cubicBezTo>
                    <a:pt x="34" y="52"/>
                    <a:pt x="31" y="57"/>
                    <a:pt x="27" y="58"/>
                  </a:cubicBezTo>
                  <a:cubicBezTo>
                    <a:pt x="27" y="54"/>
                    <a:pt x="27" y="50"/>
                    <a:pt x="27" y="46"/>
                  </a:cubicBezTo>
                  <a:cubicBezTo>
                    <a:pt x="34" y="43"/>
                    <a:pt x="36" y="32"/>
                    <a:pt x="38" y="27"/>
                  </a:cubicBezTo>
                  <a:cubicBezTo>
                    <a:pt x="39" y="22"/>
                    <a:pt x="32" y="20"/>
                    <a:pt x="30" y="25"/>
                  </a:cubicBezTo>
                  <a:cubicBezTo>
                    <a:pt x="29" y="28"/>
                    <a:pt x="28" y="30"/>
                    <a:pt x="27" y="33"/>
                  </a:cubicBezTo>
                  <a:cubicBezTo>
                    <a:pt x="27" y="23"/>
                    <a:pt x="26" y="14"/>
                    <a:pt x="24" y="5"/>
                  </a:cubicBezTo>
                  <a:cubicBezTo>
                    <a:pt x="22" y="0"/>
                    <a:pt x="15" y="2"/>
                    <a:pt x="16" y="7"/>
                  </a:cubicBezTo>
                  <a:cubicBezTo>
                    <a:pt x="19" y="16"/>
                    <a:pt x="19" y="25"/>
                    <a:pt x="20" y="35"/>
                  </a:cubicBezTo>
                  <a:cubicBezTo>
                    <a:pt x="17" y="32"/>
                    <a:pt x="14" y="29"/>
                    <a:pt x="12" y="26"/>
                  </a:cubicBezTo>
                  <a:cubicBezTo>
                    <a:pt x="8" y="23"/>
                    <a:pt x="3" y="28"/>
                    <a:pt x="6" y="32"/>
                  </a:cubicBezTo>
                  <a:cubicBezTo>
                    <a:pt x="10" y="36"/>
                    <a:pt x="14" y="42"/>
                    <a:pt x="20" y="45"/>
                  </a:cubicBezTo>
                  <a:cubicBezTo>
                    <a:pt x="19" y="49"/>
                    <a:pt x="19" y="53"/>
                    <a:pt x="19" y="57"/>
                  </a:cubicBezTo>
                  <a:cubicBezTo>
                    <a:pt x="16" y="55"/>
                    <a:pt x="13" y="51"/>
                    <a:pt x="10" y="49"/>
                  </a:cubicBezTo>
                  <a:cubicBezTo>
                    <a:pt x="6" y="46"/>
                    <a:pt x="0" y="51"/>
                    <a:pt x="4" y="55"/>
                  </a:cubicBezTo>
                  <a:cubicBezTo>
                    <a:pt x="8" y="58"/>
                    <a:pt x="13" y="63"/>
                    <a:pt x="19" y="66"/>
                  </a:cubicBezTo>
                  <a:cubicBezTo>
                    <a:pt x="19" y="66"/>
                    <a:pt x="19" y="67"/>
                    <a:pt x="19" y="67"/>
                  </a:cubicBezTo>
                  <a:cubicBezTo>
                    <a:pt x="19" y="72"/>
                    <a:pt x="27" y="72"/>
                    <a:pt x="27" y="67"/>
                  </a:cubicBezTo>
                  <a:cubicBezTo>
                    <a:pt x="27" y="67"/>
                    <a:pt x="27" y="67"/>
                    <a:pt x="27" y="67"/>
                  </a:cubicBezTo>
                  <a:cubicBezTo>
                    <a:pt x="34" y="65"/>
                    <a:pt x="39" y="59"/>
                    <a:pt x="43" y="53"/>
                  </a:cubicBezTo>
                  <a:cubicBezTo>
                    <a:pt x="46" y="49"/>
                    <a:pt x="39" y="45"/>
                    <a:pt x="37" y="49"/>
                  </a:cubicBez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ea typeface="한컴 윤체 M" panose="02020603020101020101" pitchFamily="18" charset="-127"/>
              </a:endParaRPr>
            </a:p>
          </p:txBody>
        </p:sp>
        <p:sp>
          <p:nvSpPr>
            <p:cNvPr id="127" name="Freeform 43"/>
            <p:cNvSpPr>
              <a:spLocks/>
            </p:cNvSpPr>
            <p:nvPr/>
          </p:nvSpPr>
          <p:spPr bwMode="auto">
            <a:xfrm>
              <a:off x="2762250" y="2311400"/>
              <a:ext cx="112713" cy="255587"/>
            </a:xfrm>
            <a:custGeom>
              <a:avLst/>
              <a:gdLst>
                <a:gd name="T0" fmla="*/ 21 w 30"/>
                <a:gd name="T1" fmla="*/ 52 h 68"/>
                <a:gd name="T2" fmla="*/ 21 w 30"/>
                <a:gd name="T3" fmla="*/ 52 h 68"/>
                <a:gd name="T4" fmla="*/ 21 w 30"/>
                <a:gd name="T5" fmla="*/ 43 h 68"/>
                <a:gd name="T6" fmla="*/ 28 w 30"/>
                <a:gd name="T7" fmla="*/ 30 h 68"/>
                <a:gd name="T8" fmla="*/ 27 w 30"/>
                <a:gd name="T9" fmla="*/ 25 h 68"/>
                <a:gd name="T10" fmla="*/ 22 w 30"/>
                <a:gd name="T11" fmla="*/ 26 h 68"/>
                <a:gd name="T12" fmla="*/ 21 w 30"/>
                <a:gd name="T13" fmla="*/ 27 h 68"/>
                <a:gd name="T14" fmla="*/ 20 w 30"/>
                <a:gd name="T15" fmla="*/ 5 h 68"/>
                <a:gd name="T16" fmla="*/ 12 w 30"/>
                <a:gd name="T17" fmla="*/ 5 h 68"/>
                <a:gd name="T18" fmla="*/ 13 w 30"/>
                <a:gd name="T19" fmla="*/ 23 h 68"/>
                <a:gd name="T20" fmla="*/ 6 w 30"/>
                <a:gd name="T21" fmla="*/ 27 h 68"/>
                <a:gd name="T22" fmla="*/ 13 w 30"/>
                <a:gd name="T23" fmla="*/ 43 h 68"/>
                <a:gd name="T24" fmla="*/ 13 w 30"/>
                <a:gd name="T25" fmla="*/ 43 h 68"/>
                <a:gd name="T26" fmla="*/ 13 w 30"/>
                <a:gd name="T27" fmla="*/ 53 h 68"/>
                <a:gd name="T28" fmla="*/ 9 w 30"/>
                <a:gd name="T29" fmla="*/ 49 h 68"/>
                <a:gd name="T30" fmla="*/ 3 w 30"/>
                <a:gd name="T31" fmla="*/ 53 h 68"/>
                <a:gd name="T32" fmla="*/ 15 w 30"/>
                <a:gd name="T33" fmla="*/ 66 h 68"/>
                <a:gd name="T34" fmla="*/ 21 w 30"/>
                <a:gd name="T35" fmla="*/ 66 h 68"/>
                <a:gd name="T36" fmla="*/ 29 w 30"/>
                <a:gd name="T37" fmla="*/ 54 h 68"/>
                <a:gd name="T38" fmla="*/ 21 w 30"/>
                <a:gd name="T39" fmla="*/ 52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0" h="68">
                  <a:moveTo>
                    <a:pt x="21" y="52"/>
                  </a:moveTo>
                  <a:cubicBezTo>
                    <a:pt x="21" y="52"/>
                    <a:pt x="21" y="52"/>
                    <a:pt x="21" y="52"/>
                  </a:cubicBezTo>
                  <a:cubicBezTo>
                    <a:pt x="21" y="49"/>
                    <a:pt x="21" y="46"/>
                    <a:pt x="21" y="43"/>
                  </a:cubicBezTo>
                  <a:cubicBezTo>
                    <a:pt x="23" y="38"/>
                    <a:pt x="27" y="34"/>
                    <a:pt x="28" y="30"/>
                  </a:cubicBezTo>
                  <a:cubicBezTo>
                    <a:pt x="29" y="28"/>
                    <a:pt x="29" y="26"/>
                    <a:pt x="27" y="25"/>
                  </a:cubicBezTo>
                  <a:cubicBezTo>
                    <a:pt x="25" y="24"/>
                    <a:pt x="22" y="24"/>
                    <a:pt x="22" y="26"/>
                  </a:cubicBezTo>
                  <a:cubicBezTo>
                    <a:pt x="21" y="26"/>
                    <a:pt x="21" y="26"/>
                    <a:pt x="21" y="27"/>
                  </a:cubicBezTo>
                  <a:cubicBezTo>
                    <a:pt x="21" y="19"/>
                    <a:pt x="21" y="12"/>
                    <a:pt x="20" y="5"/>
                  </a:cubicBezTo>
                  <a:cubicBezTo>
                    <a:pt x="19" y="0"/>
                    <a:pt x="11" y="0"/>
                    <a:pt x="12" y="5"/>
                  </a:cubicBezTo>
                  <a:cubicBezTo>
                    <a:pt x="13" y="11"/>
                    <a:pt x="13" y="17"/>
                    <a:pt x="13" y="23"/>
                  </a:cubicBezTo>
                  <a:cubicBezTo>
                    <a:pt x="11" y="20"/>
                    <a:pt x="5" y="23"/>
                    <a:pt x="6" y="27"/>
                  </a:cubicBezTo>
                  <a:cubicBezTo>
                    <a:pt x="7" y="33"/>
                    <a:pt x="11" y="38"/>
                    <a:pt x="13" y="43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7"/>
                    <a:pt x="13" y="50"/>
                    <a:pt x="13" y="53"/>
                  </a:cubicBezTo>
                  <a:cubicBezTo>
                    <a:pt x="12" y="52"/>
                    <a:pt x="10" y="51"/>
                    <a:pt x="9" y="49"/>
                  </a:cubicBezTo>
                  <a:cubicBezTo>
                    <a:pt x="7" y="45"/>
                    <a:pt x="0" y="49"/>
                    <a:pt x="3" y="53"/>
                  </a:cubicBezTo>
                  <a:cubicBezTo>
                    <a:pt x="6" y="58"/>
                    <a:pt x="11" y="61"/>
                    <a:pt x="15" y="66"/>
                  </a:cubicBezTo>
                  <a:cubicBezTo>
                    <a:pt x="17" y="68"/>
                    <a:pt x="19" y="67"/>
                    <a:pt x="21" y="66"/>
                  </a:cubicBezTo>
                  <a:cubicBezTo>
                    <a:pt x="24" y="62"/>
                    <a:pt x="27" y="59"/>
                    <a:pt x="29" y="54"/>
                  </a:cubicBezTo>
                  <a:cubicBezTo>
                    <a:pt x="30" y="49"/>
                    <a:pt x="23" y="47"/>
                    <a:pt x="21" y="52"/>
                  </a:cubicBez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ea typeface="한컴 윤체 M" panose="02020603020101020101" pitchFamily="18" charset="-127"/>
              </a:endParaRPr>
            </a:p>
          </p:txBody>
        </p:sp>
      </p:grpSp>
      <p:sp>
        <p:nvSpPr>
          <p:cNvPr id="104" name="한쪽 모서리가 잘린 사각형 103"/>
          <p:cNvSpPr/>
          <p:nvPr/>
        </p:nvSpPr>
        <p:spPr>
          <a:xfrm>
            <a:off x="587936" y="2876416"/>
            <a:ext cx="610488" cy="572548"/>
          </a:xfrm>
          <a:prstGeom prst="snip1Rect">
            <a:avLst>
              <a:gd name="adj" fmla="val 46952"/>
            </a:avLst>
          </a:prstGeom>
          <a:solidFill>
            <a:srgbClr val="FBC2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3200" b="1" dirty="0">
              <a:solidFill>
                <a:schemeClr val="bg1">
                  <a:lumMod val="75000"/>
                  <a:lumOff val="25000"/>
                </a:schemeClr>
              </a:solidFill>
              <a:latin typeface="한컴 윤체 M" panose="02020603020101020101" pitchFamily="18" charset="-127"/>
              <a:ea typeface="한컴 윤체 M" panose="02020603020101020101" pitchFamily="18" charset="-127"/>
            </a:endParaRPr>
          </a:p>
        </p:txBody>
      </p:sp>
      <p:sp>
        <p:nvSpPr>
          <p:cNvPr id="105" name="Freeform 19"/>
          <p:cNvSpPr>
            <a:spLocks/>
          </p:cNvSpPr>
          <p:nvPr/>
        </p:nvSpPr>
        <p:spPr bwMode="auto">
          <a:xfrm>
            <a:off x="597076" y="1253414"/>
            <a:ext cx="1202696" cy="1213521"/>
          </a:xfrm>
          <a:custGeom>
            <a:avLst/>
            <a:gdLst>
              <a:gd name="T0" fmla="*/ 1292 w 1333"/>
              <a:gd name="T1" fmla="*/ 95 h 1345"/>
              <a:gd name="T2" fmla="*/ 1196 w 1333"/>
              <a:gd name="T3" fmla="*/ 266 h 1345"/>
              <a:gd name="T4" fmla="*/ 1064 w 1333"/>
              <a:gd name="T5" fmla="*/ 459 h 1345"/>
              <a:gd name="T6" fmla="*/ 906 w 1333"/>
              <a:gd name="T7" fmla="*/ 654 h 1345"/>
              <a:gd name="T8" fmla="*/ 611 w 1333"/>
              <a:gd name="T9" fmla="*/ 831 h 1345"/>
              <a:gd name="T10" fmla="*/ 650 w 1333"/>
              <a:gd name="T11" fmla="*/ 906 h 1345"/>
              <a:gd name="T12" fmla="*/ 513 w 1333"/>
              <a:gd name="T13" fmla="*/ 999 h 1345"/>
              <a:gd name="T14" fmla="*/ 392 w 1333"/>
              <a:gd name="T15" fmla="*/ 1040 h 1345"/>
              <a:gd name="T16" fmla="*/ 437 w 1333"/>
              <a:gd name="T17" fmla="*/ 1050 h 1345"/>
              <a:gd name="T18" fmla="*/ 476 w 1333"/>
              <a:gd name="T19" fmla="*/ 1058 h 1345"/>
              <a:gd name="T20" fmla="*/ 415 w 1333"/>
              <a:gd name="T21" fmla="*/ 1077 h 1345"/>
              <a:gd name="T22" fmla="*/ 358 w 1333"/>
              <a:gd name="T23" fmla="*/ 1074 h 1345"/>
              <a:gd name="T24" fmla="*/ 269 w 1333"/>
              <a:gd name="T25" fmla="*/ 1129 h 1345"/>
              <a:gd name="T26" fmla="*/ 188 w 1333"/>
              <a:gd name="T27" fmla="*/ 1205 h 1345"/>
              <a:gd name="T28" fmla="*/ 106 w 1333"/>
              <a:gd name="T29" fmla="*/ 1277 h 1345"/>
              <a:gd name="T30" fmla="*/ 41 w 1333"/>
              <a:gd name="T31" fmla="*/ 1328 h 1345"/>
              <a:gd name="T32" fmla="*/ 10 w 1333"/>
              <a:gd name="T33" fmla="*/ 1323 h 1345"/>
              <a:gd name="T34" fmla="*/ 57 w 1333"/>
              <a:gd name="T35" fmla="*/ 1270 h 1345"/>
              <a:gd name="T36" fmla="*/ 215 w 1333"/>
              <a:gd name="T37" fmla="*/ 1124 h 1345"/>
              <a:gd name="T38" fmla="*/ 456 w 1333"/>
              <a:gd name="T39" fmla="*/ 899 h 1345"/>
              <a:gd name="T40" fmla="*/ 726 w 1333"/>
              <a:gd name="T41" fmla="*/ 628 h 1345"/>
              <a:gd name="T42" fmla="*/ 1023 w 1333"/>
              <a:gd name="T43" fmla="*/ 306 h 1345"/>
              <a:gd name="T44" fmla="*/ 1185 w 1333"/>
              <a:gd name="T45" fmla="*/ 107 h 1345"/>
              <a:gd name="T46" fmla="*/ 1062 w 1333"/>
              <a:gd name="T47" fmla="*/ 232 h 1345"/>
              <a:gd name="T48" fmla="*/ 968 w 1333"/>
              <a:gd name="T49" fmla="*/ 332 h 1345"/>
              <a:gd name="T50" fmla="*/ 891 w 1333"/>
              <a:gd name="T51" fmla="*/ 413 h 1345"/>
              <a:gd name="T52" fmla="*/ 820 w 1333"/>
              <a:gd name="T53" fmla="*/ 488 h 1345"/>
              <a:gd name="T54" fmla="*/ 747 w 1333"/>
              <a:gd name="T55" fmla="*/ 564 h 1345"/>
              <a:gd name="T56" fmla="*/ 660 w 1333"/>
              <a:gd name="T57" fmla="*/ 651 h 1345"/>
              <a:gd name="T58" fmla="*/ 548 w 1333"/>
              <a:gd name="T59" fmla="*/ 760 h 1345"/>
              <a:gd name="T60" fmla="*/ 403 w 1333"/>
              <a:gd name="T61" fmla="*/ 899 h 1345"/>
              <a:gd name="T62" fmla="*/ 260 w 1333"/>
              <a:gd name="T63" fmla="*/ 976 h 1345"/>
              <a:gd name="T64" fmla="*/ 225 w 1333"/>
              <a:gd name="T65" fmla="*/ 870 h 1345"/>
              <a:gd name="T66" fmla="*/ 253 w 1333"/>
              <a:gd name="T67" fmla="*/ 901 h 1345"/>
              <a:gd name="T68" fmla="*/ 287 w 1333"/>
              <a:gd name="T69" fmla="*/ 948 h 1345"/>
              <a:gd name="T70" fmla="*/ 309 w 1333"/>
              <a:gd name="T71" fmla="*/ 971 h 1345"/>
              <a:gd name="T72" fmla="*/ 290 w 1333"/>
              <a:gd name="T73" fmla="*/ 919 h 1345"/>
              <a:gd name="T74" fmla="*/ 263 w 1333"/>
              <a:gd name="T75" fmla="*/ 817 h 1345"/>
              <a:gd name="T76" fmla="*/ 267 w 1333"/>
              <a:gd name="T77" fmla="*/ 750 h 1345"/>
              <a:gd name="T78" fmla="*/ 303 w 1333"/>
              <a:gd name="T79" fmla="*/ 704 h 1345"/>
              <a:gd name="T80" fmla="*/ 374 w 1333"/>
              <a:gd name="T81" fmla="*/ 625 h 1345"/>
              <a:gd name="T82" fmla="*/ 468 w 1333"/>
              <a:gd name="T83" fmla="*/ 522 h 1345"/>
              <a:gd name="T84" fmla="*/ 577 w 1333"/>
              <a:gd name="T85" fmla="*/ 409 h 1345"/>
              <a:gd name="T86" fmla="*/ 691 w 1333"/>
              <a:gd name="T87" fmla="*/ 296 h 1345"/>
              <a:gd name="T88" fmla="*/ 771 w 1333"/>
              <a:gd name="T89" fmla="*/ 507 h 1345"/>
              <a:gd name="T90" fmla="*/ 915 w 1333"/>
              <a:gd name="T91" fmla="*/ 113 h 1345"/>
              <a:gd name="T92" fmla="*/ 1047 w 1333"/>
              <a:gd name="T93" fmla="*/ 53 h 1345"/>
              <a:gd name="T94" fmla="*/ 1213 w 1333"/>
              <a:gd name="T95" fmla="*/ 9 h 1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333" h="1345">
                <a:moveTo>
                  <a:pt x="1333" y="0"/>
                </a:moveTo>
                <a:lnTo>
                  <a:pt x="1315" y="45"/>
                </a:lnTo>
                <a:lnTo>
                  <a:pt x="1292" y="95"/>
                </a:lnTo>
                <a:lnTo>
                  <a:pt x="1265" y="149"/>
                </a:lnTo>
                <a:lnTo>
                  <a:pt x="1232" y="206"/>
                </a:lnTo>
                <a:lnTo>
                  <a:pt x="1196" y="266"/>
                </a:lnTo>
                <a:lnTo>
                  <a:pt x="1155" y="329"/>
                </a:lnTo>
                <a:lnTo>
                  <a:pt x="1111" y="394"/>
                </a:lnTo>
                <a:lnTo>
                  <a:pt x="1064" y="459"/>
                </a:lnTo>
                <a:lnTo>
                  <a:pt x="1015" y="525"/>
                </a:lnTo>
                <a:lnTo>
                  <a:pt x="962" y="590"/>
                </a:lnTo>
                <a:lnTo>
                  <a:pt x="906" y="654"/>
                </a:lnTo>
                <a:lnTo>
                  <a:pt x="850" y="716"/>
                </a:lnTo>
                <a:lnTo>
                  <a:pt x="792" y="776"/>
                </a:lnTo>
                <a:lnTo>
                  <a:pt x="611" y="831"/>
                </a:lnTo>
                <a:lnTo>
                  <a:pt x="748" y="820"/>
                </a:lnTo>
                <a:lnTo>
                  <a:pt x="699" y="865"/>
                </a:lnTo>
                <a:lnTo>
                  <a:pt x="650" y="906"/>
                </a:lnTo>
                <a:lnTo>
                  <a:pt x="603" y="942"/>
                </a:lnTo>
                <a:lnTo>
                  <a:pt x="556" y="974"/>
                </a:lnTo>
                <a:lnTo>
                  <a:pt x="513" y="999"/>
                </a:lnTo>
                <a:lnTo>
                  <a:pt x="469" y="1020"/>
                </a:lnTo>
                <a:lnTo>
                  <a:pt x="430" y="1033"/>
                </a:lnTo>
                <a:lnTo>
                  <a:pt x="392" y="1040"/>
                </a:lnTo>
                <a:lnTo>
                  <a:pt x="411" y="1042"/>
                </a:lnTo>
                <a:lnTo>
                  <a:pt x="426" y="1046"/>
                </a:lnTo>
                <a:lnTo>
                  <a:pt x="437" y="1050"/>
                </a:lnTo>
                <a:lnTo>
                  <a:pt x="448" y="1054"/>
                </a:lnTo>
                <a:lnTo>
                  <a:pt x="460" y="1056"/>
                </a:lnTo>
                <a:lnTo>
                  <a:pt x="476" y="1058"/>
                </a:lnTo>
                <a:lnTo>
                  <a:pt x="456" y="1066"/>
                </a:lnTo>
                <a:lnTo>
                  <a:pt x="435" y="1073"/>
                </a:lnTo>
                <a:lnTo>
                  <a:pt x="415" y="1077"/>
                </a:lnTo>
                <a:lnTo>
                  <a:pt x="393" y="1080"/>
                </a:lnTo>
                <a:lnTo>
                  <a:pt x="375" y="1078"/>
                </a:lnTo>
                <a:lnTo>
                  <a:pt x="358" y="1074"/>
                </a:lnTo>
                <a:lnTo>
                  <a:pt x="337" y="1066"/>
                </a:lnTo>
                <a:lnTo>
                  <a:pt x="302" y="1099"/>
                </a:lnTo>
                <a:lnTo>
                  <a:pt x="269" y="1129"/>
                </a:lnTo>
                <a:lnTo>
                  <a:pt x="241" y="1156"/>
                </a:lnTo>
                <a:lnTo>
                  <a:pt x="214" y="1180"/>
                </a:lnTo>
                <a:lnTo>
                  <a:pt x="188" y="1205"/>
                </a:lnTo>
                <a:lnTo>
                  <a:pt x="162" y="1228"/>
                </a:lnTo>
                <a:lnTo>
                  <a:pt x="135" y="1251"/>
                </a:lnTo>
                <a:lnTo>
                  <a:pt x="106" y="1277"/>
                </a:lnTo>
                <a:lnTo>
                  <a:pt x="75" y="1304"/>
                </a:lnTo>
                <a:lnTo>
                  <a:pt x="59" y="1318"/>
                </a:lnTo>
                <a:lnTo>
                  <a:pt x="41" y="1328"/>
                </a:lnTo>
                <a:lnTo>
                  <a:pt x="22" y="1338"/>
                </a:lnTo>
                <a:lnTo>
                  <a:pt x="0" y="1345"/>
                </a:lnTo>
                <a:lnTo>
                  <a:pt x="10" y="1323"/>
                </a:lnTo>
                <a:lnTo>
                  <a:pt x="23" y="1304"/>
                </a:lnTo>
                <a:lnTo>
                  <a:pt x="40" y="1286"/>
                </a:lnTo>
                <a:lnTo>
                  <a:pt x="57" y="1270"/>
                </a:lnTo>
                <a:lnTo>
                  <a:pt x="74" y="1255"/>
                </a:lnTo>
                <a:lnTo>
                  <a:pt x="143" y="1191"/>
                </a:lnTo>
                <a:lnTo>
                  <a:pt x="215" y="1124"/>
                </a:lnTo>
                <a:lnTo>
                  <a:pt x="291" y="1054"/>
                </a:lnTo>
                <a:lnTo>
                  <a:pt x="371" y="979"/>
                </a:lnTo>
                <a:lnTo>
                  <a:pt x="456" y="899"/>
                </a:lnTo>
                <a:lnTo>
                  <a:pt x="543" y="814"/>
                </a:lnTo>
                <a:lnTo>
                  <a:pt x="633" y="723"/>
                </a:lnTo>
                <a:lnTo>
                  <a:pt x="726" y="628"/>
                </a:lnTo>
                <a:lnTo>
                  <a:pt x="823" y="527"/>
                </a:lnTo>
                <a:lnTo>
                  <a:pt x="922" y="420"/>
                </a:lnTo>
                <a:lnTo>
                  <a:pt x="1023" y="306"/>
                </a:lnTo>
                <a:lnTo>
                  <a:pt x="1128" y="186"/>
                </a:lnTo>
                <a:lnTo>
                  <a:pt x="1234" y="58"/>
                </a:lnTo>
                <a:lnTo>
                  <a:pt x="1185" y="107"/>
                </a:lnTo>
                <a:lnTo>
                  <a:pt x="1140" y="153"/>
                </a:lnTo>
                <a:lnTo>
                  <a:pt x="1100" y="194"/>
                </a:lnTo>
                <a:lnTo>
                  <a:pt x="1062" y="232"/>
                </a:lnTo>
                <a:lnTo>
                  <a:pt x="1028" y="268"/>
                </a:lnTo>
                <a:lnTo>
                  <a:pt x="997" y="302"/>
                </a:lnTo>
                <a:lnTo>
                  <a:pt x="968" y="332"/>
                </a:lnTo>
                <a:lnTo>
                  <a:pt x="941" y="360"/>
                </a:lnTo>
                <a:lnTo>
                  <a:pt x="915" y="387"/>
                </a:lnTo>
                <a:lnTo>
                  <a:pt x="891" y="413"/>
                </a:lnTo>
                <a:lnTo>
                  <a:pt x="868" y="439"/>
                </a:lnTo>
                <a:lnTo>
                  <a:pt x="845" y="463"/>
                </a:lnTo>
                <a:lnTo>
                  <a:pt x="820" y="488"/>
                </a:lnTo>
                <a:lnTo>
                  <a:pt x="797" y="512"/>
                </a:lnTo>
                <a:lnTo>
                  <a:pt x="773" y="538"/>
                </a:lnTo>
                <a:lnTo>
                  <a:pt x="747" y="564"/>
                </a:lnTo>
                <a:lnTo>
                  <a:pt x="720" y="591"/>
                </a:lnTo>
                <a:lnTo>
                  <a:pt x="691" y="621"/>
                </a:lnTo>
                <a:lnTo>
                  <a:pt x="660" y="651"/>
                </a:lnTo>
                <a:lnTo>
                  <a:pt x="626" y="685"/>
                </a:lnTo>
                <a:lnTo>
                  <a:pt x="589" y="721"/>
                </a:lnTo>
                <a:lnTo>
                  <a:pt x="548" y="760"/>
                </a:lnTo>
                <a:lnTo>
                  <a:pt x="503" y="802"/>
                </a:lnTo>
                <a:lnTo>
                  <a:pt x="456" y="848"/>
                </a:lnTo>
                <a:lnTo>
                  <a:pt x="403" y="899"/>
                </a:lnTo>
                <a:lnTo>
                  <a:pt x="344" y="953"/>
                </a:lnTo>
                <a:lnTo>
                  <a:pt x="280" y="1012"/>
                </a:lnTo>
                <a:lnTo>
                  <a:pt x="260" y="976"/>
                </a:lnTo>
                <a:lnTo>
                  <a:pt x="245" y="940"/>
                </a:lnTo>
                <a:lnTo>
                  <a:pt x="233" y="903"/>
                </a:lnTo>
                <a:lnTo>
                  <a:pt x="225" y="870"/>
                </a:lnTo>
                <a:lnTo>
                  <a:pt x="218" y="844"/>
                </a:lnTo>
                <a:lnTo>
                  <a:pt x="237" y="876"/>
                </a:lnTo>
                <a:lnTo>
                  <a:pt x="253" y="901"/>
                </a:lnTo>
                <a:lnTo>
                  <a:pt x="267" y="920"/>
                </a:lnTo>
                <a:lnTo>
                  <a:pt x="278" y="937"/>
                </a:lnTo>
                <a:lnTo>
                  <a:pt x="287" y="948"/>
                </a:lnTo>
                <a:lnTo>
                  <a:pt x="295" y="957"/>
                </a:lnTo>
                <a:lnTo>
                  <a:pt x="302" y="964"/>
                </a:lnTo>
                <a:lnTo>
                  <a:pt x="309" y="971"/>
                </a:lnTo>
                <a:lnTo>
                  <a:pt x="314" y="978"/>
                </a:lnTo>
                <a:lnTo>
                  <a:pt x="302" y="950"/>
                </a:lnTo>
                <a:lnTo>
                  <a:pt x="290" y="919"/>
                </a:lnTo>
                <a:lnTo>
                  <a:pt x="279" y="885"/>
                </a:lnTo>
                <a:lnTo>
                  <a:pt x="269" y="851"/>
                </a:lnTo>
                <a:lnTo>
                  <a:pt x="263" y="817"/>
                </a:lnTo>
                <a:lnTo>
                  <a:pt x="261" y="784"/>
                </a:lnTo>
                <a:lnTo>
                  <a:pt x="264" y="756"/>
                </a:lnTo>
                <a:lnTo>
                  <a:pt x="267" y="750"/>
                </a:lnTo>
                <a:lnTo>
                  <a:pt x="275" y="740"/>
                </a:lnTo>
                <a:lnTo>
                  <a:pt x="287" y="725"/>
                </a:lnTo>
                <a:lnTo>
                  <a:pt x="303" y="704"/>
                </a:lnTo>
                <a:lnTo>
                  <a:pt x="324" y="681"/>
                </a:lnTo>
                <a:lnTo>
                  <a:pt x="347" y="654"/>
                </a:lnTo>
                <a:lnTo>
                  <a:pt x="374" y="625"/>
                </a:lnTo>
                <a:lnTo>
                  <a:pt x="403" y="593"/>
                </a:lnTo>
                <a:lnTo>
                  <a:pt x="434" y="559"/>
                </a:lnTo>
                <a:lnTo>
                  <a:pt x="468" y="522"/>
                </a:lnTo>
                <a:lnTo>
                  <a:pt x="503" y="485"/>
                </a:lnTo>
                <a:lnTo>
                  <a:pt x="540" y="447"/>
                </a:lnTo>
                <a:lnTo>
                  <a:pt x="577" y="409"/>
                </a:lnTo>
                <a:lnTo>
                  <a:pt x="615" y="370"/>
                </a:lnTo>
                <a:lnTo>
                  <a:pt x="653" y="333"/>
                </a:lnTo>
                <a:lnTo>
                  <a:pt x="691" y="296"/>
                </a:lnTo>
                <a:lnTo>
                  <a:pt x="728" y="261"/>
                </a:lnTo>
                <a:lnTo>
                  <a:pt x="764" y="227"/>
                </a:lnTo>
                <a:lnTo>
                  <a:pt x="771" y="507"/>
                </a:lnTo>
                <a:lnTo>
                  <a:pt x="854" y="152"/>
                </a:lnTo>
                <a:lnTo>
                  <a:pt x="881" y="133"/>
                </a:lnTo>
                <a:lnTo>
                  <a:pt x="915" y="113"/>
                </a:lnTo>
                <a:lnTo>
                  <a:pt x="953" y="92"/>
                </a:lnTo>
                <a:lnTo>
                  <a:pt x="998" y="72"/>
                </a:lnTo>
                <a:lnTo>
                  <a:pt x="1047" y="53"/>
                </a:lnTo>
                <a:lnTo>
                  <a:pt x="1100" y="35"/>
                </a:lnTo>
                <a:lnTo>
                  <a:pt x="1156" y="21"/>
                </a:lnTo>
                <a:lnTo>
                  <a:pt x="1213" y="9"/>
                </a:lnTo>
                <a:lnTo>
                  <a:pt x="1273" y="2"/>
                </a:lnTo>
                <a:lnTo>
                  <a:pt x="1333" y="0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ea typeface="한컴 윤체 M" panose="02020603020101020101" pitchFamily="18" charset="-127"/>
            </a:endParaRPr>
          </a:p>
        </p:txBody>
      </p:sp>
      <p:sp>
        <p:nvSpPr>
          <p:cNvPr id="129" name="사각형 설명선 128"/>
          <p:cNvSpPr/>
          <p:nvPr/>
        </p:nvSpPr>
        <p:spPr>
          <a:xfrm rot="5400000">
            <a:off x="7203160" y="1508930"/>
            <a:ext cx="1209920" cy="1457812"/>
          </a:xfrm>
          <a:prstGeom prst="wedgeRectCallout">
            <a:avLst>
              <a:gd name="adj1" fmla="val -19865"/>
              <a:gd name="adj2" fmla="val 69707"/>
            </a:avLst>
          </a:prstGeom>
          <a:solidFill>
            <a:srgbClr val="FBC2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ea typeface="한컴 윤체 M" panose="02020603020101020101" pitchFamily="18" charset="-127"/>
            </a:endParaRPr>
          </a:p>
        </p:txBody>
      </p:sp>
      <p:grpSp>
        <p:nvGrpSpPr>
          <p:cNvPr id="132" name="그룹 131"/>
          <p:cNvGrpSpPr/>
          <p:nvPr/>
        </p:nvGrpSpPr>
        <p:grpSpPr>
          <a:xfrm>
            <a:off x="3734985" y="984479"/>
            <a:ext cx="824915" cy="2945630"/>
            <a:chOff x="851689" y="2509057"/>
            <a:chExt cx="821965" cy="2694216"/>
          </a:xfrm>
        </p:grpSpPr>
        <p:sp>
          <p:nvSpPr>
            <p:cNvPr id="133" name="Rectangle 26"/>
            <p:cNvSpPr>
              <a:spLocks noChangeArrowheads="1"/>
            </p:cNvSpPr>
            <p:nvPr/>
          </p:nvSpPr>
          <p:spPr bwMode="auto">
            <a:xfrm>
              <a:off x="851689" y="5083842"/>
              <a:ext cx="821965" cy="119431"/>
            </a:xfrm>
            <a:prstGeom prst="rect">
              <a:avLst/>
            </a:prstGeom>
            <a:solidFill>
              <a:schemeClr val="bg1">
                <a:lumMod val="50000"/>
                <a:lumOff val="50000"/>
                <a:alpha val="5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 dirty="0">
                <a:solidFill>
                  <a:schemeClr val="lt1"/>
                </a:solidFill>
                <a:latin typeface="한컴 윤체 M" panose="02020603020101020101" pitchFamily="18" charset="-127"/>
                <a:ea typeface="한컴 윤체 M" panose="02020603020101020101" pitchFamily="18" charset="-127"/>
              </a:endParaRPr>
            </a:p>
          </p:txBody>
        </p:sp>
        <p:sp>
          <p:nvSpPr>
            <p:cNvPr id="134" name="Rectangle 27"/>
            <p:cNvSpPr>
              <a:spLocks noChangeArrowheads="1"/>
            </p:cNvSpPr>
            <p:nvPr/>
          </p:nvSpPr>
          <p:spPr bwMode="auto">
            <a:xfrm>
              <a:off x="918424" y="4964412"/>
              <a:ext cx="688481" cy="63228"/>
            </a:xfrm>
            <a:prstGeom prst="rect">
              <a:avLst/>
            </a:prstGeom>
            <a:solidFill>
              <a:schemeClr val="bg1">
                <a:lumMod val="50000"/>
                <a:lumOff val="50000"/>
                <a:alpha val="5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 dirty="0">
                <a:solidFill>
                  <a:schemeClr val="lt1"/>
                </a:solidFill>
                <a:latin typeface="한컴 윤체 M" panose="02020603020101020101" pitchFamily="18" charset="-127"/>
                <a:ea typeface="한컴 윤체 M" panose="02020603020101020101" pitchFamily="18" charset="-127"/>
              </a:endParaRPr>
            </a:p>
          </p:txBody>
        </p:sp>
        <p:sp>
          <p:nvSpPr>
            <p:cNvPr id="135" name="Rectangle 28"/>
            <p:cNvSpPr>
              <a:spLocks noChangeArrowheads="1"/>
            </p:cNvSpPr>
            <p:nvPr/>
          </p:nvSpPr>
          <p:spPr bwMode="auto">
            <a:xfrm>
              <a:off x="851689" y="2509057"/>
              <a:ext cx="821965" cy="119431"/>
            </a:xfrm>
            <a:prstGeom prst="rect">
              <a:avLst/>
            </a:prstGeom>
            <a:solidFill>
              <a:schemeClr val="bg1">
                <a:lumMod val="50000"/>
                <a:lumOff val="50000"/>
                <a:alpha val="5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 dirty="0">
                <a:solidFill>
                  <a:schemeClr val="lt1"/>
                </a:solidFill>
                <a:latin typeface="한컴 윤체 M" panose="02020603020101020101" pitchFamily="18" charset="-127"/>
                <a:ea typeface="한컴 윤체 M" panose="02020603020101020101" pitchFamily="18" charset="-127"/>
              </a:endParaRPr>
            </a:p>
          </p:txBody>
        </p:sp>
        <p:sp>
          <p:nvSpPr>
            <p:cNvPr id="136" name="Rectangle 29"/>
            <p:cNvSpPr>
              <a:spLocks noChangeArrowheads="1"/>
            </p:cNvSpPr>
            <p:nvPr/>
          </p:nvSpPr>
          <p:spPr bwMode="auto">
            <a:xfrm>
              <a:off x="918424" y="2684688"/>
              <a:ext cx="688481" cy="63228"/>
            </a:xfrm>
            <a:prstGeom prst="rect">
              <a:avLst/>
            </a:prstGeom>
            <a:solidFill>
              <a:schemeClr val="bg1">
                <a:lumMod val="50000"/>
                <a:lumOff val="50000"/>
                <a:alpha val="5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 dirty="0">
                <a:solidFill>
                  <a:schemeClr val="lt1"/>
                </a:solidFill>
                <a:latin typeface="한컴 윤체 M" panose="02020603020101020101" pitchFamily="18" charset="-127"/>
                <a:ea typeface="한컴 윤체 M" panose="02020603020101020101" pitchFamily="18" charset="-127"/>
              </a:endParaRPr>
            </a:p>
          </p:txBody>
        </p:sp>
        <p:sp>
          <p:nvSpPr>
            <p:cNvPr id="137" name="Rectangle 30"/>
            <p:cNvSpPr>
              <a:spLocks noChangeArrowheads="1"/>
            </p:cNvSpPr>
            <p:nvPr/>
          </p:nvSpPr>
          <p:spPr bwMode="auto">
            <a:xfrm>
              <a:off x="1020294" y="2825195"/>
              <a:ext cx="484747" cy="2061936"/>
            </a:xfrm>
            <a:prstGeom prst="rect">
              <a:avLst/>
            </a:prstGeom>
            <a:solidFill>
              <a:schemeClr val="bg1">
                <a:lumMod val="50000"/>
                <a:lumOff val="50000"/>
                <a:alpha val="5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 dirty="0">
                <a:solidFill>
                  <a:schemeClr val="lt1"/>
                </a:solidFill>
                <a:latin typeface="한컴 윤체 M" panose="02020603020101020101" pitchFamily="18" charset="-127"/>
                <a:ea typeface="한컴 윤체 M" panose="02020603020101020101" pitchFamily="18" charset="-127"/>
              </a:endParaRPr>
            </a:p>
          </p:txBody>
        </p:sp>
      </p:grpSp>
      <p:grpSp>
        <p:nvGrpSpPr>
          <p:cNvPr id="138" name="그룹 137"/>
          <p:cNvGrpSpPr/>
          <p:nvPr/>
        </p:nvGrpSpPr>
        <p:grpSpPr>
          <a:xfrm>
            <a:off x="4744597" y="3286454"/>
            <a:ext cx="3769054" cy="298012"/>
            <a:chOff x="5795860" y="6426647"/>
            <a:chExt cx="5344635" cy="542055"/>
          </a:xfrm>
        </p:grpSpPr>
        <p:sp>
          <p:nvSpPr>
            <p:cNvPr id="139" name="Rectangle 21"/>
            <p:cNvSpPr>
              <a:spLocks noChangeArrowheads="1"/>
            </p:cNvSpPr>
            <p:nvPr/>
          </p:nvSpPr>
          <p:spPr bwMode="auto">
            <a:xfrm>
              <a:off x="5795860" y="6625401"/>
              <a:ext cx="5344635" cy="343301"/>
            </a:xfrm>
            <a:prstGeom prst="rect">
              <a:avLst/>
            </a:prstGeom>
            <a:solidFill>
              <a:schemeClr val="bg1">
                <a:lumMod val="50000"/>
                <a:lumOff val="50000"/>
                <a:alpha val="5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 dirty="0">
                <a:solidFill>
                  <a:schemeClr val="lt1"/>
                </a:solidFill>
                <a:latin typeface="한컴 윤체 M" panose="02020603020101020101" pitchFamily="18" charset="-127"/>
                <a:ea typeface="한컴 윤체 M" panose="02020603020101020101" pitchFamily="18" charset="-127"/>
              </a:endParaRPr>
            </a:p>
          </p:txBody>
        </p:sp>
        <p:sp>
          <p:nvSpPr>
            <p:cNvPr id="140" name="Rectangle 22"/>
            <p:cNvSpPr>
              <a:spLocks noChangeArrowheads="1"/>
            </p:cNvSpPr>
            <p:nvPr/>
          </p:nvSpPr>
          <p:spPr bwMode="auto">
            <a:xfrm>
              <a:off x="5983771" y="6426647"/>
              <a:ext cx="4961583" cy="133707"/>
            </a:xfrm>
            <a:prstGeom prst="rect">
              <a:avLst/>
            </a:prstGeom>
            <a:solidFill>
              <a:schemeClr val="bg1">
                <a:lumMod val="50000"/>
                <a:lumOff val="50000"/>
                <a:alpha val="5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 dirty="0">
                <a:solidFill>
                  <a:schemeClr val="lt1"/>
                </a:solidFill>
                <a:latin typeface="한컴 윤체 M" panose="02020603020101020101" pitchFamily="18" charset="-127"/>
                <a:ea typeface="한컴 윤체 M" panose="02020603020101020101" pitchFamily="18" charset="-127"/>
              </a:endParaRPr>
            </a:p>
          </p:txBody>
        </p:sp>
      </p:grpSp>
      <p:graphicFrame>
        <p:nvGraphicFramePr>
          <p:cNvPr id="141" name="다이어그램 140"/>
          <p:cNvGraphicFramePr/>
          <p:nvPr>
            <p:extLst>
              <p:ext uri="{D42A27DB-BD31-4B8C-83A1-F6EECF244321}">
                <p14:modId xmlns:p14="http://schemas.microsoft.com/office/powerpoint/2010/main" val="2951706083"/>
              </p:ext>
            </p:extLst>
          </p:nvPr>
        </p:nvGraphicFramePr>
        <p:xfrm>
          <a:off x="7813733" y="833216"/>
          <a:ext cx="4378267" cy="30968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5" name="자유형 144"/>
          <p:cNvSpPr/>
          <p:nvPr/>
        </p:nvSpPr>
        <p:spPr>
          <a:xfrm>
            <a:off x="4875434" y="1758747"/>
            <a:ext cx="238541" cy="1104522"/>
          </a:xfrm>
          <a:custGeom>
            <a:avLst/>
            <a:gdLst>
              <a:gd name="connsiteX0" fmla="*/ 0 w 238541"/>
              <a:gd name="connsiteY0" fmla="*/ 0 h 1104522"/>
              <a:gd name="connsiteX1" fmla="*/ 238541 w 238541"/>
              <a:gd name="connsiteY1" fmla="*/ 0 h 1104522"/>
              <a:gd name="connsiteX2" fmla="*/ 207918 w 238541"/>
              <a:gd name="connsiteY2" fmla="*/ 37114 h 1104522"/>
              <a:gd name="connsiteX3" fmla="*/ 158282 w 238541"/>
              <a:gd name="connsiteY3" fmla="*/ 199612 h 1104522"/>
              <a:gd name="connsiteX4" fmla="*/ 158282 w 238541"/>
              <a:gd name="connsiteY4" fmla="*/ 904910 h 1104522"/>
              <a:gd name="connsiteX5" fmla="*/ 207918 w 238541"/>
              <a:gd name="connsiteY5" fmla="*/ 1067408 h 1104522"/>
              <a:gd name="connsiteX6" fmla="*/ 238541 w 238541"/>
              <a:gd name="connsiteY6" fmla="*/ 1104522 h 1104522"/>
              <a:gd name="connsiteX7" fmla="*/ 0 w 238541"/>
              <a:gd name="connsiteY7" fmla="*/ 1104522 h 1104522"/>
              <a:gd name="connsiteX8" fmla="*/ 0 w 238541"/>
              <a:gd name="connsiteY8" fmla="*/ 0 h 1104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8541" h="1104522">
                <a:moveTo>
                  <a:pt x="0" y="0"/>
                </a:moveTo>
                <a:lnTo>
                  <a:pt x="238541" y="0"/>
                </a:lnTo>
                <a:lnTo>
                  <a:pt x="207918" y="37114"/>
                </a:lnTo>
                <a:cubicBezTo>
                  <a:pt x="176581" y="83500"/>
                  <a:pt x="158282" y="139419"/>
                  <a:pt x="158282" y="199612"/>
                </a:cubicBezTo>
                <a:lnTo>
                  <a:pt x="158282" y="904910"/>
                </a:lnTo>
                <a:cubicBezTo>
                  <a:pt x="158282" y="965103"/>
                  <a:pt x="176581" y="1021022"/>
                  <a:pt x="207918" y="1067408"/>
                </a:cubicBezTo>
                <a:lnTo>
                  <a:pt x="238541" y="1104522"/>
                </a:lnTo>
                <a:lnTo>
                  <a:pt x="0" y="1104522"/>
                </a:lnTo>
                <a:lnTo>
                  <a:pt x="0" y="0"/>
                </a:lnTo>
                <a:close/>
              </a:path>
            </a:pathLst>
          </a:custGeom>
          <a:solidFill>
            <a:srgbClr val="FBC2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ea typeface="한컴 윤체 M" panose="02020603020101020101" pitchFamily="18" charset="-127"/>
            </a:endParaRPr>
          </a:p>
        </p:txBody>
      </p:sp>
      <p:sp>
        <p:nvSpPr>
          <p:cNvPr id="146" name="자유형 145"/>
          <p:cNvSpPr/>
          <p:nvPr/>
        </p:nvSpPr>
        <p:spPr>
          <a:xfrm flipH="1">
            <a:off x="6219820" y="1758747"/>
            <a:ext cx="238541" cy="1104522"/>
          </a:xfrm>
          <a:custGeom>
            <a:avLst/>
            <a:gdLst>
              <a:gd name="connsiteX0" fmla="*/ 0 w 238541"/>
              <a:gd name="connsiteY0" fmla="*/ 0 h 1104522"/>
              <a:gd name="connsiteX1" fmla="*/ 238541 w 238541"/>
              <a:gd name="connsiteY1" fmla="*/ 0 h 1104522"/>
              <a:gd name="connsiteX2" fmla="*/ 207918 w 238541"/>
              <a:gd name="connsiteY2" fmla="*/ 37114 h 1104522"/>
              <a:gd name="connsiteX3" fmla="*/ 158282 w 238541"/>
              <a:gd name="connsiteY3" fmla="*/ 199612 h 1104522"/>
              <a:gd name="connsiteX4" fmla="*/ 158282 w 238541"/>
              <a:gd name="connsiteY4" fmla="*/ 904910 h 1104522"/>
              <a:gd name="connsiteX5" fmla="*/ 207918 w 238541"/>
              <a:gd name="connsiteY5" fmla="*/ 1067408 h 1104522"/>
              <a:gd name="connsiteX6" fmla="*/ 238541 w 238541"/>
              <a:gd name="connsiteY6" fmla="*/ 1104522 h 1104522"/>
              <a:gd name="connsiteX7" fmla="*/ 0 w 238541"/>
              <a:gd name="connsiteY7" fmla="*/ 1104522 h 1104522"/>
              <a:gd name="connsiteX8" fmla="*/ 0 w 238541"/>
              <a:gd name="connsiteY8" fmla="*/ 0 h 1104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8541" h="1104522">
                <a:moveTo>
                  <a:pt x="0" y="0"/>
                </a:moveTo>
                <a:lnTo>
                  <a:pt x="238541" y="0"/>
                </a:lnTo>
                <a:lnTo>
                  <a:pt x="207918" y="37114"/>
                </a:lnTo>
                <a:cubicBezTo>
                  <a:pt x="176581" y="83500"/>
                  <a:pt x="158282" y="139419"/>
                  <a:pt x="158282" y="199612"/>
                </a:cubicBezTo>
                <a:lnTo>
                  <a:pt x="158282" y="904910"/>
                </a:lnTo>
                <a:cubicBezTo>
                  <a:pt x="158282" y="965103"/>
                  <a:pt x="176581" y="1021022"/>
                  <a:pt x="207918" y="1067408"/>
                </a:cubicBezTo>
                <a:lnTo>
                  <a:pt x="238541" y="1104522"/>
                </a:lnTo>
                <a:lnTo>
                  <a:pt x="0" y="1104522"/>
                </a:lnTo>
                <a:lnTo>
                  <a:pt x="0" y="0"/>
                </a:lnTo>
                <a:close/>
              </a:path>
            </a:pathLst>
          </a:custGeom>
          <a:solidFill>
            <a:srgbClr val="FBC2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ea typeface="한컴 윤체 M" panose="02020603020101020101" pitchFamily="18" charset="-127"/>
            </a:endParaRPr>
          </a:p>
        </p:txBody>
      </p:sp>
      <p:cxnSp>
        <p:nvCxnSpPr>
          <p:cNvPr id="149" name="직선 연결선 148"/>
          <p:cNvCxnSpPr/>
          <p:nvPr/>
        </p:nvCxnSpPr>
        <p:spPr>
          <a:xfrm>
            <a:off x="4744597" y="1295981"/>
            <a:ext cx="3163356" cy="0"/>
          </a:xfrm>
          <a:prstGeom prst="line">
            <a:avLst/>
          </a:prstGeom>
          <a:ln w="25400">
            <a:gradFill flip="none" rotWithShape="1"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64000">
                  <a:srgbClr val="F7C534"/>
                </a:gs>
                <a:gs pos="39000">
                  <a:srgbClr val="FBC221"/>
                </a:gs>
                <a:gs pos="100000">
                  <a:schemeClr val="accent1">
                    <a:lumMod val="30000"/>
                    <a:lumOff val="70000"/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1" name="순서도: 대조 150"/>
          <p:cNvSpPr/>
          <p:nvPr/>
        </p:nvSpPr>
        <p:spPr>
          <a:xfrm>
            <a:off x="2960778" y="3066491"/>
            <a:ext cx="420914" cy="841828"/>
          </a:xfrm>
          <a:prstGeom prst="flowChartCollate">
            <a:avLst/>
          </a:prstGeom>
          <a:solidFill>
            <a:srgbClr val="FBC2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ea typeface="한컴 윤체 M" panose="02020603020101020101" pitchFamily="18" charset="-127"/>
            </a:endParaRPr>
          </a:p>
        </p:txBody>
      </p:sp>
      <p:grpSp>
        <p:nvGrpSpPr>
          <p:cNvPr id="152" name="그룹 151"/>
          <p:cNvGrpSpPr/>
          <p:nvPr/>
        </p:nvGrpSpPr>
        <p:grpSpPr>
          <a:xfrm flipH="1">
            <a:off x="907139" y="4213396"/>
            <a:ext cx="3833505" cy="1251926"/>
            <a:chOff x="-21958301" y="25006300"/>
            <a:chExt cx="19560932" cy="5425132"/>
          </a:xfrm>
          <a:solidFill>
            <a:schemeClr val="tx1">
              <a:alpha val="50000"/>
            </a:schemeClr>
          </a:solidFill>
        </p:grpSpPr>
        <p:sp>
          <p:nvSpPr>
            <p:cNvPr id="153" name="Freeform 5"/>
            <p:cNvSpPr>
              <a:spLocks/>
            </p:cNvSpPr>
            <p:nvPr/>
          </p:nvSpPr>
          <p:spPr bwMode="auto">
            <a:xfrm>
              <a:off x="-15441613" y="26835100"/>
              <a:ext cx="112713" cy="1222375"/>
            </a:xfrm>
            <a:custGeom>
              <a:avLst/>
              <a:gdLst>
                <a:gd name="T0" fmla="*/ 8 w 30"/>
                <a:gd name="T1" fmla="*/ 5 h 326"/>
                <a:gd name="T2" fmla="*/ 0 w 30"/>
                <a:gd name="T3" fmla="*/ 5 h 326"/>
                <a:gd name="T4" fmla="*/ 22 w 30"/>
                <a:gd name="T5" fmla="*/ 321 h 326"/>
                <a:gd name="T6" fmla="*/ 30 w 30"/>
                <a:gd name="T7" fmla="*/ 321 h 326"/>
                <a:gd name="T8" fmla="*/ 8 w 30"/>
                <a:gd name="T9" fmla="*/ 5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26">
                  <a:moveTo>
                    <a:pt x="8" y="5"/>
                  </a:moveTo>
                  <a:cubicBezTo>
                    <a:pt x="8" y="0"/>
                    <a:pt x="0" y="0"/>
                    <a:pt x="0" y="5"/>
                  </a:cubicBezTo>
                  <a:cubicBezTo>
                    <a:pt x="0" y="111"/>
                    <a:pt x="22" y="215"/>
                    <a:pt x="22" y="321"/>
                  </a:cubicBezTo>
                  <a:cubicBezTo>
                    <a:pt x="22" y="326"/>
                    <a:pt x="30" y="326"/>
                    <a:pt x="30" y="321"/>
                  </a:cubicBezTo>
                  <a:cubicBezTo>
                    <a:pt x="30" y="215"/>
                    <a:pt x="8" y="111"/>
                    <a:pt x="8" y="5"/>
                  </a:cubicBezTo>
                  <a:close/>
                </a:path>
              </a:pathLst>
            </a:custGeom>
            <a:grpFill/>
            <a:ln w="9525">
              <a:solidFill>
                <a:schemeClr val="tx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ea typeface="한컴 윤체 M" panose="02020603020101020101" pitchFamily="18" charset="-127"/>
              </a:endParaRPr>
            </a:p>
          </p:txBody>
        </p:sp>
        <p:sp>
          <p:nvSpPr>
            <p:cNvPr id="154" name="Freeform 6"/>
            <p:cNvSpPr>
              <a:spLocks/>
            </p:cNvSpPr>
            <p:nvPr/>
          </p:nvSpPr>
          <p:spPr bwMode="auto">
            <a:xfrm>
              <a:off x="-15303501" y="27509788"/>
              <a:ext cx="142875" cy="1493838"/>
            </a:xfrm>
            <a:custGeom>
              <a:avLst/>
              <a:gdLst>
                <a:gd name="T0" fmla="*/ 23 w 38"/>
                <a:gd name="T1" fmla="*/ 200 h 398"/>
                <a:gd name="T2" fmla="*/ 8 w 38"/>
                <a:gd name="T3" fmla="*/ 5 h 398"/>
                <a:gd name="T4" fmla="*/ 0 w 38"/>
                <a:gd name="T5" fmla="*/ 5 h 398"/>
                <a:gd name="T6" fmla="*/ 16 w 38"/>
                <a:gd name="T7" fmla="*/ 208 h 398"/>
                <a:gd name="T8" fmla="*/ 29 w 38"/>
                <a:gd name="T9" fmla="*/ 393 h 398"/>
                <a:gd name="T10" fmla="*/ 37 w 38"/>
                <a:gd name="T11" fmla="*/ 391 h 398"/>
                <a:gd name="T12" fmla="*/ 23 w 38"/>
                <a:gd name="T13" fmla="*/ 200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98">
                  <a:moveTo>
                    <a:pt x="23" y="200"/>
                  </a:moveTo>
                  <a:cubicBezTo>
                    <a:pt x="17" y="135"/>
                    <a:pt x="8" y="70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ubicBezTo>
                    <a:pt x="0" y="73"/>
                    <a:pt x="9" y="140"/>
                    <a:pt x="16" y="208"/>
                  </a:cubicBezTo>
                  <a:cubicBezTo>
                    <a:pt x="22" y="269"/>
                    <a:pt x="19" y="332"/>
                    <a:pt x="29" y="393"/>
                  </a:cubicBezTo>
                  <a:cubicBezTo>
                    <a:pt x="30" y="398"/>
                    <a:pt x="38" y="396"/>
                    <a:pt x="37" y="391"/>
                  </a:cubicBezTo>
                  <a:cubicBezTo>
                    <a:pt x="26" y="328"/>
                    <a:pt x="29" y="263"/>
                    <a:pt x="23" y="200"/>
                  </a:cubicBezTo>
                  <a:close/>
                </a:path>
              </a:pathLst>
            </a:custGeom>
            <a:grpFill/>
            <a:ln w="9525">
              <a:solidFill>
                <a:schemeClr val="tx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ea typeface="한컴 윤체 M" panose="02020603020101020101" pitchFamily="18" charset="-127"/>
              </a:endParaRPr>
            </a:p>
          </p:txBody>
        </p:sp>
        <p:sp>
          <p:nvSpPr>
            <p:cNvPr id="155" name="Freeform 7"/>
            <p:cNvSpPr>
              <a:spLocks/>
            </p:cNvSpPr>
            <p:nvPr/>
          </p:nvSpPr>
          <p:spPr bwMode="auto">
            <a:xfrm>
              <a:off x="-15298738" y="26931938"/>
              <a:ext cx="141288" cy="1081088"/>
            </a:xfrm>
            <a:custGeom>
              <a:avLst/>
              <a:gdLst>
                <a:gd name="T0" fmla="*/ 20 w 38"/>
                <a:gd name="T1" fmla="*/ 7 h 288"/>
                <a:gd name="T2" fmla="*/ 12 w 38"/>
                <a:gd name="T3" fmla="*/ 5 h 288"/>
                <a:gd name="T4" fmla="*/ 30 w 38"/>
                <a:gd name="T5" fmla="*/ 283 h 288"/>
                <a:gd name="T6" fmla="*/ 38 w 38"/>
                <a:gd name="T7" fmla="*/ 283 h 288"/>
                <a:gd name="T8" fmla="*/ 20 w 38"/>
                <a:gd name="T9" fmla="*/ 7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88">
                  <a:moveTo>
                    <a:pt x="20" y="7"/>
                  </a:moveTo>
                  <a:cubicBezTo>
                    <a:pt x="21" y="2"/>
                    <a:pt x="13" y="0"/>
                    <a:pt x="12" y="5"/>
                  </a:cubicBezTo>
                  <a:cubicBezTo>
                    <a:pt x="0" y="98"/>
                    <a:pt x="20" y="190"/>
                    <a:pt x="30" y="283"/>
                  </a:cubicBezTo>
                  <a:cubicBezTo>
                    <a:pt x="30" y="288"/>
                    <a:pt x="38" y="288"/>
                    <a:pt x="38" y="283"/>
                  </a:cubicBezTo>
                  <a:cubicBezTo>
                    <a:pt x="28" y="191"/>
                    <a:pt x="8" y="99"/>
                    <a:pt x="20" y="7"/>
                  </a:cubicBezTo>
                  <a:close/>
                </a:path>
              </a:pathLst>
            </a:custGeom>
            <a:grpFill/>
            <a:ln w="9525">
              <a:solidFill>
                <a:schemeClr val="tx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ea typeface="한컴 윤체 M" panose="02020603020101020101" pitchFamily="18" charset="-127"/>
              </a:endParaRPr>
            </a:p>
          </p:txBody>
        </p:sp>
        <p:sp>
          <p:nvSpPr>
            <p:cNvPr id="156" name="Freeform 8"/>
            <p:cNvSpPr>
              <a:spLocks/>
            </p:cNvSpPr>
            <p:nvPr/>
          </p:nvSpPr>
          <p:spPr bwMode="auto">
            <a:xfrm>
              <a:off x="-14709776" y="27003375"/>
              <a:ext cx="123825" cy="1425575"/>
            </a:xfrm>
            <a:custGeom>
              <a:avLst/>
              <a:gdLst>
                <a:gd name="T0" fmla="*/ 21 w 33"/>
                <a:gd name="T1" fmla="*/ 5 h 380"/>
                <a:gd name="T2" fmla="*/ 13 w 33"/>
                <a:gd name="T3" fmla="*/ 5 h 380"/>
                <a:gd name="T4" fmla="*/ 25 w 33"/>
                <a:gd name="T5" fmla="*/ 375 h 380"/>
                <a:gd name="T6" fmla="*/ 33 w 33"/>
                <a:gd name="T7" fmla="*/ 375 h 380"/>
                <a:gd name="T8" fmla="*/ 21 w 33"/>
                <a:gd name="T9" fmla="*/ 5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80">
                  <a:moveTo>
                    <a:pt x="21" y="5"/>
                  </a:moveTo>
                  <a:cubicBezTo>
                    <a:pt x="21" y="0"/>
                    <a:pt x="13" y="0"/>
                    <a:pt x="13" y="5"/>
                  </a:cubicBezTo>
                  <a:cubicBezTo>
                    <a:pt x="0" y="129"/>
                    <a:pt x="16" y="252"/>
                    <a:pt x="25" y="375"/>
                  </a:cubicBezTo>
                  <a:cubicBezTo>
                    <a:pt x="25" y="380"/>
                    <a:pt x="33" y="380"/>
                    <a:pt x="33" y="375"/>
                  </a:cubicBezTo>
                  <a:cubicBezTo>
                    <a:pt x="24" y="252"/>
                    <a:pt x="8" y="129"/>
                    <a:pt x="21" y="5"/>
                  </a:cubicBezTo>
                  <a:close/>
                </a:path>
              </a:pathLst>
            </a:custGeom>
            <a:grpFill/>
            <a:ln w="9525">
              <a:solidFill>
                <a:schemeClr val="tx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ea typeface="한컴 윤체 M" panose="02020603020101020101" pitchFamily="18" charset="-127"/>
              </a:endParaRPr>
            </a:p>
          </p:txBody>
        </p:sp>
        <p:sp>
          <p:nvSpPr>
            <p:cNvPr id="157" name="Freeform 9"/>
            <p:cNvSpPr>
              <a:spLocks/>
            </p:cNvSpPr>
            <p:nvPr/>
          </p:nvSpPr>
          <p:spPr bwMode="auto">
            <a:xfrm>
              <a:off x="-14593888" y="27284363"/>
              <a:ext cx="165100" cy="1843088"/>
            </a:xfrm>
            <a:custGeom>
              <a:avLst/>
              <a:gdLst>
                <a:gd name="T0" fmla="*/ 34 w 44"/>
                <a:gd name="T1" fmla="*/ 384 h 491"/>
                <a:gd name="T2" fmla="*/ 19 w 44"/>
                <a:gd name="T3" fmla="*/ 256 h 491"/>
                <a:gd name="T4" fmla="*/ 8 w 44"/>
                <a:gd name="T5" fmla="*/ 5 h 491"/>
                <a:gd name="T6" fmla="*/ 0 w 44"/>
                <a:gd name="T7" fmla="*/ 5 h 491"/>
                <a:gd name="T8" fmla="*/ 10 w 44"/>
                <a:gd name="T9" fmla="*/ 248 h 491"/>
                <a:gd name="T10" fmla="*/ 23 w 44"/>
                <a:gd name="T11" fmla="*/ 365 h 491"/>
                <a:gd name="T12" fmla="*/ 35 w 44"/>
                <a:gd name="T13" fmla="*/ 486 h 491"/>
                <a:gd name="T14" fmla="*/ 43 w 44"/>
                <a:gd name="T15" fmla="*/ 486 h 491"/>
                <a:gd name="T16" fmla="*/ 34 w 44"/>
                <a:gd name="T17" fmla="*/ 384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491">
                  <a:moveTo>
                    <a:pt x="34" y="384"/>
                  </a:moveTo>
                  <a:cubicBezTo>
                    <a:pt x="28" y="342"/>
                    <a:pt x="23" y="299"/>
                    <a:pt x="19" y="256"/>
                  </a:cubicBezTo>
                  <a:cubicBezTo>
                    <a:pt x="12" y="173"/>
                    <a:pt x="9" y="89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ubicBezTo>
                    <a:pt x="1" y="86"/>
                    <a:pt x="4" y="167"/>
                    <a:pt x="10" y="248"/>
                  </a:cubicBezTo>
                  <a:cubicBezTo>
                    <a:pt x="14" y="287"/>
                    <a:pt x="18" y="326"/>
                    <a:pt x="23" y="365"/>
                  </a:cubicBezTo>
                  <a:cubicBezTo>
                    <a:pt x="29" y="405"/>
                    <a:pt x="36" y="445"/>
                    <a:pt x="35" y="486"/>
                  </a:cubicBezTo>
                  <a:cubicBezTo>
                    <a:pt x="35" y="491"/>
                    <a:pt x="43" y="491"/>
                    <a:pt x="43" y="486"/>
                  </a:cubicBezTo>
                  <a:cubicBezTo>
                    <a:pt x="44" y="452"/>
                    <a:pt x="39" y="418"/>
                    <a:pt x="34" y="384"/>
                  </a:cubicBezTo>
                  <a:close/>
                </a:path>
              </a:pathLst>
            </a:custGeom>
            <a:grpFill/>
            <a:ln w="9525">
              <a:solidFill>
                <a:schemeClr val="tx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ea typeface="한컴 윤체 M" panose="02020603020101020101" pitchFamily="18" charset="-127"/>
              </a:endParaRPr>
            </a:p>
          </p:txBody>
        </p:sp>
        <p:sp>
          <p:nvSpPr>
            <p:cNvPr id="158" name="Freeform 10"/>
            <p:cNvSpPr>
              <a:spLocks/>
            </p:cNvSpPr>
            <p:nvPr/>
          </p:nvSpPr>
          <p:spPr bwMode="auto">
            <a:xfrm>
              <a:off x="-14506576" y="26981150"/>
              <a:ext cx="141288" cy="1573213"/>
            </a:xfrm>
            <a:custGeom>
              <a:avLst/>
              <a:gdLst>
                <a:gd name="T0" fmla="*/ 12 w 38"/>
                <a:gd name="T1" fmla="*/ 216 h 419"/>
                <a:gd name="T2" fmla="*/ 8 w 38"/>
                <a:gd name="T3" fmla="*/ 5 h 419"/>
                <a:gd name="T4" fmla="*/ 0 w 38"/>
                <a:gd name="T5" fmla="*/ 5 h 419"/>
                <a:gd name="T6" fmla="*/ 4 w 38"/>
                <a:gd name="T7" fmla="*/ 216 h 419"/>
                <a:gd name="T8" fmla="*/ 29 w 38"/>
                <a:gd name="T9" fmla="*/ 414 h 419"/>
                <a:gd name="T10" fmla="*/ 37 w 38"/>
                <a:gd name="T11" fmla="*/ 414 h 419"/>
                <a:gd name="T12" fmla="*/ 12 w 38"/>
                <a:gd name="T13" fmla="*/ 216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419">
                  <a:moveTo>
                    <a:pt x="12" y="216"/>
                  </a:moveTo>
                  <a:cubicBezTo>
                    <a:pt x="8" y="145"/>
                    <a:pt x="8" y="75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ubicBezTo>
                    <a:pt x="0" y="75"/>
                    <a:pt x="0" y="145"/>
                    <a:pt x="4" y="216"/>
                  </a:cubicBezTo>
                  <a:cubicBezTo>
                    <a:pt x="8" y="283"/>
                    <a:pt x="20" y="348"/>
                    <a:pt x="29" y="414"/>
                  </a:cubicBezTo>
                  <a:cubicBezTo>
                    <a:pt x="30" y="419"/>
                    <a:pt x="38" y="419"/>
                    <a:pt x="37" y="414"/>
                  </a:cubicBezTo>
                  <a:cubicBezTo>
                    <a:pt x="28" y="348"/>
                    <a:pt x="17" y="283"/>
                    <a:pt x="12" y="216"/>
                  </a:cubicBezTo>
                  <a:close/>
                </a:path>
              </a:pathLst>
            </a:custGeom>
            <a:grpFill/>
            <a:ln w="9525">
              <a:solidFill>
                <a:schemeClr val="tx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ea typeface="한컴 윤체 M" panose="02020603020101020101" pitchFamily="18" charset="-127"/>
              </a:endParaRPr>
            </a:p>
          </p:txBody>
        </p:sp>
        <p:sp>
          <p:nvSpPr>
            <p:cNvPr id="159" name="Freeform 11"/>
            <p:cNvSpPr>
              <a:spLocks/>
            </p:cNvSpPr>
            <p:nvPr/>
          </p:nvSpPr>
          <p:spPr bwMode="auto">
            <a:xfrm>
              <a:off x="-13939838" y="27479625"/>
              <a:ext cx="141288" cy="1223963"/>
            </a:xfrm>
            <a:custGeom>
              <a:avLst/>
              <a:gdLst>
                <a:gd name="T0" fmla="*/ 37 w 38"/>
                <a:gd name="T1" fmla="*/ 319 h 326"/>
                <a:gd name="T2" fmla="*/ 16 w 38"/>
                <a:gd name="T3" fmla="*/ 152 h 326"/>
                <a:gd name="T4" fmla="*/ 13 w 38"/>
                <a:gd name="T5" fmla="*/ 74 h 326"/>
                <a:gd name="T6" fmla="*/ 9 w 38"/>
                <a:gd name="T7" fmla="*/ 5 h 326"/>
                <a:gd name="T8" fmla="*/ 1 w 38"/>
                <a:gd name="T9" fmla="*/ 7 h 326"/>
                <a:gd name="T10" fmla="*/ 5 w 38"/>
                <a:gd name="T11" fmla="*/ 80 h 326"/>
                <a:gd name="T12" fmla="*/ 8 w 38"/>
                <a:gd name="T13" fmla="*/ 159 h 326"/>
                <a:gd name="T14" fmla="*/ 29 w 38"/>
                <a:gd name="T15" fmla="*/ 321 h 326"/>
                <a:gd name="T16" fmla="*/ 37 w 38"/>
                <a:gd name="T17" fmla="*/ 31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326">
                  <a:moveTo>
                    <a:pt x="37" y="319"/>
                  </a:moveTo>
                  <a:cubicBezTo>
                    <a:pt x="25" y="264"/>
                    <a:pt x="19" y="208"/>
                    <a:pt x="16" y="152"/>
                  </a:cubicBezTo>
                  <a:cubicBezTo>
                    <a:pt x="14" y="126"/>
                    <a:pt x="13" y="100"/>
                    <a:pt x="13" y="74"/>
                  </a:cubicBezTo>
                  <a:cubicBezTo>
                    <a:pt x="13" y="51"/>
                    <a:pt x="15" y="28"/>
                    <a:pt x="9" y="5"/>
                  </a:cubicBezTo>
                  <a:cubicBezTo>
                    <a:pt x="7" y="0"/>
                    <a:pt x="0" y="2"/>
                    <a:pt x="1" y="7"/>
                  </a:cubicBezTo>
                  <a:cubicBezTo>
                    <a:pt x="8" y="31"/>
                    <a:pt x="5" y="56"/>
                    <a:pt x="5" y="80"/>
                  </a:cubicBezTo>
                  <a:cubicBezTo>
                    <a:pt x="4" y="106"/>
                    <a:pt x="6" y="133"/>
                    <a:pt x="8" y="159"/>
                  </a:cubicBezTo>
                  <a:cubicBezTo>
                    <a:pt x="11" y="213"/>
                    <a:pt x="17" y="268"/>
                    <a:pt x="29" y="321"/>
                  </a:cubicBezTo>
                  <a:cubicBezTo>
                    <a:pt x="30" y="326"/>
                    <a:pt x="38" y="324"/>
                    <a:pt x="37" y="319"/>
                  </a:cubicBezTo>
                  <a:close/>
                </a:path>
              </a:pathLst>
            </a:custGeom>
            <a:grpFill/>
            <a:ln w="9525">
              <a:solidFill>
                <a:schemeClr val="tx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ea typeface="한컴 윤체 M" panose="02020603020101020101" pitchFamily="18" charset="-127"/>
              </a:endParaRPr>
            </a:p>
          </p:txBody>
        </p:sp>
        <p:sp>
          <p:nvSpPr>
            <p:cNvPr id="160" name="Freeform 12"/>
            <p:cNvSpPr>
              <a:spLocks/>
            </p:cNvSpPr>
            <p:nvPr/>
          </p:nvSpPr>
          <p:spPr bwMode="auto">
            <a:xfrm>
              <a:off x="-13873163" y="27101800"/>
              <a:ext cx="173038" cy="1984375"/>
            </a:xfrm>
            <a:custGeom>
              <a:avLst/>
              <a:gdLst>
                <a:gd name="T0" fmla="*/ 39 w 46"/>
                <a:gd name="T1" fmla="*/ 391 h 529"/>
                <a:gd name="T2" fmla="*/ 24 w 46"/>
                <a:gd name="T3" fmla="*/ 264 h 529"/>
                <a:gd name="T4" fmla="*/ 8 w 46"/>
                <a:gd name="T5" fmla="*/ 5 h 529"/>
                <a:gd name="T6" fmla="*/ 0 w 46"/>
                <a:gd name="T7" fmla="*/ 5 h 529"/>
                <a:gd name="T8" fmla="*/ 17 w 46"/>
                <a:gd name="T9" fmla="*/ 272 h 529"/>
                <a:gd name="T10" fmla="*/ 32 w 46"/>
                <a:gd name="T11" fmla="*/ 399 h 529"/>
                <a:gd name="T12" fmla="*/ 38 w 46"/>
                <a:gd name="T13" fmla="*/ 524 h 529"/>
                <a:gd name="T14" fmla="*/ 46 w 46"/>
                <a:gd name="T15" fmla="*/ 522 h 529"/>
                <a:gd name="T16" fmla="*/ 39 w 46"/>
                <a:gd name="T17" fmla="*/ 391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" h="529">
                  <a:moveTo>
                    <a:pt x="39" y="391"/>
                  </a:moveTo>
                  <a:cubicBezTo>
                    <a:pt x="39" y="348"/>
                    <a:pt x="30" y="307"/>
                    <a:pt x="24" y="264"/>
                  </a:cubicBezTo>
                  <a:cubicBezTo>
                    <a:pt x="13" y="178"/>
                    <a:pt x="13" y="91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ubicBezTo>
                    <a:pt x="5" y="94"/>
                    <a:pt x="6" y="183"/>
                    <a:pt x="17" y="272"/>
                  </a:cubicBezTo>
                  <a:cubicBezTo>
                    <a:pt x="23" y="314"/>
                    <a:pt x="31" y="356"/>
                    <a:pt x="32" y="399"/>
                  </a:cubicBezTo>
                  <a:cubicBezTo>
                    <a:pt x="32" y="441"/>
                    <a:pt x="30" y="483"/>
                    <a:pt x="38" y="524"/>
                  </a:cubicBezTo>
                  <a:cubicBezTo>
                    <a:pt x="39" y="529"/>
                    <a:pt x="46" y="527"/>
                    <a:pt x="46" y="522"/>
                  </a:cubicBezTo>
                  <a:cubicBezTo>
                    <a:pt x="38" y="479"/>
                    <a:pt x="40" y="435"/>
                    <a:pt x="39" y="391"/>
                  </a:cubicBezTo>
                  <a:close/>
                </a:path>
              </a:pathLst>
            </a:custGeom>
            <a:grpFill/>
            <a:ln w="9525">
              <a:solidFill>
                <a:schemeClr val="tx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ea typeface="한컴 윤체 M" panose="02020603020101020101" pitchFamily="18" charset="-127"/>
              </a:endParaRPr>
            </a:p>
          </p:txBody>
        </p:sp>
        <p:sp>
          <p:nvSpPr>
            <p:cNvPr id="161" name="Freeform 13"/>
            <p:cNvSpPr>
              <a:spLocks/>
            </p:cNvSpPr>
            <p:nvPr/>
          </p:nvSpPr>
          <p:spPr bwMode="auto">
            <a:xfrm>
              <a:off x="-13771563" y="27495500"/>
              <a:ext cx="173038" cy="1677988"/>
            </a:xfrm>
            <a:custGeom>
              <a:avLst/>
              <a:gdLst>
                <a:gd name="T0" fmla="*/ 25 w 46"/>
                <a:gd name="T1" fmla="*/ 220 h 447"/>
                <a:gd name="T2" fmla="*/ 15 w 46"/>
                <a:gd name="T3" fmla="*/ 107 h 447"/>
                <a:gd name="T4" fmla="*/ 9 w 46"/>
                <a:gd name="T5" fmla="*/ 5 h 447"/>
                <a:gd name="T6" fmla="*/ 1 w 46"/>
                <a:gd name="T7" fmla="*/ 7 h 447"/>
                <a:gd name="T8" fmla="*/ 7 w 46"/>
                <a:gd name="T9" fmla="*/ 107 h 447"/>
                <a:gd name="T10" fmla="*/ 14 w 46"/>
                <a:gd name="T11" fmla="*/ 207 h 447"/>
                <a:gd name="T12" fmla="*/ 30 w 46"/>
                <a:gd name="T13" fmla="*/ 327 h 447"/>
                <a:gd name="T14" fmla="*/ 37 w 46"/>
                <a:gd name="T15" fmla="*/ 442 h 447"/>
                <a:gd name="T16" fmla="*/ 45 w 46"/>
                <a:gd name="T17" fmla="*/ 442 h 447"/>
                <a:gd name="T18" fmla="*/ 25 w 46"/>
                <a:gd name="T19" fmla="*/ 220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" h="447">
                  <a:moveTo>
                    <a:pt x="25" y="220"/>
                  </a:moveTo>
                  <a:cubicBezTo>
                    <a:pt x="18" y="182"/>
                    <a:pt x="14" y="145"/>
                    <a:pt x="15" y="107"/>
                  </a:cubicBezTo>
                  <a:cubicBezTo>
                    <a:pt x="15" y="73"/>
                    <a:pt x="17" y="39"/>
                    <a:pt x="9" y="5"/>
                  </a:cubicBezTo>
                  <a:cubicBezTo>
                    <a:pt x="8" y="0"/>
                    <a:pt x="0" y="2"/>
                    <a:pt x="1" y="7"/>
                  </a:cubicBezTo>
                  <a:cubicBezTo>
                    <a:pt x="9" y="40"/>
                    <a:pt x="7" y="74"/>
                    <a:pt x="7" y="107"/>
                  </a:cubicBezTo>
                  <a:cubicBezTo>
                    <a:pt x="6" y="141"/>
                    <a:pt x="9" y="174"/>
                    <a:pt x="14" y="207"/>
                  </a:cubicBezTo>
                  <a:cubicBezTo>
                    <a:pt x="21" y="247"/>
                    <a:pt x="27" y="286"/>
                    <a:pt x="30" y="327"/>
                  </a:cubicBezTo>
                  <a:cubicBezTo>
                    <a:pt x="32" y="365"/>
                    <a:pt x="33" y="404"/>
                    <a:pt x="37" y="442"/>
                  </a:cubicBezTo>
                  <a:cubicBezTo>
                    <a:pt x="38" y="447"/>
                    <a:pt x="46" y="447"/>
                    <a:pt x="45" y="442"/>
                  </a:cubicBezTo>
                  <a:cubicBezTo>
                    <a:pt x="37" y="368"/>
                    <a:pt x="37" y="294"/>
                    <a:pt x="25" y="220"/>
                  </a:cubicBezTo>
                  <a:close/>
                </a:path>
              </a:pathLst>
            </a:custGeom>
            <a:grpFill/>
            <a:ln w="9525">
              <a:solidFill>
                <a:schemeClr val="tx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ea typeface="한컴 윤체 M" panose="02020603020101020101" pitchFamily="18" charset="-127"/>
              </a:endParaRPr>
            </a:p>
          </p:txBody>
        </p:sp>
        <p:sp>
          <p:nvSpPr>
            <p:cNvPr id="162" name="Freeform 14"/>
            <p:cNvSpPr>
              <a:spLocks/>
            </p:cNvSpPr>
            <p:nvPr/>
          </p:nvSpPr>
          <p:spPr bwMode="auto">
            <a:xfrm>
              <a:off x="-13336588" y="27160538"/>
              <a:ext cx="184150" cy="1947863"/>
            </a:xfrm>
            <a:custGeom>
              <a:avLst/>
              <a:gdLst>
                <a:gd name="T0" fmla="*/ 19 w 49"/>
                <a:gd name="T1" fmla="*/ 267 h 519"/>
                <a:gd name="T2" fmla="*/ 9 w 49"/>
                <a:gd name="T3" fmla="*/ 131 h 519"/>
                <a:gd name="T4" fmla="*/ 9 w 49"/>
                <a:gd name="T5" fmla="*/ 5 h 519"/>
                <a:gd name="T6" fmla="*/ 1 w 49"/>
                <a:gd name="T7" fmla="*/ 5 h 519"/>
                <a:gd name="T8" fmla="*/ 2 w 49"/>
                <a:gd name="T9" fmla="*/ 124 h 519"/>
                <a:gd name="T10" fmla="*/ 9 w 49"/>
                <a:gd name="T11" fmla="*/ 253 h 519"/>
                <a:gd name="T12" fmla="*/ 26 w 49"/>
                <a:gd name="T13" fmla="*/ 382 h 519"/>
                <a:gd name="T14" fmla="*/ 40 w 49"/>
                <a:gd name="T15" fmla="*/ 514 h 519"/>
                <a:gd name="T16" fmla="*/ 48 w 49"/>
                <a:gd name="T17" fmla="*/ 514 h 519"/>
                <a:gd name="T18" fmla="*/ 19 w 49"/>
                <a:gd name="T19" fmla="*/ 267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519">
                  <a:moveTo>
                    <a:pt x="19" y="267"/>
                  </a:moveTo>
                  <a:cubicBezTo>
                    <a:pt x="12" y="222"/>
                    <a:pt x="9" y="177"/>
                    <a:pt x="9" y="131"/>
                  </a:cubicBezTo>
                  <a:cubicBezTo>
                    <a:pt x="10" y="89"/>
                    <a:pt x="14" y="47"/>
                    <a:pt x="9" y="5"/>
                  </a:cubicBezTo>
                  <a:cubicBezTo>
                    <a:pt x="9" y="0"/>
                    <a:pt x="1" y="0"/>
                    <a:pt x="1" y="5"/>
                  </a:cubicBezTo>
                  <a:cubicBezTo>
                    <a:pt x="6" y="44"/>
                    <a:pt x="3" y="84"/>
                    <a:pt x="2" y="124"/>
                  </a:cubicBezTo>
                  <a:cubicBezTo>
                    <a:pt x="0" y="167"/>
                    <a:pt x="3" y="210"/>
                    <a:pt x="9" y="253"/>
                  </a:cubicBezTo>
                  <a:cubicBezTo>
                    <a:pt x="14" y="296"/>
                    <a:pt x="22" y="339"/>
                    <a:pt x="26" y="382"/>
                  </a:cubicBezTo>
                  <a:cubicBezTo>
                    <a:pt x="31" y="426"/>
                    <a:pt x="35" y="470"/>
                    <a:pt x="40" y="514"/>
                  </a:cubicBezTo>
                  <a:cubicBezTo>
                    <a:pt x="41" y="519"/>
                    <a:pt x="49" y="519"/>
                    <a:pt x="48" y="514"/>
                  </a:cubicBezTo>
                  <a:cubicBezTo>
                    <a:pt x="38" y="431"/>
                    <a:pt x="30" y="349"/>
                    <a:pt x="19" y="267"/>
                  </a:cubicBezTo>
                  <a:close/>
                </a:path>
              </a:pathLst>
            </a:custGeom>
            <a:grpFill/>
            <a:ln w="9525">
              <a:solidFill>
                <a:schemeClr val="tx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ea typeface="한컴 윤체 M" panose="02020603020101020101" pitchFamily="18" charset="-127"/>
              </a:endParaRPr>
            </a:p>
          </p:txBody>
        </p:sp>
        <p:sp>
          <p:nvSpPr>
            <p:cNvPr id="163" name="Freeform 15"/>
            <p:cNvSpPr>
              <a:spLocks/>
            </p:cNvSpPr>
            <p:nvPr/>
          </p:nvSpPr>
          <p:spPr bwMode="auto">
            <a:xfrm>
              <a:off x="-13265151" y="27603450"/>
              <a:ext cx="195263" cy="1565275"/>
            </a:xfrm>
            <a:custGeom>
              <a:avLst/>
              <a:gdLst>
                <a:gd name="T0" fmla="*/ 50 w 52"/>
                <a:gd name="T1" fmla="*/ 410 h 417"/>
                <a:gd name="T2" fmla="*/ 40 w 52"/>
                <a:gd name="T3" fmla="*/ 314 h 417"/>
                <a:gd name="T4" fmla="*/ 33 w 52"/>
                <a:gd name="T5" fmla="*/ 220 h 417"/>
                <a:gd name="T6" fmla="*/ 14 w 52"/>
                <a:gd name="T7" fmla="*/ 5 h 417"/>
                <a:gd name="T8" fmla="*/ 6 w 52"/>
                <a:gd name="T9" fmla="*/ 5 h 417"/>
                <a:gd name="T10" fmla="*/ 23 w 52"/>
                <a:gd name="T11" fmla="*/ 208 h 417"/>
                <a:gd name="T12" fmla="*/ 32 w 52"/>
                <a:gd name="T13" fmla="*/ 314 h 417"/>
                <a:gd name="T14" fmla="*/ 42 w 52"/>
                <a:gd name="T15" fmla="*/ 412 h 417"/>
                <a:gd name="T16" fmla="*/ 50 w 52"/>
                <a:gd name="T17" fmla="*/ 410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" h="417">
                  <a:moveTo>
                    <a:pt x="50" y="410"/>
                  </a:moveTo>
                  <a:cubicBezTo>
                    <a:pt x="41" y="378"/>
                    <a:pt x="40" y="346"/>
                    <a:pt x="40" y="314"/>
                  </a:cubicBezTo>
                  <a:cubicBezTo>
                    <a:pt x="40" y="282"/>
                    <a:pt x="37" y="251"/>
                    <a:pt x="33" y="220"/>
                  </a:cubicBezTo>
                  <a:cubicBezTo>
                    <a:pt x="23" y="149"/>
                    <a:pt x="7" y="78"/>
                    <a:pt x="14" y="5"/>
                  </a:cubicBezTo>
                  <a:cubicBezTo>
                    <a:pt x="15" y="0"/>
                    <a:pt x="7" y="0"/>
                    <a:pt x="6" y="5"/>
                  </a:cubicBezTo>
                  <a:cubicBezTo>
                    <a:pt x="0" y="73"/>
                    <a:pt x="13" y="141"/>
                    <a:pt x="23" y="208"/>
                  </a:cubicBezTo>
                  <a:cubicBezTo>
                    <a:pt x="28" y="243"/>
                    <a:pt x="32" y="278"/>
                    <a:pt x="32" y="314"/>
                  </a:cubicBezTo>
                  <a:cubicBezTo>
                    <a:pt x="32" y="347"/>
                    <a:pt x="33" y="380"/>
                    <a:pt x="42" y="412"/>
                  </a:cubicBezTo>
                  <a:cubicBezTo>
                    <a:pt x="44" y="417"/>
                    <a:pt x="52" y="415"/>
                    <a:pt x="50" y="410"/>
                  </a:cubicBezTo>
                  <a:close/>
                </a:path>
              </a:pathLst>
            </a:custGeom>
            <a:grpFill/>
            <a:ln w="9525">
              <a:solidFill>
                <a:schemeClr val="tx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ea typeface="한컴 윤체 M" panose="02020603020101020101" pitchFamily="18" charset="-127"/>
              </a:endParaRPr>
            </a:p>
          </p:txBody>
        </p:sp>
        <p:sp>
          <p:nvSpPr>
            <p:cNvPr id="164" name="Freeform 16"/>
            <p:cNvSpPr>
              <a:spLocks/>
            </p:cNvSpPr>
            <p:nvPr/>
          </p:nvSpPr>
          <p:spPr bwMode="auto">
            <a:xfrm>
              <a:off x="-13242926" y="27190700"/>
              <a:ext cx="241300" cy="1677988"/>
            </a:xfrm>
            <a:custGeom>
              <a:avLst/>
              <a:gdLst>
                <a:gd name="T0" fmla="*/ 20 w 64"/>
                <a:gd name="T1" fmla="*/ 5 h 447"/>
                <a:gd name="T2" fmla="*/ 12 w 64"/>
                <a:gd name="T3" fmla="*/ 5 h 447"/>
                <a:gd name="T4" fmla="*/ 55 w 64"/>
                <a:gd name="T5" fmla="*/ 442 h 447"/>
                <a:gd name="T6" fmla="*/ 63 w 64"/>
                <a:gd name="T7" fmla="*/ 440 h 447"/>
                <a:gd name="T8" fmla="*/ 20 w 64"/>
                <a:gd name="T9" fmla="*/ 5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447">
                  <a:moveTo>
                    <a:pt x="20" y="5"/>
                  </a:moveTo>
                  <a:cubicBezTo>
                    <a:pt x="21" y="0"/>
                    <a:pt x="13" y="0"/>
                    <a:pt x="12" y="5"/>
                  </a:cubicBezTo>
                  <a:cubicBezTo>
                    <a:pt x="0" y="152"/>
                    <a:pt x="34" y="297"/>
                    <a:pt x="55" y="442"/>
                  </a:cubicBezTo>
                  <a:cubicBezTo>
                    <a:pt x="56" y="447"/>
                    <a:pt x="64" y="445"/>
                    <a:pt x="63" y="440"/>
                  </a:cubicBezTo>
                  <a:cubicBezTo>
                    <a:pt x="42" y="296"/>
                    <a:pt x="8" y="151"/>
                    <a:pt x="20" y="5"/>
                  </a:cubicBezTo>
                  <a:close/>
                </a:path>
              </a:pathLst>
            </a:custGeom>
            <a:grpFill/>
            <a:ln w="9525">
              <a:solidFill>
                <a:schemeClr val="tx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ea typeface="한컴 윤체 M" panose="02020603020101020101" pitchFamily="18" charset="-127"/>
              </a:endParaRPr>
            </a:p>
          </p:txBody>
        </p:sp>
        <p:sp>
          <p:nvSpPr>
            <p:cNvPr id="165" name="Freeform 17"/>
            <p:cNvSpPr>
              <a:spLocks/>
            </p:cNvSpPr>
            <p:nvPr/>
          </p:nvSpPr>
          <p:spPr bwMode="auto">
            <a:xfrm>
              <a:off x="-16954501" y="25817513"/>
              <a:ext cx="33338" cy="255588"/>
            </a:xfrm>
            <a:custGeom>
              <a:avLst/>
              <a:gdLst>
                <a:gd name="T0" fmla="*/ 1 w 9"/>
                <a:gd name="T1" fmla="*/ 5 h 68"/>
                <a:gd name="T2" fmla="*/ 0 w 9"/>
                <a:gd name="T3" fmla="*/ 63 h 68"/>
                <a:gd name="T4" fmla="*/ 8 w 9"/>
                <a:gd name="T5" fmla="*/ 63 h 68"/>
                <a:gd name="T6" fmla="*/ 9 w 9"/>
                <a:gd name="T7" fmla="*/ 5 h 68"/>
                <a:gd name="T8" fmla="*/ 1 w 9"/>
                <a:gd name="T9" fmla="*/ 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68">
                  <a:moveTo>
                    <a:pt x="1" y="5"/>
                  </a:moveTo>
                  <a:cubicBezTo>
                    <a:pt x="1" y="24"/>
                    <a:pt x="0" y="44"/>
                    <a:pt x="0" y="63"/>
                  </a:cubicBezTo>
                  <a:cubicBezTo>
                    <a:pt x="0" y="68"/>
                    <a:pt x="8" y="68"/>
                    <a:pt x="8" y="63"/>
                  </a:cubicBezTo>
                  <a:cubicBezTo>
                    <a:pt x="8" y="44"/>
                    <a:pt x="9" y="24"/>
                    <a:pt x="9" y="5"/>
                  </a:cubicBezTo>
                  <a:cubicBezTo>
                    <a:pt x="9" y="0"/>
                    <a:pt x="1" y="0"/>
                    <a:pt x="1" y="5"/>
                  </a:cubicBezTo>
                  <a:close/>
                </a:path>
              </a:pathLst>
            </a:custGeom>
            <a:grpFill/>
            <a:ln w="9525">
              <a:solidFill>
                <a:schemeClr val="tx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ea typeface="한컴 윤체 M" panose="02020603020101020101" pitchFamily="18" charset="-127"/>
              </a:endParaRPr>
            </a:p>
          </p:txBody>
        </p:sp>
        <p:sp>
          <p:nvSpPr>
            <p:cNvPr id="166" name="Freeform 18"/>
            <p:cNvSpPr>
              <a:spLocks/>
            </p:cNvSpPr>
            <p:nvPr/>
          </p:nvSpPr>
          <p:spPr bwMode="auto">
            <a:xfrm>
              <a:off x="-21297901" y="26970038"/>
              <a:ext cx="79375" cy="284163"/>
            </a:xfrm>
            <a:custGeom>
              <a:avLst/>
              <a:gdLst>
                <a:gd name="T0" fmla="*/ 20 w 21"/>
                <a:gd name="T1" fmla="*/ 69 h 76"/>
                <a:gd name="T2" fmla="*/ 9 w 21"/>
                <a:gd name="T3" fmla="*/ 5 h 76"/>
                <a:gd name="T4" fmla="*/ 1 w 21"/>
                <a:gd name="T5" fmla="*/ 7 h 76"/>
                <a:gd name="T6" fmla="*/ 12 w 21"/>
                <a:gd name="T7" fmla="*/ 71 h 76"/>
                <a:gd name="T8" fmla="*/ 20 w 21"/>
                <a:gd name="T9" fmla="*/ 6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76">
                  <a:moveTo>
                    <a:pt x="20" y="69"/>
                  </a:moveTo>
                  <a:cubicBezTo>
                    <a:pt x="14" y="48"/>
                    <a:pt x="14" y="26"/>
                    <a:pt x="9" y="5"/>
                  </a:cubicBezTo>
                  <a:cubicBezTo>
                    <a:pt x="8" y="0"/>
                    <a:pt x="0" y="2"/>
                    <a:pt x="1" y="7"/>
                  </a:cubicBezTo>
                  <a:cubicBezTo>
                    <a:pt x="6" y="29"/>
                    <a:pt x="6" y="50"/>
                    <a:pt x="12" y="71"/>
                  </a:cubicBezTo>
                  <a:cubicBezTo>
                    <a:pt x="13" y="76"/>
                    <a:pt x="21" y="74"/>
                    <a:pt x="20" y="69"/>
                  </a:cubicBezTo>
                  <a:close/>
                </a:path>
              </a:pathLst>
            </a:custGeom>
            <a:grpFill/>
            <a:ln w="9525">
              <a:solidFill>
                <a:schemeClr val="tx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ea typeface="한컴 윤체 M" panose="02020603020101020101" pitchFamily="18" charset="-127"/>
              </a:endParaRPr>
            </a:p>
          </p:txBody>
        </p:sp>
        <p:sp>
          <p:nvSpPr>
            <p:cNvPr id="167" name="Freeform 19"/>
            <p:cNvSpPr>
              <a:spLocks/>
            </p:cNvSpPr>
            <p:nvPr/>
          </p:nvSpPr>
          <p:spPr bwMode="auto">
            <a:xfrm>
              <a:off x="-19627851" y="25847675"/>
              <a:ext cx="41275" cy="198438"/>
            </a:xfrm>
            <a:custGeom>
              <a:avLst/>
              <a:gdLst>
                <a:gd name="T0" fmla="*/ 3 w 11"/>
                <a:gd name="T1" fmla="*/ 5 h 53"/>
                <a:gd name="T2" fmla="*/ 0 w 11"/>
                <a:gd name="T3" fmla="*/ 48 h 53"/>
                <a:gd name="T4" fmla="*/ 8 w 11"/>
                <a:gd name="T5" fmla="*/ 48 h 53"/>
                <a:gd name="T6" fmla="*/ 11 w 11"/>
                <a:gd name="T7" fmla="*/ 5 h 53"/>
                <a:gd name="T8" fmla="*/ 3 w 11"/>
                <a:gd name="T9" fmla="*/ 5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53">
                  <a:moveTo>
                    <a:pt x="3" y="5"/>
                  </a:moveTo>
                  <a:cubicBezTo>
                    <a:pt x="1" y="20"/>
                    <a:pt x="1" y="34"/>
                    <a:pt x="0" y="48"/>
                  </a:cubicBezTo>
                  <a:cubicBezTo>
                    <a:pt x="0" y="53"/>
                    <a:pt x="8" y="53"/>
                    <a:pt x="8" y="48"/>
                  </a:cubicBezTo>
                  <a:cubicBezTo>
                    <a:pt x="9" y="34"/>
                    <a:pt x="9" y="20"/>
                    <a:pt x="11" y="5"/>
                  </a:cubicBezTo>
                  <a:cubicBezTo>
                    <a:pt x="11" y="0"/>
                    <a:pt x="3" y="0"/>
                    <a:pt x="3" y="5"/>
                  </a:cubicBezTo>
                  <a:close/>
                </a:path>
              </a:pathLst>
            </a:custGeom>
            <a:grpFill/>
            <a:ln w="9525">
              <a:solidFill>
                <a:schemeClr val="tx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ea typeface="한컴 윤체 M" panose="02020603020101020101" pitchFamily="18" charset="-127"/>
              </a:endParaRPr>
            </a:p>
          </p:txBody>
        </p:sp>
        <p:sp>
          <p:nvSpPr>
            <p:cNvPr id="168" name="Freeform 20"/>
            <p:cNvSpPr>
              <a:spLocks/>
            </p:cNvSpPr>
            <p:nvPr/>
          </p:nvSpPr>
          <p:spPr bwMode="auto">
            <a:xfrm>
              <a:off x="-16203613" y="27236738"/>
              <a:ext cx="85725" cy="1276350"/>
            </a:xfrm>
            <a:custGeom>
              <a:avLst/>
              <a:gdLst>
                <a:gd name="T0" fmla="*/ 8 w 23"/>
                <a:gd name="T1" fmla="*/ 5 h 340"/>
                <a:gd name="T2" fmla="*/ 0 w 23"/>
                <a:gd name="T3" fmla="*/ 5 h 340"/>
                <a:gd name="T4" fmla="*/ 15 w 23"/>
                <a:gd name="T5" fmla="*/ 335 h 340"/>
                <a:gd name="T6" fmla="*/ 23 w 23"/>
                <a:gd name="T7" fmla="*/ 335 h 340"/>
                <a:gd name="T8" fmla="*/ 8 w 23"/>
                <a:gd name="T9" fmla="*/ 5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340">
                  <a:moveTo>
                    <a:pt x="8" y="5"/>
                  </a:moveTo>
                  <a:cubicBezTo>
                    <a:pt x="8" y="0"/>
                    <a:pt x="0" y="0"/>
                    <a:pt x="0" y="5"/>
                  </a:cubicBezTo>
                  <a:cubicBezTo>
                    <a:pt x="0" y="115"/>
                    <a:pt x="14" y="225"/>
                    <a:pt x="15" y="335"/>
                  </a:cubicBezTo>
                  <a:cubicBezTo>
                    <a:pt x="15" y="340"/>
                    <a:pt x="23" y="340"/>
                    <a:pt x="23" y="335"/>
                  </a:cubicBezTo>
                  <a:cubicBezTo>
                    <a:pt x="22" y="225"/>
                    <a:pt x="8" y="115"/>
                    <a:pt x="8" y="5"/>
                  </a:cubicBezTo>
                  <a:close/>
                </a:path>
              </a:pathLst>
            </a:custGeom>
            <a:grpFill/>
            <a:ln w="9525">
              <a:solidFill>
                <a:schemeClr val="tx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ea typeface="한컴 윤체 M" panose="02020603020101020101" pitchFamily="18" charset="-127"/>
              </a:endParaRPr>
            </a:p>
          </p:txBody>
        </p:sp>
        <p:sp>
          <p:nvSpPr>
            <p:cNvPr id="169" name="Freeform 21"/>
            <p:cNvSpPr>
              <a:spLocks/>
            </p:cNvSpPr>
            <p:nvPr/>
          </p:nvSpPr>
          <p:spPr bwMode="auto">
            <a:xfrm>
              <a:off x="-16162338" y="26835100"/>
              <a:ext cx="71438" cy="798513"/>
            </a:xfrm>
            <a:custGeom>
              <a:avLst/>
              <a:gdLst>
                <a:gd name="T0" fmla="*/ 18 w 19"/>
                <a:gd name="T1" fmla="*/ 7 h 213"/>
                <a:gd name="T2" fmla="*/ 10 w 19"/>
                <a:gd name="T3" fmla="*/ 5 h 213"/>
                <a:gd name="T4" fmla="*/ 8 w 19"/>
                <a:gd name="T5" fmla="*/ 208 h 213"/>
                <a:gd name="T6" fmla="*/ 16 w 19"/>
                <a:gd name="T7" fmla="*/ 208 h 213"/>
                <a:gd name="T8" fmla="*/ 18 w 19"/>
                <a:gd name="T9" fmla="*/ 7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13">
                  <a:moveTo>
                    <a:pt x="18" y="7"/>
                  </a:moveTo>
                  <a:cubicBezTo>
                    <a:pt x="19" y="2"/>
                    <a:pt x="11" y="0"/>
                    <a:pt x="10" y="5"/>
                  </a:cubicBezTo>
                  <a:cubicBezTo>
                    <a:pt x="0" y="73"/>
                    <a:pt x="2" y="140"/>
                    <a:pt x="8" y="208"/>
                  </a:cubicBezTo>
                  <a:cubicBezTo>
                    <a:pt x="8" y="213"/>
                    <a:pt x="16" y="213"/>
                    <a:pt x="16" y="208"/>
                  </a:cubicBezTo>
                  <a:cubicBezTo>
                    <a:pt x="11" y="141"/>
                    <a:pt x="8" y="74"/>
                    <a:pt x="18" y="7"/>
                  </a:cubicBezTo>
                  <a:close/>
                </a:path>
              </a:pathLst>
            </a:custGeom>
            <a:grpFill/>
            <a:ln w="9525">
              <a:solidFill>
                <a:schemeClr val="tx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ea typeface="한컴 윤체 M" panose="02020603020101020101" pitchFamily="18" charset="-127"/>
              </a:endParaRPr>
            </a:p>
          </p:txBody>
        </p:sp>
        <p:sp>
          <p:nvSpPr>
            <p:cNvPr id="170" name="Freeform 22"/>
            <p:cNvSpPr>
              <a:spLocks/>
            </p:cNvSpPr>
            <p:nvPr/>
          </p:nvSpPr>
          <p:spPr bwMode="auto">
            <a:xfrm>
              <a:off x="-16065501" y="27225625"/>
              <a:ext cx="142875" cy="1687513"/>
            </a:xfrm>
            <a:custGeom>
              <a:avLst/>
              <a:gdLst>
                <a:gd name="T0" fmla="*/ 8 w 38"/>
                <a:gd name="T1" fmla="*/ 5 h 450"/>
                <a:gd name="T2" fmla="*/ 0 w 38"/>
                <a:gd name="T3" fmla="*/ 5 h 450"/>
                <a:gd name="T4" fmla="*/ 23 w 38"/>
                <a:gd name="T5" fmla="*/ 445 h 450"/>
                <a:gd name="T6" fmla="*/ 31 w 38"/>
                <a:gd name="T7" fmla="*/ 445 h 450"/>
                <a:gd name="T8" fmla="*/ 8 w 38"/>
                <a:gd name="T9" fmla="*/ 5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450">
                  <a:moveTo>
                    <a:pt x="8" y="5"/>
                  </a:moveTo>
                  <a:cubicBezTo>
                    <a:pt x="8" y="0"/>
                    <a:pt x="0" y="0"/>
                    <a:pt x="0" y="5"/>
                  </a:cubicBezTo>
                  <a:cubicBezTo>
                    <a:pt x="15" y="151"/>
                    <a:pt x="30" y="298"/>
                    <a:pt x="23" y="445"/>
                  </a:cubicBezTo>
                  <a:cubicBezTo>
                    <a:pt x="23" y="450"/>
                    <a:pt x="31" y="450"/>
                    <a:pt x="31" y="445"/>
                  </a:cubicBezTo>
                  <a:cubicBezTo>
                    <a:pt x="38" y="298"/>
                    <a:pt x="23" y="151"/>
                    <a:pt x="8" y="5"/>
                  </a:cubicBezTo>
                  <a:close/>
                </a:path>
              </a:pathLst>
            </a:custGeom>
            <a:grpFill/>
            <a:ln w="9525">
              <a:solidFill>
                <a:schemeClr val="tx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ea typeface="한컴 윤체 M" panose="02020603020101020101" pitchFamily="18" charset="-127"/>
              </a:endParaRPr>
            </a:p>
          </p:txBody>
        </p:sp>
        <p:sp>
          <p:nvSpPr>
            <p:cNvPr id="171" name="Freeform 23"/>
            <p:cNvSpPr>
              <a:spLocks/>
            </p:cNvSpPr>
            <p:nvPr/>
          </p:nvSpPr>
          <p:spPr bwMode="auto">
            <a:xfrm>
              <a:off x="-16244888" y="28095575"/>
              <a:ext cx="138113" cy="923925"/>
            </a:xfrm>
            <a:custGeom>
              <a:avLst/>
              <a:gdLst>
                <a:gd name="T0" fmla="*/ 8 w 37"/>
                <a:gd name="T1" fmla="*/ 5 h 246"/>
                <a:gd name="T2" fmla="*/ 0 w 37"/>
                <a:gd name="T3" fmla="*/ 5 h 246"/>
                <a:gd name="T4" fmla="*/ 28 w 37"/>
                <a:gd name="T5" fmla="*/ 241 h 246"/>
                <a:gd name="T6" fmla="*/ 36 w 37"/>
                <a:gd name="T7" fmla="*/ 239 h 246"/>
                <a:gd name="T8" fmla="*/ 8 w 37"/>
                <a:gd name="T9" fmla="*/ 5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246">
                  <a:moveTo>
                    <a:pt x="8" y="5"/>
                  </a:moveTo>
                  <a:cubicBezTo>
                    <a:pt x="8" y="0"/>
                    <a:pt x="0" y="0"/>
                    <a:pt x="0" y="5"/>
                  </a:cubicBezTo>
                  <a:cubicBezTo>
                    <a:pt x="8" y="84"/>
                    <a:pt x="15" y="163"/>
                    <a:pt x="28" y="241"/>
                  </a:cubicBezTo>
                  <a:cubicBezTo>
                    <a:pt x="29" y="246"/>
                    <a:pt x="37" y="244"/>
                    <a:pt x="36" y="239"/>
                  </a:cubicBezTo>
                  <a:cubicBezTo>
                    <a:pt x="23" y="161"/>
                    <a:pt x="16" y="83"/>
                    <a:pt x="8" y="5"/>
                  </a:cubicBezTo>
                  <a:close/>
                </a:path>
              </a:pathLst>
            </a:custGeom>
            <a:grpFill/>
            <a:ln w="9525">
              <a:solidFill>
                <a:schemeClr val="tx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ea typeface="한컴 윤체 M" panose="02020603020101020101" pitchFamily="18" charset="-127"/>
              </a:endParaRPr>
            </a:p>
          </p:txBody>
        </p:sp>
        <p:sp>
          <p:nvSpPr>
            <p:cNvPr id="172" name="Freeform 24"/>
            <p:cNvSpPr>
              <a:spLocks/>
            </p:cNvSpPr>
            <p:nvPr/>
          </p:nvSpPr>
          <p:spPr bwMode="auto">
            <a:xfrm>
              <a:off x="-17130713" y="26879550"/>
              <a:ext cx="66675" cy="1527175"/>
            </a:xfrm>
            <a:custGeom>
              <a:avLst/>
              <a:gdLst>
                <a:gd name="T0" fmla="*/ 10 w 18"/>
                <a:gd name="T1" fmla="*/ 5 h 407"/>
                <a:gd name="T2" fmla="*/ 0 w 18"/>
                <a:gd name="T3" fmla="*/ 402 h 407"/>
                <a:gd name="T4" fmla="*/ 8 w 18"/>
                <a:gd name="T5" fmla="*/ 402 h 407"/>
                <a:gd name="T6" fmla="*/ 18 w 18"/>
                <a:gd name="T7" fmla="*/ 5 h 407"/>
                <a:gd name="T8" fmla="*/ 10 w 18"/>
                <a:gd name="T9" fmla="*/ 5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07">
                  <a:moveTo>
                    <a:pt x="10" y="5"/>
                  </a:moveTo>
                  <a:cubicBezTo>
                    <a:pt x="7" y="137"/>
                    <a:pt x="2" y="270"/>
                    <a:pt x="0" y="402"/>
                  </a:cubicBezTo>
                  <a:cubicBezTo>
                    <a:pt x="0" y="407"/>
                    <a:pt x="8" y="407"/>
                    <a:pt x="8" y="402"/>
                  </a:cubicBezTo>
                  <a:cubicBezTo>
                    <a:pt x="10" y="270"/>
                    <a:pt x="15" y="137"/>
                    <a:pt x="18" y="5"/>
                  </a:cubicBezTo>
                  <a:cubicBezTo>
                    <a:pt x="18" y="0"/>
                    <a:pt x="10" y="0"/>
                    <a:pt x="10" y="5"/>
                  </a:cubicBezTo>
                  <a:close/>
                </a:path>
              </a:pathLst>
            </a:custGeom>
            <a:grpFill/>
            <a:ln w="9525">
              <a:solidFill>
                <a:schemeClr val="tx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ea typeface="한컴 윤체 M" panose="02020603020101020101" pitchFamily="18" charset="-127"/>
              </a:endParaRPr>
            </a:p>
          </p:txBody>
        </p:sp>
        <p:sp>
          <p:nvSpPr>
            <p:cNvPr id="173" name="Freeform 25"/>
            <p:cNvSpPr>
              <a:spLocks/>
            </p:cNvSpPr>
            <p:nvPr/>
          </p:nvSpPr>
          <p:spPr bwMode="auto">
            <a:xfrm>
              <a:off x="-16935451" y="27641550"/>
              <a:ext cx="88900" cy="1312863"/>
            </a:xfrm>
            <a:custGeom>
              <a:avLst/>
              <a:gdLst>
                <a:gd name="T0" fmla="*/ 21 w 24"/>
                <a:gd name="T1" fmla="*/ 172 h 350"/>
                <a:gd name="T2" fmla="*/ 10 w 24"/>
                <a:gd name="T3" fmla="*/ 5 h 350"/>
                <a:gd name="T4" fmla="*/ 2 w 24"/>
                <a:gd name="T5" fmla="*/ 5 h 350"/>
                <a:gd name="T6" fmla="*/ 13 w 24"/>
                <a:gd name="T7" fmla="*/ 172 h 350"/>
                <a:gd name="T8" fmla="*/ 15 w 24"/>
                <a:gd name="T9" fmla="*/ 345 h 350"/>
                <a:gd name="T10" fmla="*/ 23 w 24"/>
                <a:gd name="T11" fmla="*/ 345 h 350"/>
                <a:gd name="T12" fmla="*/ 21 w 24"/>
                <a:gd name="T13" fmla="*/ 172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350">
                  <a:moveTo>
                    <a:pt x="21" y="172"/>
                  </a:moveTo>
                  <a:cubicBezTo>
                    <a:pt x="18" y="116"/>
                    <a:pt x="8" y="61"/>
                    <a:pt x="10" y="5"/>
                  </a:cubicBezTo>
                  <a:cubicBezTo>
                    <a:pt x="10" y="0"/>
                    <a:pt x="2" y="0"/>
                    <a:pt x="2" y="5"/>
                  </a:cubicBezTo>
                  <a:cubicBezTo>
                    <a:pt x="0" y="61"/>
                    <a:pt x="9" y="116"/>
                    <a:pt x="13" y="172"/>
                  </a:cubicBezTo>
                  <a:cubicBezTo>
                    <a:pt x="16" y="229"/>
                    <a:pt x="16" y="288"/>
                    <a:pt x="15" y="345"/>
                  </a:cubicBezTo>
                  <a:cubicBezTo>
                    <a:pt x="15" y="350"/>
                    <a:pt x="23" y="350"/>
                    <a:pt x="23" y="345"/>
                  </a:cubicBezTo>
                  <a:cubicBezTo>
                    <a:pt x="24" y="287"/>
                    <a:pt x="24" y="229"/>
                    <a:pt x="21" y="172"/>
                  </a:cubicBezTo>
                  <a:close/>
                </a:path>
              </a:pathLst>
            </a:custGeom>
            <a:grpFill/>
            <a:ln w="9525">
              <a:solidFill>
                <a:schemeClr val="tx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ea typeface="한컴 윤체 M" panose="02020603020101020101" pitchFamily="18" charset="-127"/>
              </a:endParaRPr>
            </a:p>
          </p:txBody>
        </p:sp>
        <p:sp>
          <p:nvSpPr>
            <p:cNvPr id="174" name="Freeform 26"/>
            <p:cNvSpPr>
              <a:spLocks/>
            </p:cNvSpPr>
            <p:nvPr/>
          </p:nvSpPr>
          <p:spPr bwMode="auto">
            <a:xfrm>
              <a:off x="-18062576" y="26639838"/>
              <a:ext cx="90488" cy="1722438"/>
            </a:xfrm>
            <a:custGeom>
              <a:avLst/>
              <a:gdLst>
                <a:gd name="T0" fmla="*/ 14 w 24"/>
                <a:gd name="T1" fmla="*/ 5 h 459"/>
                <a:gd name="T2" fmla="*/ 6 w 24"/>
                <a:gd name="T3" fmla="*/ 7 h 459"/>
                <a:gd name="T4" fmla="*/ 5 w 24"/>
                <a:gd name="T5" fmla="*/ 229 h 459"/>
                <a:gd name="T6" fmla="*/ 3 w 24"/>
                <a:gd name="T7" fmla="*/ 454 h 459"/>
                <a:gd name="T8" fmla="*/ 11 w 24"/>
                <a:gd name="T9" fmla="*/ 454 h 459"/>
                <a:gd name="T10" fmla="*/ 13 w 24"/>
                <a:gd name="T11" fmla="*/ 229 h 459"/>
                <a:gd name="T12" fmla="*/ 14 w 24"/>
                <a:gd name="T13" fmla="*/ 5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459">
                  <a:moveTo>
                    <a:pt x="14" y="5"/>
                  </a:moveTo>
                  <a:cubicBezTo>
                    <a:pt x="13" y="0"/>
                    <a:pt x="5" y="2"/>
                    <a:pt x="6" y="7"/>
                  </a:cubicBezTo>
                  <a:cubicBezTo>
                    <a:pt x="16" y="81"/>
                    <a:pt x="9" y="155"/>
                    <a:pt x="5" y="229"/>
                  </a:cubicBezTo>
                  <a:cubicBezTo>
                    <a:pt x="0" y="304"/>
                    <a:pt x="0" y="379"/>
                    <a:pt x="3" y="454"/>
                  </a:cubicBezTo>
                  <a:cubicBezTo>
                    <a:pt x="3" y="459"/>
                    <a:pt x="11" y="459"/>
                    <a:pt x="11" y="454"/>
                  </a:cubicBezTo>
                  <a:cubicBezTo>
                    <a:pt x="8" y="379"/>
                    <a:pt x="9" y="304"/>
                    <a:pt x="13" y="229"/>
                  </a:cubicBezTo>
                  <a:cubicBezTo>
                    <a:pt x="17" y="154"/>
                    <a:pt x="24" y="80"/>
                    <a:pt x="14" y="5"/>
                  </a:cubicBezTo>
                  <a:close/>
                </a:path>
              </a:pathLst>
            </a:custGeom>
            <a:grpFill/>
            <a:ln w="9525">
              <a:solidFill>
                <a:schemeClr val="tx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ea typeface="한컴 윤체 M" panose="02020603020101020101" pitchFamily="18" charset="-127"/>
              </a:endParaRPr>
            </a:p>
          </p:txBody>
        </p:sp>
        <p:sp>
          <p:nvSpPr>
            <p:cNvPr id="175" name="Freeform 27"/>
            <p:cNvSpPr>
              <a:spLocks/>
            </p:cNvSpPr>
            <p:nvPr/>
          </p:nvSpPr>
          <p:spPr bwMode="auto">
            <a:xfrm>
              <a:off x="-19003963" y="26895425"/>
              <a:ext cx="79375" cy="1976438"/>
            </a:xfrm>
            <a:custGeom>
              <a:avLst/>
              <a:gdLst>
                <a:gd name="T0" fmla="*/ 12 w 21"/>
                <a:gd name="T1" fmla="*/ 266 h 527"/>
                <a:gd name="T2" fmla="*/ 14 w 21"/>
                <a:gd name="T3" fmla="*/ 137 h 527"/>
                <a:gd name="T4" fmla="*/ 21 w 21"/>
                <a:gd name="T5" fmla="*/ 7 h 527"/>
                <a:gd name="T6" fmla="*/ 13 w 21"/>
                <a:gd name="T7" fmla="*/ 5 h 527"/>
                <a:gd name="T8" fmla="*/ 6 w 21"/>
                <a:gd name="T9" fmla="*/ 122 h 527"/>
                <a:gd name="T10" fmla="*/ 4 w 21"/>
                <a:gd name="T11" fmla="*/ 258 h 527"/>
                <a:gd name="T12" fmla="*/ 10 w 21"/>
                <a:gd name="T13" fmla="*/ 522 h 527"/>
                <a:gd name="T14" fmla="*/ 18 w 21"/>
                <a:gd name="T15" fmla="*/ 522 h 527"/>
                <a:gd name="T16" fmla="*/ 12 w 21"/>
                <a:gd name="T17" fmla="*/ 266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527">
                  <a:moveTo>
                    <a:pt x="12" y="266"/>
                  </a:moveTo>
                  <a:cubicBezTo>
                    <a:pt x="13" y="223"/>
                    <a:pt x="14" y="180"/>
                    <a:pt x="14" y="137"/>
                  </a:cubicBezTo>
                  <a:cubicBezTo>
                    <a:pt x="14" y="93"/>
                    <a:pt x="13" y="50"/>
                    <a:pt x="21" y="7"/>
                  </a:cubicBezTo>
                  <a:cubicBezTo>
                    <a:pt x="21" y="2"/>
                    <a:pt x="14" y="0"/>
                    <a:pt x="13" y="5"/>
                  </a:cubicBezTo>
                  <a:cubicBezTo>
                    <a:pt x="6" y="44"/>
                    <a:pt x="6" y="83"/>
                    <a:pt x="6" y="122"/>
                  </a:cubicBezTo>
                  <a:cubicBezTo>
                    <a:pt x="6" y="167"/>
                    <a:pt x="5" y="213"/>
                    <a:pt x="4" y="258"/>
                  </a:cubicBezTo>
                  <a:cubicBezTo>
                    <a:pt x="3" y="346"/>
                    <a:pt x="0" y="435"/>
                    <a:pt x="10" y="522"/>
                  </a:cubicBezTo>
                  <a:cubicBezTo>
                    <a:pt x="11" y="527"/>
                    <a:pt x="19" y="527"/>
                    <a:pt x="18" y="522"/>
                  </a:cubicBezTo>
                  <a:cubicBezTo>
                    <a:pt x="8" y="437"/>
                    <a:pt x="11" y="351"/>
                    <a:pt x="12" y="266"/>
                  </a:cubicBezTo>
                  <a:close/>
                </a:path>
              </a:pathLst>
            </a:custGeom>
            <a:grpFill/>
            <a:ln w="9525">
              <a:solidFill>
                <a:schemeClr val="tx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ea typeface="한컴 윤체 M" panose="02020603020101020101" pitchFamily="18" charset="-127"/>
              </a:endParaRPr>
            </a:p>
          </p:txBody>
        </p:sp>
        <p:sp>
          <p:nvSpPr>
            <p:cNvPr id="176" name="Freeform 28"/>
            <p:cNvSpPr>
              <a:spLocks/>
            </p:cNvSpPr>
            <p:nvPr/>
          </p:nvSpPr>
          <p:spPr bwMode="auto">
            <a:xfrm>
              <a:off x="-18896013" y="26560463"/>
              <a:ext cx="95250" cy="1543050"/>
            </a:xfrm>
            <a:custGeom>
              <a:avLst/>
              <a:gdLst>
                <a:gd name="T0" fmla="*/ 11 w 25"/>
                <a:gd name="T1" fmla="*/ 206 h 411"/>
                <a:gd name="T2" fmla="*/ 14 w 25"/>
                <a:gd name="T3" fmla="*/ 5 h 411"/>
                <a:gd name="T4" fmla="*/ 6 w 25"/>
                <a:gd name="T5" fmla="*/ 7 h 411"/>
                <a:gd name="T6" fmla="*/ 3 w 25"/>
                <a:gd name="T7" fmla="*/ 199 h 411"/>
                <a:gd name="T8" fmla="*/ 4 w 25"/>
                <a:gd name="T9" fmla="*/ 404 h 411"/>
                <a:gd name="T10" fmla="*/ 12 w 25"/>
                <a:gd name="T11" fmla="*/ 406 h 411"/>
                <a:gd name="T12" fmla="*/ 11 w 25"/>
                <a:gd name="T13" fmla="*/ 206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411">
                  <a:moveTo>
                    <a:pt x="11" y="206"/>
                  </a:moveTo>
                  <a:cubicBezTo>
                    <a:pt x="13" y="139"/>
                    <a:pt x="25" y="72"/>
                    <a:pt x="14" y="5"/>
                  </a:cubicBezTo>
                  <a:cubicBezTo>
                    <a:pt x="13" y="0"/>
                    <a:pt x="6" y="2"/>
                    <a:pt x="6" y="7"/>
                  </a:cubicBezTo>
                  <a:cubicBezTo>
                    <a:pt x="17" y="71"/>
                    <a:pt x="6" y="135"/>
                    <a:pt x="3" y="199"/>
                  </a:cubicBezTo>
                  <a:cubicBezTo>
                    <a:pt x="0" y="267"/>
                    <a:pt x="14" y="336"/>
                    <a:pt x="4" y="404"/>
                  </a:cubicBezTo>
                  <a:cubicBezTo>
                    <a:pt x="3" y="409"/>
                    <a:pt x="11" y="411"/>
                    <a:pt x="12" y="406"/>
                  </a:cubicBezTo>
                  <a:cubicBezTo>
                    <a:pt x="21" y="339"/>
                    <a:pt x="9" y="273"/>
                    <a:pt x="11" y="206"/>
                  </a:cubicBezTo>
                  <a:close/>
                </a:path>
              </a:pathLst>
            </a:custGeom>
            <a:grpFill/>
            <a:ln w="9525">
              <a:solidFill>
                <a:schemeClr val="tx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ea typeface="한컴 윤체 M" panose="02020603020101020101" pitchFamily="18" charset="-127"/>
              </a:endParaRPr>
            </a:p>
          </p:txBody>
        </p:sp>
        <p:sp>
          <p:nvSpPr>
            <p:cNvPr id="177" name="Freeform 29"/>
            <p:cNvSpPr>
              <a:spLocks/>
            </p:cNvSpPr>
            <p:nvPr/>
          </p:nvSpPr>
          <p:spPr bwMode="auto">
            <a:xfrm>
              <a:off x="-19473863" y="26876375"/>
              <a:ext cx="79375" cy="1601788"/>
            </a:xfrm>
            <a:custGeom>
              <a:avLst/>
              <a:gdLst>
                <a:gd name="T0" fmla="*/ 19 w 21"/>
                <a:gd name="T1" fmla="*/ 5 h 427"/>
                <a:gd name="T2" fmla="*/ 11 w 21"/>
                <a:gd name="T3" fmla="*/ 5 h 427"/>
                <a:gd name="T4" fmla="*/ 0 w 21"/>
                <a:gd name="T5" fmla="*/ 422 h 427"/>
                <a:gd name="T6" fmla="*/ 8 w 21"/>
                <a:gd name="T7" fmla="*/ 422 h 427"/>
                <a:gd name="T8" fmla="*/ 19 w 21"/>
                <a:gd name="T9" fmla="*/ 5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427">
                  <a:moveTo>
                    <a:pt x="19" y="5"/>
                  </a:moveTo>
                  <a:cubicBezTo>
                    <a:pt x="19" y="0"/>
                    <a:pt x="11" y="0"/>
                    <a:pt x="11" y="5"/>
                  </a:cubicBezTo>
                  <a:cubicBezTo>
                    <a:pt x="13" y="144"/>
                    <a:pt x="1" y="283"/>
                    <a:pt x="0" y="422"/>
                  </a:cubicBezTo>
                  <a:cubicBezTo>
                    <a:pt x="0" y="427"/>
                    <a:pt x="8" y="427"/>
                    <a:pt x="8" y="422"/>
                  </a:cubicBezTo>
                  <a:cubicBezTo>
                    <a:pt x="9" y="283"/>
                    <a:pt x="21" y="144"/>
                    <a:pt x="19" y="5"/>
                  </a:cubicBezTo>
                  <a:close/>
                </a:path>
              </a:pathLst>
            </a:custGeom>
            <a:grpFill/>
            <a:ln w="9525">
              <a:solidFill>
                <a:schemeClr val="tx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ea typeface="한컴 윤체 M" panose="02020603020101020101" pitchFamily="18" charset="-127"/>
              </a:endParaRPr>
            </a:p>
          </p:txBody>
        </p:sp>
        <p:sp>
          <p:nvSpPr>
            <p:cNvPr id="178" name="Freeform 30"/>
            <p:cNvSpPr>
              <a:spLocks/>
            </p:cNvSpPr>
            <p:nvPr/>
          </p:nvSpPr>
          <p:spPr bwMode="auto">
            <a:xfrm>
              <a:off x="-19383376" y="26665238"/>
              <a:ext cx="115888" cy="1374775"/>
            </a:xfrm>
            <a:custGeom>
              <a:avLst/>
              <a:gdLst>
                <a:gd name="T0" fmla="*/ 15 w 31"/>
                <a:gd name="T1" fmla="*/ 5 h 366"/>
                <a:gd name="T2" fmla="*/ 7 w 31"/>
                <a:gd name="T3" fmla="*/ 7 h 366"/>
                <a:gd name="T4" fmla="*/ 0 w 31"/>
                <a:gd name="T5" fmla="*/ 361 h 366"/>
                <a:gd name="T6" fmla="*/ 8 w 31"/>
                <a:gd name="T7" fmla="*/ 361 h 366"/>
                <a:gd name="T8" fmla="*/ 15 w 31"/>
                <a:gd name="T9" fmla="*/ 5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66">
                  <a:moveTo>
                    <a:pt x="15" y="5"/>
                  </a:moveTo>
                  <a:cubicBezTo>
                    <a:pt x="14" y="0"/>
                    <a:pt x="6" y="2"/>
                    <a:pt x="7" y="7"/>
                  </a:cubicBezTo>
                  <a:cubicBezTo>
                    <a:pt x="24" y="125"/>
                    <a:pt x="1" y="243"/>
                    <a:pt x="0" y="361"/>
                  </a:cubicBezTo>
                  <a:cubicBezTo>
                    <a:pt x="0" y="366"/>
                    <a:pt x="8" y="366"/>
                    <a:pt x="8" y="361"/>
                  </a:cubicBezTo>
                  <a:cubicBezTo>
                    <a:pt x="9" y="242"/>
                    <a:pt x="31" y="123"/>
                    <a:pt x="15" y="5"/>
                  </a:cubicBezTo>
                  <a:close/>
                </a:path>
              </a:pathLst>
            </a:custGeom>
            <a:grpFill/>
            <a:ln w="9525">
              <a:solidFill>
                <a:schemeClr val="tx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ea typeface="한컴 윤체 M" panose="02020603020101020101" pitchFamily="18" charset="-127"/>
              </a:endParaRPr>
            </a:p>
          </p:txBody>
        </p:sp>
        <p:sp>
          <p:nvSpPr>
            <p:cNvPr id="179" name="Freeform 31"/>
            <p:cNvSpPr>
              <a:spLocks/>
            </p:cNvSpPr>
            <p:nvPr/>
          </p:nvSpPr>
          <p:spPr bwMode="auto">
            <a:xfrm>
              <a:off x="-19529426" y="28546425"/>
              <a:ext cx="49213" cy="427038"/>
            </a:xfrm>
            <a:custGeom>
              <a:avLst/>
              <a:gdLst>
                <a:gd name="T0" fmla="*/ 9 w 13"/>
                <a:gd name="T1" fmla="*/ 5 h 114"/>
                <a:gd name="T2" fmla="*/ 1 w 13"/>
                <a:gd name="T3" fmla="*/ 7 h 114"/>
                <a:gd name="T4" fmla="*/ 3 w 13"/>
                <a:gd name="T5" fmla="*/ 109 h 114"/>
                <a:gd name="T6" fmla="*/ 11 w 13"/>
                <a:gd name="T7" fmla="*/ 109 h 114"/>
                <a:gd name="T8" fmla="*/ 9 w 13"/>
                <a:gd name="T9" fmla="*/ 5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14">
                  <a:moveTo>
                    <a:pt x="9" y="5"/>
                  </a:moveTo>
                  <a:cubicBezTo>
                    <a:pt x="8" y="0"/>
                    <a:pt x="0" y="2"/>
                    <a:pt x="1" y="7"/>
                  </a:cubicBezTo>
                  <a:cubicBezTo>
                    <a:pt x="5" y="41"/>
                    <a:pt x="0" y="75"/>
                    <a:pt x="3" y="109"/>
                  </a:cubicBezTo>
                  <a:cubicBezTo>
                    <a:pt x="4" y="114"/>
                    <a:pt x="12" y="114"/>
                    <a:pt x="11" y="109"/>
                  </a:cubicBezTo>
                  <a:cubicBezTo>
                    <a:pt x="8" y="74"/>
                    <a:pt x="13" y="40"/>
                    <a:pt x="9" y="5"/>
                  </a:cubicBezTo>
                  <a:close/>
                </a:path>
              </a:pathLst>
            </a:custGeom>
            <a:grpFill/>
            <a:ln w="9525">
              <a:solidFill>
                <a:schemeClr val="tx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ea typeface="한컴 윤체 M" panose="02020603020101020101" pitchFamily="18" charset="-127"/>
              </a:endParaRPr>
            </a:p>
          </p:txBody>
        </p:sp>
        <p:sp>
          <p:nvSpPr>
            <p:cNvPr id="180" name="Freeform 32"/>
            <p:cNvSpPr>
              <a:spLocks/>
            </p:cNvSpPr>
            <p:nvPr/>
          </p:nvSpPr>
          <p:spPr bwMode="auto">
            <a:xfrm>
              <a:off x="-19942176" y="27116088"/>
              <a:ext cx="82550" cy="1493838"/>
            </a:xfrm>
            <a:custGeom>
              <a:avLst/>
              <a:gdLst>
                <a:gd name="T0" fmla="*/ 20 w 22"/>
                <a:gd name="T1" fmla="*/ 5 h 398"/>
                <a:gd name="T2" fmla="*/ 12 w 22"/>
                <a:gd name="T3" fmla="*/ 5 h 398"/>
                <a:gd name="T4" fmla="*/ 12 w 22"/>
                <a:gd name="T5" fmla="*/ 195 h 398"/>
                <a:gd name="T6" fmla="*/ 0 w 22"/>
                <a:gd name="T7" fmla="*/ 393 h 398"/>
                <a:gd name="T8" fmla="*/ 8 w 22"/>
                <a:gd name="T9" fmla="*/ 393 h 398"/>
                <a:gd name="T10" fmla="*/ 19 w 22"/>
                <a:gd name="T11" fmla="*/ 203 h 398"/>
                <a:gd name="T12" fmla="*/ 20 w 22"/>
                <a:gd name="T13" fmla="*/ 5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398">
                  <a:moveTo>
                    <a:pt x="20" y="5"/>
                  </a:moveTo>
                  <a:cubicBezTo>
                    <a:pt x="20" y="0"/>
                    <a:pt x="12" y="0"/>
                    <a:pt x="12" y="5"/>
                  </a:cubicBezTo>
                  <a:cubicBezTo>
                    <a:pt x="9" y="68"/>
                    <a:pt x="13" y="132"/>
                    <a:pt x="12" y="195"/>
                  </a:cubicBezTo>
                  <a:cubicBezTo>
                    <a:pt x="10" y="261"/>
                    <a:pt x="3" y="327"/>
                    <a:pt x="0" y="393"/>
                  </a:cubicBezTo>
                  <a:cubicBezTo>
                    <a:pt x="0" y="398"/>
                    <a:pt x="8" y="398"/>
                    <a:pt x="8" y="393"/>
                  </a:cubicBezTo>
                  <a:cubicBezTo>
                    <a:pt x="11" y="329"/>
                    <a:pt x="16" y="266"/>
                    <a:pt x="19" y="203"/>
                  </a:cubicBezTo>
                  <a:cubicBezTo>
                    <a:pt x="22" y="137"/>
                    <a:pt x="17" y="71"/>
                    <a:pt x="20" y="5"/>
                  </a:cubicBezTo>
                  <a:close/>
                </a:path>
              </a:pathLst>
            </a:custGeom>
            <a:grpFill/>
            <a:ln w="9525">
              <a:solidFill>
                <a:schemeClr val="tx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ea typeface="한컴 윤체 M" panose="02020603020101020101" pitchFamily="18" charset="-127"/>
              </a:endParaRPr>
            </a:p>
          </p:txBody>
        </p:sp>
        <p:sp>
          <p:nvSpPr>
            <p:cNvPr id="181" name="Freeform 33"/>
            <p:cNvSpPr>
              <a:spLocks/>
            </p:cNvSpPr>
            <p:nvPr/>
          </p:nvSpPr>
          <p:spPr bwMode="auto">
            <a:xfrm>
              <a:off x="-20337463" y="27355800"/>
              <a:ext cx="84138" cy="1333500"/>
            </a:xfrm>
            <a:custGeom>
              <a:avLst/>
              <a:gdLst>
                <a:gd name="T0" fmla="*/ 12 w 22"/>
                <a:gd name="T1" fmla="*/ 5 h 355"/>
                <a:gd name="T2" fmla="*/ 4 w 22"/>
                <a:gd name="T3" fmla="*/ 5 h 355"/>
                <a:gd name="T4" fmla="*/ 1 w 22"/>
                <a:gd name="T5" fmla="*/ 350 h 355"/>
                <a:gd name="T6" fmla="*/ 9 w 22"/>
                <a:gd name="T7" fmla="*/ 350 h 355"/>
                <a:gd name="T8" fmla="*/ 12 w 22"/>
                <a:gd name="T9" fmla="*/ 5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355">
                  <a:moveTo>
                    <a:pt x="12" y="5"/>
                  </a:moveTo>
                  <a:cubicBezTo>
                    <a:pt x="11" y="0"/>
                    <a:pt x="3" y="0"/>
                    <a:pt x="4" y="5"/>
                  </a:cubicBezTo>
                  <a:cubicBezTo>
                    <a:pt x="9" y="120"/>
                    <a:pt x="14" y="235"/>
                    <a:pt x="1" y="350"/>
                  </a:cubicBezTo>
                  <a:cubicBezTo>
                    <a:pt x="0" y="355"/>
                    <a:pt x="8" y="355"/>
                    <a:pt x="9" y="350"/>
                  </a:cubicBezTo>
                  <a:cubicBezTo>
                    <a:pt x="22" y="235"/>
                    <a:pt x="17" y="120"/>
                    <a:pt x="12" y="5"/>
                  </a:cubicBezTo>
                  <a:close/>
                </a:path>
              </a:pathLst>
            </a:custGeom>
            <a:grpFill/>
            <a:ln w="9525">
              <a:solidFill>
                <a:schemeClr val="tx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ea typeface="한컴 윤체 M" panose="02020603020101020101" pitchFamily="18" charset="-127"/>
              </a:endParaRPr>
            </a:p>
          </p:txBody>
        </p:sp>
        <p:sp>
          <p:nvSpPr>
            <p:cNvPr id="182" name="Freeform 34"/>
            <p:cNvSpPr>
              <a:spLocks/>
            </p:cNvSpPr>
            <p:nvPr/>
          </p:nvSpPr>
          <p:spPr bwMode="auto">
            <a:xfrm>
              <a:off x="-20404138" y="28632150"/>
              <a:ext cx="49213" cy="541338"/>
            </a:xfrm>
            <a:custGeom>
              <a:avLst/>
              <a:gdLst>
                <a:gd name="T0" fmla="*/ 8 w 13"/>
                <a:gd name="T1" fmla="*/ 5 h 144"/>
                <a:gd name="T2" fmla="*/ 0 w 13"/>
                <a:gd name="T3" fmla="*/ 5 h 144"/>
                <a:gd name="T4" fmla="*/ 3 w 13"/>
                <a:gd name="T5" fmla="*/ 139 h 144"/>
                <a:gd name="T6" fmla="*/ 11 w 13"/>
                <a:gd name="T7" fmla="*/ 139 h 144"/>
                <a:gd name="T8" fmla="*/ 8 w 13"/>
                <a:gd name="T9" fmla="*/ 5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44">
                  <a:moveTo>
                    <a:pt x="8" y="5"/>
                  </a:moveTo>
                  <a:cubicBezTo>
                    <a:pt x="8" y="0"/>
                    <a:pt x="0" y="0"/>
                    <a:pt x="0" y="5"/>
                  </a:cubicBezTo>
                  <a:cubicBezTo>
                    <a:pt x="5" y="49"/>
                    <a:pt x="3" y="94"/>
                    <a:pt x="3" y="139"/>
                  </a:cubicBezTo>
                  <a:cubicBezTo>
                    <a:pt x="3" y="144"/>
                    <a:pt x="11" y="144"/>
                    <a:pt x="11" y="139"/>
                  </a:cubicBezTo>
                  <a:cubicBezTo>
                    <a:pt x="11" y="94"/>
                    <a:pt x="13" y="49"/>
                    <a:pt x="8" y="5"/>
                  </a:cubicBezTo>
                  <a:close/>
                </a:path>
              </a:pathLst>
            </a:custGeom>
            <a:grpFill/>
            <a:ln w="9525">
              <a:solidFill>
                <a:schemeClr val="tx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ea typeface="한컴 윤체 M" panose="02020603020101020101" pitchFamily="18" charset="-127"/>
              </a:endParaRPr>
            </a:p>
          </p:txBody>
        </p:sp>
        <p:sp>
          <p:nvSpPr>
            <p:cNvPr id="183" name="Freeform 35"/>
            <p:cNvSpPr>
              <a:spLocks/>
            </p:cNvSpPr>
            <p:nvPr/>
          </p:nvSpPr>
          <p:spPr bwMode="auto">
            <a:xfrm>
              <a:off x="-20689888" y="27870150"/>
              <a:ext cx="71438" cy="1031875"/>
            </a:xfrm>
            <a:custGeom>
              <a:avLst/>
              <a:gdLst>
                <a:gd name="T0" fmla="*/ 14 w 19"/>
                <a:gd name="T1" fmla="*/ 5 h 275"/>
                <a:gd name="T2" fmla="*/ 6 w 19"/>
                <a:gd name="T3" fmla="*/ 5 h 275"/>
                <a:gd name="T4" fmla="*/ 1 w 19"/>
                <a:gd name="T5" fmla="*/ 133 h 275"/>
                <a:gd name="T6" fmla="*/ 0 w 19"/>
                <a:gd name="T7" fmla="*/ 270 h 275"/>
                <a:gd name="T8" fmla="*/ 8 w 19"/>
                <a:gd name="T9" fmla="*/ 270 h 275"/>
                <a:gd name="T10" fmla="*/ 9 w 19"/>
                <a:gd name="T11" fmla="*/ 133 h 275"/>
                <a:gd name="T12" fmla="*/ 14 w 19"/>
                <a:gd name="T13" fmla="*/ 5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75">
                  <a:moveTo>
                    <a:pt x="14" y="5"/>
                  </a:moveTo>
                  <a:cubicBezTo>
                    <a:pt x="13" y="0"/>
                    <a:pt x="5" y="0"/>
                    <a:pt x="6" y="5"/>
                  </a:cubicBezTo>
                  <a:cubicBezTo>
                    <a:pt x="11" y="48"/>
                    <a:pt x="3" y="90"/>
                    <a:pt x="1" y="133"/>
                  </a:cubicBezTo>
                  <a:cubicBezTo>
                    <a:pt x="0" y="178"/>
                    <a:pt x="0" y="224"/>
                    <a:pt x="0" y="270"/>
                  </a:cubicBezTo>
                  <a:cubicBezTo>
                    <a:pt x="0" y="275"/>
                    <a:pt x="8" y="275"/>
                    <a:pt x="8" y="270"/>
                  </a:cubicBezTo>
                  <a:cubicBezTo>
                    <a:pt x="8" y="224"/>
                    <a:pt x="8" y="178"/>
                    <a:pt x="9" y="133"/>
                  </a:cubicBezTo>
                  <a:cubicBezTo>
                    <a:pt x="10" y="90"/>
                    <a:pt x="19" y="48"/>
                    <a:pt x="14" y="5"/>
                  </a:cubicBezTo>
                  <a:close/>
                </a:path>
              </a:pathLst>
            </a:custGeom>
            <a:grpFill/>
            <a:ln w="9525">
              <a:solidFill>
                <a:schemeClr val="tx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ea typeface="한컴 윤체 M" panose="02020603020101020101" pitchFamily="18" charset="-127"/>
              </a:endParaRPr>
            </a:p>
          </p:txBody>
        </p:sp>
        <p:sp>
          <p:nvSpPr>
            <p:cNvPr id="184" name="Freeform 36"/>
            <p:cNvSpPr>
              <a:spLocks/>
            </p:cNvSpPr>
            <p:nvPr/>
          </p:nvSpPr>
          <p:spPr bwMode="auto">
            <a:xfrm>
              <a:off x="-21056601" y="27946350"/>
              <a:ext cx="93663" cy="1087438"/>
            </a:xfrm>
            <a:custGeom>
              <a:avLst/>
              <a:gdLst>
                <a:gd name="T0" fmla="*/ 17 w 25"/>
                <a:gd name="T1" fmla="*/ 5 h 290"/>
                <a:gd name="T2" fmla="*/ 0 w 25"/>
                <a:gd name="T3" fmla="*/ 285 h 290"/>
                <a:gd name="T4" fmla="*/ 8 w 25"/>
                <a:gd name="T5" fmla="*/ 285 h 290"/>
                <a:gd name="T6" fmla="*/ 25 w 25"/>
                <a:gd name="T7" fmla="*/ 5 h 290"/>
                <a:gd name="T8" fmla="*/ 17 w 25"/>
                <a:gd name="T9" fmla="*/ 5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90">
                  <a:moveTo>
                    <a:pt x="17" y="5"/>
                  </a:moveTo>
                  <a:cubicBezTo>
                    <a:pt x="15" y="99"/>
                    <a:pt x="1" y="191"/>
                    <a:pt x="0" y="285"/>
                  </a:cubicBezTo>
                  <a:cubicBezTo>
                    <a:pt x="0" y="290"/>
                    <a:pt x="8" y="290"/>
                    <a:pt x="8" y="285"/>
                  </a:cubicBezTo>
                  <a:cubicBezTo>
                    <a:pt x="9" y="191"/>
                    <a:pt x="23" y="99"/>
                    <a:pt x="25" y="5"/>
                  </a:cubicBezTo>
                  <a:cubicBezTo>
                    <a:pt x="25" y="0"/>
                    <a:pt x="17" y="0"/>
                    <a:pt x="17" y="5"/>
                  </a:cubicBezTo>
                  <a:close/>
                </a:path>
              </a:pathLst>
            </a:custGeom>
            <a:grpFill/>
            <a:ln w="9525">
              <a:solidFill>
                <a:schemeClr val="tx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ea typeface="한컴 윤체 M" panose="02020603020101020101" pitchFamily="18" charset="-127"/>
              </a:endParaRPr>
            </a:p>
          </p:txBody>
        </p:sp>
        <p:sp>
          <p:nvSpPr>
            <p:cNvPr id="185" name="Freeform 37"/>
            <p:cNvSpPr>
              <a:spLocks/>
            </p:cNvSpPr>
            <p:nvPr/>
          </p:nvSpPr>
          <p:spPr bwMode="auto">
            <a:xfrm>
              <a:off x="-21012151" y="28651200"/>
              <a:ext cx="85725" cy="787400"/>
            </a:xfrm>
            <a:custGeom>
              <a:avLst/>
              <a:gdLst>
                <a:gd name="T0" fmla="*/ 14 w 23"/>
                <a:gd name="T1" fmla="*/ 5 h 210"/>
                <a:gd name="T2" fmla="*/ 1 w 23"/>
                <a:gd name="T3" fmla="*/ 205 h 210"/>
                <a:gd name="T4" fmla="*/ 9 w 23"/>
                <a:gd name="T5" fmla="*/ 205 h 210"/>
                <a:gd name="T6" fmla="*/ 22 w 23"/>
                <a:gd name="T7" fmla="*/ 7 h 210"/>
                <a:gd name="T8" fmla="*/ 14 w 23"/>
                <a:gd name="T9" fmla="*/ 5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10">
                  <a:moveTo>
                    <a:pt x="14" y="5"/>
                  </a:moveTo>
                  <a:cubicBezTo>
                    <a:pt x="6" y="72"/>
                    <a:pt x="9" y="139"/>
                    <a:pt x="1" y="205"/>
                  </a:cubicBezTo>
                  <a:cubicBezTo>
                    <a:pt x="0" y="210"/>
                    <a:pt x="8" y="210"/>
                    <a:pt x="9" y="205"/>
                  </a:cubicBezTo>
                  <a:cubicBezTo>
                    <a:pt x="16" y="139"/>
                    <a:pt x="13" y="73"/>
                    <a:pt x="22" y="7"/>
                  </a:cubicBezTo>
                  <a:cubicBezTo>
                    <a:pt x="23" y="2"/>
                    <a:pt x="15" y="0"/>
                    <a:pt x="14" y="5"/>
                  </a:cubicBezTo>
                  <a:close/>
                </a:path>
              </a:pathLst>
            </a:custGeom>
            <a:grpFill/>
            <a:ln w="9525">
              <a:solidFill>
                <a:schemeClr val="tx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ea typeface="한컴 윤체 M" panose="02020603020101020101" pitchFamily="18" charset="-127"/>
              </a:endParaRPr>
            </a:p>
          </p:txBody>
        </p:sp>
        <p:sp>
          <p:nvSpPr>
            <p:cNvPr id="186" name="Freeform 38"/>
            <p:cNvSpPr>
              <a:spLocks/>
            </p:cNvSpPr>
            <p:nvPr/>
          </p:nvSpPr>
          <p:spPr bwMode="auto">
            <a:xfrm>
              <a:off x="-21328063" y="27916188"/>
              <a:ext cx="90488" cy="1263650"/>
            </a:xfrm>
            <a:custGeom>
              <a:avLst/>
              <a:gdLst>
                <a:gd name="T0" fmla="*/ 24 w 24"/>
                <a:gd name="T1" fmla="*/ 5 h 337"/>
                <a:gd name="T2" fmla="*/ 16 w 24"/>
                <a:gd name="T3" fmla="*/ 5 h 337"/>
                <a:gd name="T4" fmla="*/ 13 w 24"/>
                <a:gd name="T5" fmla="*/ 332 h 337"/>
                <a:gd name="T6" fmla="*/ 21 w 24"/>
                <a:gd name="T7" fmla="*/ 332 h 337"/>
                <a:gd name="T8" fmla="*/ 24 w 24"/>
                <a:gd name="T9" fmla="*/ 5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337">
                  <a:moveTo>
                    <a:pt x="24" y="5"/>
                  </a:moveTo>
                  <a:cubicBezTo>
                    <a:pt x="24" y="0"/>
                    <a:pt x="16" y="0"/>
                    <a:pt x="16" y="5"/>
                  </a:cubicBezTo>
                  <a:cubicBezTo>
                    <a:pt x="9" y="114"/>
                    <a:pt x="0" y="223"/>
                    <a:pt x="13" y="332"/>
                  </a:cubicBezTo>
                  <a:cubicBezTo>
                    <a:pt x="14" y="337"/>
                    <a:pt x="22" y="337"/>
                    <a:pt x="21" y="332"/>
                  </a:cubicBezTo>
                  <a:cubicBezTo>
                    <a:pt x="8" y="223"/>
                    <a:pt x="17" y="114"/>
                    <a:pt x="24" y="5"/>
                  </a:cubicBezTo>
                  <a:close/>
                </a:path>
              </a:pathLst>
            </a:custGeom>
            <a:grpFill/>
            <a:ln w="9525">
              <a:solidFill>
                <a:schemeClr val="tx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ea typeface="한컴 윤체 M" panose="02020603020101020101" pitchFamily="18" charset="-127"/>
              </a:endParaRPr>
            </a:p>
          </p:txBody>
        </p:sp>
        <p:sp>
          <p:nvSpPr>
            <p:cNvPr id="187" name="Freeform 39"/>
            <p:cNvSpPr>
              <a:spLocks noEditPoints="1"/>
            </p:cNvSpPr>
            <p:nvPr/>
          </p:nvSpPr>
          <p:spPr bwMode="auto">
            <a:xfrm>
              <a:off x="-21958301" y="25006300"/>
              <a:ext cx="9729788" cy="5153025"/>
            </a:xfrm>
            <a:custGeom>
              <a:avLst/>
              <a:gdLst>
                <a:gd name="T0" fmla="*/ 778 w 2592"/>
                <a:gd name="T1" fmla="*/ 1084 h 1373"/>
                <a:gd name="T2" fmla="*/ 2152 w 2592"/>
                <a:gd name="T3" fmla="*/ 540 h 1373"/>
                <a:gd name="T4" fmla="*/ 2270 w 2592"/>
                <a:gd name="T5" fmla="*/ 552 h 1373"/>
                <a:gd name="T6" fmla="*/ 2385 w 2592"/>
                <a:gd name="T7" fmla="*/ 524 h 1373"/>
                <a:gd name="T8" fmla="*/ 1775 w 2592"/>
                <a:gd name="T9" fmla="*/ 134 h 1373"/>
                <a:gd name="T10" fmla="*/ 1069 w 2592"/>
                <a:gd name="T11" fmla="*/ 54 h 1373"/>
                <a:gd name="T12" fmla="*/ 562 w 2592"/>
                <a:gd name="T13" fmla="*/ 269 h 1373"/>
                <a:gd name="T14" fmla="*/ 104 w 2592"/>
                <a:gd name="T15" fmla="*/ 583 h 1373"/>
                <a:gd name="T16" fmla="*/ 196 w 2592"/>
                <a:gd name="T17" fmla="*/ 575 h 1373"/>
                <a:gd name="T18" fmla="*/ 369 w 2592"/>
                <a:gd name="T19" fmla="*/ 450 h 1373"/>
                <a:gd name="T20" fmla="*/ 692 w 2592"/>
                <a:gd name="T21" fmla="*/ 279 h 1373"/>
                <a:gd name="T22" fmla="*/ 96 w 2592"/>
                <a:gd name="T23" fmla="*/ 961 h 1373"/>
                <a:gd name="T24" fmla="*/ 299 w 2592"/>
                <a:gd name="T25" fmla="*/ 1216 h 1373"/>
                <a:gd name="T26" fmla="*/ 386 w 2592"/>
                <a:gd name="T27" fmla="*/ 1274 h 1373"/>
                <a:gd name="T28" fmla="*/ 871 w 2592"/>
                <a:gd name="T29" fmla="*/ 368 h 1373"/>
                <a:gd name="T30" fmla="*/ 1263 w 2592"/>
                <a:gd name="T31" fmla="*/ 1083 h 1373"/>
                <a:gd name="T32" fmla="*/ 1101 w 2592"/>
                <a:gd name="T33" fmla="*/ 713 h 1373"/>
                <a:gd name="T34" fmla="*/ 1263 w 2592"/>
                <a:gd name="T35" fmla="*/ 1083 h 1373"/>
                <a:gd name="T36" fmla="*/ 1269 w 2592"/>
                <a:gd name="T37" fmla="*/ 419 h 1373"/>
                <a:gd name="T38" fmla="*/ 1317 w 2592"/>
                <a:gd name="T39" fmla="*/ 1085 h 1373"/>
                <a:gd name="T40" fmla="*/ 1512 w 2592"/>
                <a:gd name="T41" fmla="*/ 1088 h 1373"/>
                <a:gd name="T42" fmla="*/ 1632 w 2592"/>
                <a:gd name="T43" fmla="*/ 1102 h 1373"/>
                <a:gd name="T44" fmla="*/ 1631 w 2592"/>
                <a:gd name="T45" fmla="*/ 430 h 1373"/>
                <a:gd name="T46" fmla="*/ 1852 w 2592"/>
                <a:gd name="T47" fmla="*/ 1097 h 1373"/>
                <a:gd name="T48" fmla="*/ 1943 w 2592"/>
                <a:gd name="T49" fmla="*/ 1118 h 1373"/>
                <a:gd name="T50" fmla="*/ 1929 w 2592"/>
                <a:gd name="T51" fmla="*/ 639 h 1373"/>
                <a:gd name="T52" fmla="*/ 2046 w 2592"/>
                <a:gd name="T53" fmla="*/ 845 h 1373"/>
                <a:gd name="T54" fmla="*/ 2374 w 2592"/>
                <a:gd name="T55" fmla="*/ 530 h 1373"/>
                <a:gd name="T56" fmla="*/ 1794 w 2592"/>
                <a:gd name="T57" fmla="*/ 365 h 1373"/>
                <a:gd name="T58" fmla="*/ 929 w 2592"/>
                <a:gd name="T59" fmla="*/ 149 h 1373"/>
                <a:gd name="T60" fmla="*/ 1085 w 2592"/>
                <a:gd name="T61" fmla="*/ 176 h 1373"/>
                <a:gd name="T62" fmla="*/ 1213 w 2592"/>
                <a:gd name="T63" fmla="*/ 197 h 1373"/>
                <a:gd name="T64" fmla="*/ 1454 w 2592"/>
                <a:gd name="T65" fmla="*/ 304 h 1373"/>
                <a:gd name="T66" fmla="*/ 1589 w 2592"/>
                <a:gd name="T67" fmla="*/ 256 h 1373"/>
                <a:gd name="T68" fmla="*/ 1849 w 2592"/>
                <a:gd name="T69" fmla="*/ 291 h 1373"/>
                <a:gd name="T70" fmla="*/ 1993 w 2592"/>
                <a:gd name="T71" fmla="*/ 373 h 1373"/>
                <a:gd name="T72" fmla="*/ 2140 w 2592"/>
                <a:gd name="T73" fmla="*/ 332 h 1373"/>
                <a:gd name="T74" fmla="*/ 2156 w 2592"/>
                <a:gd name="T75" fmla="*/ 421 h 1373"/>
                <a:gd name="T76" fmla="*/ 1047 w 2592"/>
                <a:gd name="T77" fmla="*/ 162 h 1373"/>
                <a:gd name="T78" fmla="*/ 1900 w 2592"/>
                <a:gd name="T79" fmla="*/ 262 h 1373"/>
                <a:gd name="T80" fmla="*/ 1236 w 2592"/>
                <a:gd name="T81" fmla="*/ 13 h 1373"/>
                <a:gd name="T82" fmla="*/ 1901 w 2592"/>
                <a:gd name="T83" fmla="*/ 201 h 1373"/>
                <a:gd name="T84" fmla="*/ 909 w 2592"/>
                <a:gd name="T85" fmla="*/ 32 h 1373"/>
                <a:gd name="T86" fmla="*/ 757 w 2592"/>
                <a:gd name="T87" fmla="*/ 59 h 1373"/>
                <a:gd name="T88" fmla="*/ 440 w 2592"/>
                <a:gd name="T89" fmla="*/ 354 h 1373"/>
                <a:gd name="T90" fmla="*/ 454 w 2592"/>
                <a:gd name="T91" fmla="*/ 430 h 1373"/>
                <a:gd name="T92" fmla="*/ 542 w 2592"/>
                <a:gd name="T93" fmla="*/ 294 h 1373"/>
                <a:gd name="T94" fmla="*/ 781 w 2592"/>
                <a:gd name="T95" fmla="*/ 120 h 1373"/>
                <a:gd name="T96" fmla="*/ 580 w 2592"/>
                <a:gd name="T97" fmla="*/ 432 h 1373"/>
                <a:gd name="T98" fmla="*/ 242 w 2592"/>
                <a:gd name="T99" fmla="*/ 689 h 1373"/>
                <a:gd name="T100" fmla="*/ 154 w 2592"/>
                <a:gd name="T101" fmla="*/ 919 h 1373"/>
                <a:gd name="T102" fmla="*/ 212 w 2592"/>
                <a:gd name="T103" fmla="*/ 1228 h 1373"/>
                <a:gd name="T104" fmla="*/ 297 w 2592"/>
                <a:gd name="T105" fmla="*/ 761 h 1373"/>
                <a:gd name="T106" fmla="*/ 383 w 2592"/>
                <a:gd name="T107" fmla="*/ 639 h 1373"/>
                <a:gd name="T108" fmla="*/ 397 w 2592"/>
                <a:gd name="T109" fmla="*/ 1181 h 1373"/>
                <a:gd name="T110" fmla="*/ 446 w 2592"/>
                <a:gd name="T111" fmla="*/ 571 h 1373"/>
                <a:gd name="T112" fmla="*/ 537 w 2592"/>
                <a:gd name="T113" fmla="*/ 507 h 1373"/>
                <a:gd name="T114" fmla="*/ 607 w 2592"/>
                <a:gd name="T115" fmla="*/ 419 h 1373"/>
                <a:gd name="T116" fmla="*/ 647 w 2592"/>
                <a:gd name="T117" fmla="*/ 435 h 1373"/>
                <a:gd name="T118" fmla="*/ 782 w 2592"/>
                <a:gd name="T119" fmla="*/ 808 h 1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592" h="1373">
                  <a:moveTo>
                    <a:pt x="2587" y="1227"/>
                  </a:moveTo>
                  <a:cubicBezTo>
                    <a:pt x="2339" y="1216"/>
                    <a:pt x="1716" y="1216"/>
                    <a:pt x="1468" y="1208"/>
                  </a:cubicBezTo>
                  <a:cubicBezTo>
                    <a:pt x="1345" y="1204"/>
                    <a:pt x="1223" y="1199"/>
                    <a:pt x="1100" y="1192"/>
                  </a:cubicBezTo>
                  <a:cubicBezTo>
                    <a:pt x="978" y="1185"/>
                    <a:pt x="856" y="1180"/>
                    <a:pt x="734" y="1182"/>
                  </a:cubicBezTo>
                  <a:cubicBezTo>
                    <a:pt x="734" y="1182"/>
                    <a:pt x="734" y="1182"/>
                    <a:pt x="734" y="1181"/>
                  </a:cubicBezTo>
                  <a:cubicBezTo>
                    <a:pt x="733" y="1172"/>
                    <a:pt x="732" y="1162"/>
                    <a:pt x="732" y="1153"/>
                  </a:cubicBezTo>
                  <a:cubicBezTo>
                    <a:pt x="745" y="1151"/>
                    <a:pt x="757" y="1148"/>
                    <a:pt x="770" y="1145"/>
                  </a:cubicBezTo>
                  <a:cubicBezTo>
                    <a:pt x="771" y="1145"/>
                    <a:pt x="772" y="1144"/>
                    <a:pt x="772" y="1144"/>
                  </a:cubicBezTo>
                  <a:cubicBezTo>
                    <a:pt x="983" y="1124"/>
                    <a:pt x="1195" y="1151"/>
                    <a:pt x="1405" y="1160"/>
                  </a:cubicBezTo>
                  <a:cubicBezTo>
                    <a:pt x="1513" y="1165"/>
                    <a:pt x="1621" y="1166"/>
                    <a:pt x="1730" y="1166"/>
                  </a:cubicBezTo>
                  <a:cubicBezTo>
                    <a:pt x="1785" y="1167"/>
                    <a:pt x="1840" y="1167"/>
                    <a:pt x="1895" y="1169"/>
                  </a:cubicBezTo>
                  <a:cubicBezTo>
                    <a:pt x="1922" y="1169"/>
                    <a:pt x="1948" y="1170"/>
                    <a:pt x="1974" y="1171"/>
                  </a:cubicBezTo>
                  <a:cubicBezTo>
                    <a:pt x="2001" y="1172"/>
                    <a:pt x="2496" y="1177"/>
                    <a:pt x="2522" y="1184"/>
                  </a:cubicBezTo>
                  <a:cubicBezTo>
                    <a:pt x="2527" y="1185"/>
                    <a:pt x="2529" y="1177"/>
                    <a:pt x="2524" y="1176"/>
                  </a:cubicBezTo>
                  <a:cubicBezTo>
                    <a:pt x="2504" y="1171"/>
                    <a:pt x="2018" y="1165"/>
                    <a:pt x="1998" y="1164"/>
                  </a:cubicBezTo>
                  <a:cubicBezTo>
                    <a:pt x="1972" y="1163"/>
                    <a:pt x="1945" y="1162"/>
                    <a:pt x="1919" y="1161"/>
                  </a:cubicBezTo>
                  <a:cubicBezTo>
                    <a:pt x="1864" y="1160"/>
                    <a:pt x="1809" y="1159"/>
                    <a:pt x="1753" y="1159"/>
                  </a:cubicBezTo>
                  <a:cubicBezTo>
                    <a:pt x="1642" y="1158"/>
                    <a:pt x="1532" y="1157"/>
                    <a:pt x="1421" y="1153"/>
                  </a:cubicBezTo>
                  <a:cubicBezTo>
                    <a:pt x="1205" y="1144"/>
                    <a:pt x="989" y="1116"/>
                    <a:pt x="774" y="1136"/>
                  </a:cubicBezTo>
                  <a:cubicBezTo>
                    <a:pt x="775" y="1118"/>
                    <a:pt x="778" y="1101"/>
                    <a:pt x="778" y="1084"/>
                  </a:cubicBezTo>
                  <a:cubicBezTo>
                    <a:pt x="778" y="1084"/>
                    <a:pt x="778" y="1084"/>
                    <a:pt x="778" y="1084"/>
                  </a:cubicBezTo>
                  <a:cubicBezTo>
                    <a:pt x="855" y="1071"/>
                    <a:pt x="934" y="1085"/>
                    <a:pt x="1012" y="1087"/>
                  </a:cubicBezTo>
                  <a:cubicBezTo>
                    <a:pt x="1096" y="1090"/>
                    <a:pt x="1179" y="1087"/>
                    <a:pt x="1263" y="1091"/>
                  </a:cubicBezTo>
                  <a:cubicBezTo>
                    <a:pt x="1347" y="1094"/>
                    <a:pt x="1431" y="1101"/>
                    <a:pt x="1515" y="1106"/>
                  </a:cubicBezTo>
                  <a:cubicBezTo>
                    <a:pt x="1599" y="1111"/>
                    <a:pt x="1683" y="1108"/>
                    <a:pt x="1766" y="1119"/>
                  </a:cubicBezTo>
                  <a:cubicBezTo>
                    <a:pt x="1768" y="1119"/>
                    <a:pt x="1770" y="1118"/>
                    <a:pt x="1770" y="1116"/>
                  </a:cubicBezTo>
                  <a:cubicBezTo>
                    <a:pt x="1825" y="1117"/>
                    <a:pt x="1880" y="1122"/>
                    <a:pt x="1935" y="1126"/>
                  </a:cubicBezTo>
                  <a:cubicBezTo>
                    <a:pt x="1992" y="1129"/>
                    <a:pt x="2048" y="1128"/>
                    <a:pt x="2105" y="1128"/>
                  </a:cubicBezTo>
                  <a:cubicBezTo>
                    <a:pt x="2161" y="1128"/>
                    <a:pt x="2217" y="1129"/>
                    <a:pt x="2273" y="1130"/>
                  </a:cubicBezTo>
                  <a:cubicBezTo>
                    <a:pt x="2328" y="1132"/>
                    <a:pt x="2383" y="1131"/>
                    <a:pt x="2437" y="1140"/>
                  </a:cubicBezTo>
                  <a:cubicBezTo>
                    <a:pt x="2442" y="1141"/>
                    <a:pt x="2444" y="1133"/>
                    <a:pt x="2439" y="1132"/>
                  </a:cubicBezTo>
                  <a:cubicBezTo>
                    <a:pt x="2389" y="1124"/>
                    <a:pt x="2338" y="1123"/>
                    <a:pt x="2287" y="1123"/>
                  </a:cubicBezTo>
                  <a:cubicBezTo>
                    <a:pt x="2245" y="1122"/>
                    <a:pt x="2202" y="1121"/>
                    <a:pt x="2160" y="1120"/>
                  </a:cubicBezTo>
                  <a:cubicBezTo>
                    <a:pt x="2160" y="1120"/>
                    <a:pt x="2160" y="1119"/>
                    <a:pt x="2159" y="1119"/>
                  </a:cubicBezTo>
                  <a:cubicBezTo>
                    <a:pt x="2162" y="1104"/>
                    <a:pt x="2157" y="1085"/>
                    <a:pt x="2156" y="1070"/>
                  </a:cubicBezTo>
                  <a:cubicBezTo>
                    <a:pt x="2154" y="1044"/>
                    <a:pt x="2151" y="1018"/>
                    <a:pt x="2149" y="992"/>
                  </a:cubicBezTo>
                  <a:cubicBezTo>
                    <a:pt x="2145" y="940"/>
                    <a:pt x="2143" y="888"/>
                    <a:pt x="2139" y="836"/>
                  </a:cubicBezTo>
                  <a:cubicBezTo>
                    <a:pt x="2135" y="786"/>
                    <a:pt x="2127" y="735"/>
                    <a:pt x="2126" y="685"/>
                  </a:cubicBezTo>
                  <a:cubicBezTo>
                    <a:pt x="2125" y="635"/>
                    <a:pt x="2129" y="586"/>
                    <a:pt x="2124" y="537"/>
                  </a:cubicBezTo>
                  <a:cubicBezTo>
                    <a:pt x="2134" y="539"/>
                    <a:pt x="2144" y="538"/>
                    <a:pt x="2152" y="540"/>
                  </a:cubicBezTo>
                  <a:cubicBezTo>
                    <a:pt x="2169" y="544"/>
                    <a:pt x="2185" y="551"/>
                    <a:pt x="2202" y="552"/>
                  </a:cubicBezTo>
                  <a:cubicBezTo>
                    <a:pt x="2216" y="587"/>
                    <a:pt x="2211" y="629"/>
                    <a:pt x="2212" y="666"/>
                  </a:cubicBezTo>
                  <a:cubicBezTo>
                    <a:pt x="2214" y="713"/>
                    <a:pt x="2219" y="759"/>
                    <a:pt x="2227" y="806"/>
                  </a:cubicBezTo>
                  <a:cubicBezTo>
                    <a:pt x="2236" y="859"/>
                    <a:pt x="2234" y="913"/>
                    <a:pt x="2237" y="966"/>
                  </a:cubicBezTo>
                  <a:cubicBezTo>
                    <a:pt x="2239" y="992"/>
                    <a:pt x="2241" y="1017"/>
                    <a:pt x="2243" y="1043"/>
                  </a:cubicBezTo>
                  <a:cubicBezTo>
                    <a:pt x="2246" y="1065"/>
                    <a:pt x="2253" y="1089"/>
                    <a:pt x="2252" y="1111"/>
                  </a:cubicBezTo>
                  <a:cubicBezTo>
                    <a:pt x="2251" y="1112"/>
                    <a:pt x="2251" y="1113"/>
                    <a:pt x="2251" y="1115"/>
                  </a:cubicBezTo>
                  <a:cubicBezTo>
                    <a:pt x="2252" y="1117"/>
                    <a:pt x="2252" y="1118"/>
                    <a:pt x="2253" y="1119"/>
                  </a:cubicBezTo>
                  <a:cubicBezTo>
                    <a:pt x="2256" y="1122"/>
                    <a:pt x="2260" y="1119"/>
                    <a:pt x="2260" y="1116"/>
                  </a:cubicBezTo>
                  <a:cubicBezTo>
                    <a:pt x="2261" y="1094"/>
                    <a:pt x="2255" y="1072"/>
                    <a:pt x="2252" y="1051"/>
                  </a:cubicBezTo>
                  <a:cubicBezTo>
                    <a:pt x="2249" y="1025"/>
                    <a:pt x="2248" y="1000"/>
                    <a:pt x="2246" y="974"/>
                  </a:cubicBezTo>
                  <a:cubicBezTo>
                    <a:pt x="2242" y="920"/>
                    <a:pt x="2243" y="866"/>
                    <a:pt x="2236" y="812"/>
                  </a:cubicBezTo>
                  <a:cubicBezTo>
                    <a:pt x="2229" y="761"/>
                    <a:pt x="2222" y="711"/>
                    <a:pt x="2220" y="658"/>
                  </a:cubicBezTo>
                  <a:cubicBezTo>
                    <a:pt x="2219" y="623"/>
                    <a:pt x="2223" y="584"/>
                    <a:pt x="2210" y="551"/>
                  </a:cubicBezTo>
                  <a:cubicBezTo>
                    <a:pt x="2220" y="547"/>
                    <a:pt x="2225" y="534"/>
                    <a:pt x="2232" y="526"/>
                  </a:cubicBezTo>
                  <a:cubicBezTo>
                    <a:pt x="2232" y="525"/>
                    <a:pt x="2233" y="525"/>
                    <a:pt x="2233" y="524"/>
                  </a:cubicBezTo>
                  <a:cubicBezTo>
                    <a:pt x="2237" y="525"/>
                    <a:pt x="2241" y="525"/>
                    <a:pt x="2245" y="526"/>
                  </a:cubicBezTo>
                  <a:cubicBezTo>
                    <a:pt x="2245" y="526"/>
                    <a:pt x="2245" y="527"/>
                    <a:pt x="2246" y="528"/>
                  </a:cubicBezTo>
                  <a:cubicBezTo>
                    <a:pt x="2250" y="536"/>
                    <a:pt x="2255" y="546"/>
                    <a:pt x="2264" y="550"/>
                  </a:cubicBezTo>
                  <a:cubicBezTo>
                    <a:pt x="2266" y="551"/>
                    <a:pt x="2268" y="551"/>
                    <a:pt x="2270" y="552"/>
                  </a:cubicBezTo>
                  <a:cubicBezTo>
                    <a:pt x="2278" y="596"/>
                    <a:pt x="2272" y="644"/>
                    <a:pt x="2274" y="690"/>
                  </a:cubicBezTo>
                  <a:cubicBezTo>
                    <a:pt x="2277" y="738"/>
                    <a:pt x="2282" y="787"/>
                    <a:pt x="2285" y="836"/>
                  </a:cubicBezTo>
                  <a:cubicBezTo>
                    <a:pt x="2288" y="885"/>
                    <a:pt x="2289" y="934"/>
                    <a:pt x="2292" y="984"/>
                  </a:cubicBezTo>
                  <a:cubicBezTo>
                    <a:pt x="2294" y="1027"/>
                    <a:pt x="2301" y="1070"/>
                    <a:pt x="2303" y="1113"/>
                  </a:cubicBezTo>
                  <a:cubicBezTo>
                    <a:pt x="2303" y="1118"/>
                    <a:pt x="2311" y="1118"/>
                    <a:pt x="2311" y="1113"/>
                  </a:cubicBezTo>
                  <a:cubicBezTo>
                    <a:pt x="2309" y="1070"/>
                    <a:pt x="2302" y="1027"/>
                    <a:pt x="2300" y="984"/>
                  </a:cubicBezTo>
                  <a:cubicBezTo>
                    <a:pt x="2297" y="934"/>
                    <a:pt x="2296" y="885"/>
                    <a:pt x="2293" y="836"/>
                  </a:cubicBezTo>
                  <a:cubicBezTo>
                    <a:pt x="2290" y="787"/>
                    <a:pt x="2285" y="738"/>
                    <a:pt x="2282" y="690"/>
                  </a:cubicBezTo>
                  <a:cubicBezTo>
                    <a:pt x="2280" y="644"/>
                    <a:pt x="2285" y="597"/>
                    <a:pt x="2278" y="552"/>
                  </a:cubicBezTo>
                  <a:cubicBezTo>
                    <a:pt x="2285" y="552"/>
                    <a:pt x="2293" y="551"/>
                    <a:pt x="2300" y="551"/>
                  </a:cubicBezTo>
                  <a:cubicBezTo>
                    <a:pt x="2317" y="551"/>
                    <a:pt x="2336" y="557"/>
                    <a:pt x="2354" y="555"/>
                  </a:cubicBezTo>
                  <a:cubicBezTo>
                    <a:pt x="2368" y="651"/>
                    <a:pt x="2369" y="748"/>
                    <a:pt x="2381" y="844"/>
                  </a:cubicBezTo>
                  <a:cubicBezTo>
                    <a:pt x="2393" y="937"/>
                    <a:pt x="2390" y="1032"/>
                    <a:pt x="2411" y="1123"/>
                  </a:cubicBezTo>
                  <a:cubicBezTo>
                    <a:pt x="2412" y="1128"/>
                    <a:pt x="2420" y="1126"/>
                    <a:pt x="2419" y="1121"/>
                  </a:cubicBezTo>
                  <a:cubicBezTo>
                    <a:pt x="2398" y="1028"/>
                    <a:pt x="2400" y="931"/>
                    <a:pt x="2388" y="837"/>
                  </a:cubicBezTo>
                  <a:cubicBezTo>
                    <a:pt x="2376" y="742"/>
                    <a:pt x="2376" y="647"/>
                    <a:pt x="2361" y="553"/>
                  </a:cubicBezTo>
                  <a:cubicBezTo>
                    <a:pt x="2372" y="549"/>
                    <a:pt x="2376" y="542"/>
                    <a:pt x="2382" y="531"/>
                  </a:cubicBezTo>
                  <a:cubicBezTo>
                    <a:pt x="2383" y="530"/>
                    <a:pt x="2383" y="530"/>
                    <a:pt x="2383" y="529"/>
                  </a:cubicBezTo>
                  <a:cubicBezTo>
                    <a:pt x="2384" y="528"/>
                    <a:pt x="2385" y="527"/>
                    <a:pt x="2385" y="525"/>
                  </a:cubicBezTo>
                  <a:cubicBezTo>
                    <a:pt x="2385" y="525"/>
                    <a:pt x="2385" y="524"/>
                    <a:pt x="2385" y="524"/>
                  </a:cubicBezTo>
                  <a:cubicBezTo>
                    <a:pt x="2387" y="503"/>
                    <a:pt x="2387" y="481"/>
                    <a:pt x="2387" y="460"/>
                  </a:cubicBezTo>
                  <a:cubicBezTo>
                    <a:pt x="2387" y="456"/>
                    <a:pt x="2382" y="455"/>
                    <a:pt x="2380" y="458"/>
                  </a:cubicBezTo>
                  <a:cubicBezTo>
                    <a:pt x="2376" y="457"/>
                    <a:pt x="2371" y="456"/>
                    <a:pt x="2367" y="455"/>
                  </a:cubicBezTo>
                  <a:cubicBezTo>
                    <a:pt x="2369" y="429"/>
                    <a:pt x="2369" y="402"/>
                    <a:pt x="2378" y="377"/>
                  </a:cubicBezTo>
                  <a:cubicBezTo>
                    <a:pt x="2396" y="375"/>
                    <a:pt x="2414" y="372"/>
                    <a:pt x="2432" y="366"/>
                  </a:cubicBezTo>
                  <a:cubicBezTo>
                    <a:pt x="2432" y="366"/>
                    <a:pt x="2432" y="366"/>
                    <a:pt x="2432" y="366"/>
                  </a:cubicBezTo>
                  <a:cubicBezTo>
                    <a:pt x="2433" y="366"/>
                    <a:pt x="2433" y="365"/>
                    <a:pt x="2434" y="365"/>
                  </a:cubicBezTo>
                  <a:cubicBezTo>
                    <a:pt x="2455" y="345"/>
                    <a:pt x="2447" y="329"/>
                    <a:pt x="2421" y="322"/>
                  </a:cubicBezTo>
                  <a:cubicBezTo>
                    <a:pt x="2406" y="318"/>
                    <a:pt x="2389" y="317"/>
                    <a:pt x="2374" y="315"/>
                  </a:cubicBezTo>
                  <a:cubicBezTo>
                    <a:pt x="2343" y="312"/>
                    <a:pt x="2312" y="302"/>
                    <a:pt x="2282" y="296"/>
                  </a:cubicBezTo>
                  <a:cubicBezTo>
                    <a:pt x="2253" y="290"/>
                    <a:pt x="2225" y="285"/>
                    <a:pt x="2196" y="280"/>
                  </a:cubicBezTo>
                  <a:cubicBezTo>
                    <a:pt x="2122" y="237"/>
                    <a:pt x="2040" y="210"/>
                    <a:pt x="1963" y="173"/>
                  </a:cubicBezTo>
                  <a:cubicBezTo>
                    <a:pt x="1962" y="172"/>
                    <a:pt x="1961" y="172"/>
                    <a:pt x="1960" y="172"/>
                  </a:cubicBezTo>
                  <a:cubicBezTo>
                    <a:pt x="1951" y="167"/>
                    <a:pt x="1940" y="164"/>
                    <a:pt x="1932" y="157"/>
                  </a:cubicBezTo>
                  <a:cubicBezTo>
                    <a:pt x="1929" y="155"/>
                    <a:pt x="1926" y="156"/>
                    <a:pt x="1925" y="159"/>
                  </a:cubicBezTo>
                  <a:cubicBezTo>
                    <a:pt x="1920" y="171"/>
                    <a:pt x="1914" y="183"/>
                    <a:pt x="1903" y="191"/>
                  </a:cubicBezTo>
                  <a:cubicBezTo>
                    <a:pt x="1904" y="181"/>
                    <a:pt x="1905" y="171"/>
                    <a:pt x="1910" y="162"/>
                  </a:cubicBezTo>
                  <a:cubicBezTo>
                    <a:pt x="1912" y="160"/>
                    <a:pt x="1911" y="158"/>
                    <a:pt x="1909" y="157"/>
                  </a:cubicBezTo>
                  <a:cubicBezTo>
                    <a:pt x="1890" y="144"/>
                    <a:pt x="1871" y="136"/>
                    <a:pt x="1849" y="134"/>
                  </a:cubicBezTo>
                  <a:cubicBezTo>
                    <a:pt x="1824" y="131"/>
                    <a:pt x="1799" y="134"/>
                    <a:pt x="1775" y="134"/>
                  </a:cubicBezTo>
                  <a:cubicBezTo>
                    <a:pt x="1774" y="127"/>
                    <a:pt x="1772" y="119"/>
                    <a:pt x="1773" y="112"/>
                  </a:cubicBezTo>
                  <a:cubicBezTo>
                    <a:pt x="1773" y="110"/>
                    <a:pt x="1772" y="109"/>
                    <a:pt x="1771" y="108"/>
                  </a:cubicBezTo>
                  <a:cubicBezTo>
                    <a:pt x="1770" y="107"/>
                    <a:pt x="1769" y="107"/>
                    <a:pt x="1768" y="106"/>
                  </a:cubicBezTo>
                  <a:cubicBezTo>
                    <a:pt x="1748" y="100"/>
                    <a:pt x="1728" y="92"/>
                    <a:pt x="1708" y="86"/>
                  </a:cubicBezTo>
                  <a:cubicBezTo>
                    <a:pt x="1699" y="83"/>
                    <a:pt x="1687" y="78"/>
                    <a:pt x="1677" y="80"/>
                  </a:cubicBezTo>
                  <a:cubicBezTo>
                    <a:pt x="1664" y="81"/>
                    <a:pt x="1658" y="99"/>
                    <a:pt x="1652" y="112"/>
                  </a:cubicBezTo>
                  <a:cubicBezTo>
                    <a:pt x="1642" y="81"/>
                    <a:pt x="1641" y="48"/>
                    <a:pt x="1639" y="16"/>
                  </a:cubicBezTo>
                  <a:cubicBezTo>
                    <a:pt x="1639" y="15"/>
                    <a:pt x="1639" y="15"/>
                    <a:pt x="1638" y="14"/>
                  </a:cubicBezTo>
                  <a:cubicBezTo>
                    <a:pt x="1638" y="12"/>
                    <a:pt x="1636" y="11"/>
                    <a:pt x="1634" y="12"/>
                  </a:cubicBezTo>
                  <a:cubicBezTo>
                    <a:pt x="1568" y="36"/>
                    <a:pt x="1495" y="31"/>
                    <a:pt x="1426" y="30"/>
                  </a:cubicBezTo>
                  <a:cubicBezTo>
                    <a:pt x="1391" y="29"/>
                    <a:pt x="1357" y="31"/>
                    <a:pt x="1323" y="32"/>
                  </a:cubicBezTo>
                  <a:cubicBezTo>
                    <a:pt x="1323" y="32"/>
                    <a:pt x="1323" y="32"/>
                    <a:pt x="1323" y="32"/>
                  </a:cubicBezTo>
                  <a:cubicBezTo>
                    <a:pt x="1322" y="25"/>
                    <a:pt x="1321" y="17"/>
                    <a:pt x="1321" y="10"/>
                  </a:cubicBezTo>
                  <a:cubicBezTo>
                    <a:pt x="1321" y="8"/>
                    <a:pt x="1319" y="6"/>
                    <a:pt x="1317" y="6"/>
                  </a:cubicBezTo>
                  <a:cubicBezTo>
                    <a:pt x="1281" y="6"/>
                    <a:pt x="1246" y="3"/>
                    <a:pt x="1211" y="7"/>
                  </a:cubicBezTo>
                  <a:cubicBezTo>
                    <a:pt x="1189" y="9"/>
                    <a:pt x="1151" y="15"/>
                    <a:pt x="1149" y="42"/>
                  </a:cubicBezTo>
                  <a:cubicBezTo>
                    <a:pt x="1148" y="42"/>
                    <a:pt x="1147" y="42"/>
                    <a:pt x="1147" y="42"/>
                  </a:cubicBezTo>
                  <a:cubicBezTo>
                    <a:pt x="1127" y="45"/>
                    <a:pt x="1092" y="50"/>
                    <a:pt x="1079" y="69"/>
                  </a:cubicBezTo>
                  <a:cubicBezTo>
                    <a:pt x="1077" y="65"/>
                    <a:pt x="1075" y="61"/>
                    <a:pt x="1072" y="56"/>
                  </a:cubicBezTo>
                  <a:cubicBezTo>
                    <a:pt x="1072" y="55"/>
                    <a:pt x="1070" y="54"/>
                    <a:pt x="1069" y="54"/>
                  </a:cubicBezTo>
                  <a:cubicBezTo>
                    <a:pt x="1053" y="55"/>
                    <a:pt x="1037" y="57"/>
                    <a:pt x="1021" y="58"/>
                  </a:cubicBezTo>
                  <a:cubicBezTo>
                    <a:pt x="1021" y="51"/>
                    <a:pt x="1019" y="43"/>
                    <a:pt x="1017" y="37"/>
                  </a:cubicBezTo>
                  <a:cubicBezTo>
                    <a:pt x="1016" y="35"/>
                    <a:pt x="1015" y="34"/>
                    <a:pt x="1013" y="34"/>
                  </a:cubicBezTo>
                  <a:cubicBezTo>
                    <a:pt x="1003" y="33"/>
                    <a:pt x="987" y="35"/>
                    <a:pt x="985" y="23"/>
                  </a:cubicBezTo>
                  <a:cubicBezTo>
                    <a:pt x="985" y="21"/>
                    <a:pt x="983" y="20"/>
                    <a:pt x="981" y="20"/>
                  </a:cubicBezTo>
                  <a:cubicBezTo>
                    <a:pt x="959" y="20"/>
                    <a:pt x="937" y="23"/>
                    <a:pt x="915" y="24"/>
                  </a:cubicBezTo>
                  <a:cubicBezTo>
                    <a:pt x="915" y="17"/>
                    <a:pt x="914" y="11"/>
                    <a:pt x="913" y="5"/>
                  </a:cubicBezTo>
                  <a:cubicBezTo>
                    <a:pt x="912" y="3"/>
                    <a:pt x="911" y="2"/>
                    <a:pt x="909" y="2"/>
                  </a:cubicBezTo>
                  <a:cubicBezTo>
                    <a:pt x="857" y="0"/>
                    <a:pt x="805" y="5"/>
                    <a:pt x="752" y="6"/>
                  </a:cubicBezTo>
                  <a:cubicBezTo>
                    <a:pt x="751" y="4"/>
                    <a:pt x="749" y="3"/>
                    <a:pt x="747" y="5"/>
                  </a:cubicBezTo>
                  <a:cubicBezTo>
                    <a:pt x="719" y="25"/>
                    <a:pt x="691" y="48"/>
                    <a:pt x="701" y="85"/>
                  </a:cubicBezTo>
                  <a:cubicBezTo>
                    <a:pt x="680" y="97"/>
                    <a:pt x="660" y="109"/>
                    <a:pt x="640" y="122"/>
                  </a:cubicBezTo>
                  <a:cubicBezTo>
                    <a:pt x="602" y="148"/>
                    <a:pt x="569" y="180"/>
                    <a:pt x="528" y="201"/>
                  </a:cubicBezTo>
                  <a:cubicBezTo>
                    <a:pt x="525" y="199"/>
                    <a:pt x="520" y="201"/>
                    <a:pt x="521" y="205"/>
                  </a:cubicBezTo>
                  <a:cubicBezTo>
                    <a:pt x="521" y="205"/>
                    <a:pt x="521" y="205"/>
                    <a:pt x="521" y="205"/>
                  </a:cubicBezTo>
                  <a:cubicBezTo>
                    <a:pt x="517" y="206"/>
                    <a:pt x="519" y="212"/>
                    <a:pt x="523" y="212"/>
                  </a:cubicBezTo>
                  <a:cubicBezTo>
                    <a:pt x="525" y="221"/>
                    <a:pt x="525" y="231"/>
                    <a:pt x="523" y="241"/>
                  </a:cubicBezTo>
                  <a:cubicBezTo>
                    <a:pt x="523" y="243"/>
                    <a:pt x="524" y="245"/>
                    <a:pt x="526" y="246"/>
                  </a:cubicBezTo>
                  <a:cubicBezTo>
                    <a:pt x="538" y="248"/>
                    <a:pt x="557" y="254"/>
                    <a:pt x="561" y="267"/>
                  </a:cubicBezTo>
                  <a:cubicBezTo>
                    <a:pt x="561" y="268"/>
                    <a:pt x="562" y="268"/>
                    <a:pt x="562" y="269"/>
                  </a:cubicBezTo>
                  <a:cubicBezTo>
                    <a:pt x="530" y="297"/>
                    <a:pt x="488" y="310"/>
                    <a:pt x="453" y="335"/>
                  </a:cubicBezTo>
                  <a:cubicBezTo>
                    <a:pt x="406" y="367"/>
                    <a:pt x="361" y="402"/>
                    <a:pt x="313" y="434"/>
                  </a:cubicBezTo>
                  <a:cubicBezTo>
                    <a:pt x="297" y="445"/>
                    <a:pt x="281" y="456"/>
                    <a:pt x="264" y="466"/>
                  </a:cubicBezTo>
                  <a:cubicBezTo>
                    <a:pt x="263" y="465"/>
                    <a:pt x="261" y="466"/>
                    <a:pt x="260" y="468"/>
                  </a:cubicBezTo>
                  <a:cubicBezTo>
                    <a:pt x="234" y="484"/>
                    <a:pt x="208" y="498"/>
                    <a:pt x="182" y="514"/>
                  </a:cubicBezTo>
                  <a:cubicBezTo>
                    <a:pt x="153" y="513"/>
                    <a:pt x="123" y="518"/>
                    <a:pt x="93" y="518"/>
                  </a:cubicBezTo>
                  <a:cubicBezTo>
                    <a:pt x="84" y="518"/>
                    <a:pt x="65" y="538"/>
                    <a:pt x="62" y="546"/>
                  </a:cubicBezTo>
                  <a:cubicBezTo>
                    <a:pt x="59" y="551"/>
                    <a:pt x="66" y="555"/>
                    <a:pt x="68" y="550"/>
                  </a:cubicBezTo>
                  <a:cubicBezTo>
                    <a:pt x="71" y="545"/>
                    <a:pt x="77" y="540"/>
                    <a:pt x="82" y="536"/>
                  </a:cubicBezTo>
                  <a:cubicBezTo>
                    <a:pt x="92" y="526"/>
                    <a:pt x="100" y="526"/>
                    <a:pt x="114" y="525"/>
                  </a:cubicBezTo>
                  <a:cubicBezTo>
                    <a:pt x="133" y="524"/>
                    <a:pt x="151" y="522"/>
                    <a:pt x="169" y="522"/>
                  </a:cubicBezTo>
                  <a:cubicBezTo>
                    <a:pt x="153" y="532"/>
                    <a:pt x="139" y="544"/>
                    <a:pt x="124" y="556"/>
                  </a:cubicBezTo>
                  <a:cubicBezTo>
                    <a:pt x="123" y="557"/>
                    <a:pt x="122" y="557"/>
                    <a:pt x="121" y="559"/>
                  </a:cubicBezTo>
                  <a:cubicBezTo>
                    <a:pt x="99" y="577"/>
                    <a:pt x="77" y="596"/>
                    <a:pt x="51" y="609"/>
                  </a:cubicBezTo>
                  <a:cubicBezTo>
                    <a:pt x="46" y="611"/>
                    <a:pt x="50" y="618"/>
                    <a:pt x="55" y="615"/>
                  </a:cubicBezTo>
                  <a:cubicBezTo>
                    <a:pt x="68" y="609"/>
                    <a:pt x="80" y="602"/>
                    <a:pt x="91" y="593"/>
                  </a:cubicBezTo>
                  <a:cubicBezTo>
                    <a:pt x="93" y="611"/>
                    <a:pt x="92" y="629"/>
                    <a:pt x="93" y="647"/>
                  </a:cubicBezTo>
                  <a:cubicBezTo>
                    <a:pt x="93" y="652"/>
                    <a:pt x="101" y="652"/>
                    <a:pt x="101" y="647"/>
                  </a:cubicBezTo>
                  <a:cubicBezTo>
                    <a:pt x="100" y="627"/>
                    <a:pt x="101" y="607"/>
                    <a:pt x="98" y="588"/>
                  </a:cubicBezTo>
                  <a:cubicBezTo>
                    <a:pt x="100" y="586"/>
                    <a:pt x="102" y="585"/>
                    <a:pt x="104" y="583"/>
                  </a:cubicBezTo>
                  <a:cubicBezTo>
                    <a:pt x="108" y="602"/>
                    <a:pt x="109" y="620"/>
                    <a:pt x="110" y="639"/>
                  </a:cubicBezTo>
                  <a:cubicBezTo>
                    <a:pt x="111" y="644"/>
                    <a:pt x="119" y="644"/>
                    <a:pt x="118" y="639"/>
                  </a:cubicBezTo>
                  <a:cubicBezTo>
                    <a:pt x="117" y="618"/>
                    <a:pt x="116" y="598"/>
                    <a:pt x="111" y="578"/>
                  </a:cubicBezTo>
                  <a:cubicBezTo>
                    <a:pt x="114" y="575"/>
                    <a:pt x="117" y="572"/>
                    <a:pt x="121" y="569"/>
                  </a:cubicBezTo>
                  <a:cubicBezTo>
                    <a:pt x="121" y="582"/>
                    <a:pt x="120" y="594"/>
                    <a:pt x="122" y="606"/>
                  </a:cubicBezTo>
                  <a:cubicBezTo>
                    <a:pt x="123" y="611"/>
                    <a:pt x="131" y="609"/>
                    <a:pt x="130" y="604"/>
                  </a:cubicBezTo>
                  <a:cubicBezTo>
                    <a:pt x="128" y="590"/>
                    <a:pt x="129" y="576"/>
                    <a:pt x="129" y="563"/>
                  </a:cubicBezTo>
                  <a:cubicBezTo>
                    <a:pt x="142" y="552"/>
                    <a:pt x="154" y="542"/>
                    <a:pt x="168" y="533"/>
                  </a:cubicBezTo>
                  <a:cubicBezTo>
                    <a:pt x="168" y="533"/>
                    <a:pt x="168" y="533"/>
                    <a:pt x="168" y="533"/>
                  </a:cubicBezTo>
                  <a:cubicBezTo>
                    <a:pt x="171" y="556"/>
                    <a:pt x="168" y="579"/>
                    <a:pt x="173" y="601"/>
                  </a:cubicBezTo>
                  <a:cubicBezTo>
                    <a:pt x="174" y="606"/>
                    <a:pt x="182" y="604"/>
                    <a:pt x="181" y="599"/>
                  </a:cubicBezTo>
                  <a:cubicBezTo>
                    <a:pt x="176" y="577"/>
                    <a:pt x="179" y="553"/>
                    <a:pt x="176" y="531"/>
                  </a:cubicBezTo>
                  <a:cubicBezTo>
                    <a:pt x="175" y="530"/>
                    <a:pt x="175" y="529"/>
                    <a:pt x="174" y="528"/>
                  </a:cubicBezTo>
                  <a:cubicBezTo>
                    <a:pt x="174" y="528"/>
                    <a:pt x="175" y="528"/>
                    <a:pt x="176" y="527"/>
                  </a:cubicBezTo>
                  <a:cubicBezTo>
                    <a:pt x="179" y="526"/>
                    <a:pt x="182" y="524"/>
                    <a:pt x="185" y="522"/>
                  </a:cubicBezTo>
                  <a:cubicBezTo>
                    <a:pt x="185" y="522"/>
                    <a:pt x="186" y="522"/>
                    <a:pt x="187" y="522"/>
                  </a:cubicBezTo>
                  <a:cubicBezTo>
                    <a:pt x="190" y="522"/>
                    <a:pt x="191" y="520"/>
                    <a:pt x="191" y="518"/>
                  </a:cubicBezTo>
                  <a:cubicBezTo>
                    <a:pt x="193" y="517"/>
                    <a:pt x="194" y="516"/>
                    <a:pt x="196" y="515"/>
                  </a:cubicBezTo>
                  <a:cubicBezTo>
                    <a:pt x="196" y="515"/>
                    <a:pt x="196" y="516"/>
                    <a:pt x="196" y="516"/>
                  </a:cubicBezTo>
                  <a:cubicBezTo>
                    <a:pt x="196" y="575"/>
                    <a:pt x="196" y="575"/>
                    <a:pt x="196" y="575"/>
                  </a:cubicBezTo>
                  <a:cubicBezTo>
                    <a:pt x="196" y="580"/>
                    <a:pt x="204" y="580"/>
                    <a:pt x="204" y="575"/>
                  </a:cubicBezTo>
                  <a:cubicBezTo>
                    <a:pt x="204" y="516"/>
                    <a:pt x="204" y="516"/>
                    <a:pt x="204" y="516"/>
                  </a:cubicBezTo>
                  <a:cubicBezTo>
                    <a:pt x="204" y="514"/>
                    <a:pt x="202" y="513"/>
                    <a:pt x="201" y="512"/>
                  </a:cubicBezTo>
                  <a:cubicBezTo>
                    <a:pt x="216" y="503"/>
                    <a:pt x="231" y="494"/>
                    <a:pt x="247" y="485"/>
                  </a:cubicBezTo>
                  <a:cubicBezTo>
                    <a:pt x="249" y="502"/>
                    <a:pt x="248" y="520"/>
                    <a:pt x="248" y="537"/>
                  </a:cubicBezTo>
                  <a:cubicBezTo>
                    <a:pt x="248" y="542"/>
                    <a:pt x="256" y="542"/>
                    <a:pt x="256" y="537"/>
                  </a:cubicBezTo>
                  <a:cubicBezTo>
                    <a:pt x="256" y="518"/>
                    <a:pt x="257" y="499"/>
                    <a:pt x="254" y="480"/>
                  </a:cubicBezTo>
                  <a:cubicBezTo>
                    <a:pt x="256" y="479"/>
                    <a:pt x="258" y="478"/>
                    <a:pt x="259" y="477"/>
                  </a:cubicBezTo>
                  <a:cubicBezTo>
                    <a:pt x="259" y="497"/>
                    <a:pt x="260" y="516"/>
                    <a:pt x="264" y="534"/>
                  </a:cubicBezTo>
                  <a:cubicBezTo>
                    <a:pt x="265" y="539"/>
                    <a:pt x="272" y="537"/>
                    <a:pt x="272" y="532"/>
                  </a:cubicBezTo>
                  <a:cubicBezTo>
                    <a:pt x="268" y="512"/>
                    <a:pt x="267" y="493"/>
                    <a:pt x="268" y="473"/>
                  </a:cubicBezTo>
                  <a:cubicBezTo>
                    <a:pt x="286" y="461"/>
                    <a:pt x="305" y="449"/>
                    <a:pt x="323" y="437"/>
                  </a:cubicBezTo>
                  <a:cubicBezTo>
                    <a:pt x="326" y="435"/>
                    <a:pt x="328" y="434"/>
                    <a:pt x="330" y="432"/>
                  </a:cubicBezTo>
                  <a:cubicBezTo>
                    <a:pt x="330" y="451"/>
                    <a:pt x="329" y="470"/>
                    <a:pt x="332" y="489"/>
                  </a:cubicBezTo>
                  <a:cubicBezTo>
                    <a:pt x="332" y="494"/>
                    <a:pt x="340" y="494"/>
                    <a:pt x="340" y="489"/>
                  </a:cubicBezTo>
                  <a:cubicBezTo>
                    <a:pt x="337" y="469"/>
                    <a:pt x="338" y="449"/>
                    <a:pt x="338" y="429"/>
                  </a:cubicBezTo>
                  <a:cubicBezTo>
                    <a:pt x="338" y="428"/>
                    <a:pt x="338" y="428"/>
                    <a:pt x="338" y="427"/>
                  </a:cubicBezTo>
                  <a:cubicBezTo>
                    <a:pt x="345" y="422"/>
                    <a:pt x="352" y="417"/>
                    <a:pt x="359" y="412"/>
                  </a:cubicBezTo>
                  <a:cubicBezTo>
                    <a:pt x="361" y="425"/>
                    <a:pt x="359" y="439"/>
                    <a:pt x="361" y="452"/>
                  </a:cubicBezTo>
                  <a:cubicBezTo>
                    <a:pt x="362" y="457"/>
                    <a:pt x="370" y="455"/>
                    <a:pt x="369" y="450"/>
                  </a:cubicBezTo>
                  <a:cubicBezTo>
                    <a:pt x="367" y="436"/>
                    <a:pt x="369" y="422"/>
                    <a:pt x="366" y="408"/>
                  </a:cubicBezTo>
                  <a:cubicBezTo>
                    <a:pt x="366" y="408"/>
                    <a:pt x="366" y="408"/>
                    <a:pt x="366" y="407"/>
                  </a:cubicBezTo>
                  <a:cubicBezTo>
                    <a:pt x="384" y="394"/>
                    <a:pt x="402" y="381"/>
                    <a:pt x="420" y="368"/>
                  </a:cubicBezTo>
                  <a:cubicBezTo>
                    <a:pt x="420" y="395"/>
                    <a:pt x="422" y="422"/>
                    <a:pt x="422" y="449"/>
                  </a:cubicBezTo>
                  <a:cubicBezTo>
                    <a:pt x="422" y="451"/>
                    <a:pt x="423" y="452"/>
                    <a:pt x="424" y="452"/>
                  </a:cubicBezTo>
                  <a:cubicBezTo>
                    <a:pt x="402" y="468"/>
                    <a:pt x="380" y="483"/>
                    <a:pt x="358" y="498"/>
                  </a:cubicBezTo>
                  <a:cubicBezTo>
                    <a:pt x="355" y="476"/>
                    <a:pt x="358" y="453"/>
                    <a:pt x="356" y="431"/>
                  </a:cubicBezTo>
                  <a:cubicBezTo>
                    <a:pt x="355" y="426"/>
                    <a:pt x="347" y="426"/>
                    <a:pt x="348" y="431"/>
                  </a:cubicBezTo>
                  <a:cubicBezTo>
                    <a:pt x="350" y="455"/>
                    <a:pt x="347" y="479"/>
                    <a:pt x="350" y="503"/>
                  </a:cubicBezTo>
                  <a:cubicBezTo>
                    <a:pt x="330" y="516"/>
                    <a:pt x="310" y="529"/>
                    <a:pt x="290" y="542"/>
                  </a:cubicBezTo>
                  <a:cubicBezTo>
                    <a:pt x="290" y="541"/>
                    <a:pt x="290" y="541"/>
                    <a:pt x="290" y="540"/>
                  </a:cubicBezTo>
                  <a:cubicBezTo>
                    <a:pt x="288" y="522"/>
                    <a:pt x="286" y="504"/>
                    <a:pt x="286" y="485"/>
                  </a:cubicBezTo>
                  <a:cubicBezTo>
                    <a:pt x="286" y="480"/>
                    <a:pt x="278" y="480"/>
                    <a:pt x="278" y="485"/>
                  </a:cubicBezTo>
                  <a:cubicBezTo>
                    <a:pt x="278" y="504"/>
                    <a:pt x="280" y="523"/>
                    <a:pt x="282" y="542"/>
                  </a:cubicBezTo>
                  <a:cubicBezTo>
                    <a:pt x="283" y="544"/>
                    <a:pt x="284" y="545"/>
                    <a:pt x="285" y="545"/>
                  </a:cubicBezTo>
                  <a:cubicBezTo>
                    <a:pt x="214" y="589"/>
                    <a:pt x="142" y="630"/>
                    <a:pt x="69" y="669"/>
                  </a:cubicBezTo>
                  <a:cubicBezTo>
                    <a:pt x="64" y="671"/>
                    <a:pt x="68" y="678"/>
                    <a:pt x="73" y="675"/>
                  </a:cubicBezTo>
                  <a:cubicBezTo>
                    <a:pt x="198" y="610"/>
                    <a:pt x="320" y="536"/>
                    <a:pt x="434" y="454"/>
                  </a:cubicBezTo>
                  <a:cubicBezTo>
                    <a:pt x="491" y="413"/>
                    <a:pt x="547" y="371"/>
                    <a:pt x="606" y="331"/>
                  </a:cubicBezTo>
                  <a:cubicBezTo>
                    <a:pt x="634" y="313"/>
                    <a:pt x="662" y="295"/>
                    <a:pt x="692" y="279"/>
                  </a:cubicBezTo>
                  <a:cubicBezTo>
                    <a:pt x="720" y="264"/>
                    <a:pt x="748" y="249"/>
                    <a:pt x="773" y="230"/>
                  </a:cubicBezTo>
                  <a:cubicBezTo>
                    <a:pt x="776" y="260"/>
                    <a:pt x="772" y="289"/>
                    <a:pt x="767" y="318"/>
                  </a:cubicBezTo>
                  <a:cubicBezTo>
                    <a:pt x="767" y="318"/>
                    <a:pt x="767" y="318"/>
                    <a:pt x="767" y="319"/>
                  </a:cubicBezTo>
                  <a:cubicBezTo>
                    <a:pt x="735" y="335"/>
                    <a:pt x="706" y="355"/>
                    <a:pt x="675" y="374"/>
                  </a:cubicBezTo>
                  <a:cubicBezTo>
                    <a:pt x="645" y="392"/>
                    <a:pt x="613" y="406"/>
                    <a:pt x="582" y="422"/>
                  </a:cubicBezTo>
                  <a:cubicBezTo>
                    <a:pt x="515" y="456"/>
                    <a:pt x="456" y="504"/>
                    <a:pt x="393" y="544"/>
                  </a:cubicBezTo>
                  <a:cubicBezTo>
                    <a:pt x="365" y="561"/>
                    <a:pt x="336" y="577"/>
                    <a:pt x="309" y="595"/>
                  </a:cubicBezTo>
                  <a:cubicBezTo>
                    <a:pt x="282" y="613"/>
                    <a:pt x="256" y="632"/>
                    <a:pt x="230" y="651"/>
                  </a:cubicBezTo>
                  <a:cubicBezTo>
                    <a:pt x="176" y="690"/>
                    <a:pt x="119" y="729"/>
                    <a:pt x="54" y="746"/>
                  </a:cubicBezTo>
                  <a:cubicBezTo>
                    <a:pt x="49" y="747"/>
                    <a:pt x="51" y="755"/>
                    <a:pt x="56" y="754"/>
                  </a:cubicBezTo>
                  <a:cubicBezTo>
                    <a:pt x="77" y="749"/>
                    <a:pt x="96" y="741"/>
                    <a:pt x="116" y="732"/>
                  </a:cubicBezTo>
                  <a:cubicBezTo>
                    <a:pt x="116" y="733"/>
                    <a:pt x="116" y="733"/>
                    <a:pt x="116" y="734"/>
                  </a:cubicBezTo>
                  <a:cubicBezTo>
                    <a:pt x="119" y="739"/>
                    <a:pt x="123" y="744"/>
                    <a:pt x="128" y="748"/>
                  </a:cubicBezTo>
                  <a:cubicBezTo>
                    <a:pt x="128" y="754"/>
                    <a:pt x="127" y="761"/>
                    <a:pt x="127" y="767"/>
                  </a:cubicBezTo>
                  <a:cubicBezTo>
                    <a:pt x="126" y="768"/>
                    <a:pt x="126" y="768"/>
                    <a:pt x="126" y="769"/>
                  </a:cubicBezTo>
                  <a:cubicBezTo>
                    <a:pt x="114" y="786"/>
                    <a:pt x="83" y="778"/>
                    <a:pt x="65" y="779"/>
                  </a:cubicBezTo>
                  <a:cubicBezTo>
                    <a:pt x="60" y="779"/>
                    <a:pt x="60" y="787"/>
                    <a:pt x="65" y="787"/>
                  </a:cubicBezTo>
                  <a:cubicBezTo>
                    <a:pt x="72" y="786"/>
                    <a:pt x="81" y="787"/>
                    <a:pt x="89" y="787"/>
                  </a:cubicBezTo>
                  <a:cubicBezTo>
                    <a:pt x="89" y="845"/>
                    <a:pt x="88" y="903"/>
                    <a:pt x="88" y="961"/>
                  </a:cubicBezTo>
                  <a:cubicBezTo>
                    <a:pt x="88" y="966"/>
                    <a:pt x="96" y="966"/>
                    <a:pt x="96" y="961"/>
                  </a:cubicBezTo>
                  <a:cubicBezTo>
                    <a:pt x="96" y="903"/>
                    <a:pt x="97" y="845"/>
                    <a:pt x="97" y="787"/>
                  </a:cubicBezTo>
                  <a:cubicBezTo>
                    <a:pt x="102" y="787"/>
                    <a:pt x="107" y="787"/>
                    <a:pt x="112" y="786"/>
                  </a:cubicBezTo>
                  <a:cubicBezTo>
                    <a:pt x="112" y="797"/>
                    <a:pt x="108" y="1252"/>
                    <a:pt x="106" y="1263"/>
                  </a:cubicBezTo>
                  <a:cubicBezTo>
                    <a:pt x="106" y="1268"/>
                    <a:pt x="114" y="1268"/>
                    <a:pt x="114" y="1263"/>
                  </a:cubicBezTo>
                  <a:cubicBezTo>
                    <a:pt x="116" y="1251"/>
                    <a:pt x="120" y="796"/>
                    <a:pt x="120" y="784"/>
                  </a:cubicBezTo>
                  <a:cubicBezTo>
                    <a:pt x="120" y="784"/>
                    <a:pt x="120" y="784"/>
                    <a:pt x="120" y="784"/>
                  </a:cubicBezTo>
                  <a:cubicBezTo>
                    <a:pt x="122" y="782"/>
                    <a:pt x="124" y="781"/>
                    <a:pt x="126" y="779"/>
                  </a:cubicBezTo>
                  <a:cubicBezTo>
                    <a:pt x="126" y="786"/>
                    <a:pt x="121" y="1253"/>
                    <a:pt x="121" y="1260"/>
                  </a:cubicBezTo>
                  <a:cubicBezTo>
                    <a:pt x="121" y="1261"/>
                    <a:pt x="121" y="1262"/>
                    <a:pt x="122" y="1263"/>
                  </a:cubicBezTo>
                  <a:cubicBezTo>
                    <a:pt x="111" y="1267"/>
                    <a:pt x="101" y="1270"/>
                    <a:pt x="90" y="1273"/>
                  </a:cubicBezTo>
                  <a:cubicBezTo>
                    <a:pt x="90" y="1186"/>
                    <a:pt x="84" y="1098"/>
                    <a:pt x="96" y="1012"/>
                  </a:cubicBezTo>
                  <a:cubicBezTo>
                    <a:pt x="96" y="1007"/>
                    <a:pt x="89" y="1005"/>
                    <a:pt x="88" y="1010"/>
                  </a:cubicBezTo>
                  <a:cubicBezTo>
                    <a:pt x="76" y="1098"/>
                    <a:pt x="82" y="1186"/>
                    <a:pt x="82" y="1275"/>
                  </a:cubicBezTo>
                  <a:cubicBezTo>
                    <a:pt x="82" y="1275"/>
                    <a:pt x="82" y="1275"/>
                    <a:pt x="82" y="1275"/>
                  </a:cubicBezTo>
                  <a:cubicBezTo>
                    <a:pt x="76" y="1276"/>
                    <a:pt x="69" y="1277"/>
                    <a:pt x="62" y="1277"/>
                  </a:cubicBezTo>
                  <a:cubicBezTo>
                    <a:pt x="57" y="1278"/>
                    <a:pt x="57" y="1286"/>
                    <a:pt x="62" y="1285"/>
                  </a:cubicBezTo>
                  <a:cubicBezTo>
                    <a:pt x="100" y="1283"/>
                    <a:pt x="136" y="1266"/>
                    <a:pt x="171" y="1251"/>
                  </a:cubicBezTo>
                  <a:cubicBezTo>
                    <a:pt x="173" y="1252"/>
                    <a:pt x="176" y="1252"/>
                    <a:pt x="177" y="1249"/>
                  </a:cubicBezTo>
                  <a:cubicBezTo>
                    <a:pt x="187" y="1245"/>
                    <a:pt x="197" y="1241"/>
                    <a:pt x="207" y="1238"/>
                  </a:cubicBezTo>
                  <a:cubicBezTo>
                    <a:pt x="237" y="1228"/>
                    <a:pt x="269" y="1224"/>
                    <a:pt x="299" y="1216"/>
                  </a:cubicBezTo>
                  <a:cubicBezTo>
                    <a:pt x="304" y="1215"/>
                    <a:pt x="309" y="1214"/>
                    <a:pt x="313" y="1213"/>
                  </a:cubicBezTo>
                  <a:cubicBezTo>
                    <a:pt x="315" y="1214"/>
                    <a:pt x="318" y="1213"/>
                    <a:pt x="319" y="1211"/>
                  </a:cubicBezTo>
                  <a:cubicBezTo>
                    <a:pt x="344" y="1205"/>
                    <a:pt x="368" y="1198"/>
                    <a:pt x="393" y="1190"/>
                  </a:cubicBezTo>
                  <a:cubicBezTo>
                    <a:pt x="457" y="1171"/>
                    <a:pt x="523" y="1154"/>
                    <a:pt x="588" y="1137"/>
                  </a:cubicBezTo>
                  <a:cubicBezTo>
                    <a:pt x="648" y="1120"/>
                    <a:pt x="712" y="1107"/>
                    <a:pt x="770" y="1085"/>
                  </a:cubicBezTo>
                  <a:cubicBezTo>
                    <a:pt x="770" y="1099"/>
                    <a:pt x="768" y="1113"/>
                    <a:pt x="766" y="1127"/>
                  </a:cubicBezTo>
                  <a:cubicBezTo>
                    <a:pt x="764" y="1144"/>
                    <a:pt x="742" y="1143"/>
                    <a:pt x="728" y="1145"/>
                  </a:cubicBezTo>
                  <a:cubicBezTo>
                    <a:pt x="727" y="1145"/>
                    <a:pt x="727" y="1146"/>
                    <a:pt x="727" y="1146"/>
                  </a:cubicBezTo>
                  <a:cubicBezTo>
                    <a:pt x="726" y="1146"/>
                    <a:pt x="725" y="1146"/>
                    <a:pt x="724" y="1146"/>
                  </a:cubicBezTo>
                  <a:cubicBezTo>
                    <a:pt x="669" y="1169"/>
                    <a:pt x="611" y="1180"/>
                    <a:pt x="552" y="1190"/>
                  </a:cubicBezTo>
                  <a:cubicBezTo>
                    <a:pt x="492" y="1200"/>
                    <a:pt x="432" y="1212"/>
                    <a:pt x="374" y="1231"/>
                  </a:cubicBezTo>
                  <a:cubicBezTo>
                    <a:pt x="315" y="1250"/>
                    <a:pt x="257" y="1271"/>
                    <a:pt x="198" y="1288"/>
                  </a:cubicBezTo>
                  <a:cubicBezTo>
                    <a:pt x="133" y="1306"/>
                    <a:pt x="69" y="1326"/>
                    <a:pt x="5" y="1345"/>
                  </a:cubicBezTo>
                  <a:cubicBezTo>
                    <a:pt x="0" y="1347"/>
                    <a:pt x="2" y="1355"/>
                    <a:pt x="7" y="1353"/>
                  </a:cubicBezTo>
                  <a:cubicBezTo>
                    <a:pt x="72" y="1334"/>
                    <a:pt x="135" y="1314"/>
                    <a:pt x="200" y="1295"/>
                  </a:cubicBezTo>
                  <a:cubicBezTo>
                    <a:pt x="262" y="1278"/>
                    <a:pt x="322" y="1256"/>
                    <a:pt x="383" y="1236"/>
                  </a:cubicBezTo>
                  <a:cubicBezTo>
                    <a:pt x="494" y="1200"/>
                    <a:pt x="615" y="1199"/>
                    <a:pt x="724" y="1155"/>
                  </a:cubicBezTo>
                  <a:cubicBezTo>
                    <a:pt x="724" y="1163"/>
                    <a:pt x="725" y="1171"/>
                    <a:pt x="726" y="1180"/>
                  </a:cubicBezTo>
                  <a:cubicBezTo>
                    <a:pt x="676" y="1207"/>
                    <a:pt x="619" y="1217"/>
                    <a:pt x="564" y="1229"/>
                  </a:cubicBezTo>
                  <a:cubicBezTo>
                    <a:pt x="504" y="1243"/>
                    <a:pt x="445" y="1258"/>
                    <a:pt x="386" y="1274"/>
                  </a:cubicBezTo>
                  <a:cubicBezTo>
                    <a:pt x="326" y="1291"/>
                    <a:pt x="265" y="1308"/>
                    <a:pt x="205" y="1324"/>
                  </a:cubicBezTo>
                  <a:cubicBezTo>
                    <a:pt x="178" y="1332"/>
                    <a:pt x="151" y="1338"/>
                    <a:pt x="125" y="1348"/>
                  </a:cubicBezTo>
                  <a:cubicBezTo>
                    <a:pt x="101" y="1356"/>
                    <a:pt x="76" y="1365"/>
                    <a:pt x="50" y="1364"/>
                  </a:cubicBezTo>
                  <a:cubicBezTo>
                    <a:pt x="45" y="1364"/>
                    <a:pt x="45" y="1372"/>
                    <a:pt x="50" y="1372"/>
                  </a:cubicBezTo>
                  <a:cubicBezTo>
                    <a:pt x="73" y="1373"/>
                    <a:pt x="94" y="1366"/>
                    <a:pt x="115" y="1359"/>
                  </a:cubicBezTo>
                  <a:cubicBezTo>
                    <a:pt x="143" y="1350"/>
                    <a:pt x="171" y="1342"/>
                    <a:pt x="199" y="1334"/>
                  </a:cubicBezTo>
                  <a:cubicBezTo>
                    <a:pt x="262" y="1317"/>
                    <a:pt x="325" y="1300"/>
                    <a:pt x="388" y="1282"/>
                  </a:cubicBezTo>
                  <a:cubicBezTo>
                    <a:pt x="449" y="1265"/>
                    <a:pt x="511" y="1249"/>
                    <a:pt x="574" y="1235"/>
                  </a:cubicBezTo>
                  <a:cubicBezTo>
                    <a:pt x="625" y="1224"/>
                    <a:pt x="678" y="1213"/>
                    <a:pt x="725" y="1189"/>
                  </a:cubicBezTo>
                  <a:cubicBezTo>
                    <a:pt x="720" y="1209"/>
                    <a:pt x="723" y="1230"/>
                    <a:pt x="719" y="1251"/>
                  </a:cubicBezTo>
                  <a:cubicBezTo>
                    <a:pt x="718" y="1256"/>
                    <a:pt x="726" y="1258"/>
                    <a:pt x="727" y="1253"/>
                  </a:cubicBezTo>
                  <a:cubicBezTo>
                    <a:pt x="730" y="1232"/>
                    <a:pt x="728" y="1211"/>
                    <a:pt x="733" y="1191"/>
                  </a:cubicBezTo>
                  <a:cubicBezTo>
                    <a:pt x="733" y="1191"/>
                    <a:pt x="733" y="1190"/>
                    <a:pt x="733" y="1190"/>
                  </a:cubicBezTo>
                  <a:cubicBezTo>
                    <a:pt x="853" y="1188"/>
                    <a:pt x="973" y="1193"/>
                    <a:pt x="1092" y="1200"/>
                  </a:cubicBezTo>
                  <a:cubicBezTo>
                    <a:pt x="1218" y="1206"/>
                    <a:pt x="1343" y="1212"/>
                    <a:pt x="1468" y="1216"/>
                  </a:cubicBezTo>
                  <a:cubicBezTo>
                    <a:pt x="1716" y="1224"/>
                    <a:pt x="2339" y="1224"/>
                    <a:pt x="2587" y="1235"/>
                  </a:cubicBezTo>
                  <a:cubicBezTo>
                    <a:pt x="2592" y="1235"/>
                    <a:pt x="2592" y="1227"/>
                    <a:pt x="2587" y="1227"/>
                  </a:cubicBezTo>
                  <a:close/>
                  <a:moveTo>
                    <a:pt x="900" y="1073"/>
                  </a:moveTo>
                  <a:cubicBezTo>
                    <a:pt x="900" y="1072"/>
                    <a:pt x="901" y="1071"/>
                    <a:pt x="901" y="1070"/>
                  </a:cubicBezTo>
                  <a:cubicBezTo>
                    <a:pt x="902" y="1047"/>
                    <a:pt x="873" y="391"/>
                    <a:pt x="871" y="368"/>
                  </a:cubicBezTo>
                  <a:cubicBezTo>
                    <a:pt x="871" y="368"/>
                    <a:pt x="872" y="369"/>
                    <a:pt x="872" y="369"/>
                  </a:cubicBezTo>
                  <a:cubicBezTo>
                    <a:pt x="874" y="370"/>
                    <a:pt x="877" y="369"/>
                    <a:pt x="878" y="367"/>
                  </a:cubicBezTo>
                  <a:cubicBezTo>
                    <a:pt x="883" y="357"/>
                    <a:pt x="890" y="348"/>
                    <a:pt x="898" y="339"/>
                  </a:cubicBezTo>
                  <a:cubicBezTo>
                    <a:pt x="898" y="339"/>
                    <a:pt x="898" y="339"/>
                    <a:pt x="899" y="339"/>
                  </a:cubicBezTo>
                  <a:cubicBezTo>
                    <a:pt x="953" y="343"/>
                    <a:pt x="1009" y="346"/>
                    <a:pt x="1063" y="355"/>
                  </a:cubicBezTo>
                  <a:cubicBezTo>
                    <a:pt x="1077" y="358"/>
                    <a:pt x="1090" y="360"/>
                    <a:pt x="1104" y="362"/>
                  </a:cubicBezTo>
                  <a:cubicBezTo>
                    <a:pt x="1084" y="383"/>
                    <a:pt x="1062" y="375"/>
                    <a:pt x="1035" y="374"/>
                  </a:cubicBezTo>
                  <a:cubicBezTo>
                    <a:pt x="1024" y="374"/>
                    <a:pt x="1012" y="376"/>
                    <a:pt x="1000" y="376"/>
                  </a:cubicBezTo>
                  <a:cubicBezTo>
                    <a:pt x="994" y="376"/>
                    <a:pt x="988" y="376"/>
                    <a:pt x="983" y="374"/>
                  </a:cubicBezTo>
                  <a:cubicBezTo>
                    <a:pt x="976" y="373"/>
                    <a:pt x="972" y="353"/>
                    <a:pt x="970" y="347"/>
                  </a:cubicBezTo>
                  <a:cubicBezTo>
                    <a:pt x="968" y="342"/>
                    <a:pt x="961" y="344"/>
                    <a:pt x="962" y="349"/>
                  </a:cubicBezTo>
                  <a:cubicBezTo>
                    <a:pt x="966" y="360"/>
                    <a:pt x="969" y="377"/>
                    <a:pt x="981" y="382"/>
                  </a:cubicBezTo>
                  <a:cubicBezTo>
                    <a:pt x="983" y="383"/>
                    <a:pt x="984" y="383"/>
                    <a:pt x="987" y="384"/>
                  </a:cubicBezTo>
                  <a:cubicBezTo>
                    <a:pt x="995" y="407"/>
                    <a:pt x="994" y="432"/>
                    <a:pt x="993" y="456"/>
                  </a:cubicBezTo>
                  <a:cubicBezTo>
                    <a:pt x="991" y="483"/>
                    <a:pt x="990" y="509"/>
                    <a:pt x="990" y="536"/>
                  </a:cubicBezTo>
                  <a:cubicBezTo>
                    <a:pt x="990" y="598"/>
                    <a:pt x="991" y="659"/>
                    <a:pt x="994" y="720"/>
                  </a:cubicBezTo>
                  <a:cubicBezTo>
                    <a:pt x="1000" y="839"/>
                    <a:pt x="987" y="961"/>
                    <a:pt x="1002" y="1079"/>
                  </a:cubicBezTo>
                  <a:cubicBezTo>
                    <a:pt x="1002" y="1079"/>
                    <a:pt x="1002" y="1079"/>
                    <a:pt x="1002" y="1079"/>
                  </a:cubicBezTo>
                  <a:cubicBezTo>
                    <a:pt x="968" y="1078"/>
                    <a:pt x="934" y="1075"/>
                    <a:pt x="900" y="1073"/>
                  </a:cubicBezTo>
                  <a:close/>
                  <a:moveTo>
                    <a:pt x="1263" y="1083"/>
                  </a:moveTo>
                  <a:cubicBezTo>
                    <a:pt x="1210" y="1080"/>
                    <a:pt x="1157" y="1080"/>
                    <a:pt x="1104" y="1080"/>
                  </a:cubicBezTo>
                  <a:cubicBezTo>
                    <a:pt x="1084" y="926"/>
                    <a:pt x="1077" y="770"/>
                    <a:pt x="1077" y="615"/>
                  </a:cubicBezTo>
                  <a:cubicBezTo>
                    <a:pt x="1077" y="610"/>
                    <a:pt x="1069" y="610"/>
                    <a:pt x="1069" y="615"/>
                  </a:cubicBezTo>
                  <a:cubicBezTo>
                    <a:pt x="1069" y="770"/>
                    <a:pt x="1076" y="926"/>
                    <a:pt x="1096" y="1080"/>
                  </a:cubicBezTo>
                  <a:cubicBezTo>
                    <a:pt x="1067" y="1080"/>
                    <a:pt x="1039" y="1080"/>
                    <a:pt x="1010" y="1079"/>
                  </a:cubicBezTo>
                  <a:cubicBezTo>
                    <a:pt x="1010" y="1079"/>
                    <a:pt x="1010" y="1079"/>
                    <a:pt x="1010" y="1079"/>
                  </a:cubicBezTo>
                  <a:cubicBezTo>
                    <a:pt x="1003" y="1019"/>
                    <a:pt x="1004" y="959"/>
                    <a:pt x="1005" y="898"/>
                  </a:cubicBezTo>
                  <a:cubicBezTo>
                    <a:pt x="1005" y="836"/>
                    <a:pt x="1005" y="775"/>
                    <a:pt x="1002" y="713"/>
                  </a:cubicBezTo>
                  <a:cubicBezTo>
                    <a:pt x="999" y="651"/>
                    <a:pt x="998" y="590"/>
                    <a:pt x="998" y="529"/>
                  </a:cubicBezTo>
                  <a:cubicBezTo>
                    <a:pt x="998" y="482"/>
                    <a:pt x="1009" y="430"/>
                    <a:pt x="995" y="385"/>
                  </a:cubicBezTo>
                  <a:cubicBezTo>
                    <a:pt x="1001" y="385"/>
                    <a:pt x="1007" y="385"/>
                    <a:pt x="1012" y="384"/>
                  </a:cubicBezTo>
                  <a:cubicBezTo>
                    <a:pt x="1034" y="462"/>
                    <a:pt x="1015" y="545"/>
                    <a:pt x="1014" y="624"/>
                  </a:cubicBezTo>
                  <a:cubicBezTo>
                    <a:pt x="1014" y="629"/>
                    <a:pt x="1022" y="629"/>
                    <a:pt x="1022" y="624"/>
                  </a:cubicBezTo>
                  <a:cubicBezTo>
                    <a:pt x="1023" y="544"/>
                    <a:pt x="1042" y="461"/>
                    <a:pt x="1020" y="383"/>
                  </a:cubicBezTo>
                  <a:cubicBezTo>
                    <a:pt x="1023" y="383"/>
                    <a:pt x="1025" y="383"/>
                    <a:pt x="1028" y="383"/>
                  </a:cubicBezTo>
                  <a:cubicBezTo>
                    <a:pt x="1049" y="382"/>
                    <a:pt x="1067" y="386"/>
                    <a:pt x="1084" y="383"/>
                  </a:cubicBezTo>
                  <a:cubicBezTo>
                    <a:pt x="1084" y="383"/>
                    <a:pt x="1084" y="383"/>
                    <a:pt x="1084" y="383"/>
                  </a:cubicBezTo>
                  <a:cubicBezTo>
                    <a:pt x="1094" y="405"/>
                    <a:pt x="1092" y="431"/>
                    <a:pt x="1092" y="454"/>
                  </a:cubicBezTo>
                  <a:cubicBezTo>
                    <a:pt x="1091" y="480"/>
                    <a:pt x="1092" y="505"/>
                    <a:pt x="1092" y="531"/>
                  </a:cubicBezTo>
                  <a:cubicBezTo>
                    <a:pt x="1093" y="592"/>
                    <a:pt x="1097" y="652"/>
                    <a:pt x="1101" y="713"/>
                  </a:cubicBezTo>
                  <a:cubicBezTo>
                    <a:pt x="1105" y="776"/>
                    <a:pt x="1109" y="838"/>
                    <a:pt x="1115" y="900"/>
                  </a:cubicBezTo>
                  <a:cubicBezTo>
                    <a:pt x="1121" y="958"/>
                    <a:pt x="1124" y="1019"/>
                    <a:pt x="1136" y="1077"/>
                  </a:cubicBezTo>
                  <a:cubicBezTo>
                    <a:pt x="1137" y="1082"/>
                    <a:pt x="1145" y="1080"/>
                    <a:pt x="1144" y="1075"/>
                  </a:cubicBezTo>
                  <a:cubicBezTo>
                    <a:pt x="1131" y="1015"/>
                    <a:pt x="1128" y="952"/>
                    <a:pt x="1122" y="892"/>
                  </a:cubicBezTo>
                  <a:cubicBezTo>
                    <a:pt x="1116" y="827"/>
                    <a:pt x="1112" y="763"/>
                    <a:pt x="1108" y="698"/>
                  </a:cubicBezTo>
                  <a:cubicBezTo>
                    <a:pt x="1104" y="634"/>
                    <a:pt x="1101" y="572"/>
                    <a:pt x="1100" y="508"/>
                  </a:cubicBezTo>
                  <a:cubicBezTo>
                    <a:pt x="1100" y="485"/>
                    <a:pt x="1100" y="461"/>
                    <a:pt x="1100" y="437"/>
                  </a:cubicBezTo>
                  <a:cubicBezTo>
                    <a:pt x="1100" y="418"/>
                    <a:pt x="1099" y="398"/>
                    <a:pt x="1092" y="381"/>
                  </a:cubicBezTo>
                  <a:cubicBezTo>
                    <a:pt x="1099" y="378"/>
                    <a:pt x="1106" y="373"/>
                    <a:pt x="1113" y="364"/>
                  </a:cubicBezTo>
                  <a:cubicBezTo>
                    <a:pt x="1113" y="364"/>
                    <a:pt x="1113" y="364"/>
                    <a:pt x="1113" y="364"/>
                  </a:cubicBezTo>
                  <a:cubicBezTo>
                    <a:pt x="1149" y="370"/>
                    <a:pt x="1185" y="376"/>
                    <a:pt x="1221" y="381"/>
                  </a:cubicBezTo>
                  <a:cubicBezTo>
                    <a:pt x="1226" y="395"/>
                    <a:pt x="1232" y="407"/>
                    <a:pt x="1245" y="414"/>
                  </a:cubicBezTo>
                  <a:cubicBezTo>
                    <a:pt x="1247" y="414"/>
                    <a:pt x="1249" y="415"/>
                    <a:pt x="1250" y="416"/>
                  </a:cubicBezTo>
                  <a:cubicBezTo>
                    <a:pt x="1250" y="441"/>
                    <a:pt x="1248" y="465"/>
                    <a:pt x="1245" y="490"/>
                  </a:cubicBezTo>
                  <a:cubicBezTo>
                    <a:pt x="1243" y="520"/>
                    <a:pt x="1244" y="550"/>
                    <a:pt x="1245" y="580"/>
                  </a:cubicBezTo>
                  <a:cubicBezTo>
                    <a:pt x="1248" y="639"/>
                    <a:pt x="1250" y="699"/>
                    <a:pt x="1254" y="758"/>
                  </a:cubicBezTo>
                  <a:cubicBezTo>
                    <a:pt x="1256" y="786"/>
                    <a:pt x="1258" y="813"/>
                    <a:pt x="1258" y="841"/>
                  </a:cubicBezTo>
                  <a:cubicBezTo>
                    <a:pt x="1259" y="872"/>
                    <a:pt x="1254" y="902"/>
                    <a:pt x="1253" y="932"/>
                  </a:cubicBezTo>
                  <a:cubicBezTo>
                    <a:pt x="1250" y="983"/>
                    <a:pt x="1263" y="1032"/>
                    <a:pt x="1264" y="1083"/>
                  </a:cubicBezTo>
                  <a:cubicBezTo>
                    <a:pt x="1263" y="1083"/>
                    <a:pt x="1263" y="1083"/>
                    <a:pt x="1263" y="1083"/>
                  </a:cubicBezTo>
                  <a:close/>
                  <a:moveTo>
                    <a:pt x="1230" y="383"/>
                  </a:moveTo>
                  <a:cubicBezTo>
                    <a:pt x="1271" y="388"/>
                    <a:pt x="1312" y="391"/>
                    <a:pt x="1353" y="392"/>
                  </a:cubicBezTo>
                  <a:cubicBezTo>
                    <a:pt x="1360" y="392"/>
                    <a:pt x="1367" y="392"/>
                    <a:pt x="1374" y="393"/>
                  </a:cubicBezTo>
                  <a:cubicBezTo>
                    <a:pt x="1358" y="418"/>
                    <a:pt x="1326" y="412"/>
                    <a:pt x="1299" y="410"/>
                  </a:cubicBezTo>
                  <a:cubicBezTo>
                    <a:pt x="1269" y="408"/>
                    <a:pt x="1243" y="415"/>
                    <a:pt x="1230" y="383"/>
                  </a:cubicBezTo>
                  <a:close/>
                  <a:moveTo>
                    <a:pt x="1317" y="1085"/>
                  </a:moveTo>
                  <a:cubicBezTo>
                    <a:pt x="1319" y="1041"/>
                    <a:pt x="1312" y="997"/>
                    <a:pt x="1313" y="953"/>
                  </a:cubicBezTo>
                  <a:cubicBezTo>
                    <a:pt x="1315" y="907"/>
                    <a:pt x="1328" y="861"/>
                    <a:pt x="1329" y="815"/>
                  </a:cubicBezTo>
                  <a:cubicBezTo>
                    <a:pt x="1329" y="810"/>
                    <a:pt x="1321" y="810"/>
                    <a:pt x="1321" y="815"/>
                  </a:cubicBezTo>
                  <a:cubicBezTo>
                    <a:pt x="1320" y="859"/>
                    <a:pt x="1310" y="902"/>
                    <a:pt x="1306" y="946"/>
                  </a:cubicBezTo>
                  <a:cubicBezTo>
                    <a:pt x="1302" y="992"/>
                    <a:pt x="1312" y="1038"/>
                    <a:pt x="1309" y="1085"/>
                  </a:cubicBezTo>
                  <a:cubicBezTo>
                    <a:pt x="1297" y="1084"/>
                    <a:pt x="1284" y="1084"/>
                    <a:pt x="1272" y="1083"/>
                  </a:cubicBezTo>
                  <a:cubicBezTo>
                    <a:pt x="1271" y="1035"/>
                    <a:pt x="1260" y="988"/>
                    <a:pt x="1260" y="939"/>
                  </a:cubicBezTo>
                  <a:cubicBezTo>
                    <a:pt x="1261" y="912"/>
                    <a:pt x="1265" y="884"/>
                    <a:pt x="1266" y="856"/>
                  </a:cubicBezTo>
                  <a:cubicBezTo>
                    <a:pt x="1267" y="826"/>
                    <a:pt x="1264" y="796"/>
                    <a:pt x="1262" y="765"/>
                  </a:cubicBezTo>
                  <a:cubicBezTo>
                    <a:pt x="1258" y="706"/>
                    <a:pt x="1257" y="647"/>
                    <a:pt x="1254" y="588"/>
                  </a:cubicBezTo>
                  <a:cubicBezTo>
                    <a:pt x="1252" y="558"/>
                    <a:pt x="1251" y="528"/>
                    <a:pt x="1253" y="497"/>
                  </a:cubicBezTo>
                  <a:cubicBezTo>
                    <a:pt x="1255" y="471"/>
                    <a:pt x="1258" y="444"/>
                    <a:pt x="1258" y="417"/>
                  </a:cubicBezTo>
                  <a:cubicBezTo>
                    <a:pt x="1262" y="418"/>
                    <a:pt x="1265" y="418"/>
                    <a:pt x="1269" y="418"/>
                  </a:cubicBezTo>
                  <a:cubicBezTo>
                    <a:pt x="1269" y="418"/>
                    <a:pt x="1269" y="418"/>
                    <a:pt x="1269" y="419"/>
                  </a:cubicBezTo>
                  <a:cubicBezTo>
                    <a:pt x="1274" y="456"/>
                    <a:pt x="1266" y="493"/>
                    <a:pt x="1265" y="531"/>
                  </a:cubicBezTo>
                  <a:cubicBezTo>
                    <a:pt x="1264" y="576"/>
                    <a:pt x="1265" y="622"/>
                    <a:pt x="1265" y="668"/>
                  </a:cubicBezTo>
                  <a:cubicBezTo>
                    <a:pt x="1265" y="673"/>
                    <a:pt x="1273" y="673"/>
                    <a:pt x="1273" y="668"/>
                  </a:cubicBezTo>
                  <a:cubicBezTo>
                    <a:pt x="1273" y="538"/>
                    <a:pt x="1273" y="538"/>
                    <a:pt x="1273" y="538"/>
                  </a:cubicBezTo>
                  <a:cubicBezTo>
                    <a:pt x="1273" y="499"/>
                    <a:pt x="1282" y="459"/>
                    <a:pt x="1277" y="419"/>
                  </a:cubicBezTo>
                  <a:cubicBezTo>
                    <a:pt x="1277" y="418"/>
                    <a:pt x="1277" y="418"/>
                    <a:pt x="1277" y="418"/>
                  </a:cubicBezTo>
                  <a:cubicBezTo>
                    <a:pt x="1283" y="418"/>
                    <a:pt x="1288" y="417"/>
                    <a:pt x="1294" y="418"/>
                  </a:cubicBezTo>
                  <a:cubicBezTo>
                    <a:pt x="1304" y="418"/>
                    <a:pt x="1316" y="419"/>
                    <a:pt x="1327" y="420"/>
                  </a:cubicBezTo>
                  <a:cubicBezTo>
                    <a:pt x="1326" y="420"/>
                    <a:pt x="1326" y="421"/>
                    <a:pt x="1326" y="421"/>
                  </a:cubicBezTo>
                  <a:cubicBezTo>
                    <a:pt x="1338" y="493"/>
                    <a:pt x="1314" y="564"/>
                    <a:pt x="1318" y="636"/>
                  </a:cubicBezTo>
                  <a:cubicBezTo>
                    <a:pt x="1319" y="641"/>
                    <a:pt x="1327" y="641"/>
                    <a:pt x="1326" y="636"/>
                  </a:cubicBezTo>
                  <a:cubicBezTo>
                    <a:pt x="1322" y="564"/>
                    <a:pt x="1346" y="492"/>
                    <a:pt x="1334" y="420"/>
                  </a:cubicBezTo>
                  <a:cubicBezTo>
                    <a:pt x="1340" y="419"/>
                    <a:pt x="1346" y="419"/>
                    <a:pt x="1352" y="417"/>
                  </a:cubicBezTo>
                  <a:cubicBezTo>
                    <a:pt x="1354" y="443"/>
                    <a:pt x="1353" y="468"/>
                    <a:pt x="1352" y="494"/>
                  </a:cubicBezTo>
                  <a:cubicBezTo>
                    <a:pt x="1351" y="524"/>
                    <a:pt x="1354" y="555"/>
                    <a:pt x="1357" y="585"/>
                  </a:cubicBezTo>
                  <a:cubicBezTo>
                    <a:pt x="1362" y="644"/>
                    <a:pt x="1368" y="703"/>
                    <a:pt x="1372" y="762"/>
                  </a:cubicBezTo>
                  <a:cubicBezTo>
                    <a:pt x="1375" y="821"/>
                    <a:pt x="1379" y="879"/>
                    <a:pt x="1387" y="938"/>
                  </a:cubicBezTo>
                  <a:cubicBezTo>
                    <a:pt x="1393" y="988"/>
                    <a:pt x="1394" y="1041"/>
                    <a:pt x="1406" y="1090"/>
                  </a:cubicBezTo>
                  <a:cubicBezTo>
                    <a:pt x="1407" y="1091"/>
                    <a:pt x="1407" y="1091"/>
                    <a:pt x="1407" y="1091"/>
                  </a:cubicBezTo>
                  <a:cubicBezTo>
                    <a:pt x="1377" y="1089"/>
                    <a:pt x="1347" y="1087"/>
                    <a:pt x="1317" y="1085"/>
                  </a:cubicBezTo>
                  <a:close/>
                  <a:moveTo>
                    <a:pt x="1523" y="1098"/>
                  </a:moveTo>
                  <a:cubicBezTo>
                    <a:pt x="1487" y="1096"/>
                    <a:pt x="1450" y="1094"/>
                    <a:pt x="1414" y="1091"/>
                  </a:cubicBezTo>
                  <a:cubicBezTo>
                    <a:pt x="1414" y="1091"/>
                    <a:pt x="1414" y="1090"/>
                    <a:pt x="1414" y="1089"/>
                  </a:cubicBezTo>
                  <a:cubicBezTo>
                    <a:pt x="1414" y="1087"/>
                    <a:pt x="1414" y="1087"/>
                    <a:pt x="1414" y="1087"/>
                  </a:cubicBezTo>
                  <a:cubicBezTo>
                    <a:pt x="1414" y="1085"/>
                    <a:pt x="1414" y="1084"/>
                    <a:pt x="1413" y="1084"/>
                  </a:cubicBezTo>
                  <a:cubicBezTo>
                    <a:pt x="1401" y="1034"/>
                    <a:pt x="1400" y="981"/>
                    <a:pt x="1394" y="930"/>
                  </a:cubicBezTo>
                  <a:cubicBezTo>
                    <a:pt x="1386" y="872"/>
                    <a:pt x="1383" y="813"/>
                    <a:pt x="1379" y="754"/>
                  </a:cubicBezTo>
                  <a:cubicBezTo>
                    <a:pt x="1376" y="698"/>
                    <a:pt x="1370" y="641"/>
                    <a:pt x="1365" y="585"/>
                  </a:cubicBezTo>
                  <a:cubicBezTo>
                    <a:pt x="1362" y="557"/>
                    <a:pt x="1360" y="529"/>
                    <a:pt x="1360" y="501"/>
                  </a:cubicBezTo>
                  <a:cubicBezTo>
                    <a:pt x="1360" y="472"/>
                    <a:pt x="1363" y="444"/>
                    <a:pt x="1360" y="415"/>
                  </a:cubicBezTo>
                  <a:cubicBezTo>
                    <a:pt x="1369" y="411"/>
                    <a:pt x="1377" y="404"/>
                    <a:pt x="1383" y="393"/>
                  </a:cubicBezTo>
                  <a:cubicBezTo>
                    <a:pt x="1411" y="395"/>
                    <a:pt x="1440" y="398"/>
                    <a:pt x="1468" y="403"/>
                  </a:cubicBezTo>
                  <a:cubicBezTo>
                    <a:pt x="1468" y="403"/>
                    <a:pt x="1468" y="403"/>
                    <a:pt x="1468" y="404"/>
                  </a:cubicBezTo>
                  <a:cubicBezTo>
                    <a:pt x="1471" y="416"/>
                    <a:pt x="1475" y="428"/>
                    <a:pt x="1478" y="440"/>
                  </a:cubicBezTo>
                  <a:cubicBezTo>
                    <a:pt x="1479" y="441"/>
                    <a:pt x="1480" y="443"/>
                    <a:pt x="1482" y="443"/>
                  </a:cubicBezTo>
                  <a:cubicBezTo>
                    <a:pt x="1485" y="443"/>
                    <a:pt x="1488" y="443"/>
                    <a:pt x="1490" y="443"/>
                  </a:cubicBezTo>
                  <a:cubicBezTo>
                    <a:pt x="1502" y="551"/>
                    <a:pt x="1496" y="661"/>
                    <a:pt x="1499" y="770"/>
                  </a:cubicBezTo>
                  <a:cubicBezTo>
                    <a:pt x="1500" y="823"/>
                    <a:pt x="1502" y="877"/>
                    <a:pt x="1503" y="931"/>
                  </a:cubicBezTo>
                  <a:cubicBezTo>
                    <a:pt x="1504" y="959"/>
                    <a:pt x="1505" y="987"/>
                    <a:pt x="1507" y="1015"/>
                  </a:cubicBezTo>
                  <a:cubicBezTo>
                    <a:pt x="1508" y="1040"/>
                    <a:pt x="1512" y="1064"/>
                    <a:pt x="1512" y="1088"/>
                  </a:cubicBezTo>
                  <a:cubicBezTo>
                    <a:pt x="1512" y="1093"/>
                    <a:pt x="1520" y="1093"/>
                    <a:pt x="1520" y="1088"/>
                  </a:cubicBezTo>
                  <a:cubicBezTo>
                    <a:pt x="1520" y="1067"/>
                    <a:pt x="1516" y="1045"/>
                    <a:pt x="1515" y="1023"/>
                  </a:cubicBezTo>
                  <a:cubicBezTo>
                    <a:pt x="1513" y="995"/>
                    <a:pt x="1512" y="967"/>
                    <a:pt x="1512" y="939"/>
                  </a:cubicBezTo>
                  <a:cubicBezTo>
                    <a:pt x="1510" y="882"/>
                    <a:pt x="1508" y="826"/>
                    <a:pt x="1507" y="770"/>
                  </a:cubicBezTo>
                  <a:cubicBezTo>
                    <a:pt x="1504" y="661"/>
                    <a:pt x="1510" y="551"/>
                    <a:pt x="1498" y="443"/>
                  </a:cubicBezTo>
                  <a:cubicBezTo>
                    <a:pt x="1504" y="443"/>
                    <a:pt x="1510" y="443"/>
                    <a:pt x="1516" y="444"/>
                  </a:cubicBezTo>
                  <a:cubicBezTo>
                    <a:pt x="1516" y="444"/>
                    <a:pt x="1516" y="444"/>
                    <a:pt x="1516" y="444"/>
                  </a:cubicBezTo>
                  <a:cubicBezTo>
                    <a:pt x="1522" y="496"/>
                    <a:pt x="1513" y="549"/>
                    <a:pt x="1515" y="602"/>
                  </a:cubicBezTo>
                  <a:cubicBezTo>
                    <a:pt x="1516" y="658"/>
                    <a:pt x="1521" y="713"/>
                    <a:pt x="1521" y="769"/>
                  </a:cubicBezTo>
                  <a:cubicBezTo>
                    <a:pt x="1521" y="774"/>
                    <a:pt x="1529" y="774"/>
                    <a:pt x="1529" y="769"/>
                  </a:cubicBezTo>
                  <a:cubicBezTo>
                    <a:pt x="1529" y="713"/>
                    <a:pt x="1525" y="658"/>
                    <a:pt x="1523" y="602"/>
                  </a:cubicBezTo>
                  <a:cubicBezTo>
                    <a:pt x="1521" y="549"/>
                    <a:pt x="1530" y="496"/>
                    <a:pt x="1524" y="444"/>
                  </a:cubicBezTo>
                  <a:cubicBezTo>
                    <a:pt x="1524" y="444"/>
                    <a:pt x="1524" y="444"/>
                    <a:pt x="1524" y="444"/>
                  </a:cubicBezTo>
                  <a:cubicBezTo>
                    <a:pt x="1546" y="445"/>
                    <a:pt x="1568" y="448"/>
                    <a:pt x="1591" y="452"/>
                  </a:cubicBezTo>
                  <a:cubicBezTo>
                    <a:pt x="1592" y="476"/>
                    <a:pt x="1591" y="499"/>
                    <a:pt x="1590" y="523"/>
                  </a:cubicBezTo>
                  <a:cubicBezTo>
                    <a:pt x="1590" y="551"/>
                    <a:pt x="1593" y="578"/>
                    <a:pt x="1595" y="606"/>
                  </a:cubicBezTo>
                  <a:cubicBezTo>
                    <a:pt x="1599" y="661"/>
                    <a:pt x="1601" y="717"/>
                    <a:pt x="1606" y="772"/>
                  </a:cubicBezTo>
                  <a:cubicBezTo>
                    <a:pt x="1610" y="830"/>
                    <a:pt x="1616" y="886"/>
                    <a:pt x="1620" y="944"/>
                  </a:cubicBezTo>
                  <a:cubicBezTo>
                    <a:pt x="1625" y="996"/>
                    <a:pt x="1624" y="1049"/>
                    <a:pt x="1632" y="1101"/>
                  </a:cubicBezTo>
                  <a:cubicBezTo>
                    <a:pt x="1632" y="1102"/>
                    <a:pt x="1632" y="1102"/>
                    <a:pt x="1632" y="1102"/>
                  </a:cubicBezTo>
                  <a:cubicBezTo>
                    <a:pt x="1596" y="1101"/>
                    <a:pt x="1560" y="1100"/>
                    <a:pt x="1523" y="1098"/>
                  </a:cubicBezTo>
                  <a:close/>
                  <a:moveTo>
                    <a:pt x="1476" y="404"/>
                  </a:moveTo>
                  <a:cubicBezTo>
                    <a:pt x="1525" y="412"/>
                    <a:pt x="1574" y="422"/>
                    <a:pt x="1623" y="429"/>
                  </a:cubicBezTo>
                  <a:cubicBezTo>
                    <a:pt x="1617" y="443"/>
                    <a:pt x="1609" y="447"/>
                    <a:pt x="1594" y="444"/>
                  </a:cubicBezTo>
                  <a:cubicBezTo>
                    <a:pt x="1581" y="442"/>
                    <a:pt x="1569" y="440"/>
                    <a:pt x="1556" y="438"/>
                  </a:cubicBezTo>
                  <a:cubicBezTo>
                    <a:pt x="1539" y="436"/>
                    <a:pt x="1522" y="435"/>
                    <a:pt x="1504" y="435"/>
                  </a:cubicBezTo>
                  <a:cubicBezTo>
                    <a:pt x="1500" y="435"/>
                    <a:pt x="1486" y="437"/>
                    <a:pt x="1484" y="430"/>
                  </a:cubicBezTo>
                  <a:cubicBezTo>
                    <a:pt x="1481" y="422"/>
                    <a:pt x="1478" y="413"/>
                    <a:pt x="1476" y="404"/>
                  </a:cubicBezTo>
                  <a:close/>
                  <a:moveTo>
                    <a:pt x="1943" y="1118"/>
                  </a:moveTo>
                  <a:cubicBezTo>
                    <a:pt x="1883" y="1115"/>
                    <a:pt x="1824" y="1108"/>
                    <a:pt x="1765" y="1108"/>
                  </a:cubicBezTo>
                  <a:cubicBezTo>
                    <a:pt x="1763" y="1108"/>
                    <a:pt x="1762" y="1109"/>
                    <a:pt x="1762" y="1110"/>
                  </a:cubicBezTo>
                  <a:cubicBezTo>
                    <a:pt x="1721" y="1105"/>
                    <a:pt x="1680" y="1104"/>
                    <a:pt x="1639" y="1102"/>
                  </a:cubicBezTo>
                  <a:cubicBezTo>
                    <a:pt x="1639" y="1101"/>
                    <a:pt x="1640" y="1100"/>
                    <a:pt x="1640" y="1099"/>
                  </a:cubicBezTo>
                  <a:cubicBezTo>
                    <a:pt x="1631" y="1046"/>
                    <a:pt x="1632" y="990"/>
                    <a:pt x="1628" y="936"/>
                  </a:cubicBezTo>
                  <a:cubicBezTo>
                    <a:pt x="1623" y="881"/>
                    <a:pt x="1618" y="827"/>
                    <a:pt x="1614" y="772"/>
                  </a:cubicBezTo>
                  <a:cubicBezTo>
                    <a:pt x="1609" y="719"/>
                    <a:pt x="1607" y="666"/>
                    <a:pt x="1604" y="613"/>
                  </a:cubicBezTo>
                  <a:cubicBezTo>
                    <a:pt x="1602" y="586"/>
                    <a:pt x="1599" y="558"/>
                    <a:pt x="1598" y="531"/>
                  </a:cubicBezTo>
                  <a:cubicBezTo>
                    <a:pt x="1598" y="505"/>
                    <a:pt x="1601" y="479"/>
                    <a:pt x="1599" y="453"/>
                  </a:cubicBezTo>
                  <a:cubicBezTo>
                    <a:pt x="1615" y="455"/>
                    <a:pt x="1624" y="447"/>
                    <a:pt x="1631" y="431"/>
                  </a:cubicBezTo>
                  <a:cubicBezTo>
                    <a:pt x="1631" y="431"/>
                    <a:pt x="1631" y="431"/>
                    <a:pt x="1631" y="430"/>
                  </a:cubicBezTo>
                  <a:cubicBezTo>
                    <a:pt x="1633" y="431"/>
                    <a:pt x="1635" y="431"/>
                    <a:pt x="1637" y="431"/>
                  </a:cubicBezTo>
                  <a:cubicBezTo>
                    <a:pt x="1654" y="433"/>
                    <a:pt x="1672" y="436"/>
                    <a:pt x="1690" y="438"/>
                  </a:cubicBezTo>
                  <a:cubicBezTo>
                    <a:pt x="1694" y="451"/>
                    <a:pt x="1700" y="463"/>
                    <a:pt x="1705" y="476"/>
                  </a:cubicBezTo>
                  <a:cubicBezTo>
                    <a:pt x="1706" y="477"/>
                    <a:pt x="1707" y="479"/>
                    <a:pt x="1709" y="479"/>
                  </a:cubicBezTo>
                  <a:cubicBezTo>
                    <a:pt x="1712" y="478"/>
                    <a:pt x="1715" y="478"/>
                    <a:pt x="1718" y="478"/>
                  </a:cubicBezTo>
                  <a:cubicBezTo>
                    <a:pt x="1704" y="585"/>
                    <a:pt x="1721" y="692"/>
                    <a:pt x="1727" y="799"/>
                  </a:cubicBezTo>
                  <a:cubicBezTo>
                    <a:pt x="1730" y="853"/>
                    <a:pt x="1730" y="907"/>
                    <a:pt x="1731" y="961"/>
                  </a:cubicBezTo>
                  <a:cubicBezTo>
                    <a:pt x="1732" y="987"/>
                    <a:pt x="1733" y="1013"/>
                    <a:pt x="1735" y="1039"/>
                  </a:cubicBezTo>
                  <a:cubicBezTo>
                    <a:pt x="1736" y="1059"/>
                    <a:pt x="1735" y="1082"/>
                    <a:pt x="1741" y="1101"/>
                  </a:cubicBezTo>
                  <a:cubicBezTo>
                    <a:pt x="1743" y="1106"/>
                    <a:pt x="1750" y="1104"/>
                    <a:pt x="1749" y="1099"/>
                  </a:cubicBezTo>
                  <a:cubicBezTo>
                    <a:pt x="1743" y="1078"/>
                    <a:pt x="1744" y="1053"/>
                    <a:pt x="1742" y="1031"/>
                  </a:cubicBezTo>
                  <a:cubicBezTo>
                    <a:pt x="1740" y="1005"/>
                    <a:pt x="1740" y="979"/>
                    <a:pt x="1739" y="954"/>
                  </a:cubicBezTo>
                  <a:cubicBezTo>
                    <a:pt x="1737" y="899"/>
                    <a:pt x="1738" y="845"/>
                    <a:pt x="1735" y="791"/>
                  </a:cubicBezTo>
                  <a:cubicBezTo>
                    <a:pt x="1728" y="687"/>
                    <a:pt x="1712" y="582"/>
                    <a:pt x="1726" y="477"/>
                  </a:cubicBezTo>
                  <a:cubicBezTo>
                    <a:pt x="1753" y="476"/>
                    <a:pt x="1780" y="476"/>
                    <a:pt x="1805" y="483"/>
                  </a:cubicBezTo>
                  <a:cubicBezTo>
                    <a:pt x="1810" y="509"/>
                    <a:pt x="1809" y="535"/>
                    <a:pt x="1809" y="561"/>
                  </a:cubicBezTo>
                  <a:cubicBezTo>
                    <a:pt x="1809" y="590"/>
                    <a:pt x="1815" y="617"/>
                    <a:pt x="1819" y="645"/>
                  </a:cubicBezTo>
                  <a:cubicBezTo>
                    <a:pt x="1825" y="698"/>
                    <a:pt x="1825" y="752"/>
                    <a:pt x="1829" y="805"/>
                  </a:cubicBezTo>
                  <a:cubicBezTo>
                    <a:pt x="1833" y="859"/>
                    <a:pt x="1839" y="912"/>
                    <a:pt x="1843" y="966"/>
                  </a:cubicBezTo>
                  <a:cubicBezTo>
                    <a:pt x="1846" y="1010"/>
                    <a:pt x="1840" y="1054"/>
                    <a:pt x="1852" y="1097"/>
                  </a:cubicBezTo>
                  <a:cubicBezTo>
                    <a:pt x="1853" y="1102"/>
                    <a:pt x="1861" y="1100"/>
                    <a:pt x="1860" y="1095"/>
                  </a:cubicBezTo>
                  <a:cubicBezTo>
                    <a:pt x="1846" y="1049"/>
                    <a:pt x="1853" y="998"/>
                    <a:pt x="1850" y="951"/>
                  </a:cubicBezTo>
                  <a:cubicBezTo>
                    <a:pt x="1846" y="897"/>
                    <a:pt x="1840" y="844"/>
                    <a:pt x="1836" y="790"/>
                  </a:cubicBezTo>
                  <a:cubicBezTo>
                    <a:pt x="1832" y="737"/>
                    <a:pt x="1832" y="683"/>
                    <a:pt x="1825" y="629"/>
                  </a:cubicBezTo>
                  <a:cubicBezTo>
                    <a:pt x="1821" y="604"/>
                    <a:pt x="1817" y="579"/>
                    <a:pt x="1817" y="554"/>
                  </a:cubicBezTo>
                  <a:cubicBezTo>
                    <a:pt x="1817" y="531"/>
                    <a:pt x="1817" y="508"/>
                    <a:pt x="1814" y="485"/>
                  </a:cubicBezTo>
                  <a:cubicBezTo>
                    <a:pt x="1817" y="486"/>
                    <a:pt x="1820" y="487"/>
                    <a:pt x="1823" y="489"/>
                  </a:cubicBezTo>
                  <a:cubicBezTo>
                    <a:pt x="1825" y="490"/>
                    <a:pt x="1827" y="489"/>
                    <a:pt x="1828" y="487"/>
                  </a:cubicBezTo>
                  <a:cubicBezTo>
                    <a:pt x="1833" y="478"/>
                    <a:pt x="1840" y="470"/>
                    <a:pt x="1846" y="461"/>
                  </a:cubicBezTo>
                  <a:cubicBezTo>
                    <a:pt x="1847" y="461"/>
                    <a:pt x="1847" y="461"/>
                    <a:pt x="1847" y="461"/>
                  </a:cubicBezTo>
                  <a:cubicBezTo>
                    <a:pt x="1863" y="463"/>
                    <a:pt x="1879" y="466"/>
                    <a:pt x="1896" y="468"/>
                  </a:cubicBezTo>
                  <a:cubicBezTo>
                    <a:pt x="1896" y="477"/>
                    <a:pt x="1897" y="499"/>
                    <a:pt x="1905" y="500"/>
                  </a:cubicBezTo>
                  <a:cubicBezTo>
                    <a:pt x="1910" y="501"/>
                    <a:pt x="1915" y="501"/>
                    <a:pt x="1920" y="502"/>
                  </a:cubicBezTo>
                  <a:cubicBezTo>
                    <a:pt x="1920" y="502"/>
                    <a:pt x="1920" y="502"/>
                    <a:pt x="1920" y="502"/>
                  </a:cubicBezTo>
                  <a:cubicBezTo>
                    <a:pt x="1923" y="526"/>
                    <a:pt x="1922" y="551"/>
                    <a:pt x="1921" y="575"/>
                  </a:cubicBezTo>
                  <a:cubicBezTo>
                    <a:pt x="1919" y="601"/>
                    <a:pt x="1920" y="627"/>
                    <a:pt x="1922" y="654"/>
                  </a:cubicBezTo>
                  <a:cubicBezTo>
                    <a:pt x="1925" y="707"/>
                    <a:pt x="1928" y="760"/>
                    <a:pt x="1930" y="813"/>
                  </a:cubicBezTo>
                  <a:cubicBezTo>
                    <a:pt x="1931" y="867"/>
                    <a:pt x="1934" y="922"/>
                    <a:pt x="1936" y="976"/>
                  </a:cubicBezTo>
                  <a:cubicBezTo>
                    <a:pt x="1938" y="1024"/>
                    <a:pt x="1938" y="1072"/>
                    <a:pt x="1950" y="1118"/>
                  </a:cubicBezTo>
                  <a:cubicBezTo>
                    <a:pt x="1947" y="1118"/>
                    <a:pt x="1945" y="1118"/>
                    <a:pt x="1943" y="1118"/>
                  </a:cubicBezTo>
                  <a:close/>
                  <a:moveTo>
                    <a:pt x="1698" y="439"/>
                  </a:moveTo>
                  <a:cubicBezTo>
                    <a:pt x="1745" y="446"/>
                    <a:pt x="1791" y="453"/>
                    <a:pt x="1838" y="460"/>
                  </a:cubicBezTo>
                  <a:cubicBezTo>
                    <a:pt x="1832" y="466"/>
                    <a:pt x="1827" y="473"/>
                    <a:pt x="1823" y="480"/>
                  </a:cubicBezTo>
                  <a:cubicBezTo>
                    <a:pt x="1802" y="472"/>
                    <a:pt x="1781" y="469"/>
                    <a:pt x="1758" y="469"/>
                  </a:cubicBezTo>
                  <a:cubicBezTo>
                    <a:pt x="1746" y="468"/>
                    <a:pt x="1733" y="469"/>
                    <a:pt x="1721" y="470"/>
                  </a:cubicBezTo>
                  <a:cubicBezTo>
                    <a:pt x="1707" y="471"/>
                    <a:pt x="1702" y="452"/>
                    <a:pt x="1698" y="439"/>
                  </a:cubicBezTo>
                  <a:close/>
                  <a:moveTo>
                    <a:pt x="1904" y="470"/>
                  </a:moveTo>
                  <a:cubicBezTo>
                    <a:pt x="1918" y="472"/>
                    <a:pt x="1932" y="474"/>
                    <a:pt x="1946" y="476"/>
                  </a:cubicBezTo>
                  <a:cubicBezTo>
                    <a:pt x="1947" y="476"/>
                    <a:pt x="1948" y="476"/>
                    <a:pt x="1949" y="475"/>
                  </a:cubicBezTo>
                  <a:cubicBezTo>
                    <a:pt x="1982" y="481"/>
                    <a:pt x="2015" y="487"/>
                    <a:pt x="2048" y="494"/>
                  </a:cubicBezTo>
                  <a:cubicBezTo>
                    <a:pt x="2026" y="506"/>
                    <a:pt x="2008" y="504"/>
                    <a:pt x="1982" y="500"/>
                  </a:cubicBezTo>
                  <a:cubicBezTo>
                    <a:pt x="1970" y="498"/>
                    <a:pt x="1959" y="497"/>
                    <a:pt x="1947" y="496"/>
                  </a:cubicBezTo>
                  <a:cubicBezTo>
                    <a:pt x="1940" y="496"/>
                    <a:pt x="1933" y="495"/>
                    <a:pt x="1926" y="495"/>
                  </a:cubicBezTo>
                  <a:cubicBezTo>
                    <a:pt x="1909" y="493"/>
                    <a:pt x="1905" y="483"/>
                    <a:pt x="1904" y="470"/>
                  </a:cubicBezTo>
                  <a:close/>
                  <a:moveTo>
                    <a:pt x="2072" y="1118"/>
                  </a:moveTo>
                  <a:cubicBezTo>
                    <a:pt x="2072" y="1119"/>
                    <a:pt x="2072" y="1120"/>
                    <a:pt x="2072" y="1120"/>
                  </a:cubicBezTo>
                  <a:cubicBezTo>
                    <a:pt x="2034" y="1121"/>
                    <a:pt x="1996" y="1121"/>
                    <a:pt x="1958" y="1119"/>
                  </a:cubicBezTo>
                  <a:cubicBezTo>
                    <a:pt x="1945" y="1067"/>
                    <a:pt x="1946" y="1013"/>
                    <a:pt x="1943" y="961"/>
                  </a:cubicBezTo>
                  <a:cubicBezTo>
                    <a:pt x="1941" y="906"/>
                    <a:pt x="1939" y="852"/>
                    <a:pt x="1937" y="797"/>
                  </a:cubicBezTo>
                  <a:cubicBezTo>
                    <a:pt x="1935" y="744"/>
                    <a:pt x="1932" y="692"/>
                    <a:pt x="1929" y="639"/>
                  </a:cubicBezTo>
                  <a:cubicBezTo>
                    <a:pt x="1926" y="593"/>
                    <a:pt x="1934" y="547"/>
                    <a:pt x="1928" y="503"/>
                  </a:cubicBezTo>
                  <a:cubicBezTo>
                    <a:pt x="1941" y="504"/>
                    <a:pt x="1954" y="505"/>
                    <a:pt x="1968" y="506"/>
                  </a:cubicBezTo>
                  <a:cubicBezTo>
                    <a:pt x="1982" y="508"/>
                    <a:pt x="1996" y="511"/>
                    <a:pt x="2010" y="512"/>
                  </a:cubicBezTo>
                  <a:cubicBezTo>
                    <a:pt x="2018" y="563"/>
                    <a:pt x="2015" y="616"/>
                    <a:pt x="2018" y="668"/>
                  </a:cubicBezTo>
                  <a:cubicBezTo>
                    <a:pt x="2021" y="720"/>
                    <a:pt x="2028" y="772"/>
                    <a:pt x="2036" y="824"/>
                  </a:cubicBezTo>
                  <a:cubicBezTo>
                    <a:pt x="2043" y="878"/>
                    <a:pt x="2046" y="932"/>
                    <a:pt x="2050" y="986"/>
                  </a:cubicBezTo>
                  <a:cubicBezTo>
                    <a:pt x="2052" y="1011"/>
                    <a:pt x="2055" y="1036"/>
                    <a:pt x="2059" y="1061"/>
                  </a:cubicBezTo>
                  <a:cubicBezTo>
                    <a:pt x="2061" y="1073"/>
                    <a:pt x="2063" y="1085"/>
                    <a:pt x="2066" y="1097"/>
                  </a:cubicBezTo>
                  <a:cubicBezTo>
                    <a:pt x="2067" y="1100"/>
                    <a:pt x="2073" y="1116"/>
                    <a:pt x="2072" y="1118"/>
                  </a:cubicBezTo>
                  <a:close/>
                  <a:moveTo>
                    <a:pt x="2130" y="821"/>
                  </a:moveTo>
                  <a:cubicBezTo>
                    <a:pt x="2134" y="870"/>
                    <a:pt x="2136" y="919"/>
                    <a:pt x="2140" y="969"/>
                  </a:cubicBezTo>
                  <a:cubicBezTo>
                    <a:pt x="2141" y="995"/>
                    <a:pt x="2144" y="1021"/>
                    <a:pt x="2146" y="1047"/>
                  </a:cubicBezTo>
                  <a:cubicBezTo>
                    <a:pt x="2147" y="1060"/>
                    <a:pt x="2148" y="1073"/>
                    <a:pt x="2149" y="1086"/>
                  </a:cubicBezTo>
                  <a:cubicBezTo>
                    <a:pt x="2150" y="1096"/>
                    <a:pt x="2154" y="1110"/>
                    <a:pt x="2151" y="1120"/>
                  </a:cubicBezTo>
                  <a:cubicBezTo>
                    <a:pt x="2151" y="1120"/>
                    <a:pt x="2151" y="1120"/>
                    <a:pt x="2151" y="1120"/>
                  </a:cubicBezTo>
                  <a:cubicBezTo>
                    <a:pt x="2138" y="1120"/>
                    <a:pt x="2126" y="1120"/>
                    <a:pt x="2113" y="1120"/>
                  </a:cubicBezTo>
                  <a:cubicBezTo>
                    <a:pt x="2102" y="1120"/>
                    <a:pt x="2091" y="1120"/>
                    <a:pt x="2080" y="1120"/>
                  </a:cubicBezTo>
                  <a:cubicBezTo>
                    <a:pt x="2082" y="1112"/>
                    <a:pt x="2074" y="1095"/>
                    <a:pt x="2072" y="1087"/>
                  </a:cubicBezTo>
                  <a:cubicBezTo>
                    <a:pt x="2065" y="1059"/>
                    <a:pt x="2062" y="1030"/>
                    <a:pt x="2059" y="1001"/>
                  </a:cubicBezTo>
                  <a:cubicBezTo>
                    <a:pt x="2055" y="949"/>
                    <a:pt x="2054" y="897"/>
                    <a:pt x="2046" y="845"/>
                  </a:cubicBezTo>
                  <a:cubicBezTo>
                    <a:pt x="2038" y="786"/>
                    <a:pt x="2030" y="727"/>
                    <a:pt x="2026" y="668"/>
                  </a:cubicBezTo>
                  <a:cubicBezTo>
                    <a:pt x="2022" y="616"/>
                    <a:pt x="2026" y="564"/>
                    <a:pt x="2018" y="512"/>
                  </a:cubicBezTo>
                  <a:cubicBezTo>
                    <a:pt x="2019" y="512"/>
                    <a:pt x="2020" y="512"/>
                    <a:pt x="2022" y="512"/>
                  </a:cubicBezTo>
                  <a:cubicBezTo>
                    <a:pt x="2035" y="512"/>
                    <a:pt x="2048" y="504"/>
                    <a:pt x="2059" y="497"/>
                  </a:cubicBezTo>
                  <a:cubicBezTo>
                    <a:pt x="2059" y="497"/>
                    <a:pt x="2060" y="496"/>
                    <a:pt x="2060" y="496"/>
                  </a:cubicBezTo>
                  <a:cubicBezTo>
                    <a:pt x="2070" y="498"/>
                    <a:pt x="2079" y="500"/>
                    <a:pt x="2089" y="502"/>
                  </a:cubicBezTo>
                  <a:cubicBezTo>
                    <a:pt x="2092" y="514"/>
                    <a:pt x="2097" y="525"/>
                    <a:pt x="2108" y="532"/>
                  </a:cubicBezTo>
                  <a:cubicBezTo>
                    <a:pt x="2111" y="533"/>
                    <a:pt x="2113" y="534"/>
                    <a:pt x="2116" y="535"/>
                  </a:cubicBezTo>
                  <a:cubicBezTo>
                    <a:pt x="2121" y="582"/>
                    <a:pt x="2117" y="630"/>
                    <a:pt x="2118" y="677"/>
                  </a:cubicBezTo>
                  <a:cubicBezTo>
                    <a:pt x="2118" y="725"/>
                    <a:pt x="2125" y="773"/>
                    <a:pt x="2130" y="821"/>
                  </a:cubicBezTo>
                  <a:close/>
                  <a:moveTo>
                    <a:pt x="2194" y="543"/>
                  </a:moveTo>
                  <a:cubicBezTo>
                    <a:pt x="2181" y="541"/>
                    <a:pt x="2168" y="536"/>
                    <a:pt x="2155" y="533"/>
                  </a:cubicBezTo>
                  <a:cubicBezTo>
                    <a:pt x="2129" y="526"/>
                    <a:pt x="2107" y="532"/>
                    <a:pt x="2098" y="503"/>
                  </a:cubicBezTo>
                  <a:cubicBezTo>
                    <a:pt x="2140" y="511"/>
                    <a:pt x="2182" y="518"/>
                    <a:pt x="2224" y="523"/>
                  </a:cubicBezTo>
                  <a:cubicBezTo>
                    <a:pt x="2216" y="534"/>
                    <a:pt x="2210" y="546"/>
                    <a:pt x="2194" y="543"/>
                  </a:cubicBezTo>
                  <a:close/>
                  <a:moveTo>
                    <a:pt x="2344" y="546"/>
                  </a:moveTo>
                  <a:cubicBezTo>
                    <a:pt x="2329" y="546"/>
                    <a:pt x="2315" y="543"/>
                    <a:pt x="2300" y="543"/>
                  </a:cubicBezTo>
                  <a:cubicBezTo>
                    <a:pt x="2292" y="543"/>
                    <a:pt x="2283" y="544"/>
                    <a:pt x="2275" y="544"/>
                  </a:cubicBezTo>
                  <a:cubicBezTo>
                    <a:pt x="2264" y="544"/>
                    <a:pt x="2259" y="535"/>
                    <a:pt x="2254" y="526"/>
                  </a:cubicBezTo>
                  <a:cubicBezTo>
                    <a:pt x="2294" y="530"/>
                    <a:pt x="2333" y="532"/>
                    <a:pt x="2374" y="530"/>
                  </a:cubicBezTo>
                  <a:cubicBezTo>
                    <a:pt x="2367" y="541"/>
                    <a:pt x="2359" y="546"/>
                    <a:pt x="2344" y="546"/>
                  </a:cubicBezTo>
                  <a:close/>
                  <a:moveTo>
                    <a:pt x="2379" y="466"/>
                  </a:moveTo>
                  <a:cubicBezTo>
                    <a:pt x="2379" y="485"/>
                    <a:pt x="2379" y="503"/>
                    <a:pt x="2377" y="522"/>
                  </a:cubicBezTo>
                  <a:cubicBezTo>
                    <a:pt x="2231" y="529"/>
                    <a:pt x="2087" y="491"/>
                    <a:pt x="1944" y="466"/>
                  </a:cubicBezTo>
                  <a:cubicBezTo>
                    <a:pt x="1943" y="466"/>
                    <a:pt x="1942" y="466"/>
                    <a:pt x="1941" y="467"/>
                  </a:cubicBezTo>
                  <a:cubicBezTo>
                    <a:pt x="1845" y="453"/>
                    <a:pt x="1749" y="438"/>
                    <a:pt x="1653" y="425"/>
                  </a:cubicBezTo>
                  <a:cubicBezTo>
                    <a:pt x="1558" y="412"/>
                    <a:pt x="1465" y="386"/>
                    <a:pt x="1369" y="384"/>
                  </a:cubicBezTo>
                  <a:cubicBezTo>
                    <a:pt x="1268" y="382"/>
                    <a:pt x="1171" y="368"/>
                    <a:pt x="1073" y="349"/>
                  </a:cubicBezTo>
                  <a:cubicBezTo>
                    <a:pt x="975" y="330"/>
                    <a:pt x="874" y="334"/>
                    <a:pt x="776" y="316"/>
                  </a:cubicBezTo>
                  <a:cubicBezTo>
                    <a:pt x="780" y="287"/>
                    <a:pt x="784" y="258"/>
                    <a:pt x="781" y="228"/>
                  </a:cubicBezTo>
                  <a:cubicBezTo>
                    <a:pt x="830" y="228"/>
                    <a:pt x="880" y="230"/>
                    <a:pt x="929" y="234"/>
                  </a:cubicBezTo>
                  <a:cubicBezTo>
                    <a:pt x="929" y="235"/>
                    <a:pt x="930" y="235"/>
                    <a:pt x="931" y="234"/>
                  </a:cubicBezTo>
                  <a:cubicBezTo>
                    <a:pt x="972" y="238"/>
                    <a:pt x="1013" y="242"/>
                    <a:pt x="1055" y="247"/>
                  </a:cubicBezTo>
                  <a:cubicBezTo>
                    <a:pt x="1056" y="250"/>
                    <a:pt x="1059" y="250"/>
                    <a:pt x="1061" y="248"/>
                  </a:cubicBezTo>
                  <a:cubicBezTo>
                    <a:pt x="1065" y="248"/>
                    <a:pt x="1069" y="249"/>
                    <a:pt x="1073" y="250"/>
                  </a:cubicBezTo>
                  <a:cubicBezTo>
                    <a:pt x="1075" y="252"/>
                    <a:pt x="1078" y="253"/>
                    <a:pt x="1080" y="250"/>
                  </a:cubicBezTo>
                  <a:cubicBezTo>
                    <a:pt x="1207" y="267"/>
                    <a:pt x="1333" y="291"/>
                    <a:pt x="1459" y="313"/>
                  </a:cubicBezTo>
                  <a:cubicBezTo>
                    <a:pt x="1500" y="320"/>
                    <a:pt x="1540" y="326"/>
                    <a:pt x="1581" y="332"/>
                  </a:cubicBezTo>
                  <a:cubicBezTo>
                    <a:pt x="1582" y="333"/>
                    <a:pt x="1584" y="333"/>
                    <a:pt x="1585" y="333"/>
                  </a:cubicBezTo>
                  <a:cubicBezTo>
                    <a:pt x="1655" y="343"/>
                    <a:pt x="1725" y="353"/>
                    <a:pt x="1794" y="365"/>
                  </a:cubicBezTo>
                  <a:cubicBezTo>
                    <a:pt x="1906" y="385"/>
                    <a:pt x="2017" y="412"/>
                    <a:pt x="2131" y="424"/>
                  </a:cubicBezTo>
                  <a:cubicBezTo>
                    <a:pt x="2131" y="424"/>
                    <a:pt x="2132" y="424"/>
                    <a:pt x="2132" y="424"/>
                  </a:cubicBezTo>
                  <a:cubicBezTo>
                    <a:pt x="2213" y="444"/>
                    <a:pt x="2297" y="449"/>
                    <a:pt x="2379" y="466"/>
                  </a:cubicBezTo>
                  <a:close/>
                  <a:moveTo>
                    <a:pt x="908" y="225"/>
                  </a:moveTo>
                  <a:cubicBezTo>
                    <a:pt x="866" y="222"/>
                    <a:pt x="823" y="220"/>
                    <a:pt x="781" y="220"/>
                  </a:cubicBezTo>
                  <a:cubicBezTo>
                    <a:pt x="782" y="187"/>
                    <a:pt x="786" y="153"/>
                    <a:pt x="789" y="120"/>
                  </a:cubicBezTo>
                  <a:cubicBezTo>
                    <a:pt x="831" y="120"/>
                    <a:pt x="872" y="129"/>
                    <a:pt x="913" y="140"/>
                  </a:cubicBezTo>
                  <a:cubicBezTo>
                    <a:pt x="913" y="140"/>
                    <a:pt x="913" y="141"/>
                    <a:pt x="913" y="141"/>
                  </a:cubicBezTo>
                  <a:cubicBezTo>
                    <a:pt x="913" y="169"/>
                    <a:pt x="909" y="196"/>
                    <a:pt x="908" y="224"/>
                  </a:cubicBezTo>
                  <a:cubicBezTo>
                    <a:pt x="908" y="224"/>
                    <a:pt x="908" y="224"/>
                    <a:pt x="908" y="225"/>
                  </a:cubicBezTo>
                  <a:close/>
                  <a:moveTo>
                    <a:pt x="929" y="149"/>
                  </a:moveTo>
                  <a:cubicBezTo>
                    <a:pt x="929" y="175"/>
                    <a:pt x="927" y="201"/>
                    <a:pt x="926" y="226"/>
                  </a:cubicBezTo>
                  <a:cubicBezTo>
                    <a:pt x="923" y="226"/>
                    <a:pt x="919" y="226"/>
                    <a:pt x="915" y="225"/>
                  </a:cubicBezTo>
                  <a:cubicBezTo>
                    <a:pt x="915" y="225"/>
                    <a:pt x="916" y="224"/>
                    <a:pt x="916" y="224"/>
                  </a:cubicBezTo>
                  <a:cubicBezTo>
                    <a:pt x="917" y="197"/>
                    <a:pt x="921" y="169"/>
                    <a:pt x="921" y="142"/>
                  </a:cubicBezTo>
                  <a:cubicBezTo>
                    <a:pt x="931" y="145"/>
                    <a:pt x="941" y="147"/>
                    <a:pt x="950" y="150"/>
                  </a:cubicBezTo>
                  <a:cubicBezTo>
                    <a:pt x="950" y="176"/>
                    <a:pt x="949" y="202"/>
                    <a:pt x="949" y="228"/>
                  </a:cubicBezTo>
                  <a:cubicBezTo>
                    <a:pt x="944" y="228"/>
                    <a:pt x="939" y="227"/>
                    <a:pt x="934" y="227"/>
                  </a:cubicBezTo>
                  <a:cubicBezTo>
                    <a:pt x="935" y="201"/>
                    <a:pt x="937" y="175"/>
                    <a:pt x="937" y="149"/>
                  </a:cubicBezTo>
                  <a:cubicBezTo>
                    <a:pt x="937" y="144"/>
                    <a:pt x="929" y="144"/>
                    <a:pt x="929" y="149"/>
                  </a:cubicBezTo>
                  <a:close/>
                  <a:moveTo>
                    <a:pt x="1042" y="232"/>
                  </a:moveTo>
                  <a:cubicBezTo>
                    <a:pt x="1045" y="211"/>
                    <a:pt x="1049" y="191"/>
                    <a:pt x="1049" y="171"/>
                  </a:cubicBezTo>
                  <a:cubicBezTo>
                    <a:pt x="1053" y="171"/>
                    <a:pt x="1056" y="172"/>
                    <a:pt x="1060" y="173"/>
                  </a:cubicBezTo>
                  <a:cubicBezTo>
                    <a:pt x="1060" y="173"/>
                    <a:pt x="1060" y="173"/>
                    <a:pt x="1060" y="173"/>
                  </a:cubicBezTo>
                  <a:cubicBezTo>
                    <a:pt x="1057" y="195"/>
                    <a:pt x="1056" y="217"/>
                    <a:pt x="1055" y="239"/>
                  </a:cubicBezTo>
                  <a:cubicBezTo>
                    <a:pt x="1022" y="235"/>
                    <a:pt x="990" y="232"/>
                    <a:pt x="957" y="229"/>
                  </a:cubicBezTo>
                  <a:cubicBezTo>
                    <a:pt x="957" y="228"/>
                    <a:pt x="957" y="228"/>
                    <a:pt x="957" y="228"/>
                  </a:cubicBezTo>
                  <a:cubicBezTo>
                    <a:pt x="957" y="203"/>
                    <a:pt x="958" y="177"/>
                    <a:pt x="958" y="152"/>
                  </a:cubicBezTo>
                  <a:cubicBezTo>
                    <a:pt x="962" y="153"/>
                    <a:pt x="965" y="154"/>
                    <a:pt x="968" y="155"/>
                  </a:cubicBezTo>
                  <a:cubicBezTo>
                    <a:pt x="992" y="161"/>
                    <a:pt x="1017" y="165"/>
                    <a:pt x="1041" y="170"/>
                  </a:cubicBezTo>
                  <a:cubicBezTo>
                    <a:pt x="1041" y="190"/>
                    <a:pt x="1037" y="210"/>
                    <a:pt x="1034" y="230"/>
                  </a:cubicBezTo>
                  <a:cubicBezTo>
                    <a:pt x="1034" y="235"/>
                    <a:pt x="1041" y="237"/>
                    <a:pt x="1042" y="232"/>
                  </a:cubicBezTo>
                  <a:close/>
                  <a:moveTo>
                    <a:pt x="1073" y="242"/>
                  </a:moveTo>
                  <a:cubicBezTo>
                    <a:pt x="1069" y="241"/>
                    <a:pt x="1066" y="241"/>
                    <a:pt x="1063" y="240"/>
                  </a:cubicBezTo>
                  <a:cubicBezTo>
                    <a:pt x="1064" y="218"/>
                    <a:pt x="1065" y="196"/>
                    <a:pt x="1068" y="174"/>
                  </a:cubicBezTo>
                  <a:cubicBezTo>
                    <a:pt x="1071" y="174"/>
                    <a:pt x="1074" y="175"/>
                    <a:pt x="1077" y="175"/>
                  </a:cubicBezTo>
                  <a:cubicBezTo>
                    <a:pt x="1075" y="197"/>
                    <a:pt x="1072" y="219"/>
                    <a:pt x="1073" y="242"/>
                  </a:cubicBezTo>
                  <a:close/>
                  <a:moveTo>
                    <a:pt x="1169" y="255"/>
                  </a:moveTo>
                  <a:cubicBezTo>
                    <a:pt x="1140" y="251"/>
                    <a:pt x="1110" y="247"/>
                    <a:pt x="1081" y="243"/>
                  </a:cubicBezTo>
                  <a:cubicBezTo>
                    <a:pt x="1080" y="220"/>
                    <a:pt x="1082" y="198"/>
                    <a:pt x="1085" y="176"/>
                  </a:cubicBezTo>
                  <a:cubicBezTo>
                    <a:pt x="1108" y="180"/>
                    <a:pt x="1130" y="183"/>
                    <a:pt x="1153" y="187"/>
                  </a:cubicBezTo>
                  <a:cubicBezTo>
                    <a:pt x="1159" y="188"/>
                    <a:pt x="1165" y="189"/>
                    <a:pt x="1170" y="190"/>
                  </a:cubicBezTo>
                  <a:cubicBezTo>
                    <a:pt x="1170" y="190"/>
                    <a:pt x="1170" y="190"/>
                    <a:pt x="1170" y="190"/>
                  </a:cubicBezTo>
                  <a:cubicBezTo>
                    <a:pt x="1174" y="212"/>
                    <a:pt x="1166" y="234"/>
                    <a:pt x="1169" y="255"/>
                  </a:cubicBezTo>
                  <a:close/>
                  <a:moveTo>
                    <a:pt x="1179" y="192"/>
                  </a:moveTo>
                  <a:cubicBezTo>
                    <a:pt x="1182" y="192"/>
                    <a:pt x="1186" y="193"/>
                    <a:pt x="1189" y="193"/>
                  </a:cubicBezTo>
                  <a:cubicBezTo>
                    <a:pt x="1188" y="215"/>
                    <a:pt x="1184" y="237"/>
                    <a:pt x="1188" y="258"/>
                  </a:cubicBezTo>
                  <a:cubicBezTo>
                    <a:pt x="1184" y="258"/>
                    <a:pt x="1180" y="257"/>
                    <a:pt x="1177" y="257"/>
                  </a:cubicBezTo>
                  <a:cubicBezTo>
                    <a:pt x="1177" y="256"/>
                    <a:pt x="1177" y="256"/>
                    <a:pt x="1177" y="255"/>
                  </a:cubicBezTo>
                  <a:cubicBezTo>
                    <a:pt x="1174" y="234"/>
                    <a:pt x="1181" y="213"/>
                    <a:pt x="1179" y="192"/>
                  </a:cubicBezTo>
                  <a:close/>
                  <a:moveTo>
                    <a:pt x="1196" y="258"/>
                  </a:moveTo>
                  <a:cubicBezTo>
                    <a:pt x="1192" y="237"/>
                    <a:pt x="1196" y="215"/>
                    <a:pt x="1197" y="195"/>
                  </a:cubicBezTo>
                  <a:cubicBezTo>
                    <a:pt x="1200" y="195"/>
                    <a:pt x="1202" y="195"/>
                    <a:pt x="1205" y="196"/>
                  </a:cubicBezTo>
                  <a:cubicBezTo>
                    <a:pt x="1205" y="218"/>
                    <a:pt x="1204" y="239"/>
                    <a:pt x="1204" y="261"/>
                  </a:cubicBezTo>
                  <a:cubicBezTo>
                    <a:pt x="1201" y="260"/>
                    <a:pt x="1198" y="260"/>
                    <a:pt x="1195" y="260"/>
                  </a:cubicBezTo>
                  <a:cubicBezTo>
                    <a:pt x="1196" y="259"/>
                    <a:pt x="1196" y="258"/>
                    <a:pt x="1196" y="258"/>
                  </a:cubicBezTo>
                  <a:close/>
                  <a:moveTo>
                    <a:pt x="1302" y="275"/>
                  </a:moveTo>
                  <a:cubicBezTo>
                    <a:pt x="1302" y="276"/>
                    <a:pt x="1303" y="277"/>
                    <a:pt x="1304" y="278"/>
                  </a:cubicBezTo>
                  <a:cubicBezTo>
                    <a:pt x="1273" y="272"/>
                    <a:pt x="1243" y="267"/>
                    <a:pt x="1212" y="262"/>
                  </a:cubicBezTo>
                  <a:cubicBezTo>
                    <a:pt x="1212" y="240"/>
                    <a:pt x="1213" y="219"/>
                    <a:pt x="1213" y="197"/>
                  </a:cubicBezTo>
                  <a:cubicBezTo>
                    <a:pt x="1244" y="202"/>
                    <a:pt x="1274" y="206"/>
                    <a:pt x="1305" y="210"/>
                  </a:cubicBezTo>
                  <a:cubicBezTo>
                    <a:pt x="1301" y="232"/>
                    <a:pt x="1302" y="253"/>
                    <a:pt x="1302" y="275"/>
                  </a:cubicBezTo>
                  <a:close/>
                  <a:moveTo>
                    <a:pt x="1313" y="211"/>
                  </a:moveTo>
                  <a:cubicBezTo>
                    <a:pt x="1315" y="212"/>
                    <a:pt x="1317" y="212"/>
                    <a:pt x="1320" y="212"/>
                  </a:cubicBezTo>
                  <a:cubicBezTo>
                    <a:pt x="1320" y="281"/>
                    <a:pt x="1320" y="281"/>
                    <a:pt x="1320" y="281"/>
                  </a:cubicBezTo>
                  <a:cubicBezTo>
                    <a:pt x="1316" y="280"/>
                    <a:pt x="1311" y="279"/>
                    <a:pt x="1307" y="278"/>
                  </a:cubicBezTo>
                  <a:cubicBezTo>
                    <a:pt x="1309" y="278"/>
                    <a:pt x="1310" y="277"/>
                    <a:pt x="1310" y="275"/>
                  </a:cubicBezTo>
                  <a:cubicBezTo>
                    <a:pt x="1310" y="253"/>
                    <a:pt x="1309" y="232"/>
                    <a:pt x="1313" y="211"/>
                  </a:cubicBezTo>
                  <a:close/>
                  <a:moveTo>
                    <a:pt x="1328" y="282"/>
                  </a:moveTo>
                  <a:cubicBezTo>
                    <a:pt x="1328" y="213"/>
                    <a:pt x="1328" y="213"/>
                    <a:pt x="1328" y="213"/>
                  </a:cubicBezTo>
                  <a:cubicBezTo>
                    <a:pt x="1365" y="218"/>
                    <a:pt x="1402" y="223"/>
                    <a:pt x="1439" y="229"/>
                  </a:cubicBezTo>
                  <a:cubicBezTo>
                    <a:pt x="1438" y="229"/>
                    <a:pt x="1438" y="229"/>
                    <a:pt x="1438" y="229"/>
                  </a:cubicBezTo>
                  <a:cubicBezTo>
                    <a:pt x="1437" y="253"/>
                    <a:pt x="1436" y="277"/>
                    <a:pt x="1436" y="301"/>
                  </a:cubicBezTo>
                  <a:cubicBezTo>
                    <a:pt x="1400" y="295"/>
                    <a:pt x="1364" y="288"/>
                    <a:pt x="1328" y="282"/>
                  </a:cubicBezTo>
                  <a:close/>
                  <a:moveTo>
                    <a:pt x="1458" y="295"/>
                  </a:moveTo>
                  <a:cubicBezTo>
                    <a:pt x="1459" y="274"/>
                    <a:pt x="1462" y="253"/>
                    <a:pt x="1460" y="232"/>
                  </a:cubicBezTo>
                  <a:cubicBezTo>
                    <a:pt x="1463" y="232"/>
                    <a:pt x="1466" y="233"/>
                    <a:pt x="1469" y="233"/>
                  </a:cubicBezTo>
                  <a:cubicBezTo>
                    <a:pt x="1472" y="258"/>
                    <a:pt x="1470" y="282"/>
                    <a:pt x="1466" y="306"/>
                  </a:cubicBezTo>
                  <a:cubicBezTo>
                    <a:pt x="1466" y="306"/>
                    <a:pt x="1467" y="306"/>
                    <a:pt x="1467" y="306"/>
                  </a:cubicBezTo>
                  <a:cubicBezTo>
                    <a:pt x="1462" y="306"/>
                    <a:pt x="1458" y="305"/>
                    <a:pt x="1454" y="304"/>
                  </a:cubicBezTo>
                  <a:cubicBezTo>
                    <a:pt x="1450" y="303"/>
                    <a:pt x="1447" y="303"/>
                    <a:pt x="1443" y="302"/>
                  </a:cubicBezTo>
                  <a:cubicBezTo>
                    <a:pt x="1444" y="302"/>
                    <a:pt x="1444" y="302"/>
                    <a:pt x="1444" y="301"/>
                  </a:cubicBezTo>
                  <a:cubicBezTo>
                    <a:pt x="1444" y="277"/>
                    <a:pt x="1445" y="254"/>
                    <a:pt x="1446" y="230"/>
                  </a:cubicBezTo>
                  <a:cubicBezTo>
                    <a:pt x="1448" y="230"/>
                    <a:pt x="1450" y="230"/>
                    <a:pt x="1452" y="231"/>
                  </a:cubicBezTo>
                  <a:cubicBezTo>
                    <a:pt x="1455" y="252"/>
                    <a:pt x="1451" y="273"/>
                    <a:pt x="1450" y="295"/>
                  </a:cubicBezTo>
                  <a:cubicBezTo>
                    <a:pt x="1450" y="300"/>
                    <a:pt x="1458" y="300"/>
                    <a:pt x="1458" y="295"/>
                  </a:cubicBezTo>
                  <a:close/>
                  <a:moveTo>
                    <a:pt x="1478" y="235"/>
                  </a:moveTo>
                  <a:cubicBezTo>
                    <a:pt x="1496" y="238"/>
                    <a:pt x="1515" y="241"/>
                    <a:pt x="1534" y="244"/>
                  </a:cubicBezTo>
                  <a:cubicBezTo>
                    <a:pt x="1544" y="246"/>
                    <a:pt x="1553" y="248"/>
                    <a:pt x="1562" y="250"/>
                  </a:cubicBezTo>
                  <a:cubicBezTo>
                    <a:pt x="1562" y="250"/>
                    <a:pt x="1562" y="250"/>
                    <a:pt x="1562" y="251"/>
                  </a:cubicBezTo>
                  <a:cubicBezTo>
                    <a:pt x="1565" y="274"/>
                    <a:pt x="1561" y="298"/>
                    <a:pt x="1564" y="322"/>
                  </a:cubicBezTo>
                  <a:cubicBezTo>
                    <a:pt x="1534" y="317"/>
                    <a:pt x="1504" y="313"/>
                    <a:pt x="1474" y="308"/>
                  </a:cubicBezTo>
                  <a:cubicBezTo>
                    <a:pt x="1478" y="283"/>
                    <a:pt x="1480" y="259"/>
                    <a:pt x="1478" y="235"/>
                  </a:cubicBezTo>
                  <a:close/>
                  <a:moveTo>
                    <a:pt x="1580" y="324"/>
                  </a:moveTo>
                  <a:cubicBezTo>
                    <a:pt x="1577" y="324"/>
                    <a:pt x="1575" y="323"/>
                    <a:pt x="1573" y="323"/>
                  </a:cubicBezTo>
                  <a:cubicBezTo>
                    <a:pt x="1568" y="299"/>
                    <a:pt x="1573" y="275"/>
                    <a:pt x="1570" y="251"/>
                  </a:cubicBezTo>
                  <a:cubicBezTo>
                    <a:pt x="1574" y="252"/>
                    <a:pt x="1578" y="253"/>
                    <a:pt x="1582" y="254"/>
                  </a:cubicBezTo>
                  <a:cubicBezTo>
                    <a:pt x="1581" y="254"/>
                    <a:pt x="1581" y="255"/>
                    <a:pt x="1581" y="256"/>
                  </a:cubicBezTo>
                  <a:cubicBezTo>
                    <a:pt x="1582" y="279"/>
                    <a:pt x="1580" y="301"/>
                    <a:pt x="1580" y="324"/>
                  </a:cubicBezTo>
                  <a:close/>
                  <a:moveTo>
                    <a:pt x="1589" y="256"/>
                  </a:moveTo>
                  <a:cubicBezTo>
                    <a:pt x="1589" y="256"/>
                    <a:pt x="1589" y="255"/>
                    <a:pt x="1589" y="255"/>
                  </a:cubicBezTo>
                  <a:cubicBezTo>
                    <a:pt x="1594" y="256"/>
                    <a:pt x="1598" y="257"/>
                    <a:pt x="1603" y="258"/>
                  </a:cubicBezTo>
                  <a:cubicBezTo>
                    <a:pt x="1599" y="281"/>
                    <a:pt x="1600" y="304"/>
                    <a:pt x="1600" y="327"/>
                  </a:cubicBezTo>
                  <a:cubicBezTo>
                    <a:pt x="1596" y="326"/>
                    <a:pt x="1592" y="326"/>
                    <a:pt x="1588" y="325"/>
                  </a:cubicBezTo>
                  <a:cubicBezTo>
                    <a:pt x="1588" y="302"/>
                    <a:pt x="1590" y="279"/>
                    <a:pt x="1589" y="256"/>
                  </a:cubicBezTo>
                  <a:close/>
                  <a:moveTo>
                    <a:pt x="1611" y="259"/>
                  </a:moveTo>
                  <a:cubicBezTo>
                    <a:pt x="1643" y="266"/>
                    <a:pt x="1675" y="272"/>
                    <a:pt x="1708" y="276"/>
                  </a:cubicBezTo>
                  <a:cubicBezTo>
                    <a:pt x="1708" y="298"/>
                    <a:pt x="1709" y="321"/>
                    <a:pt x="1705" y="342"/>
                  </a:cubicBezTo>
                  <a:cubicBezTo>
                    <a:pt x="1673" y="337"/>
                    <a:pt x="1640" y="333"/>
                    <a:pt x="1608" y="328"/>
                  </a:cubicBezTo>
                  <a:cubicBezTo>
                    <a:pt x="1608" y="305"/>
                    <a:pt x="1607" y="282"/>
                    <a:pt x="1611" y="259"/>
                  </a:cubicBezTo>
                  <a:close/>
                  <a:moveTo>
                    <a:pt x="1716" y="278"/>
                  </a:moveTo>
                  <a:cubicBezTo>
                    <a:pt x="1716" y="278"/>
                    <a:pt x="1717" y="278"/>
                    <a:pt x="1717" y="278"/>
                  </a:cubicBezTo>
                  <a:cubicBezTo>
                    <a:pt x="1720" y="278"/>
                    <a:pt x="1722" y="279"/>
                    <a:pt x="1725" y="279"/>
                  </a:cubicBezTo>
                  <a:cubicBezTo>
                    <a:pt x="1727" y="300"/>
                    <a:pt x="1722" y="321"/>
                    <a:pt x="1725" y="342"/>
                  </a:cubicBezTo>
                  <a:cubicBezTo>
                    <a:pt x="1726" y="347"/>
                    <a:pt x="1734" y="345"/>
                    <a:pt x="1733" y="340"/>
                  </a:cubicBezTo>
                  <a:cubicBezTo>
                    <a:pt x="1730" y="320"/>
                    <a:pt x="1735" y="300"/>
                    <a:pt x="1733" y="280"/>
                  </a:cubicBezTo>
                  <a:cubicBezTo>
                    <a:pt x="1769" y="284"/>
                    <a:pt x="1805" y="287"/>
                    <a:pt x="1841" y="290"/>
                  </a:cubicBezTo>
                  <a:cubicBezTo>
                    <a:pt x="1840" y="313"/>
                    <a:pt x="1837" y="336"/>
                    <a:pt x="1844" y="357"/>
                  </a:cubicBezTo>
                  <a:cubicBezTo>
                    <a:pt x="1845" y="362"/>
                    <a:pt x="1853" y="360"/>
                    <a:pt x="1852" y="355"/>
                  </a:cubicBezTo>
                  <a:cubicBezTo>
                    <a:pt x="1845" y="334"/>
                    <a:pt x="1848" y="312"/>
                    <a:pt x="1849" y="291"/>
                  </a:cubicBezTo>
                  <a:cubicBezTo>
                    <a:pt x="1852" y="291"/>
                    <a:pt x="1855" y="292"/>
                    <a:pt x="1858" y="292"/>
                  </a:cubicBezTo>
                  <a:cubicBezTo>
                    <a:pt x="1859" y="317"/>
                    <a:pt x="1857" y="343"/>
                    <a:pt x="1857" y="369"/>
                  </a:cubicBezTo>
                  <a:cubicBezTo>
                    <a:pt x="1834" y="364"/>
                    <a:pt x="1811" y="360"/>
                    <a:pt x="1788" y="356"/>
                  </a:cubicBezTo>
                  <a:cubicBezTo>
                    <a:pt x="1775" y="353"/>
                    <a:pt x="1761" y="351"/>
                    <a:pt x="1748" y="349"/>
                  </a:cubicBezTo>
                  <a:cubicBezTo>
                    <a:pt x="1748" y="349"/>
                    <a:pt x="1748" y="349"/>
                    <a:pt x="1748" y="348"/>
                  </a:cubicBezTo>
                  <a:cubicBezTo>
                    <a:pt x="1745" y="332"/>
                    <a:pt x="1746" y="315"/>
                    <a:pt x="1746" y="299"/>
                  </a:cubicBezTo>
                  <a:cubicBezTo>
                    <a:pt x="1746" y="294"/>
                    <a:pt x="1738" y="294"/>
                    <a:pt x="1738" y="299"/>
                  </a:cubicBezTo>
                  <a:cubicBezTo>
                    <a:pt x="1738" y="315"/>
                    <a:pt x="1737" y="332"/>
                    <a:pt x="1739" y="348"/>
                  </a:cubicBezTo>
                  <a:cubicBezTo>
                    <a:pt x="1731" y="346"/>
                    <a:pt x="1722" y="345"/>
                    <a:pt x="1713" y="344"/>
                  </a:cubicBezTo>
                  <a:cubicBezTo>
                    <a:pt x="1716" y="322"/>
                    <a:pt x="1716" y="300"/>
                    <a:pt x="1716" y="278"/>
                  </a:cubicBezTo>
                  <a:close/>
                  <a:moveTo>
                    <a:pt x="1866" y="293"/>
                  </a:moveTo>
                  <a:cubicBezTo>
                    <a:pt x="1869" y="293"/>
                    <a:pt x="1871" y="293"/>
                    <a:pt x="1873" y="293"/>
                  </a:cubicBezTo>
                  <a:cubicBezTo>
                    <a:pt x="1873" y="293"/>
                    <a:pt x="1873" y="293"/>
                    <a:pt x="1873" y="293"/>
                  </a:cubicBezTo>
                  <a:cubicBezTo>
                    <a:pt x="1873" y="356"/>
                    <a:pt x="1873" y="356"/>
                    <a:pt x="1873" y="356"/>
                  </a:cubicBezTo>
                  <a:cubicBezTo>
                    <a:pt x="1873" y="361"/>
                    <a:pt x="1881" y="361"/>
                    <a:pt x="1881" y="356"/>
                  </a:cubicBezTo>
                  <a:cubicBezTo>
                    <a:pt x="1881" y="294"/>
                    <a:pt x="1881" y="294"/>
                    <a:pt x="1881" y="294"/>
                  </a:cubicBezTo>
                  <a:cubicBezTo>
                    <a:pt x="1890" y="294"/>
                    <a:pt x="1898" y="295"/>
                    <a:pt x="1907" y="296"/>
                  </a:cubicBezTo>
                  <a:cubicBezTo>
                    <a:pt x="1932" y="298"/>
                    <a:pt x="1958" y="301"/>
                    <a:pt x="1983" y="305"/>
                  </a:cubicBezTo>
                  <a:cubicBezTo>
                    <a:pt x="1981" y="328"/>
                    <a:pt x="1985" y="350"/>
                    <a:pt x="1985" y="373"/>
                  </a:cubicBezTo>
                  <a:cubicBezTo>
                    <a:pt x="1985" y="378"/>
                    <a:pt x="1993" y="378"/>
                    <a:pt x="1993" y="373"/>
                  </a:cubicBezTo>
                  <a:cubicBezTo>
                    <a:pt x="1993" y="351"/>
                    <a:pt x="1988" y="328"/>
                    <a:pt x="1991" y="306"/>
                  </a:cubicBezTo>
                  <a:cubicBezTo>
                    <a:pt x="1995" y="306"/>
                    <a:pt x="1998" y="307"/>
                    <a:pt x="2001" y="307"/>
                  </a:cubicBezTo>
                  <a:cubicBezTo>
                    <a:pt x="2003" y="337"/>
                    <a:pt x="2000" y="367"/>
                    <a:pt x="2003" y="397"/>
                  </a:cubicBezTo>
                  <a:cubicBezTo>
                    <a:pt x="1995" y="396"/>
                    <a:pt x="1988" y="394"/>
                    <a:pt x="1980" y="393"/>
                  </a:cubicBezTo>
                  <a:cubicBezTo>
                    <a:pt x="1980" y="370"/>
                    <a:pt x="1975" y="347"/>
                    <a:pt x="1978" y="324"/>
                  </a:cubicBezTo>
                  <a:cubicBezTo>
                    <a:pt x="1979" y="319"/>
                    <a:pt x="1971" y="317"/>
                    <a:pt x="1970" y="322"/>
                  </a:cubicBezTo>
                  <a:cubicBezTo>
                    <a:pt x="1967" y="345"/>
                    <a:pt x="1972" y="368"/>
                    <a:pt x="1972" y="391"/>
                  </a:cubicBezTo>
                  <a:cubicBezTo>
                    <a:pt x="1936" y="385"/>
                    <a:pt x="1900" y="377"/>
                    <a:pt x="1865" y="370"/>
                  </a:cubicBezTo>
                  <a:cubicBezTo>
                    <a:pt x="1865" y="370"/>
                    <a:pt x="1865" y="370"/>
                    <a:pt x="1865" y="369"/>
                  </a:cubicBezTo>
                  <a:cubicBezTo>
                    <a:pt x="1865" y="344"/>
                    <a:pt x="1867" y="318"/>
                    <a:pt x="1866" y="293"/>
                  </a:cubicBezTo>
                  <a:close/>
                  <a:moveTo>
                    <a:pt x="2117" y="413"/>
                  </a:moveTo>
                  <a:cubicBezTo>
                    <a:pt x="2117" y="414"/>
                    <a:pt x="2117" y="414"/>
                    <a:pt x="2117" y="414"/>
                  </a:cubicBezTo>
                  <a:cubicBezTo>
                    <a:pt x="2082" y="410"/>
                    <a:pt x="2047" y="405"/>
                    <a:pt x="2012" y="399"/>
                  </a:cubicBezTo>
                  <a:cubicBezTo>
                    <a:pt x="2008" y="369"/>
                    <a:pt x="2011" y="338"/>
                    <a:pt x="2009" y="308"/>
                  </a:cubicBezTo>
                  <a:cubicBezTo>
                    <a:pt x="2046" y="314"/>
                    <a:pt x="2083" y="320"/>
                    <a:pt x="2120" y="327"/>
                  </a:cubicBezTo>
                  <a:cubicBezTo>
                    <a:pt x="2120" y="328"/>
                    <a:pt x="2120" y="328"/>
                    <a:pt x="2120" y="328"/>
                  </a:cubicBezTo>
                  <a:cubicBezTo>
                    <a:pt x="2121" y="357"/>
                    <a:pt x="2117" y="385"/>
                    <a:pt x="2117" y="413"/>
                  </a:cubicBezTo>
                  <a:close/>
                  <a:moveTo>
                    <a:pt x="2128" y="329"/>
                  </a:moveTo>
                  <a:cubicBezTo>
                    <a:pt x="2132" y="330"/>
                    <a:pt x="2136" y="330"/>
                    <a:pt x="2140" y="331"/>
                  </a:cubicBezTo>
                  <a:cubicBezTo>
                    <a:pt x="2140" y="332"/>
                    <a:pt x="2140" y="332"/>
                    <a:pt x="2140" y="332"/>
                  </a:cubicBezTo>
                  <a:cubicBezTo>
                    <a:pt x="2137" y="354"/>
                    <a:pt x="2139" y="376"/>
                    <a:pt x="2136" y="398"/>
                  </a:cubicBezTo>
                  <a:cubicBezTo>
                    <a:pt x="2135" y="403"/>
                    <a:pt x="2143" y="405"/>
                    <a:pt x="2144" y="400"/>
                  </a:cubicBezTo>
                  <a:cubicBezTo>
                    <a:pt x="2147" y="378"/>
                    <a:pt x="2145" y="355"/>
                    <a:pt x="2148" y="333"/>
                  </a:cubicBezTo>
                  <a:cubicBezTo>
                    <a:pt x="2189" y="341"/>
                    <a:pt x="2229" y="349"/>
                    <a:pt x="2270" y="358"/>
                  </a:cubicBezTo>
                  <a:cubicBezTo>
                    <a:pt x="2270" y="358"/>
                    <a:pt x="2270" y="358"/>
                    <a:pt x="2270" y="359"/>
                  </a:cubicBezTo>
                  <a:cubicBezTo>
                    <a:pt x="2270" y="377"/>
                    <a:pt x="2269" y="395"/>
                    <a:pt x="2269" y="413"/>
                  </a:cubicBezTo>
                  <a:cubicBezTo>
                    <a:pt x="2269" y="418"/>
                    <a:pt x="2277" y="418"/>
                    <a:pt x="2277" y="413"/>
                  </a:cubicBezTo>
                  <a:cubicBezTo>
                    <a:pt x="2277" y="395"/>
                    <a:pt x="2278" y="378"/>
                    <a:pt x="2278" y="360"/>
                  </a:cubicBezTo>
                  <a:cubicBezTo>
                    <a:pt x="2284" y="361"/>
                    <a:pt x="2289" y="362"/>
                    <a:pt x="2295" y="363"/>
                  </a:cubicBezTo>
                  <a:cubicBezTo>
                    <a:pt x="2298" y="364"/>
                    <a:pt x="2301" y="364"/>
                    <a:pt x="2304" y="365"/>
                  </a:cubicBezTo>
                  <a:cubicBezTo>
                    <a:pt x="2304" y="391"/>
                    <a:pt x="2303" y="418"/>
                    <a:pt x="2301" y="444"/>
                  </a:cubicBezTo>
                  <a:cubicBezTo>
                    <a:pt x="2298" y="444"/>
                    <a:pt x="2296" y="444"/>
                    <a:pt x="2293" y="443"/>
                  </a:cubicBezTo>
                  <a:cubicBezTo>
                    <a:pt x="2294" y="421"/>
                    <a:pt x="2292" y="399"/>
                    <a:pt x="2292" y="377"/>
                  </a:cubicBezTo>
                  <a:cubicBezTo>
                    <a:pt x="2292" y="372"/>
                    <a:pt x="2284" y="372"/>
                    <a:pt x="2284" y="377"/>
                  </a:cubicBezTo>
                  <a:cubicBezTo>
                    <a:pt x="2284" y="399"/>
                    <a:pt x="2286" y="420"/>
                    <a:pt x="2285" y="442"/>
                  </a:cubicBezTo>
                  <a:cubicBezTo>
                    <a:pt x="2244" y="436"/>
                    <a:pt x="2204" y="431"/>
                    <a:pt x="2164" y="423"/>
                  </a:cubicBezTo>
                  <a:cubicBezTo>
                    <a:pt x="2164" y="423"/>
                    <a:pt x="2164" y="423"/>
                    <a:pt x="2164" y="423"/>
                  </a:cubicBezTo>
                  <a:cubicBezTo>
                    <a:pt x="2161" y="398"/>
                    <a:pt x="2162" y="374"/>
                    <a:pt x="2162" y="349"/>
                  </a:cubicBezTo>
                  <a:cubicBezTo>
                    <a:pt x="2162" y="344"/>
                    <a:pt x="2154" y="344"/>
                    <a:pt x="2154" y="349"/>
                  </a:cubicBezTo>
                  <a:cubicBezTo>
                    <a:pt x="2154" y="373"/>
                    <a:pt x="2153" y="397"/>
                    <a:pt x="2156" y="421"/>
                  </a:cubicBezTo>
                  <a:cubicBezTo>
                    <a:pt x="2146" y="419"/>
                    <a:pt x="2136" y="417"/>
                    <a:pt x="2126" y="414"/>
                  </a:cubicBezTo>
                  <a:cubicBezTo>
                    <a:pt x="2126" y="414"/>
                    <a:pt x="2125" y="414"/>
                    <a:pt x="2125" y="414"/>
                  </a:cubicBezTo>
                  <a:cubicBezTo>
                    <a:pt x="2125" y="414"/>
                    <a:pt x="2125" y="414"/>
                    <a:pt x="2125" y="413"/>
                  </a:cubicBezTo>
                  <a:cubicBezTo>
                    <a:pt x="2125" y="385"/>
                    <a:pt x="2129" y="357"/>
                    <a:pt x="2128" y="329"/>
                  </a:cubicBezTo>
                  <a:close/>
                  <a:moveTo>
                    <a:pt x="2359" y="454"/>
                  </a:moveTo>
                  <a:cubicBezTo>
                    <a:pt x="2343" y="451"/>
                    <a:pt x="2326" y="448"/>
                    <a:pt x="2309" y="446"/>
                  </a:cubicBezTo>
                  <a:cubicBezTo>
                    <a:pt x="2311" y="419"/>
                    <a:pt x="2312" y="393"/>
                    <a:pt x="2312" y="367"/>
                  </a:cubicBezTo>
                  <a:cubicBezTo>
                    <a:pt x="2331" y="370"/>
                    <a:pt x="2350" y="374"/>
                    <a:pt x="2369" y="378"/>
                  </a:cubicBezTo>
                  <a:cubicBezTo>
                    <a:pt x="2361" y="402"/>
                    <a:pt x="2361" y="428"/>
                    <a:pt x="2359" y="454"/>
                  </a:cubicBezTo>
                  <a:close/>
                  <a:moveTo>
                    <a:pt x="2373" y="370"/>
                  </a:moveTo>
                  <a:cubicBezTo>
                    <a:pt x="2373" y="370"/>
                    <a:pt x="2373" y="370"/>
                    <a:pt x="2372" y="370"/>
                  </a:cubicBezTo>
                  <a:cubicBezTo>
                    <a:pt x="2372" y="370"/>
                    <a:pt x="2372" y="370"/>
                    <a:pt x="2372" y="370"/>
                  </a:cubicBezTo>
                  <a:cubicBezTo>
                    <a:pt x="2245" y="347"/>
                    <a:pt x="2119" y="315"/>
                    <a:pt x="1991" y="297"/>
                  </a:cubicBezTo>
                  <a:cubicBezTo>
                    <a:pt x="1930" y="289"/>
                    <a:pt x="1869" y="285"/>
                    <a:pt x="1808" y="280"/>
                  </a:cubicBezTo>
                  <a:cubicBezTo>
                    <a:pt x="1742" y="274"/>
                    <a:pt x="1677" y="264"/>
                    <a:pt x="1612" y="251"/>
                  </a:cubicBezTo>
                  <a:cubicBezTo>
                    <a:pt x="1567" y="242"/>
                    <a:pt x="1521" y="234"/>
                    <a:pt x="1475" y="226"/>
                  </a:cubicBezTo>
                  <a:cubicBezTo>
                    <a:pt x="1475" y="225"/>
                    <a:pt x="1474" y="225"/>
                    <a:pt x="1473" y="225"/>
                  </a:cubicBezTo>
                  <a:cubicBezTo>
                    <a:pt x="1456" y="223"/>
                    <a:pt x="1439" y="220"/>
                    <a:pt x="1421" y="217"/>
                  </a:cubicBezTo>
                  <a:cubicBezTo>
                    <a:pt x="1358" y="208"/>
                    <a:pt x="1294" y="203"/>
                    <a:pt x="1231" y="193"/>
                  </a:cubicBezTo>
                  <a:cubicBezTo>
                    <a:pt x="1169" y="183"/>
                    <a:pt x="1108" y="171"/>
                    <a:pt x="1047" y="162"/>
                  </a:cubicBezTo>
                  <a:cubicBezTo>
                    <a:pt x="1046" y="162"/>
                    <a:pt x="1045" y="161"/>
                    <a:pt x="1044" y="162"/>
                  </a:cubicBezTo>
                  <a:cubicBezTo>
                    <a:pt x="1043" y="161"/>
                    <a:pt x="1043" y="161"/>
                    <a:pt x="1042" y="161"/>
                  </a:cubicBezTo>
                  <a:cubicBezTo>
                    <a:pt x="981" y="153"/>
                    <a:pt x="923" y="132"/>
                    <a:pt x="863" y="120"/>
                  </a:cubicBezTo>
                  <a:cubicBezTo>
                    <a:pt x="838" y="115"/>
                    <a:pt x="812" y="112"/>
                    <a:pt x="787" y="112"/>
                  </a:cubicBezTo>
                  <a:cubicBezTo>
                    <a:pt x="785" y="105"/>
                    <a:pt x="783" y="98"/>
                    <a:pt x="780" y="92"/>
                  </a:cubicBezTo>
                  <a:cubicBezTo>
                    <a:pt x="859" y="119"/>
                    <a:pt x="943" y="130"/>
                    <a:pt x="1027" y="140"/>
                  </a:cubicBezTo>
                  <a:cubicBezTo>
                    <a:pt x="1125" y="151"/>
                    <a:pt x="1223" y="163"/>
                    <a:pt x="1322" y="177"/>
                  </a:cubicBezTo>
                  <a:cubicBezTo>
                    <a:pt x="1417" y="190"/>
                    <a:pt x="1512" y="206"/>
                    <a:pt x="1607" y="220"/>
                  </a:cubicBezTo>
                  <a:cubicBezTo>
                    <a:pt x="1703" y="234"/>
                    <a:pt x="1800" y="249"/>
                    <a:pt x="1895" y="269"/>
                  </a:cubicBezTo>
                  <a:cubicBezTo>
                    <a:pt x="1895" y="270"/>
                    <a:pt x="1896" y="270"/>
                    <a:pt x="1897" y="270"/>
                  </a:cubicBezTo>
                  <a:cubicBezTo>
                    <a:pt x="2072" y="280"/>
                    <a:pt x="2243" y="324"/>
                    <a:pt x="2414" y="363"/>
                  </a:cubicBezTo>
                  <a:cubicBezTo>
                    <a:pt x="2400" y="366"/>
                    <a:pt x="2387" y="368"/>
                    <a:pt x="2373" y="370"/>
                  </a:cubicBezTo>
                  <a:close/>
                  <a:moveTo>
                    <a:pt x="2227" y="294"/>
                  </a:moveTo>
                  <a:cubicBezTo>
                    <a:pt x="2255" y="299"/>
                    <a:pt x="2282" y="304"/>
                    <a:pt x="2309" y="310"/>
                  </a:cubicBezTo>
                  <a:cubicBezTo>
                    <a:pt x="2331" y="315"/>
                    <a:pt x="2352" y="321"/>
                    <a:pt x="2374" y="323"/>
                  </a:cubicBezTo>
                  <a:cubicBezTo>
                    <a:pt x="2388" y="325"/>
                    <a:pt x="2402" y="326"/>
                    <a:pt x="2415" y="329"/>
                  </a:cubicBezTo>
                  <a:cubicBezTo>
                    <a:pt x="2422" y="330"/>
                    <a:pt x="2429" y="332"/>
                    <a:pt x="2435" y="336"/>
                  </a:cubicBezTo>
                  <a:cubicBezTo>
                    <a:pt x="2445" y="342"/>
                    <a:pt x="2435" y="352"/>
                    <a:pt x="2429" y="358"/>
                  </a:cubicBezTo>
                  <a:cubicBezTo>
                    <a:pt x="2254" y="319"/>
                    <a:pt x="2080" y="273"/>
                    <a:pt x="1900" y="262"/>
                  </a:cubicBezTo>
                  <a:cubicBezTo>
                    <a:pt x="1900" y="262"/>
                    <a:pt x="1900" y="262"/>
                    <a:pt x="1900" y="262"/>
                  </a:cubicBezTo>
                  <a:cubicBezTo>
                    <a:pt x="1806" y="242"/>
                    <a:pt x="1712" y="228"/>
                    <a:pt x="1617" y="214"/>
                  </a:cubicBezTo>
                  <a:cubicBezTo>
                    <a:pt x="1522" y="200"/>
                    <a:pt x="1427" y="184"/>
                    <a:pt x="1332" y="170"/>
                  </a:cubicBezTo>
                  <a:cubicBezTo>
                    <a:pt x="1238" y="157"/>
                    <a:pt x="1144" y="145"/>
                    <a:pt x="1050" y="134"/>
                  </a:cubicBezTo>
                  <a:cubicBezTo>
                    <a:pt x="956" y="124"/>
                    <a:pt x="860" y="113"/>
                    <a:pt x="771" y="80"/>
                  </a:cubicBezTo>
                  <a:cubicBezTo>
                    <a:pt x="769" y="79"/>
                    <a:pt x="768" y="77"/>
                    <a:pt x="767" y="73"/>
                  </a:cubicBezTo>
                  <a:cubicBezTo>
                    <a:pt x="766" y="68"/>
                    <a:pt x="765" y="62"/>
                    <a:pt x="765" y="57"/>
                  </a:cubicBezTo>
                  <a:cubicBezTo>
                    <a:pt x="847" y="82"/>
                    <a:pt x="933" y="90"/>
                    <a:pt x="1018" y="100"/>
                  </a:cubicBezTo>
                  <a:cubicBezTo>
                    <a:pt x="1114" y="112"/>
                    <a:pt x="1210" y="131"/>
                    <a:pt x="1306" y="145"/>
                  </a:cubicBezTo>
                  <a:cubicBezTo>
                    <a:pt x="1400" y="159"/>
                    <a:pt x="1493" y="177"/>
                    <a:pt x="1586" y="193"/>
                  </a:cubicBezTo>
                  <a:cubicBezTo>
                    <a:pt x="1681" y="211"/>
                    <a:pt x="1777" y="222"/>
                    <a:pt x="1872" y="242"/>
                  </a:cubicBezTo>
                  <a:cubicBezTo>
                    <a:pt x="1872" y="242"/>
                    <a:pt x="1872" y="242"/>
                    <a:pt x="1873" y="242"/>
                  </a:cubicBezTo>
                  <a:cubicBezTo>
                    <a:pt x="1873" y="242"/>
                    <a:pt x="1873" y="242"/>
                    <a:pt x="1873" y="242"/>
                  </a:cubicBezTo>
                  <a:cubicBezTo>
                    <a:pt x="1991" y="256"/>
                    <a:pt x="2110" y="272"/>
                    <a:pt x="2227" y="294"/>
                  </a:cubicBezTo>
                  <a:close/>
                  <a:moveTo>
                    <a:pt x="1236" y="13"/>
                  </a:moveTo>
                  <a:cubicBezTo>
                    <a:pt x="1262" y="12"/>
                    <a:pt x="1287" y="14"/>
                    <a:pt x="1313" y="14"/>
                  </a:cubicBezTo>
                  <a:cubicBezTo>
                    <a:pt x="1314" y="20"/>
                    <a:pt x="1314" y="26"/>
                    <a:pt x="1315" y="32"/>
                  </a:cubicBezTo>
                  <a:cubicBezTo>
                    <a:pt x="1315" y="32"/>
                    <a:pt x="1315" y="32"/>
                    <a:pt x="1315" y="32"/>
                  </a:cubicBezTo>
                  <a:cubicBezTo>
                    <a:pt x="1303" y="33"/>
                    <a:pt x="1291" y="33"/>
                    <a:pt x="1279" y="34"/>
                  </a:cubicBezTo>
                  <a:cubicBezTo>
                    <a:pt x="1238" y="34"/>
                    <a:pt x="1198" y="35"/>
                    <a:pt x="1157" y="41"/>
                  </a:cubicBezTo>
                  <a:cubicBezTo>
                    <a:pt x="1162" y="14"/>
                    <a:pt x="1217" y="14"/>
                    <a:pt x="1236" y="13"/>
                  </a:cubicBezTo>
                  <a:close/>
                  <a:moveTo>
                    <a:pt x="1021" y="66"/>
                  </a:moveTo>
                  <a:cubicBezTo>
                    <a:pt x="1024" y="65"/>
                    <a:pt x="1028" y="65"/>
                    <a:pt x="1032" y="65"/>
                  </a:cubicBezTo>
                  <a:cubicBezTo>
                    <a:pt x="1042" y="64"/>
                    <a:pt x="1052" y="63"/>
                    <a:pt x="1062" y="63"/>
                  </a:cubicBezTo>
                  <a:cubicBezTo>
                    <a:pt x="1070" y="62"/>
                    <a:pt x="1074" y="75"/>
                    <a:pt x="1075" y="81"/>
                  </a:cubicBezTo>
                  <a:cubicBezTo>
                    <a:pt x="1076" y="85"/>
                    <a:pt x="1082" y="85"/>
                    <a:pt x="1083" y="81"/>
                  </a:cubicBezTo>
                  <a:cubicBezTo>
                    <a:pt x="1090" y="51"/>
                    <a:pt x="1154" y="49"/>
                    <a:pt x="1177" y="46"/>
                  </a:cubicBezTo>
                  <a:cubicBezTo>
                    <a:pt x="1218" y="42"/>
                    <a:pt x="1259" y="42"/>
                    <a:pt x="1300" y="41"/>
                  </a:cubicBezTo>
                  <a:cubicBezTo>
                    <a:pt x="1351" y="40"/>
                    <a:pt x="1401" y="37"/>
                    <a:pt x="1452" y="38"/>
                  </a:cubicBezTo>
                  <a:cubicBezTo>
                    <a:pt x="1512" y="40"/>
                    <a:pt x="1574" y="41"/>
                    <a:pt x="1631" y="21"/>
                  </a:cubicBezTo>
                  <a:cubicBezTo>
                    <a:pt x="1633" y="56"/>
                    <a:pt x="1635" y="91"/>
                    <a:pt x="1647" y="123"/>
                  </a:cubicBezTo>
                  <a:cubicBezTo>
                    <a:pt x="1648" y="126"/>
                    <a:pt x="1652" y="127"/>
                    <a:pt x="1654" y="124"/>
                  </a:cubicBezTo>
                  <a:cubicBezTo>
                    <a:pt x="1661" y="115"/>
                    <a:pt x="1668" y="88"/>
                    <a:pt x="1681" y="87"/>
                  </a:cubicBezTo>
                  <a:cubicBezTo>
                    <a:pt x="1693" y="87"/>
                    <a:pt x="1708" y="94"/>
                    <a:pt x="1719" y="98"/>
                  </a:cubicBezTo>
                  <a:cubicBezTo>
                    <a:pt x="1735" y="103"/>
                    <a:pt x="1750" y="109"/>
                    <a:pt x="1765" y="114"/>
                  </a:cubicBezTo>
                  <a:cubicBezTo>
                    <a:pt x="1764" y="122"/>
                    <a:pt x="1766" y="130"/>
                    <a:pt x="1767" y="138"/>
                  </a:cubicBezTo>
                  <a:cubicBezTo>
                    <a:pt x="1767" y="140"/>
                    <a:pt x="1769" y="142"/>
                    <a:pt x="1771" y="142"/>
                  </a:cubicBezTo>
                  <a:cubicBezTo>
                    <a:pt x="1792" y="143"/>
                    <a:pt x="1813" y="141"/>
                    <a:pt x="1834" y="141"/>
                  </a:cubicBezTo>
                  <a:cubicBezTo>
                    <a:pt x="1859" y="141"/>
                    <a:pt x="1881" y="148"/>
                    <a:pt x="1902" y="161"/>
                  </a:cubicBezTo>
                  <a:cubicBezTo>
                    <a:pt x="1896" y="173"/>
                    <a:pt x="1895" y="185"/>
                    <a:pt x="1895" y="198"/>
                  </a:cubicBezTo>
                  <a:cubicBezTo>
                    <a:pt x="1895" y="201"/>
                    <a:pt x="1898" y="203"/>
                    <a:pt x="1901" y="201"/>
                  </a:cubicBezTo>
                  <a:cubicBezTo>
                    <a:pt x="1916" y="194"/>
                    <a:pt x="1924" y="181"/>
                    <a:pt x="1931" y="166"/>
                  </a:cubicBezTo>
                  <a:cubicBezTo>
                    <a:pt x="1939" y="172"/>
                    <a:pt x="1948" y="175"/>
                    <a:pt x="1957" y="179"/>
                  </a:cubicBezTo>
                  <a:cubicBezTo>
                    <a:pt x="1958" y="180"/>
                    <a:pt x="1959" y="180"/>
                    <a:pt x="1960" y="180"/>
                  </a:cubicBezTo>
                  <a:cubicBezTo>
                    <a:pt x="2029" y="214"/>
                    <a:pt x="2103" y="239"/>
                    <a:pt x="2172" y="276"/>
                  </a:cubicBezTo>
                  <a:cubicBezTo>
                    <a:pt x="2073" y="259"/>
                    <a:pt x="1973" y="246"/>
                    <a:pt x="1874" y="234"/>
                  </a:cubicBezTo>
                  <a:cubicBezTo>
                    <a:pt x="1782" y="215"/>
                    <a:pt x="1688" y="203"/>
                    <a:pt x="1595" y="187"/>
                  </a:cubicBezTo>
                  <a:cubicBezTo>
                    <a:pt x="1500" y="170"/>
                    <a:pt x="1405" y="151"/>
                    <a:pt x="1309" y="137"/>
                  </a:cubicBezTo>
                  <a:cubicBezTo>
                    <a:pt x="1219" y="124"/>
                    <a:pt x="1129" y="106"/>
                    <a:pt x="1039" y="95"/>
                  </a:cubicBezTo>
                  <a:cubicBezTo>
                    <a:pt x="989" y="89"/>
                    <a:pt x="938" y="84"/>
                    <a:pt x="888" y="76"/>
                  </a:cubicBezTo>
                  <a:cubicBezTo>
                    <a:pt x="918" y="73"/>
                    <a:pt x="949" y="71"/>
                    <a:pt x="979" y="69"/>
                  </a:cubicBezTo>
                  <a:cubicBezTo>
                    <a:pt x="991" y="68"/>
                    <a:pt x="1002" y="67"/>
                    <a:pt x="1014" y="66"/>
                  </a:cubicBezTo>
                  <a:cubicBezTo>
                    <a:pt x="1016" y="68"/>
                    <a:pt x="1019" y="69"/>
                    <a:pt x="1021" y="66"/>
                  </a:cubicBezTo>
                  <a:close/>
                  <a:moveTo>
                    <a:pt x="834" y="11"/>
                  </a:moveTo>
                  <a:cubicBezTo>
                    <a:pt x="849" y="10"/>
                    <a:pt x="864" y="10"/>
                    <a:pt x="879" y="10"/>
                  </a:cubicBezTo>
                  <a:cubicBezTo>
                    <a:pt x="887" y="10"/>
                    <a:pt x="894" y="10"/>
                    <a:pt x="902" y="10"/>
                  </a:cubicBezTo>
                  <a:cubicBezTo>
                    <a:pt x="907" y="10"/>
                    <a:pt x="907" y="18"/>
                    <a:pt x="907" y="24"/>
                  </a:cubicBezTo>
                  <a:cubicBezTo>
                    <a:pt x="893" y="24"/>
                    <a:pt x="878" y="24"/>
                    <a:pt x="864" y="26"/>
                  </a:cubicBezTo>
                  <a:cubicBezTo>
                    <a:pt x="859" y="27"/>
                    <a:pt x="861" y="35"/>
                    <a:pt x="866" y="34"/>
                  </a:cubicBezTo>
                  <a:cubicBezTo>
                    <a:pt x="880" y="32"/>
                    <a:pt x="895" y="32"/>
                    <a:pt x="909" y="32"/>
                  </a:cubicBezTo>
                  <a:cubicBezTo>
                    <a:pt x="909" y="32"/>
                    <a:pt x="909" y="32"/>
                    <a:pt x="909" y="32"/>
                  </a:cubicBezTo>
                  <a:cubicBezTo>
                    <a:pt x="909" y="32"/>
                    <a:pt x="909" y="32"/>
                    <a:pt x="909" y="32"/>
                  </a:cubicBezTo>
                  <a:cubicBezTo>
                    <a:pt x="910" y="32"/>
                    <a:pt x="910" y="32"/>
                    <a:pt x="911" y="32"/>
                  </a:cubicBezTo>
                  <a:cubicBezTo>
                    <a:pt x="911" y="32"/>
                    <a:pt x="911" y="32"/>
                    <a:pt x="911" y="32"/>
                  </a:cubicBezTo>
                  <a:cubicBezTo>
                    <a:pt x="922" y="32"/>
                    <a:pt x="933" y="31"/>
                    <a:pt x="944" y="30"/>
                  </a:cubicBezTo>
                  <a:cubicBezTo>
                    <a:pt x="956" y="29"/>
                    <a:pt x="977" y="22"/>
                    <a:pt x="979" y="37"/>
                  </a:cubicBezTo>
                  <a:cubicBezTo>
                    <a:pt x="979" y="39"/>
                    <a:pt x="981" y="40"/>
                    <a:pt x="983" y="40"/>
                  </a:cubicBezTo>
                  <a:cubicBezTo>
                    <a:pt x="1000" y="38"/>
                    <a:pt x="1016" y="40"/>
                    <a:pt x="1014" y="58"/>
                  </a:cubicBezTo>
                  <a:cubicBezTo>
                    <a:pt x="965" y="62"/>
                    <a:pt x="916" y="64"/>
                    <a:pt x="867" y="70"/>
                  </a:cubicBezTo>
                  <a:cubicBezTo>
                    <a:pt x="866" y="70"/>
                    <a:pt x="865" y="71"/>
                    <a:pt x="864" y="72"/>
                  </a:cubicBezTo>
                  <a:cubicBezTo>
                    <a:pt x="833" y="66"/>
                    <a:pt x="801" y="59"/>
                    <a:pt x="771" y="50"/>
                  </a:cubicBezTo>
                  <a:cubicBezTo>
                    <a:pt x="767" y="38"/>
                    <a:pt x="763" y="25"/>
                    <a:pt x="757" y="14"/>
                  </a:cubicBezTo>
                  <a:cubicBezTo>
                    <a:pt x="782" y="14"/>
                    <a:pt x="808" y="12"/>
                    <a:pt x="834" y="11"/>
                  </a:cubicBezTo>
                  <a:close/>
                  <a:moveTo>
                    <a:pt x="748" y="14"/>
                  </a:moveTo>
                  <a:cubicBezTo>
                    <a:pt x="754" y="24"/>
                    <a:pt x="758" y="35"/>
                    <a:pt x="761" y="46"/>
                  </a:cubicBezTo>
                  <a:cubicBezTo>
                    <a:pt x="759" y="46"/>
                    <a:pt x="758" y="47"/>
                    <a:pt x="757" y="49"/>
                  </a:cubicBezTo>
                  <a:cubicBezTo>
                    <a:pt x="741" y="60"/>
                    <a:pt x="725" y="71"/>
                    <a:pt x="708" y="81"/>
                  </a:cubicBezTo>
                  <a:cubicBezTo>
                    <a:pt x="701" y="50"/>
                    <a:pt x="725" y="31"/>
                    <a:pt x="748" y="14"/>
                  </a:cubicBezTo>
                  <a:close/>
                  <a:moveTo>
                    <a:pt x="530" y="209"/>
                  </a:moveTo>
                  <a:cubicBezTo>
                    <a:pt x="570" y="189"/>
                    <a:pt x="602" y="158"/>
                    <a:pt x="639" y="133"/>
                  </a:cubicBezTo>
                  <a:cubicBezTo>
                    <a:pt x="677" y="107"/>
                    <a:pt x="718" y="86"/>
                    <a:pt x="757" y="59"/>
                  </a:cubicBezTo>
                  <a:cubicBezTo>
                    <a:pt x="757" y="67"/>
                    <a:pt x="758" y="75"/>
                    <a:pt x="760" y="81"/>
                  </a:cubicBezTo>
                  <a:cubicBezTo>
                    <a:pt x="690" y="142"/>
                    <a:pt x="609" y="187"/>
                    <a:pt x="531" y="238"/>
                  </a:cubicBezTo>
                  <a:cubicBezTo>
                    <a:pt x="533" y="228"/>
                    <a:pt x="533" y="218"/>
                    <a:pt x="530" y="209"/>
                  </a:cubicBezTo>
                  <a:close/>
                  <a:moveTo>
                    <a:pt x="541" y="241"/>
                  </a:moveTo>
                  <a:cubicBezTo>
                    <a:pt x="617" y="192"/>
                    <a:pt x="696" y="147"/>
                    <a:pt x="765" y="88"/>
                  </a:cubicBezTo>
                  <a:cubicBezTo>
                    <a:pt x="767" y="90"/>
                    <a:pt x="771" y="92"/>
                    <a:pt x="773" y="96"/>
                  </a:cubicBezTo>
                  <a:cubicBezTo>
                    <a:pt x="776" y="100"/>
                    <a:pt x="777" y="106"/>
                    <a:pt x="779" y="112"/>
                  </a:cubicBezTo>
                  <a:cubicBezTo>
                    <a:pt x="778" y="112"/>
                    <a:pt x="777" y="112"/>
                    <a:pt x="776" y="113"/>
                  </a:cubicBezTo>
                  <a:cubicBezTo>
                    <a:pt x="752" y="144"/>
                    <a:pt x="713" y="161"/>
                    <a:pt x="680" y="179"/>
                  </a:cubicBezTo>
                  <a:cubicBezTo>
                    <a:pt x="640" y="200"/>
                    <a:pt x="603" y="229"/>
                    <a:pt x="571" y="262"/>
                  </a:cubicBezTo>
                  <a:cubicBezTo>
                    <a:pt x="570" y="262"/>
                    <a:pt x="569" y="262"/>
                    <a:pt x="568" y="263"/>
                  </a:cubicBezTo>
                  <a:cubicBezTo>
                    <a:pt x="564" y="253"/>
                    <a:pt x="552" y="246"/>
                    <a:pt x="541" y="241"/>
                  </a:cubicBezTo>
                  <a:close/>
                  <a:moveTo>
                    <a:pt x="430" y="447"/>
                  </a:moveTo>
                  <a:cubicBezTo>
                    <a:pt x="430" y="420"/>
                    <a:pt x="428" y="394"/>
                    <a:pt x="428" y="367"/>
                  </a:cubicBezTo>
                  <a:cubicBezTo>
                    <a:pt x="428" y="365"/>
                    <a:pt x="427" y="364"/>
                    <a:pt x="426" y="364"/>
                  </a:cubicBezTo>
                  <a:cubicBezTo>
                    <a:pt x="428" y="362"/>
                    <a:pt x="431" y="360"/>
                    <a:pt x="433" y="359"/>
                  </a:cubicBezTo>
                  <a:cubicBezTo>
                    <a:pt x="433" y="404"/>
                    <a:pt x="433" y="404"/>
                    <a:pt x="433" y="404"/>
                  </a:cubicBezTo>
                  <a:cubicBezTo>
                    <a:pt x="433" y="409"/>
                    <a:pt x="441" y="409"/>
                    <a:pt x="441" y="404"/>
                  </a:cubicBezTo>
                  <a:cubicBezTo>
                    <a:pt x="441" y="356"/>
                    <a:pt x="441" y="356"/>
                    <a:pt x="441" y="356"/>
                  </a:cubicBezTo>
                  <a:cubicBezTo>
                    <a:pt x="441" y="355"/>
                    <a:pt x="441" y="354"/>
                    <a:pt x="440" y="354"/>
                  </a:cubicBezTo>
                  <a:cubicBezTo>
                    <a:pt x="442" y="352"/>
                    <a:pt x="443" y="351"/>
                    <a:pt x="445" y="350"/>
                  </a:cubicBezTo>
                  <a:cubicBezTo>
                    <a:pt x="445" y="350"/>
                    <a:pt x="445" y="350"/>
                    <a:pt x="445" y="351"/>
                  </a:cubicBezTo>
                  <a:cubicBezTo>
                    <a:pt x="445" y="378"/>
                    <a:pt x="441" y="406"/>
                    <a:pt x="446" y="433"/>
                  </a:cubicBezTo>
                  <a:cubicBezTo>
                    <a:pt x="447" y="434"/>
                    <a:pt x="447" y="434"/>
                    <a:pt x="447" y="435"/>
                  </a:cubicBezTo>
                  <a:cubicBezTo>
                    <a:pt x="442" y="439"/>
                    <a:pt x="436" y="443"/>
                    <a:pt x="430" y="447"/>
                  </a:cubicBezTo>
                  <a:close/>
                  <a:moveTo>
                    <a:pt x="773" y="221"/>
                  </a:moveTo>
                  <a:cubicBezTo>
                    <a:pt x="773" y="221"/>
                    <a:pt x="772" y="221"/>
                    <a:pt x="772" y="221"/>
                  </a:cubicBezTo>
                  <a:cubicBezTo>
                    <a:pt x="756" y="234"/>
                    <a:pt x="739" y="245"/>
                    <a:pt x="721" y="254"/>
                  </a:cubicBezTo>
                  <a:cubicBezTo>
                    <a:pt x="721" y="232"/>
                    <a:pt x="721" y="209"/>
                    <a:pt x="722" y="187"/>
                  </a:cubicBezTo>
                  <a:cubicBezTo>
                    <a:pt x="723" y="182"/>
                    <a:pt x="715" y="182"/>
                    <a:pt x="714" y="187"/>
                  </a:cubicBezTo>
                  <a:cubicBezTo>
                    <a:pt x="713" y="211"/>
                    <a:pt x="713" y="235"/>
                    <a:pt x="713" y="259"/>
                  </a:cubicBezTo>
                  <a:cubicBezTo>
                    <a:pt x="713" y="259"/>
                    <a:pt x="713" y="259"/>
                    <a:pt x="713" y="259"/>
                  </a:cubicBezTo>
                  <a:cubicBezTo>
                    <a:pt x="703" y="265"/>
                    <a:pt x="692" y="270"/>
                    <a:pt x="682" y="276"/>
                  </a:cubicBezTo>
                  <a:cubicBezTo>
                    <a:pt x="655" y="290"/>
                    <a:pt x="630" y="306"/>
                    <a:pt x="605" y="322"/>
                  </a:cubicBezTo>
                  <a:cubicBezTo>
                    <a:pt x="602" y="299"/>
                    <a:pt x="606" y="276"/>
                    <a:pt x="602" y="252"/>
                  </a:cubicBezTo>
                  <a:cubicBezTo>
                    <a:pt x="601" y="247"/>
                    <a:pt x="594" y="249"/>
                    <a:pt x="594" y="254"/>
                  </a:cubicBezTo>
                  <a:cubicBezTo>
                    <a:pt x="598" y="278"/>
                    <a:pt x="594" y="302"/>
                    <a:pt x="597" y="326"/>
                  </a:cubicBezTo>
                  <a:cubicBezTo>
                    <a:pt x="597" y="327"/>
                    <a:pt x="597" y="327"/>
                    <a:pt x="597" y="327"/>
                  </a:cubicBezTo>
                  <a:cubicBezTo>
                    <a:pt x="597" y="328"/>
                    <a:pt x="596" y="328"/>
                    <a:pt x="596" y="329"/>
                  </a:cubicBezTo>
                  <a:cubicBezTo>
                    <a:pt x="547" y="361"/>
                    <a:pt x="501" y="396"/>
                    <a:pt x="454" y="430"/>
                  </a:cubicBezTo>
                  <a:cubicBezTo>
                    <a:pt x="449" y="404"/>
                    <a:pt x="453" y="377"/>
                    <a:pt x="453" y="351"/>
                  </a:cubicBezTo>
                  <a:cubicBezTo>
                    <a:pt x="453" y="348"/>
                    <a:pt x="451" y="347"/>
                    <a:pt x="449" y="347"/>
                  </a:cubicBezTo>
                  <a:cubicBezTo>
                    <a:pt x="454" y="344"/>
                    <a:pt x="458" y="341"/>
                    <a:pt x="462" y="338"/>
                  </a:cubicBezTo>
                  <a:cubicBezTo>
                    <a:pt x="475" y="329"/>
                    <a:pt x="489" y="322"/>
                    <a:pt x="503" y="315"/>
                  </a:cubicBezTo>
                  <a:cubicBezTo>
                    <a:pt x="509" y="336"/>
                    <a:pt x="507" y="357"/>
                    <a:pt x="508" y="379"/>
                  </a:cubicBezTo>
                  <a:cubicBezTo>
                    <a:pt x="508" y="384"/>
                    <a:pt x="516" y="384"/>
                    <a:pt x="516" y="379"/>
                  </a:cubicBezTo>
                  <a:cubicBezTo>
                    <a:pt x="515" y="356"/>
                    <a:pt x="517" y="334"/>
                    <a:pt x="510" y="312"/>
                  </a:cubicBezTo>
                  <a:cubicBezTo>
                    <a:pt x="510" y="312"/>
                    <a:pt x="510" y="311"/>
                    <a:pt x="510" y="311"/>
                  </a:cubicBezTo>
                  <a:cubicBezTo>
                    <a:pt x="514" y="309"/>
                    <a:pt x="519" y="306"/>
                    <a:pt x="524" y="304"/>
                  </a:cubicBezTo>
                  <a:cubicBezTo>
                    <a:pt x="524" y="304"/>
                    <a:pt x="524" y="304"/>
                    <a:pt x="524" y="304"/>
                  </a:cubicBezTo>
                  <a:cubicBezTo>
                    <a:pt x="522" y="325"/>
                    <a:pt x="522" y="347"/>
                    <a:pt x="522" y="368"/>
                  </a:cubicBezTo>
                  <a:cubicBezTo>
                    <a:pt x="522" y="373"/>
                    <a:pt x="530" y="373"/>
                    <a:pt x="530" y="368"/>
                  </a:cubicBezTo>
                  <a:cubicBezTo>
                    <a:pt x="530" y="347"/>
                    <a:pt x="530" y="325"/>
                    <a:pt x="532" y="304"/>
                  </a:cubicBezTo>
                  <a:cubicBezTo>
                    <a:pt x="532" y="302"/>
                    <a:pt x="531" y="301"/>
                    <a:pt x="530" y="301"/>
                  </a:cubicBezTo>
                  <a:cubicBezTo>
                    <a:pt x="532" y="299"/>
                    <a:pt x="535" y="298"/>
                    <a:pt x="537" y="296"/>
                  </a:cubicBezTo>
                  <a:cubicBezTo>
                    <a:pt x="537" y="297"/>
                    <a:pt x="537" y="297"/>
                    <a:pt x="537" y="297"/>
                  </a:cubicBezTo>
                  <a:cubicBezTo>
                    <a:pt x="537" y="312"/>
                    <a:pt x="536" y="327"/>
                    <a:pt x="536" y="341"/>
                  </a:cubicBezTo>
                  <a:cubicBezTo>
                    <a:pt x="536" y="346"/>
                    <a:pt x="544" y="346"/>
                    <a:pt x="544" y="341"/>
                  </a:cubicBezTo>
                  <a:cubicBezTo>
                    <a:pt x="544" y="327"/>
                    <a:pt x="545" y="312"/>
                    <a:pt x="545" y="297"/>
                  </a:cubicBezTo>
                  <a:cubicBezTo>
                    <a:pt x="545" y="295"/>
                    <a:pt x="543" y="294"/>
                    <a:pt x="542" y="294"/>
                  </a:cubicBezTo>
                  <a:cubicBezTo>
                    <a:pt x="553" y="287"/>
                    <a:pt x="563" y="279"/>
                    <a:pt x="573" y="270"/>
                  </a:cubicBezTo>
                  <a:cubicBezTo>
                    <a:pt x="574" y="270"/>
                    <a:pt x="575" y="270"/>
                    <a:pt x="576" y="269"/>
                  </a:cubicBezTo>
                  <a:cubicBezTo>
                    <a:pt x="586" y="258"/>
                    <a:pt x="597" y="248"/>
                    <a:pt x="609" y="238"/>
                  </a:cubicBezTo>
                  <a:cubicBezTo>
                    <a:pt x="607" y="255"/>
                    <a:pt x="608" y="272"/>
                    <a:pt x="608" y="289"/>
                  </a:cubicBezTo>
                  <a:cubicBezTo>
                    <a:pt x="608" y="294"/>
                    <a:pt x="616" y="294"/>
                    <a:pt x="616" y="289"/>
                  </a:cubicBezTo>
                  <a:cubicBezTo>
                    <a:pt x="616" y="271"/>
                    <a:pt x="614" y="254"/>
                    <a:pt x="617" y="236"/>
                  </a:cubicBezTo>
                  <a:cubicBezTo>
                    <a:pt x="617" y="234"/>
                    <a:pt x="616" y="233"/>
                    <a:pt x="615" y="232"/>
                  </a:cubicBezTo>
                  <a:cubicBezTo>
                    <a:pt x="638" y="213"/>
                    <a:pt x="663" y="197"/>
                    <a:pt x="688" y="183"/>
                  </a:cubicBezTo>
                  <a:cubicBezTo>
                    <a:pt x="692" y="181"/>
                    <a:pt x="696" y="179"/>
                    <a:pt x="700" y="177"/>
                  </a:cubicBezTo>
                  <a:cubicBezTo>
                    <a:pt x="703" y="197"/>
                    <a:pt x="700" y="217"/>
                    <a:pt x="700" y="237"/>
                  </a:cubicBezTo>
                  <a:cubicBezTo>
                    <a:pt x="700" y="242"/>
                    <a:pt x="708" y="242"/>
                    <a:pt x="708" y="237"/>
                  </a:cubicBezTo>
                  <a:cubicBezTo>
                    <a:pt x="708" y="216"/>
                    <a:pt x="711" y="195"/>
                    <a:pt x="708" y="174"/>
                  </a:cubicBezTo>
                  <a:cubicBezTo>
                    <a:pt x="707" y="173"/>
                    <a:pt x="707" y="173"/>
                    <a:pt x="707" y="173"/>
                  </a:cubicBezTo>
                  <a:cubicBezTo>
                    <a:pt x="716" y="168"/>
                    <a:pt x="725" y="163"/>
                    <a:pt x="734" y="158"/>
                  </a:cubicBezTo>
                  <a:cubicBezTo>
                    <a:pt x="733" y="159"/>
                    <a:pt x="733" y="159"/>
                    <a:pt x="733" y="160"/>
                  </a:cubicBezTo>
                  <a:cubicBezTo>
                    <a:pt x="731" y="179"/>
                    <a:pt x="732" y="198"/>
                    <a:pt x="732" y="217"/>
                  </a:cubicBezTo>
                  <a:cubicBezTo>
                    <a:pt x="732" y="222"/>
                    <a:pt x="740" y="222"/>
                    <a:pt x="740" y="217"/>
                  </a:cubicBezTo>
                  <a:cubicBezTo>
                    <a:pt x="740" y="198"/>
                    <a:pt x="739" y="179"/>
                    <a:pt x="741" y="160"/>
                  </a:cubicBezTo>
                  <a:cubicBezTo>
                    <a:pt x="741" y="157"/>
                    <a:pt x="739" y="156"/>
                    <a:pt x="737" y="156"/>
                  </a:cubicBezTo>
                  <a:cubicBezTo>
                    <a:pt x="753" y="146"/>
                    <a:pt x="769" y="135"/>
                    <a:pt x="781" y="120"/>
                  </a:cubicBezTo>
                  <a:cubicBezTo>
                    <a:pt x="778" y="154"/>
                    <a:pt x="774" y="187"/>
                    <a:pt x="773" y="221"/>
                  </a:cubicBezTo>
                  <a:close/>
                  <a:moveTo>
                    <a:pt x="770" y="326"/>
                  </a:moveTo>
                  <a:cubicBezTo>
                    <a:pt x="772" y="326"/>
                    <a:pt x="774" y="326"/>
                    <a:pt x="774" y="324"/>
                  </a:cubicBezTo>
                  <a:cubicBezTo>
                    <a:pt x="812" y="331"/>
                    <a:pt x="850" y="335"/>
                    <a:pt x="889" y="338"/>
                  </a:cubicBezTo>
                  <a:cubicBezTo>
                    <a:pt x="882" y="345"/>
                    <a:pt x="877" y="352"/>
                    <a:pt x="873" y="360"/>
                  </a:cubicBezTo>
                  <a:cubicBezTo>
                    <a:pt x="851" y="351"/>
                    <a:pt x="827" y="351"/>
                    <a:pt x="804" y="353"/>
                  </a:cubicBezTo>
                  <a:cubicBezTo>
                    <a:pt x="792" y="354"/>
                    <a:pt x="781" y="356"/>
                    <a:pt x="769" y="359"/>
                  </a:cubicBezTo>
                  <a:cubicBezTo>
                    <a:pt x="762" y="360"/>
                    <a:pt x="756" y="363"/>
                    <a:pt x="750" y="365"/>
                  </a:cubicBezTo>
                  <a:cubicBezTo>
                    <a:pt x="745" y="367"/>
                    <a:pt x="735" y="351"/>
                    <a:pt x="732" y="348"/>
                  </a:cubicBezTo>
                  <a:cubicBezTo>
                    <a:pt x="744" y="340"/>
                    <a:pt x="757" y="333"/>
                    <a:pt x="770" y="326"/>
                  </a:cubicBezTo>
                  <a:close/>
                  <a:moveTo>
                    <a:pt x="580" y="432"/>
                  </a:moveTo>
                  <a:cubicBezTo>
                    <a:pt x="586" y="429"/>
                    <a:pt x="593" y="426"/>
                    <a:pt x="599" y="422"/>
                  </a:cubicBezTo>
                  <a:cubicBezTo>
                    <a:pt x="599" y="423"/>
                    <a:pt x="599" y="423"/>
                    <a:pt x="600" y="423"/>
                  </a:cubicBezTo>
                  <a:cubicBezTo>
                    <a:pt x="607" y="430"/>
                    <a:pt x="616" y="434"/>
                    <a:pt x="625" y="435"/>
                  </a:cubicBezTo>
                  <a:cubicBezTo>
                    <a:pt x="625" y="492"/>
                    <a:pt x="625" y="492"/>
                    <a:pt x="625" y="492"/>
                  </a:cubicBezTo>
                  <a:cubicBezTo>
                    <a:pt x="625" y="492"/>
                    <a:pt x="624" y="493"/>
                    <a:pt x="624" y="493"/>
                  </a:cubicBezTo>
                  <a:cubicBezTo>
                    <a:pt x="605" y="512"/>
                    <a:pt x="576" y="497"/>
                    <a:pt x="553" y="496"/>
                  </a:cubicBezTo>
                  <a:cubicBezTo>
                    <a:pt x="529" y="495"/>
                    <a:pt x="510" y="510"/>
                    <a:pt x="492" y="487"/>
                  </a:cubicBezTo>
                  <a:cubicBezTo>
                    <a:pt x="492" y="486"/>
                    <a:pt x="492" y="486"/>
                    <a:pt x="492" y="486"/>
                  </a:cubicBezTo>
                  <a:cubicBezTo>
                    <a:pt x="520" y="467"/>
                    <a:pt x="549" y="448"/>
                    <a:pt x="580" y="432"/>
                  </a:cubicBezTo>
                  <a:close/>
                  <a:moveTo>
                    <a:pt x="303" y="609"/>
                  </a:moveTo>
                  <a:cubicBezTo>
                    <a:pt x="327" y="592"/>
                    <a:pt x="353" y="577"/>
                    <a:pt x="379" y="562"/>
                  </a:cubicBezTo>
                  <a:cubicBezTo>
                    <a:pt x="383" y="573"/>
                    <a:pt x="390" y="578"/>
                    <a:pt x="399" y="580"/>
                  </a:cubicBezTo>
                  <a:cubicBezTo>
                    <a:pt x="398" y="580"/>
                    <a:pt x="398" y="581"/>
                    <a:pt x="398" y="581"/>
                  </a:cubicBezTo>
                  <a:cubicBezTo>
                    <a:pt x="398" y="583"/>
                    <a:pt x="398" y="598"/>
                    <a:pt x="398" y="624"/>
                  </a:cubicBezTo>
                  <a:cubicBezTo>
                    <a:pt x="387" y="637"/>
                    <a:pt x="363" y="628"/>
                    <a:pt x="348" y="628"/>
                  </a:cubicBezTo>
                  <a:cubicBezTo>
                    <a:pt x="341" y="627"/>
                    <a:pt x="333" y="628"/>
                    <a:pt x="326" y="628"/>
                  </a:cubicBezTo>
                  <a:cubicBezTo>
                    <a:pt x="325" y="628"/>
                    <a:pt x="324" y="628"/>
                    <a:pt x="323" y="629"/>
                  </a:cubicBezTo>
                  <a:cubicBezTo>
                    <a:pt x="320" y="629"/>
                    <a:pt x="318" y="629"/>
                    <a:pt x="315" y="629"/>
                  </a:cubicBezTo>
                  <a:cubicBezTo>
                    <a:pt x="301" y="631"/>
                    <a:pt x="297" y="632"/>
                    <a:pt x="292" y="617"/>
                  </a:cubicBezTo>
                  <a:cubicBezTo>
                    <a:pt x="295" y="614"/>
                    <a:pt x="299" y="611"/>
                    <a:pt x="303" y="609"/>
                  </a:cubicBezTo>
                  <a:close/>
                  <a:moveTo>
                    <a:pt x="223" y="666"/>
                  </a:moveTo>
                  <a:cubicBezTo>
                    <a:pt x="244" y="651"/>
                    <a:pt x="264" y="636"/>
                    <a:pt x="285" y="621"/>
                  </a:cubicBezTo>
                  <a:cubicBezTo>
                    <a:pt x="287" y="627"/>
                    <a:pt x="290" y="632"/>
                    <a:pt x="294" y="638"/>
                  </a:cubicBezTo>
                  <a:cubicBezTo>
                    <a:pt x="294" y="640"/>
                    <a:pt x="296" y="640"/>
                    <a:pt x="298" y="640"/>
                  </a:cubicBezTo>
                  <a:cubicBezTo>
                    <a:pt x="299" y="640"/>
                    <a:pt x="299" y="640"/>
                    <a:pt x="300" y="640"/>
                  </a:cubicBezTo>
                  <a:cubicBezTo>
                    <a:pt x="300" y="641"/>
                    <a:pt x="299" y="656"/>
                    <a:pt x="299" y="680"/>
                  </a:cubicBezTo>
                  <a:cubicBezTo>
                    <a:pt x="298" y="681"/>
                    <a:pt x="296" y="681"/>
                    <a:pt x="296" y="683"/>
                  </a:cubicBezTo>
                  <a:cubicBezTo>
                    <a:pt x="291" y="695"/>
                    <a:pt x="288" y="691"/>
                    <a:pt x="277" y="690"/>
                  </a:cubicBezTo>
                  <a:cubicBezTo>
                    <a:pt x="265" y="689"/>
                    <a:pt x="254" y="689"/>
                    <a:pt x="242" y="689"/>
                  </a:cubicBezTo>
                  <a:cubicBezTo>
                    <a:pt x="233" y="690"/>
                    <a:pt x="223" y="691"/>
                    <a:pt x="214" y="694"/>
                  </a:cubicBezTo>
                  <a:cubicBezTo>
                    <a:pt x="211" y="694"/>
                    <a:pt x="207" y="685"/>
                    <a:pt x="204" y="682"/>
                  </a:cubicBezTo>
                  <a:cubicBezTo>
                    <a:pt x="204" y="681"/>
                    <a:pt x="203" y="681"/>
                    <a:pt x="202" y="680"/>
                  </a:cubicBezTo>
                  <a:cubicBezTo>
                    <a:pt x="209" y="676"/>
                    <a:pt x="216" y="671"/>
                    <a:pt x="223" y="666"/>
                  </a:cubicBezTo>
                  <a:close/>
                  <a:moveTo>
                    <a:pt x="207" y="1229"/>
                  </a:moveTo>
                  <a:cubicBezTo>
                    <a:pt x="197" y="1231"/>
                    <a:pt x="187" y="1235"/>
                    <a:pt x="178" y="1239"/>
                  </a:cubicBezTo>
                  <a:cubicBezTo>
                    <a:pt x="180" y="1204"/>
                    <a:pt x="186" y="1169"/>
                    <a:pt x="185" y="1133"/>
                  </a:cubicBezTo>
                  <a:cubicBezTo>
                    <a:pt x="185" y="1128"/>
                    <a:pt x="177" y="1128"/>
                    <a:pt x="177" y="1133"/>
                  </a:cubicBezTo>
                  <a:cubicBezTo>
                    <a:pt x="178" y="1170"/>
                    <a:pt x="172" y="1206"/>
                    <a:pt x="169" y="1242"/>
                  </a:cubicBezTo>
                  <a:cubicBezTo>
                    <a:pt x="163" y="1245"/>
                    <a:pt x="157" y="1247"/>
                    <a:pt x="151" y="1250"/>
                  </a:cubicBezTo>
                  <a:cubicBezTo>
                    <a:pt x="134" y="1157"/>
                    <a:pt x="167" y="1063"/>
                    <a:pt x="160" y="969"/>
                  </a:cubicBezTo>
                  <a:cubicBezTo>
                    <a:pt x="159" y="964"/>
                    <a:pt x="151" y="964"/>
                    <a:pt x="152" y="969"/>
                  </a:cubicBezTo>
                  <a:cubicBezTo>
                    <a:pt x="159" y="1064"/>
                    <a:pt x="126" y="1159"/>
                    <a:pt x="144" y="1253"/>
                  </a:cubicBezTo>
                  <a:cubicBezTo>
                    <a:pt x="144" y="1253"/>
                    <a:pt x="144" y="1253"/>
                    <a:pt x="144" y="1253"/>
                  </a:cubicBezTo>
                  <a:cubicBezTo>
                    <a:pt x="139" y="1255"/>
                    <a:pt x="134" y="1257"/>
                    <a:pt x="129" y="1260"/>
                  </a:cubicBezTo>
                  <a:cubicBezTo>
                    <a:pt x="130" y="1238"/>
                    <a:pt x="135" y="767"/>
                    <a:pt x="136" y="751"/>
                  </a:cubicBezTo>
                  <a:cubicBezTo>
                    <a:pt x="141" y="752"/>
                    <a:pt x="148" y="751"/>
                    <a:pt x="154" y="750"/>
                  </a:cubicBezTo>
                  <a:cubicBezTo>
                    <a:pt x="154" y="750"/>
                    <a:pt x="154" y="750"/>
                    <a:pt x="154" y="751"/>
                  </a:cubicBezTo>
                  <a:cubicBezTo>
                    <a:pt x="157" y="807"/>
                    <a:pt x="149" y="863"/>
                    <a:pt x="146" y="919"/>
                  </a:cubicBezTo>
                  <a:cubicBezTo>
                    <a:pt x="146" y="924"/>
                    <a:pt x="154" y="924"/>
                    <a:pt x="154" y="919"/>
                  </a:cubicBezTo>
                  <a:cubicBezTo>
                    <a:pt x="157" y="863"/>
                    <a:pt x="165" y="807"/>
                    <a:pt x="162" y="751"/>
                  </a:cubicBezTo>
                  <a:cubicBezTo>
                    <a:pt x="162" y="750"/>
                    <a:pt x="162" y="749"/>
                    <a:pt x="162" y="749"/>
                  </a:cubicBezTo>
                  <a:cubicBezTo>
                    <a:pt x="173" y="749"/>
                    <a:pt x="188" y="752"/>
                    <a:pt x="198" y="749"/>
                  </a:cubicBezTo>
                  <a:cubicBezTo>
                    <a:pt x="202" y="748"/>
                    <a:pt x="207" y="743"/>
                    <a:pt x="211" y="739"/>
                  </a:cubicBezTo>
                  <a:cubicBezTo>
                    <a:pt x="211" y="746"/>
                    <a:pt x="205" y="1219"/>
                    <a:pt x="205" y="1225"/>
                  </a:cubicBezTo>
                  <a:cubicBezTo>
                    <a:pt x="205" y="1227"/>
                    <a:pt x="206" y="1228"/>
                    <a:pt x="207" y="1229"/>
                  </a:cubicBezTo>
                  <a:close/>
                  <a:moveTo>
                    <a:pt x="210" y="728"/>
                  </a:moveTo>
                  <a:cubicBezTo>
                    <a:pt x="198" y="742"/>
                    <a:pt x="186" y="741"/>
                    <a:pt x="169" y="741"/>
                  </a:cubicBezTo>
                  <a:cubicBezTo>
                    <a:pt x="151" y="741"/>
                    <a:pt x="134" y="747"/>
                    <a:pt x="123" y="730"/>
                  </a:cubicBezTo>
                  <a:cubicBezTo>
                    <a:pt x="123" y="729"/>
                    <a:pt x="122" y="729"/>
                    <a:pt x="122" y="729"/>
                  </a:cubicBezTo>
                  <a:cubicBezTo>
                    <a:pt x="148" y="716"/>
                    <a:pt x="173" y="700"/>
                    <a:pt x="197" y="684"/>
                  </a:cubicBezTo>
                  <a:cubicBezTo>
                    <a:pt x="197" y="685"/>
                    <a:pt x="197" y="685"/>
                    <a:pt x="198" y="686"/>
                  </a:cubicBezTo>
                  <a:cubicBezTo>
                    <a:pt x="201" y="691"/>
                    <a:pt x="204" y="695"/>
                    <a:pt x="207" y="701"/>
                  </a:cubicBezTo>
                  <a:cubicBezTo>
                    <a:pt x="208" y="702"/>
                    <a:pt x="210" y="703"/>
                    <a:pt x="211" y="703"/>
                  </a:cubicBezTo>
                  <a:cubicBezTo>
                    <a:pt x="212" y="702"/>
                    <a:pt x="212" y="702"/>
                    <a:pt x="213" y="702"/>
                  </a:cubicBezTo>
                  <a:cubicBezTo>
                    <a:pt x="212" y="710"/>
                    <a:pt x="212" y="719"/>
                    <a:pt x="211" y="727"/>
                  </a:cubicBezTo>
                  <a:cubicBezTo>
                    <a:pt x="211" y="727"/>
                    <a:pt x="211" y="727"/>
                    <a:pt x="210" y="728"/>
                  </a:cubicBezTo>
                  <a:close/>
                  <a:moveTo>
                    <a:pt x="287" y="1211"/>
                  </a:moveTo>
                  <a:cubicBezTo>
                    <a:pt x="263" y="1217"/>
                    <a:pt x="240" y="1222"/>
                    <a:pt x="216" y="1227"/>
                  </a:cubicBezTo>
                  <a:cubicBezTo>
                    <a:pt x="215" y="1227"/>
                    <a:pt x="213" y="1227"/>
                    <a:pt x="212" y="1228"/>
                  </a:cubicBezTo>
                  <a:cubicBezTo>
                    <a:pt x="213" y="1227"/>
                    <a:pt x="213" y="1226"/>
                    <a:pt x="213" y="1225"/>
                  </a:cubicBezTo>
                  <a:cubicBezTo>
                    <a:pt x="213" y="1206"/>
                    <a:pt x="220" y="720"/>
                    <a:pt x="221" y="700"/>
                  </a:cubicBezTo>
                  <a:cubicBezTo>
                    <a:pt x="225" y="699"/>
                    <a:pt x="228" y="699"/>
                    <a:pt x="232" y="698"/>
                  </a:cubicBezTo>
                  <a:cubicBezTo>
                    <a:pt x="233" y="762"/>
                    <a:pt x="233" y="825"/>
                    <a:pt x="233" y="888"/>
                  </a:cubicBezTo>
                  <a:cubicBezTo>
                    <a:pt x="233" y="893"/>
                    <a:pt x="241" y="893"/>
                    <a:pt x="241" y="888"/>
                  </a:cubicBezTo>
                  <a:cubicBezTo>
                    <a:pt x="241" y="824"/>
                    <a:pt x="241" y="761"/>
                    <a:pt x="240" y="697"/>
                  </a:cubicBezTo>
                  <a:cubicBezTo>
                    <a:pt x="255" y="696"/>
                    <a:pt x="271" y="697"/>
                    <a:pt x="286" y="700"/>
                  </a:cubicBezTo>
                  <a:cubicBezTo>
                    <a:pt x="295" y="732"/>
                    <a:pt x="288" y="766"/>
                    <a:pt x="288" y="799"/>
                  </a:cubicBezTo>
                  <a:cubicBezTo>
                    <a:pt x="287" y="838"/>
                    <a:pt x="291" y="877"/>
                    <a:pt x="292" y="916"/>
                  </a:cubicBezTo>
                  <a:cubicBezTo>
                    <a:pt x="292" y="918"/>
                    <a:pt x="293" y="919"/>
                    <a:pt x="294" y="919"/>
                  </a:cubicBezTo>
                  <a:cubicBezTo>
                    <a:pt x="291" y="1056"/>
                    <a:pt x="288" y="1195"/>
                    <a:pt x="287" y="1211"/>
                  </a:cubicBezTo>
                  <a:close/>
                  <a:moveTo>
                    <a:pt x="295" y="699"/>
                  </a:moveTo>
                  <a:cubicBezTo>
                    <a:pt x="296" y="698"/>
                    <a:pt x="297" y="696"/>
                    <a:pt x="299" y="694"/>
                  </a:cubicBezTo>
                  <a:cubicBezTo>
                    <a:pt x="298" y="704"/>
                    <a:pt x="298" y="714"/>
                    <a:pt x="298" y="726"/>
                  </a:cubicBezTo>
                  <a:cubicBezTo>
                    <a:pt x="297" y="717"/>
                    <a:pt x="296" y="709"/>
                    <a:pt x="294" y="700"/>
                  </a:cubicBezTo>
                  <a:cubicBezTo>
                    <a:pt x="294" y="700"/>
                    <a:pt x="295" y="700"/>
                    <a:pt x="295" y="699"/>
                  </a:cubicBezTo>
                  <a:close/>
                  <a:moveTo>
                    <a:pt x="297" y="761"/>
                  </a:moveTo>
                  <a:cubicBezTo>
                    <a:pt x="297" y="779"/>
                    <a:pt x="296" y="799"/>
                    <a:pt x="296" y="820"/>
                  </a:cubicBezTo>
                  <a:cubicBezTo>
                    <a:pt x="296" y="811"/>
                    <a:pt x="296" y="802"/>
                    <a:pt x="296" y="793"/>
                  </a:cubicBezTo>
                  <a:cubicBezTo>
                    <a:pt x="296" y="782"/>
                    <a:pt x="296" y="772"/>
                    <a:pt x="297" y="761"/>
                  </a:cubicBezTo>
                  <a:close/>
                  <a:moveTo>
                    <a:pt x="346" y="1196"/>
                  </a:moveTo>
                  <a:cubicBezTo>
                    <a:pt x="337" y="1157"/>
                    <a:pt x="350" y="1116"/>
                    <a:pt x="346" y="1076"/>
                  </a:cubicBezTo>
                  <a:cubicBezTo>
                    <a:pt x="346" y="1071"/>
                    <a:pt x="338" y="1071"/>
                    <a:pt x="338" y="1076"/>
                  </a:cubicBezTo>
                  <a:cubicBezTo>
                    <a:pt x="342" y="1116"/>
                    <a:pt x="329" y="1158"/>
                    <a:pt x="338" y="1198"/>
                  </a:cubicBezTo>
                  <a:cubicBezTo>
                    <a:pt x="332" y="1199"/>
                    <a:pt x="326" y="1201"/>
                    <a:pt x="320" y="1203"/>
                  </a:cubicBezTo>
                  <a:cubicBezTo>
                    <a:pt x="322" y="1124"/>
                    <a:pt x="321" y="1044"/>
                    <a:pt x="322" y="965"/>
                  </a:cubicBezTo>
                  <a:cubicBezTo>
                    <a:pt x="322" y="960"/>
                    <a:pt x="314" y="960"/>
                    <a:pt x="314" y="965"/>
                  </a:cubicBezTo>
                  <a:cubicBezTo>
                    <a:pt x="313" y="1045"/>
                    <a:pt x="314" y="1125"/>
                    <a:pt x="312" y="1205"/>
                  </a:cubicBezTo>
                  <a:cubicBezTo>
                    <a:pt x="306" y="1206"/>
                    <a:pt x="300" y="1208"/>
                    <a:pt x="295" y="1209"/>
                  </a:cubicBezTo>
                  <a:cubicBezTo>
                    <a:pt x="297" y="1150"/>
                    <a:pt x="308" y="648"/>
                    <a:pt x="308" y="639"/>
                  </a:cubicBezTo>
                  <a:cubicBezTo>
                    <a:pt x="308" y="639"/>
                    <a:pt x="308" y="638"/>
                    <a:pt x="308" y="638"/>
                  </a:cubicBezTo>
                  <a:cubicBezTo>
                    <a:pt x="312" y="638"/>
                    <a:pt x="317" y="637"/>
                    <a:pt x="321" y="637"/>
                  </a:cubicBezTo>
                  <a:cubicBezTo>
                    <a:pt x="321" y="704"/>
                    <a:pt x="322" y="771"/>
                    <a:pt x="322" y="839"/>
                  </a:cubicBezTo>
                  <a:cubicBezTo>
                    <a:pt x="322" y="844"/>
                    <a:pt x="330" y="844"/>
                    <a:pt x="330" y="839"/>
                  </a:cubicBezTo>
                  <a:cubicBezTo>
                    <a:pt x="330" y="771"/>
                    <a:pt x="329" y="704"/>
                    <a:pt x="329" y="636"/>
                  </a:cubicBezTo>
                  <a:cubicBezTo>
                    <a:pt x="336" y="636"/>
                    <a:pt x="342" y="636"/>
                    <a:pt x="349" y="636"/>
                  </a:cubicBezTo>
                  <a:cubicBezTo>
                    <a:pt x="350" y="671"/>
                    <a:pt x="348" y="706"/>
                    <a:pt x="344" y="741"/>
                  </a:cubicBezTo>
                  <a:cubicBezTo>
                    <a:pt x="343" y="746"/>
                    <a:pt x="351" y="746"/>
                    <a:pt x="352" y="741"/>
                  </a:cubicBezTo>
                  <a:cubicBezTo>
                    <a:pt x="356" y="706"/>
                    <a:pt x="358" y="671"/>
                    <a:pt x="357" y="636"/>
                  </a:cubicBezTo>
                  <a:cubicBezTo>
                    <a:pt x="366" y="637"/>
                    <a:pt x="374" y="638"/>
                    <a:pt x="383" y="639"/>
                  </a:cubicBezTo>
                  <a:cubicBezTo>
                    <a:pt x="381" y="645"/>
                    <a:pt x="370" y="1157"/>
                    <a:pt x="370" y="1189"/>
                  </a:cubicBezTo>
                  <a:cubicBezTo>
                    <a:pt x="362" y="1191"/>
                    <a:pt x="354" y="1193"/>
                    <a:pt x="346" y="1196"/>
                  </a:cubicBezTo>
                  <a:close/>
                  <a:moveTo>
                    <a:pt x="389" y="1183"/>
                  </a:moveTo>
                  <a:cubicBezTo>
                    <a:pt x="386" y="1184"/>
                    <a:pt x="382" y="1185"/>
                    <a:pt x="378" y="1186"/>
                  </a:cubicBezTo>
                  <a:cubicBezTo>
                    <a:pt x="378" y="1153"/>
                    <a:pt x="389" y="645"/>
                    <a:pt x="390" y="641"/>
                  </a:cubicBezTo>
                  <a:cubicBezTo>
                    <a:pt x="390" y="641"/>
                    <a:pt x="391" y="641"/>
                    <a:pt x="391" y="641"/>
                  </a:cubicBezTo>
                  <a:cubicBezTo>
                    <a:pt x="392" y="642"/>
                    <a:pt x="394" y="641"/>
                    <a:pt x="394" y="640"/>
                  </a:cubicBezTo>
                  <a:cubicBezTo>
                    <a:pt x="396" y="639"/>
                    <a:pt x="397" y="638"/>
                    <a:pt x="398" y="637"/>
                  </a:cubicBezTo>
                  <a:cubicBezTo>
                    <a:pt x="396" y="784"/>
                    <a:pt x="391" y="1174"/>
                    <a:pt x="389" y="1183"/>
                  </a:cubicBezTo>
                  <a:close/>
                  <a:moveTo>
                    <a:pt x="489" y="580"/>
                  </a:moveTo>
                  <a:cubicBezTo>
                    <a:pt x="486" y="1155"/>
                    <a:pt x="486" y="1155"/>
                    <a:pt x="486" y="1155"/>
                  </a:cubicBezTo>
                  <a:cubicBezTo>
                    <a:pt x="486" y="1155"/>
                    <a:pt x="486" y="1155"/>
                    <a:pt x="486" y="1155"/>
                  </a:cubicBezTo>
                  <a:cubicBezTo>
                    <a:pt x="480" y="1157"/>
                    <a:pt x="473" y="1159"/>
                    <a:pt x="466" y="1161"/>
                  </a:cubicBezTo>
                  <a:cubicBezTo>
                    <a:pt x="466" y="1111"/>
                    <a:pt x="465" y="1061"/>
                    <a:pt x="468" y="1011"/>
                  </a:cubicBezTo>
                  <a:cubicBezTo>
                    <a:pt x="471" y="959"/>
                    <a:pt x="477" y="907"/>
                    <a:pt x="470" y="855"/>
                  </a:cubicBezTo>
                  <a:cubicBezTo>
                    <a:pt x="470" y="850"/>
                    <a:pt x="462" y="850"/>
                    <a:pt x="462" y="855"/>
                  </a:cubicBezTo>
                  <a:cubicBezTo>
                    <a:pt x="469" y="904"/>
                    <a:pt x="464" y="954"/>
                    <a:pt x="461" y="1003"/>
                  </a:cubicBezTo>
                  <a:cubicBezTo>
                    <a:pt x="457" y="1056"/>
                    <a:pt x="458" y="1110"/>
                    <a:pt x="458" y="1163"/>
                  </a:cubicBezTo>
                  <a:cubicBezTo>
                    <a:pt x="438" y="1169"/>
                    <a:pt x="418" y="1174"/>
                    <a:pt x="398" y="1181"/>
                  </a:cubicBezTo>
                  <a:cubicBezTo>
                    <a:pt x="398" y="1181"/>
                    <a:pt x="397" y="1181"/>
                    <a:pt x="397" y="1181"/>
                  </a:cubicBezTo>
                  <a:cubicBezTo>
                    <a:pt x="399" y="1125"/>
                    <a:pt x="406" y="589"/>
                    <a:pt x="406" y="581"/>
                  </a:cubicBezTo>
                  <a:cubicBezTo>
                    <a:pt x="406" y="581"/>
                    <a:pt x="406" y="581"/>
                    <a:pt x="406" y="581"/>
                  </a:cubicBezTo>
                  <a:cubicBezTo>
                    <a:pt x="410" y="581"/>
                    <a:pt x="413" y="581"/>
                    <a:pt x="417" y="580"/>
                  </a:cubicBezTo>
                  <a:cubicBezTo>
                    <a:pt x="417" y="581"/>
                    <a:pt x="417" y="581"/>
                    <a:pt x="417" y="581"/>
                  </a:cubicBezTo>
                  <a:cubicBezTo>
                    <a:pt x="419" y="665"/>
                    <a:pt x="414" y="748"/>
                    <a:pt x="414" y="832"/>
                  </a:cubicBezTo>
                  <a:cubicBezTo>
                    <a:pt x="414" y="837"/>
                    <a:pt x="422" y="837"/>
                    <a:pt x="422" y="832"/>
                  </a:cubicBezTo>
                  <a:cubicBezTo>
                    <a:pt x="422" y="748"/>
                    <a:pt x="427" y="665"/>
                    <a:pt x="425" y="581"/>
                  </a:cubicBezTo>
                  <a:cubicBezTo>
                    <a:pt x="425" y="581"/>
                    <a:pt x="425" y="580"/>
                    <a:pt x="425" y="580"/>
                  </a:cubicBezTo>
                  <a:cubicBezTo>
                    <a:pt x="425" y="579"/>
                    <a:pt x="426" y="579"/>
                    <a:pt x="426" y="579"/>
                  </a:cubicBezTo>
                  <a:cubicBezTo>
                    <a:pt x="448" y="576"/>
                    <a:pt x="469" y="583"/>
                    <a:pt x="489" y="579"/>
                  </a:cubicBezTo>
                  <a:cubicBezTo>
                    <a:pt x="489" y="579"/>
                    <a:pt x="489" y="580"/>
                    <a:pt x="489" y="580"/>
                  </a:cubicBezTo>
                  <a:close/>
                  <a:moveTo>
                    <a:pt x="503" y="1151"/>
                  </a:moveTo>
                  <a:cubicBezTo>
                    <a:pt x="500" y="1151"/>
                    <a:pt x="497" y="1152"/>
                    <a:pt x="494" y="1153"/>
                  </a:cubicBezTo>
                  <a:cubicBezTo>
                    <a:pt x="497" y="580"/>
                    <a:pt x="497" y="580"/>
                    <a:pt x="497" y="580"/>
                  </a:cubicBezTo>
                  <a:cubicBezTo>
                    <a:pt x="497" y="579"/>
                    <a:pt x="497" y="578"/>
                    <a:pt x="496" y="578"/>
                  </a:cubicBezTo>
                  <a:cubicBezTo>
                    <a:pt x="500" y="576"/>
                    <a:pt x="504" y="575"/>
                    <a:pt x="508" y="572"/>
                  </a:cubicBezTo>
                  <a:cubicBezTo>
                    <a:pt x="506" y="735"/>
                    <a:pt x="504" y="1143"/>
                    <a:pt x="503" y="1150"/>
                  </a:cubicBezTo>
                  <a:cubicBezTo>
                    <a:pt x="503" y="1150"/>
                    <a:pt x="503" y="1150"/>
                    <a:pt x="503" y="1151"/>
                  </a:cubicBezTo>
                  <a:close/>
                  <a:moveTo>
                    <a:pt x="508" y="563"/>
                  </a:moveTo>
                  <a:cubicBezTo>
                    <a:pt x="489" y="576"/>
                    <a:pt x="469" y="573"/>
                    <a:pt x="446" y="571"/>
                  </a:cubicBezTo>
                  <a:cubicBezTo>
                    <a:pt x="427" y="569"/>
                    <a:pt x="395" y="583"/>
                    <a:pt x="386" y="559"/>
                  </a:cubicBezTo>
                  <a:cubicBezTo>
                    <a:pt x="386" y="558"/>
                    <a:pt x="386" y="558"/>
                    <a:pt x="385" y="558"/>
                  </a:cubicBezTo>
                  <a:cubicBezTo>
                    <a:pt x="387" y="557"/>
                    <a:pt x="389" y="556"/>
                    <a:pt x="391" y="555"/>
                  </a:cubicBezTo>
                  <a:cubicBezTo>
                    <a:pt x="423" y="534"/>
                    <a:pt x="454" y="512"/>
                    <a:pt x="485" y="491"/>
                  </a:cubicBezTo>
                  <a:cubicBezTo>
                    <a:pt x="486" y="491"/>
                    <a:pt x="486" y="492"/>
                    <a:pt x="486" y="492"/>
                  </a:cubicBezTo>
                  <a:cubicBezTo>
                    <a:pt x="493" y="502"/>
                    <a:pt x="501" y="506"/>
                    <a:pt x="509" y="507"/>
                  </a:cubicBezTo>
                  <a:cubicBezTo>
                    <a:pt x="509" y="509"/>
                    <a:pt x="508" y="529"/>
                    <a:pt x="508" y="563"/>
                  </a:cubicBezTo>
                  <a:close/>
                  <a:moveTo>
                    <a:pt x="605" y="1124"/>
                  </a:moveTo>
                  <a:cubicBezTo>
                    <a:pt x="601" y="1125"/>
                    <a:pt x="597" y="1126"/>
                    <a:pt x="593" y="1127"/>
                  </a:cubicBezTo>
                  <a:cubicBezTo>
                    <a:pt x="578" y="1131"/>
                    <a:pt x="563" y="1135"/>
                    <a:pt x="547" y="1139"/>
                  </a:cubicBezTo>
                  <a:cubicBezTo>
                    <a:pt x="543" y="1088"/>
                    <a:pt x="551" y="1037"/>
                    <a:pt x="544" y="987"/>
                  </a:cubicBezTo>
                  <a:cubicBezTo>
                    <a:pt x="543" y="982"/>
                    <a:pt x="535" y="984"/>
                    <a:pt x="536" y="989"/>
                  </a:cubicBezTo>
                  <a:cubicBezTo>
                    <a:pt x="543" y="1039"/>
                    <a:pt x="535" y="1090"/>
                    <a:pt x="540" y="1141"/>
                  </a:cubicBezTo>
                  <a:cubicBezTo>
                    <a:pt x="530" y="1144"/>
                    <a:pt x="520" y="1146"/>
                    <a:pt x="510" y="1149"/>
                  </a:cubicBezTo>
                  <a:cubicBezTo>
                    <a:pt x="512" y="1099"/>
                    <a:pt x="516" y="516"/>
                    <a:pt x="517" y="508"/>
                  </a:cubicBezTo>
                  <a:cubicBezTo>
                    <a:pt x="517" y="508"/>
                    <a:pt x="517" y="508"/>
                    <a:pt x="517" y="508"/>
                  </a:cubicBezTo>
                  <a:cubicBezTo>
                    <a:pt x="521" y="508"/>
                    <a:pt x="525" y="507"/>
                    <a:pt x="529" y="507"/>
                  </a:cubicBezTo>
                  <a:cubicBezTo>
                    <a:pt x="529" y="593"/>
                    <a:pt x="523" y="678"/>
                    <a:pt x="522" y="764"/>
                  </a:cubicBezTo>
                  <a:cubicBezTo>
                    <a:pt x="522" y="769"/>
                    <a:pt x="530" y="769"/>
                    <a:pt x="530" y="764"/>
                  </a:cubicBezTo>
                  <a:cubicBezTo>
                    <a:pt x="531" y="678"/>
                    <a:pt x="537" y="592"/>
                    <a:pt x="537" y="507"/>
                  </a:cubicBezTo>
                  <a:cubicBezTo>
                    <a:pt x="537" y="506"/>
                    <a:pt x="537" y="506"/>
                    <a:pt x="537" y="506"/>
                  </a:cubicBezTo>
                  <a:cubicBezTo>
                    <a:pt x="542" y="505"/>
                    <a:pt x="547" y="504"/>
                    <a:pt x="553" y="504"/>
                  </a:cubicBezTo>
                  <a:cubicBezTo>
                    <a:pt x="563" y="504"/>
                    <a:pt x="573" y="506"/>
                    <a:pt x="582" y="508"/>
                  </a:cubicBezTo>
                  <a:cubicBezTo>
                    <a:pt x="588" y="543"/>
                    <a:pt x="579" y="579"/>
                    <a:pt x="575" y="614"/>
                  </a:cubicBezTo>
                  <a:cubicBezTo>
                    <a:pt x="569" y="656"/>
                    <a:pt x="569" y="699"/>
                    <a:pt x="568" y="741"/>
                  </a:cubicBezTo>
                  <a:cubicBezTo>
                    <a:pt x="564" y="828"/>
                    <a:pt x="573" y="915"/>
                    <a:pt x="560" y="1000"/>
                  </a:cubicBezTo>
                  <a:cubicBezTo>
                    <a:pt x="559" y="1005"/>
                    <a:pt x="567" y="1007"/>
                    <a:pt x="568" y="1002"/>
                  </a:cubicBezTo>
                  <a:cubicBezTo>
                    <a:pt x="581" y="916"/>
                    <a:pt x="572" y="828"/>
                    <a:pt x="576" y="741"/>
                  </a:cubicBezTo>
                  <a:cubicBezTo>
                    <a:pt x="577" y="699"/>
                    <a:pt x="578" y="656"/>
                    <a:pt x="583" y="614"/>
                  </a:cubicBezTo>
                  <a:cubicBezTo>
                    <a:pt x="587" y="579"/>
                    <a:pt x="595" y="544"/>
                    <a:pt x="591" y="509"/>
                  </a:cubicBezTo>
                  <a:cubicBezTo>
                    <a:pt x="595" y="510"/>
                    <a:pt x="600" y="510"/>
                    <a:pt x="604" y="510"/>
                  </a:cubicBezTo>
                  <a:cubicBezTo>
                    <a:pt x="605" y="517"/>
                    <a:pt x="606" y="1116"/>
                    <a:pt x="605" y="1123"/>
                  </a:cubicBezTo>
                  <a:cubicBezTo>
                    <a:pt x="605" y="1124"/>
                    <a:pt x="605" y="1124"/>
                    <a:pt x="605" y="1124"/>
                  </a:cubicBezTo>
                  <a:close/>
                  <a:moveTo>
                    <a:pt x="613" y="1122"/>
                  </a:moveTo>
                  <a:cubicBezTo>
                    <a:pt x="614" y="1070"/>
                    <a:pt x="613" y="517"/>
                    <a:pt x="612" y="509"/>
                  </a:cubicBezTo>
                  <a:cubicBezTo>
                    <a:pt x="616" y="508"/>
                    <a:pt x="621" y="506"/>
                    <a:pt x="625" y="502"/>
                  </a:cubicBezTo>
                  <a:cubicBezTo>
                    <a:pt x="629" y="1116"/>
                    <a:pt x="629" y="1116"/>
                    <a:pt x="629" y="1116"/>
                  </a:cubicBezTo>
                  <a:cubicBezTo>
                    <a:pt x="629" y="1117"/>
                    <a:pt x="629" y="1117"/>
                    <a:pt x="629" y="1118"/>
                  </a:cubicBezTo>
                  <a:cubicBezTo>
                    <a:pt x="624" y="1119"/>
                    <a:pt x="619" y="1120"/>
                    <a:pt x="613" y="1122"/>
                  </a:cubicBezTo>
                  <a:close/>
                  <a:moveTo>
                    <a:pt x="607" y="419"/>
                  </a:moveTo>
                  <a:cubicBezTo>
                    <a:pt x="629" y="408"/>
                    <a:pt x="652" y="397"/>
                    <a:pt x="673" y="384"/>
                  </a:cubicBezTo>
                  <a:cubicBezTo>
                    <a:pt x="691" y="374"/>
                    <a:pt x="708" y="363"/>
                    <a:pt x="725" y="352"/>
                  </a:cubicBezTo>
                  <a:cubicBezTo>
                    <a:pt x="726" y="353"/>
                    <a:pt x="726" y="353"/>
                    <a:pt x="726" y="353"/>
                  </a:cubicBezTo>
                  <a:cubicBezTo>
                    <a:pt x="732" y="360"/>
                    <a:pt x="738" y="367"/>
                    <a:pt x="744" y="373"/>
                  </a:cubicBezTo>
                  <a:cubicBezTo>
                    <a:pt x="744" y="374"/>
                    <a:pt x="746" y="375"/>
                    <a:pt x="747" y="375"/>
                  </a:cubicBezTo>
                  <a:cubicBezTo>
                    <a:pt x="749" y="374"/>
                    <a:pt x="751" y="373"/>
                    <a:pt x="752" y="373"/>
                  </a:cubicBezTo>
                  <a:cubicBezTo>
                    <a:pt x="753" y="373"/>
                    <a:pt x="753" y="374"/>
                    <a:pt x="754" y="374"/>
                  </a:cubicBezTo>
                  <a:cubicBezTo>
                    <a:pt x="752" y="373"/>
                    <a:pt x="754" y="380"/>
                    <a:pt x="754" y="382"/>
                  </a:cubicBezTo>
                  <a:cubicBezTo>
                    <a:pt x="754" y="387"/>
                    <a:pt x="754" y="393"/>
                    <a:pt x="754" y="399"/>
                  </a:cubicBezTo>
                  <a:cubicBezTo>
                    <a:pt x="754" y="399"/>
                    <a:pt x="754" y="399"/>
                    <a:pt x="754" y="399"/>
                  </a:cubicBezTo>
                  <a:cubicBezTo>
                    <a:pt x="753" y="399"/>
                    <a:pt x="753" y="400"/>
                    <a:pt x="753" y="400"/>
                  </a:cubicBezTo>
                  <a:cubicBezTo>
                    <a:pt x="733" y="419"/>
                    <a:pt x="710" y="417"/>
                    <a:pt x="685" y="419"/>
                  </a:cubicBezTo>
                  <a:cubicBezTo>
                    <a:pt x="658" y="421"/>
                    <a:pt x="630" y="439"/>
                    <a:pt x="607" y="419"/>
                  </a:cubicBezTo>
                  <a:close/>
                  <a:moveTo>
                    <a:pt x="712" y="1096"/>
                  </a:moveTo>
                  <a:cubicBezTo>
                    <a:pt x="712" y="972"/>
                    <a:pt x="712" y="847"/>
                    <a:pt x="720" y="723"/>
                  </a:cubicBezTo>
                  <a:cubicBezTo>
                    <a:pt x="720" y="718"/>
                    <a:pt x="712" y="718"/>
                    <a:pt x="712" y="723"/>
                  </a:cubicBezTo>
                  <a:cubicBezTo>
                    <a:pt x="704" y="848"/>
                    <a:pt x="704" y="973"/>
                    <a:pt x="704" y="1098"/>
                  </a:cubicBezTo>
                  <a:cubicBezTo>
                    <a:pt x="682" y="1104"/>
                    <a:pt x="659" y="1110"/>
                    <a:pt x="637" y="1116"/>
                  </a:cubicBezTo>
                  <a:cubicBezTo>
                    <a:pt x="633" y="436"/>
                    <a:pt x="633" y="436"/>
                    <a:pt x="633" y="436"/>
                  </a:cubicBezTo>
                  <a:cubicBezTo>
                    <a:pt x="638" y="436"/>
                    <a:pt x="642" y="436"/>
                    <a:pt x="647" y="435"/>
                  </a:cubicBezTo>
                  <a:cubicBezTo>
                    <a:pt x="658" y="541"/>
                    <a:pt x="644" y="647"/>
                    <a:pt x="644" y="753"/>
                  </a:cubicBezTo>
                  <a:cubicBezTo>
                    <a:pt x="644" y="758"/>
                    <a:pt x="652" y="758"/>
                    <a:pt x="652" y="753"/>
                  </a:cubicBezTo>
                  <a:cubicBezTo>
                    <a:pt x="652" y="647"/>
                    <a:pt x="666" y="540"/>
                    <a:pt x="655" y="433"/>
                  </a:cubicBezTo>
                  <a:cubicBezTo>
                    <a:pt x="662" y="432"/>
                    <a:pt x="668" y="430"/>
                    <a:pt x="675" y="429"/>
                  </a:cubicBezTo>
                  <a:cubicBezTo>
                    <a:pt x="694" y="424"/>
                    <a:pt x="712" y="426"/>
                    <a:pt x="728" y="422"/>
                  </a:cubicBezTo>
                  <a:cubicBezTo>
                    <a:pt x="729" y="434"/>
                    <a:pt x="736" y="1073"/>
                    <a:pt x="736" y="1085"/>
                  </a:cubicBezTo>
                  <a:cubicBezTo>
                    <a:pt x="736" y="1087"/>
                    <a:pt x="736" y="1088"/>
                    <a:pt x="737" y="1088"/>
                  </a:cubicBezTo>
                  <a:cubicBezTo>
                    <a:pt x="729" y="1091"/>
                    <a:pt x="720" y="1094"/>
                    <a:pt x="712" y="1096"/>
                  </a:cubicBezTo>
                  <a:close/>
                  <a:moveTo>
                    <a:pt x="743" y="1086"/>
                  </a:moveTo>
                  <a:cubicBezTo>
                    <a:pt x="744" y="1086"/>
                    <a:pt x="744" y="1086"/>
                    <a:pt x="744" y="1085"/>
                  </a:cubicBezTo>
                  <a:cubicBezTo>
                    <a:pt x="744" y="1072"/>
                    <a:pt x="737" y="433"/>
                    <a:pt x="736" y="420"/>
                  </a:cubicBezTo>
                  <a:cubicBezTo>
                    <a:pt x="742" y="418"/>
                    <a:pt x="748" y="415"/>
                    <a:pt x="753" y="410"/>
                  </a:cubicBezTo>
                  <a:cubicBezTo>
                    <a:pt x="753" y="416"/>
                    <a:pt x="764" y="1073"/>
                    <a:pt x="764" y="1079"/>
                  </a:cubicBezTo>
                  <a:cubicBezTo>
                    <a:pt x="764" y="1079"/>
                    <a:pt x="764" y="1079"/>
                    <a:pt x="764" y="1079"/>
                  </a:cubicBezTo>
                  <a:cubicBezTo>
                    <a:pt x="757" y="1082"/>
                    <a:pt x="750" y="1084"/>
                    <a:pt x="743" y="1086"/>
                  </a:cubicBezTo>
                  <a:close/>
                  <a:moveTo>
                    <a:pt x="762" y="391"/>
                  </a:moveTo>
                  <a:cubicBezTo>
                    <a:pt x="762" y="386"/>
                    <a:pt x="763" y="375"/>
                    <a:pt x="760" y="370"/>
                  </a:cubicBezTo>
                  <a:cubicBezTo>
                    <a:pt x="764" y="368"/>
                    <a:pt x="769" y="367"/>
                    <a:pt x="773" y="366"/>
                  </a:cubicBezTo>
                  <a:cubicBezTo>
                    <a:pt x="773" y="513"/>
                    <a:pt x="774" y="661"/>
                    <a:pt x="774" y="808"/>
                  </a:cubicBezTo>
                  <a:cubicBezTo>
                    <a:pt x="774" y="813"/>
                    <a:pt x="782" y="813"/>
                    <a:pt x="782" y="808"/>
                  </a:cubicBezTo>
                  <a:cubicBezTo>
                    <a:pt x="782" y="660"/>
                    <a:pt x="781" y="512"/>
                    <a:pt x="781" y="364"/>
                  </a:cubicBezTo>
                  <a:cubicBezTo>
                    <a:pt x="781" y="364"/>
                    <a:pt x="781" y="364"/>
                    <a:pt x="781" y="364"/>
                  </a:cubicBezTo>
                  <a:cubicBezTo>
                    <a:pt x="808" y="358"/>
                    <a:pt x="837" y="357"/>
                    <a:pt x="863" y="365"/>
                  </a:cubicBezTo>
                  <a:cubicBezTo>
                    <a:pt x="865" y="389"/>
                    <a:pt x="894" y="1046"/>
                    <a:pt x="893" y="1070"/>
                  </a:cubicBezTo>
                  <a:cubicBezTo>
                    <a:pt x="893" y="1071"/>
                    <a:pt x="893" y="1072"/>
                    <a:pt x="894" y="1072"/>
                  </a:cubicBezTo>
                  <a:cubicBezTo>
                    <a:pt x="882" y="1072"/>
                    <a:pt x="871" y="1071"/>
                    <a:pt x="859" y="1071"/>
                  </a:cubicBezTo>
                  <a:cubicBezTo>
                    <a:pt x="853" y="1040"/>
                    <a:pt x="856" y="1009"/>
                    <a:pt x="858" y="978"/>
                  </a:cubicBezTo>
                  <a:cubicBezTo>
                    <a:pt x="860" y="942"/>
                    <a:pt x="859" y="907"/>
                    <a:pt x="860" y="871"/>
                  </a:cubicBezTo>
                  <a:cubicBezTo>
                    <a:pt x="861" y="796"/>
                    <a:pt x="864" y="721"/>
                    <a:pt x="857" y="647"/>
                  </a:cubicBezTo>
                  <a:cubicBezTo>
                    <a:pt x="857" y="642"/>
                    <a:pt x="849" y="642"/>
                    <a:pt x="849" y="647"/>
                  </a:cubicBezTo>
                  <a:cubicBezTo>
                    <a:pt x="856" y="721"/>
                    <a:pt x="853" y="796"/>
                    <a:pt x="852" y="871"/>
                  </a:cubicBezTo>
                  <a:cubicBezTo>
                    <a:pt x="851" y="907"/>
                    <a:pt x="851" y="942"/>
                    <a:pt x="850" y="978"/>
                  </a:cubicBezTo>
                  <a:cubicBezTo>
                    <a:pt x="848" y="1009"/>
                    <a:pt x="845" y="1040"/>
                    <a:pt x="851" y="1071"/>
                  </a:cubicBezTo>
                  <a:cubicBezTo>
                    <a:pt x="826" y="1071"/>
                    <a:pt x="801" y="1072"/>
                    <a:pt x="776" y="1076"/>
                  </a:cubicBezTo>
                  <a:cubicBezTo>
                    <a:pt x="776" y="1076"/>
                    <a:pt x="775" y="1076"/>
                    <a:pt x="775" y="1076"/>
                  </a:cubicBezTo>
                  <a:cubicBezTo>
                    <a:pt x="774" y="1076"/>
                    <a:pt x="773" y="1076"/>
                    <a:pt x="772" y="1076"/>
                  </a:cubicBezTo>
                  <a:cubicBezTo>
                    <a:pt x="772" y="1076"/>
                    <a:pt x="772" y="1076"/>
                    <a:pt x="772" y="1076"/>
                  </a:cubicBezTo>
                  <a:cubicBezTo>
                    <a:pt x="771" y="1031"/>
                    <a:pt x="762" y="403"/>
                    <a:pt x="762" y="391"/>
                  </a:cubicBezTo>
                  <a:close/>
                </a:path>
              </a:pathLst>
            </a:custGeom>
            <a:grpFill/>
            <a:ln w="9525">
              <a:solidFill>
                <a:schemeClr val="tx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ea typeface="한컴 윤체 M" panose="02020603020101020101" pitchFamily="18" charset="-127"/>
              </a:endParaRPr>
            </a:p>
          </p:txBody>
        </p:sp>
        <p:sp>
          <p:nvSpPr>
            <p:cNvPr id="188" name="Freeform 40"/>
            <p:cNvSpPr>
              <a:spLocks/>
            </p:cNvSpPr>
            <p:nvPr/>
          </p:nvSpPr>
          <p:spPr bwMode="auto">
            <a:xfrm>
              <a:off x="-17229138" y="29687838"/>
              <a:ext cx="4899025" cy="430213"/>
            </a:xfrm>
            <a:custGeom>
              <a:avLst/>
              <a:gdLst>
                <a:gd name="T0" fmla="*/ 1107 w 1305"/>
                <a:gd name="T1" fmla="*/ 39 h 115"/>
                <a:gd name="T2" fmla="*/ 1103 w 1305"/>
                <a:gd name="T3" fmla="*/ 43 h 115"/>
                <a:gd name="T4" fmla="*/ 1051 w 1305"/>
                <a:gd name="T5" fmla="*/ 8 h 115"/>
                <a:gd name="T6" fmla="*/ 1043 w 1305"/>
                <a:gd name="T7" fmla="*/ 35 h 115"/>
                <a:gd name="T8" fmla="*/ 1102 w 1305"/>
                <a:gd name="T9" fmla="*/ 53 h 115"/>
                <a:gd name="T10" fmla="*/ 987 w 1305"/>
                <a:gd name="T11" fmla="*/ 61 h 115"/>
                <a:gd name="T12" fmla="*/ 983 w 1305"/>
                <a:gd name="T13" fmla="*/ 27 h 115"/>
                <a:gd name="T14" fmla="*/ 780 w 1305"/>
                <a:gd name="T15" fmla="*/ 49 h 115"/>
                <a:gd name="T16" fmla="*/ 771 w 1305"/>
                <a:gd name="T17" fmla="*/ 52 h 115"/>
                <a:gd name="T18" fmla="*/ 683 w 1305"/>
                <a:gd name="T19" fmla="*/ 9 h 115"/>
                <a:gd name="T20" fmla="*/ 569 w 1305"/>
                <a:gd name="T21" fmla="*/ 17 h 115"/>
                <a:gd name="T22" fmla="*/ 720 w 1305"/>
                <a:gd name="T23" fmla="*/ 35 h 115"/>
                <a:gd name="T24" fmla="*/ 757 w 1305"/>
                <a:gd name="T25" fmla="*/ 79 h 115"/>
                <a:gd name="T26" fmla="*/ 593 w 1305"/>
                <a:gd name="T27" fmla="*/ 80 h 115"/>
                <a:gd name="T28" fmla="*/ 583 w 1305"/>
                <a:gd name="T29" fmla="*/ 37 h 115"/>
                <a:gd name="T30" fmla="*/ 458 w 1305"/>
                <a:gd name="T31" fmla="*/ 51 h 115"/>
                <a:gd name="T32" fmla="*/ 409 w 1305"/>
                <a:gd name="T33" fmla="*/ 31 h 115"/>
                <a:gd name="T34" fmla="*/ 350 w 1305"/>
                <a:gd name="T35" fmla="*/ 23 h 115"/>
                <a:gd name="T36" fmla="*/ 339 w 1305"/>
                <a:gd name="T37" fmla="*/ 29 h 115"/>
                <a:gd name="T38" fmla="*/ 297 w 1305"/>
                <a:gd name="T39" fmla="*/ 28 h 115"/>
                <a:gd name="T40" fmla="*/ 231 w 1305"/>
                <a:gd name="T41" fmla="*/ 57 h 115"/>
                <a:gd name="T42" fmla="*/ 5 w 1305"/>
                <a:gd name="T43" fmla="*/ 53 h 115"/>
                <a:gd name="T44" fmla="*/ 282 w 1305"/>
                <a:gd name="T45" fmla="*/ 56 h 115"/>
                <a:gd name="T46" fmla="*/ 333 w 1305"/>
                <a:gd name="T47" fmla="*/ 34 h 115"/>
                <a:gd name="T48" fmla="*/ 283 w 1305"/>
                <a:gd name="T49" fmla="*/ 108 h 115"/>
                <a:gd name="T50" fmla="*/ 316 w 1305"/>
                <a:gd name="T51" fmla="*/ 68 h 115"/>
                <a:gd name="T52" fmla="*/ 351 w 1305"/>
                <a:gd name="T53" fmla="*/ 31 h 115"/>
                <a:gd name="T54" fmla="*/ 450 w 1305"/>
                <a:gd name="T55" fmla="*/ 67 h 115"/>
                <a:gd name="T56" fmla="*/ 502 w 1305"/>
                <a:gd name="T57" fmla="*/ 49 h 115"/>
                <a:gd name="T58" fmla="*/ 584 w 1305"/>
                <a:gd name="T59" fmla="*/ 45 h 115"/>
                <a:gd name="T60" fmla="*/ 590 w 1305"/>
                <a:gd name="T61" fmla="*/ 89 h 115"/>
                <a:gd name="T62" fmla="*/ 791 w 1305"/>
                <a:gd name="T63" fmla="*/ 105 h 115"/>
                <a:gd name="T64" fmla="*/ 795 w 1305"/>
                <a:gd name="T65" fmla="*/ 81 h 115"/>
                <a:gd name="T66" fmla="*/ 765 w 1305"/>
                <a:gd name="T67" fmla="*/ 81 h 115"/>
                <a:gd name="T68" fmla="*/ 806 w 1305"/>
                <a:gd name="T69" fmla="*/ 46 h 115"/>
                <a:gd name="T70" fmla="*/ 979 w 1305"/>
                <a:gd name="T71" fmla="*/ 35 h 115"/>
                <a:gd name="T72" fmla="*/ 973 w 1305"/>
                <a:gd name="T73" fmla="*/ 61 h 115"/>
                <a:gd name="T74" fmla="*/ 974 w 1305"/>
                <a:gd name="T75" fmla="*/ 91 h 115"/>
                <a:gd name="T76" fmla="*/ 977 w 1305"/>
                <a:gd name="T77" fmla="*/ 69 h 115"/>
                <a:gd name="T78" fmla="*/ 984 w 1305"/>
                <a:gd name="T79" fmla="*/ 69 h 115"/>
                <a:gd name="T80" fmla="*/ 1107 w 1305"/>
                <a:gd name="T81" fmla="*/ 69 h 115"/>
                <a:gd name="T82" fmla="*/ 1111 w 1305"/>
                <a:gd name="T83" fmla="*/ 50 h 115"/>
                <a:gd name="T84" fmla="*/ 1298 w 1305"/>
                <a:gd name="T85" fmla="*/ 59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305" h="115">
                  <a:moveTo>
                    <a:pt x="1300" y="51"/>
                  </a:moveTo>
                  <a:cubicBezTo>
                    <a:pt x="1236" y="41"/>
                    <a:pt x="1172" y="32"/>
                    <a:pt x="1107" y="39"/>
                  </a:cubicBezTo>
                  <a:cubicBezTo>
                    <a:pt x="1105" y="39"/>
                    <a:pt x="1103" y="41"/>
                    <a:pt x="1103" y="43"/>
                  </a:cubicBezTo>
                  <a:cubicBezTo>
                    <a:pt x="1103" y="43"/>
                    <a:pt x="1103" y="43"/>
                    <a:pt x="1103" y="43"/>
                  </a:cubicBezTo>
                  <a:cubicBezTo>
                    <a:pt x="1087" y="33"/>
                    <a:pt x="1070" y="30"/>
                    <a:pt x="1051" y="31"/>
                  </a:cubicBezTo>
                  <a:cubicBezTo>
                    <a:pt x="1050" y="23"/>
                    <a:pt x="1049" y="16"/>
                    <a:pt x="1051" y="8"/>
                  </a:cubicBezTo>
                  <a:cubicBezTo>
                    <a:pt x="1052" y="3"/>
                    <a:pt x="1044" y="1"/>
                    <a:pt x="1043" y="6"/>
                  </a:cubicBezTo>
                  <a:cubicBezTo>
                    <a:pt x="1041" y="16"/>
                    <a:pt x="1043" y="25"/>
                    <a:pt x="1043" y="35"/>
                  </a:cubicBezTo>
                  <a:cubicBezTo>
                    <a:pt x="1043" y="37"/>
                    <a:pt x="1045" y="39"/>
                    <a:pt x="1047" y="39"/>
                  </a:cubicBezTo>
                  <a:cubicBezTo>
                    <a:pt x="1068" y="38"/>
                    <a:pt x="1085" y="41"/>
                    <a:pt x="1102" y="53"/>
                  </a:cubicBezTo>
                  <a:cubicBezTo>
                    <a:pt x="1102" y="57"/>
                    <a:pt x="1100" y="61"/>
                    <a:pt x="1100" y="65"/>
                  </a:cubicBezTo>
                  <a:cubicBezTo>
                    <a:pt x="1062" y="66"/>
                    <a:pt x="1024" y="61"/>
                    <a:pt x="987" y="61"/>
                  </a:cubicBezTo>
                  <a:cubicBezTo>
                    <a:pt x="989" y="51"/>
                    <a:pt x="988" y="41"/>
                    <a:pt x="987" y="31"/>
                  </a:cubicBezTo>
                  <a:cubicBezTo>
                    <a:pt x="987" y="29"/>
                    <a:pt x="985" y="27"/>
                    <a:pt x="983" y="27"/>
                  </a:cubicBezTo>
                  <a:cubicBezTo>
                    <a:pt x="935" y="24"/>
                    <a:pt x="887" y="11"/>
                    <a:pt x="840" y="26"/>
                  </a:cubicBezTo>
                  <a:cubicBezTo>
                    <a:pt x="819" y="32"/>
                    <a:pt x="800" y="41"/>
                    <a:pt x="780" y="49"/>
                  </a:cubicBezTo>
                  <a:cubicBezTo>
                    <a:pt x="777" y="50"/>
                    <a:pt x="774" y="51"/>
                    <a:pt x="772" y="52"/>
                  </a:cubicBezTo>
                  <a:cubicBezTo>
                    <a:pt x="772" y="52"/>
                    <a:pt x="771" y="52"/>
                    <a:pt x="771" y="52"/>
                  </a:cubicBezTo>
                  <a:cubicBezTo>
                    <a:pt x="755" y="44"/>
                    <a:pt x="739" y="38"/>
                    <a:pt x="725" y="29"/>
                  </a:cubicBezTo>
                  <a:cubicBezTo>
                    <a:pt x="711" y="19"/>
                    <a:pt x="699" y="13"/>
                    <a:pt x="683" y="9"/>
                  </a:cubicBezTo>
                  <a:cubicBezTo>
                    <a:pt x="646" y="0"/>
                    <a:pt x="606" y="6"/>
                    <a:pt x="569" y="9"/>
                  </a:cubicBezTo>
                  <a:cubicBezTo>
                    <a:pt x="564" y="9"/>
                    <a:pt x="564" y="17"/>
                    <a:pt x="569" y="17"/>
                  </a:cubicBezTo>
                  <a:cubicBezTo>
                    <a:pt x="604" y="14"/>
                    <a:pt x="639" y="10"/>
                    <a:pt x="674" y="15"/>
                  </a:cubicBezTo>
                  <a:cubicBezTo>
                    <a:pt x="691" y="18"/>
                    <a:pt x="706" y="26"/>
                    <a:pt x="720" y="35"/>
                  </a:cubicBezTo>
                  <a:cubicBezTo>
                    <a:pt x="734" y="45"/>
                    <a:pt x="750" y="50"/>
                    <a:pt x="765" y="57"/>
                  </a:cubicBezTo>
                  <a:cubicBezTo>
                    <a:pt x="760" y="62"/>
                    <a:pt x="758" y="69"/>
                    <a:pt x="757" y="79"/>
                  </a:cubicBezTo>
                  <a:cubicBezTo>
                    <a:pt x="757" y="80"/>
                    <a:pt x="757" y="80"/>
                    <a:pt x="758" y="81"/>
                  </a:cubicBezTo>
                  <a:cubicBezTo>
                    <a:pt x="703" y="84"/>
                    <a:pt x="648" y="73"/>
                    <a:pt x="593" y="80"/>
                  </a:cubicBezTo>
                  <a:cubicBezTo>
                    <a:pt x="593" y="66"/>
                    <a:pt x="593" y="51"/>
                    <a:pt x="591" y="37"/>
                  </a:cubicBezTo>
                  <a:cubicBezTo>
                    <a:pt x="590" y="32"/>
                    <a:pt x="582" y="32"/>
                    <a:pt x="583" y="37"/>
                  </a:cubicBezTo>
                  <a:cubicBezTo>
                    <a:pt x="558" y="36"/>
                    <a:pt x="533" y="37"/>
                    <a:pt x="508" y="40"/>
                  </a:cubicBezTo>
                  <a:cubicBezTo>
                    <a:pt x="494" y="42"/>
                    <a:pt x="470" y="42"/>
                    <a:pt x="458" y="51"/>
                  </a:cubicBezTo>
                  <a:cubicBezTo>
                    <a:pt x="444" y="62"/>
                    <a:pt x="435" y="59"/>
                    <a:pt x="425" y="45"/>
                  </a:cubicBezTo>
                  <a:cubicBezTo>
                    <a:pt x="421" y="38"/>
                    <a:pt x="417" y="34"/>
                    <a:pt x="409" y="31"/>
                  </a:cubicBezTo>
                  <a:cubicBezTo>
                    <a:pt x="392" y="22"/>
                    <a:pt x="370" y="23"/>
                    <a:pt x="351" y="23"/>
                  </a:cubicBezTo>
                  <a:cubicBezTo>
                    <a:pt x="351" y="23"/>
                    <a:pt x="350" y="23"/>
                    <a:pt x="350" y="23"/>
                  </a:cubicBezTo>
                  <a:cubicBezTo>
                    <a:pt x="349" y="23"/>
                    <a:pt x="348" y="23"/>
                    <a:pt x="347" y="24"/>
                  </a:cubicBezTo>
                  <a:cubicBezTo>
                    <a:pt x="344" y="25"/>
                    <a:pt x="341" y="27"/>
                    <a:pt x="339" y="29"/>
                  </a:cubicBezTo>
                  <a:cubicBezTo>
                    <a:pt x="338" y="28"/>
                    <a:pt x="338" y="28"/>
                    <a:pt x="337" y="28"/>
                  </a:cubicBezTo>
                  <a:cubicBezTo>
                    <a:pt x="323" y="22"/>
                    <a:pt x="308" y="15"/>
                    <a:pt x="297" y="28"/>
                  </a:cubicBezTo>
                  <a:cubicBezTo>
                    <a:pt x="290" y="36"/>
                    <a:pt x="287" y="43"/>
                    <a:pt x="278" y="49"/>
                  </a:cubicBezTo>
                  <a:cubicBezTo>
                    <a:pt x="263" y="57"/>
                    <a:pt x="247" y="58"/>
                    <a:pt x="231" y="57"/>
                  </a:cubicBezTo>
                  <a:cubicBezTo>
                    <a:pt x="156" y="53"/>
                    <a:pt x="80" y="54"/>
                    <a:pt x="5" y="45"/>
                  </a:cubicBezTo>
                  <a:cubicBezTo>
                    <a:pt x="0" y="44"/>
                    <a:pt x="0" y="52"/>
                    <a:pt x="5" y="53"/>
                  </a:cubicBezTo>
                  <a:cubicBezTo>
                    <a:pt x="76" y="61"/>
                    <a:pt x="148" y="59"/>
                    <a:pt x="220" y="64"/>
                  </a:cubicBezTo>
                  <a:cubicBezTo>
                    <a:pt x="242" y="66"/>
                    <a:pt x="262" y="66"/>
                    <a:pt x="282" y="56"/>
                  </a:cubicBezTo>
                  <a:cubicBezTo>
                    <a:pt x="289" y="52"/>
                    <a:pt x="294" y="47"/>
                    <a:pt x="298" y="40"/>
                  </a:cubicBezTo>
                  <a:cubicBezTo>
                    <a:pt x="308" y="26"/>
                    <a:pt x="317" y="27"/>
                    <a:pt x="333" y="34"/>
                  </a:cubicBezTo>
                  <a:cubicBezTo>
                    <a:pt x="324" y="42"/>
                    <a:pt x="318" y="52"/>
                    <a:pt x="311" y="61"/>
                  </a:cubicBezTo>
                  <a:cubicBezTo>
                    <a:pt x="301" y="75"/>
                    <a:pt x="289" y="91"/>
                    <a:pt x="283" y="108"/>
                  </a:cubicBezTo>
                  <a:cubicBezTo>
                    <a:pt x="281" y="113"/>
                    <a:pt x="289" y="115"/>
                    <a:pt x="291" y="110"/>
                  </a:cubicBezTo>
                  <a:cubicBezTo>
                    <a:pt x="296" y="95"/>
                    <a:pt x="307" y="81"/>
                    <a:pt x="316" y="68"/>
                  </a:cubicBezTo>
                  <a:cubicBezTo>
                    <a:pt x="325" y="55"/>
                    <a:pt x="336" y="39"/>
                    <a:pt x="350" y="31"/>
                  </a:cubicBezTo>
                  <a:cubicBezTo>
                    <a:pt x="351" y="31"/>
                    <a:pt x="351" y="31"/>
                    <a:pt x="351" y="31"/>
                  </a:cubicBezTo>
                  <a:cubicBezTo>
                    <a:pt x="376" y="31"/>
                    <a:pt x="406" y="30"/>
                    <a:pt x="421" y="53"/>
                  </a:cubicBezTo>
                  <a:cubicBezTo>
                    <a:pt x="428" y="63"/>
                    <a:pt x="437" y="69"/>
                    <a:pt x="450" y="67"/>
                  </a:cubicBezTo>
                  <a:cubicBezTo>
                    <a:pt x="454" y="66"/>
                    <a:pt x="457" y="62"/>
                    <a:pt x="460" y="60"/>
                  </a:cubicBezTo>
                  <a:cubicBezTo>
                    <a:pt x="470" y="51"/>
                    <a:pt x="490" y="51"/>
                    <a:pt x="502" y="49"/>
                  </a:cubicBezTo>
                  <a:cubicBezTo>
                    <a:pt x="529" y="45"/>
                    <a:pt x="556" y="44"/>
                    <a:pt x="583" y="45"/>
                  </a:cubicBezTo>
                  <a:cubicBezTo>
                    <a:pt x="583" y="45"/>
                    <a:pt x="583" y="45"/>
                    <a:pt x="584" y="45"/>
                  </a:cubicBezTo>
                  <a:cubicBezTo>
                    <a:pt x="585" y="58"/>
                    <a:pt x="585" y="72"/>
                    <a:pt x="585" y="85"/>
                  </a:cubicBezTo>
                  <a:cubicBezTo>
                    <a:pt x="585" y="88"/>
                    <a:pt x="588" y="89"/>
                    <a:pt x="590" y="89"/>
                  </a:cubicBezTo>
                  <a:cubicBezTo>
                    <a:pt x="656" y="78"/>
                    <a:pt x="722" y="97"/>
                    <a:pt x="788" y="86"/>
                  </a:cubicBezTo>
                  <a:cubicBezTo>
                    <a:pt x="789" y="92"/>
                    <a:pt x="790" y="98"/>
                    <a:pt x="791" y="105"/>
                  </a:cubicBezTo>
                  <a:cubicBezTo>
                    <a:pt x="792" y="110"/>
                    <a:pt x="800" y="110"/>
                    <a:pt x="799" y="105"/>
                  </a:cubicBezTo>
                  <a:cubicBezTo>
                    <a:pt x="798" y="97"/>
                    <a:pt x="796" y="89"/>
                    <a:pt x="795" y="81"/>
                  </a:cubicBezTo>
                  <a:cubicBezTo>
                    <a:pt x="795" y="78"/>
                    <a:pt x="793" y="77"/>
                    <a:pt x="790" y="77"/>
                  </a:cubicBezTo>
                  <a:cubicBezTo>
                    <a:pt x="782" y="79"/>
                    <a:pt x="773" y="80"/>
                    <a:pt x="765" y="81"/>
                  </a:cubicBezTo>
                  <a:cubicBezTo>
                    <a:pt x="765" y="80"/>
                    <a:pt x="765" y="80"/>
                    <a:pt x="765" y="79"/>
                  </a:cubicBezTo>
                  <a:cubicBezTo>
                    <a:pt x="766" y="58"/>
                    <a:pt x="789" y="53"/>
                    <a:pt x="806" y="46"/>
                  </a:cubicBezTo>
                  <a:cubicBezTo>
                    <a:pt x="823" y="40"/>
                    <a:pt x="839" y="34"/>
                    <a:pt x="857" y="29"/>
                  </a:cubicBezTo>
                  <a:cubicBezTo>
                    <a:pt x="896" y="19"/>
                    <a:pt x="940" y="31"/>
                    <a:pt x="979" y="35"/>
                  </a:cubicBezTo>
                  <a:cubicBezTo>
                    <a:pt x="980" y="44"/>
                    <a:pt x="980" y="52"/>
                    <a:pt x="978" y="61"/>
                  </a:cubicBezTo>
                  <a:cubicBezTo>
                    <a:pt x="977" y="61"/>
                    <a:pt x="975" y="61"/>
                    <a:pt x="973" y="61"/>
                  </a:cubicBezTo>
                  <a:cubicBezTo>
                    <a:pt x="971" y="61"/>
                    <a:pt x="969" y="63"/>
                    <a:pt x="969" y="65"/>
                  </a:cubicBezTo>
                  <a:cubicBezTo>
                    <a:pt x="968" y="74"/>
                    <a:pt x="968" y="83"/>
                    <a:pt x="974" y="91"/>
                  </a:cubicBezTo>
                  <a:cubicBezTo>
                    <a:pt x="976" y="95"/>
                    <a:pt x="983" y="91"/>
                    <a:pt x="980" y="87"/>
                  </a:cubicBezTo>
                  <a:cubicBezTo>
                    <a:pt x="977" y="81"/>
                    <a:pt x="976" y="75"/>
                    <a:pt x="977" y="69"/>
                  </a:cubicBezTo>
                  <a:cubicBezTo>
                    <a:pt x="977" y="69"/>
                    <a:pt x="977" y="69"/>
                    <a:pt x="977" y="69"/>
                  </a:cubicBezTo>
                  <a:cubicBezTo>
                    <a:pt x="979" y="71"/>
                    <a:pt x="983" y="72"/>
                    <a:pt x="984" y="69"/>
                  </a:cubicBezTo>
                  <a:cubicBezTo>
                    <a:pt x="1024" y="69"/>
                    <a:pt x="1063" y="74"/>
                    <a:pt x="1103" y="73"/>
                  </a:cubicBezTo>
                  <a:cubicBezTo>
                    <a:pt x="1105" y="73"/>
                    <a:pt x="1107" y="71"/>
                    <a:pt x="1107" y="69"/>
                  </a:cubicBezTo>
                  <a:cubicBezTo>
                    <a:pt x="1108" y="63"/>
                    <a:pt x="1109" y="58"/>
                    <a:pt x="1110" y="53"/>
                  </a:cubicBezTo>
                  <a:cubicBezTo>
                    <a:pt x="1111" y="52"/>
                    <a:pt x="1111" y="51"/>
                    <a:pt x="1111" y="50"/>
                  </a:cubicBezTo>
                  <a:cubicBezTo>
                    <a:pt x="1111" y="49"/>
                    <a:pt x="1111" y="48"/>
                    <a:pt x="1111" y="47"/>
                  </a:cubicBezTo>
                  <a:cubicBezTo>
                    <a:pt x="1174" y="40"/>
                    <a:pt x="1236" y="49"/>
                    <a:pt x="1298" y="59"/>
                  </a:cubicBezTo>
                  <a:cubicBezTo>
                    <a:pt x="1303" y="60"/>
                    <a:pt x="1305" y="52"/>
                    <a:pt x="1300" y="51"/>
                  </a:cubicBezTo>
                  <a:close/>
                </a:path>
              </a:pathLst>
            </a:custGeom>
            <a:grpFill/>
            <a:ln w="9525">
              <a:solidFill>
                <a:schemeClr val="tx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ea typeface="한컴 윤체 M" panose="02020603020101020101" pitchFamily="18" charset="-127"/>
              </a:endParaRPr>
            </a:p>
          </p:txBody>
        </p:sp>
        <p:sp>
          <p:nvSpPr>
            <p:cNvPr id="189" name="Freeform 41"/>
            <p:cNvSpPr>
              <a:spLocks/>
            </p:cNvSpPr>
            <p:nvPr/>
          </p:nvSpPr>
          <p:spPr bwMode="auto">
            <a:xfrm>
              <a:off x="-21169313" y="29660850"/>
              <a:ext cx="3937000" cy="581025"/>
            </a:xfrm>
            <a:custGeom>
              <a:avLst/>
              <a:gdLst>
                <a:gd name="T0" fmla="*/ 989 w 1049"/>
                <a:gd name="T1" fmla="*/ 26 h 155"/>
                <a:gd name="T2" fmla="*/ 985 w 1049"/>
                <a:gd name="T3" fmla="*/ 2 h 155"/>
                <a:gd name="T4" fmla="*/ 865 w 1049"/>
                <a:gd name="T5" fmla="*/ 8 h 155"/>
                <a:gd name="T6" fmla="*/ 867 w 1049"/>
                <a:gd name="T7" fmla="*/ 30 h 155"/>
                <a:gd name="T8" fmla="*/ 763 w 1049"/>
                <a:gd name="T9" fmla="*/ 29 h 155"/>
                <a:gd name="T10" fmla="*/ 755 w 1049"/>
                <a:gd name="T11" fmla="*/ 44 h 155"/>
                <a:gd name="T12" fmla="*/ 653 w 1049"/>
                <a:gd name="T13" fmla="*/ 44 h 155"/>
                <a:gd name="T14" fmla="*/ 625 w 1049"/>
                <a:gd name="T15" fmla="*/ 43 h 155"/>
                <a:gd name="T16" fmla="*/ 624 w 1049"/>
                <a:gd name="T17" fmla="*/ 10 h 155"/>
                <a:gd name="T18" fmla="*/ 391 w 1049"/>
                <a:gd name="T19" fmla="*/ 46 h 155"/>
                <a:gd name="T20" fmla="*/ 254 w 1049"/>
                <a:gd name="T21" fmla="*/ 71 h 155"/>
                <a:gd name="T22" fmla="*/ 253 w 1049"/>
                <a:gd name="T23" fmla="*/ 44 h 155"/>
                <a:gd name="T24" fmla="*/ 90 w 1049"/>
                <a:gd name="T25" fmla="*/ 91 h 155"/>
                <a:gd name="T26" fmla="*/ 9 w 1049"/>
                <a:gd name="T27" fmla="*/ 150 h 155"/>
                <a:gd name="T28" fmla="*/ 249 w 1049"/>
                <a:gd name="T29" fmla="*/ 52 h 155"/>
                <a:gd name="T30" fmla="*/ 249 w 1049"/>
                <a:gd name="T31" fmla="*/ 118 h 155"/>
                <a:gd name="T32" fmla="*/ 384 w 1049"/>
                <a:gd name="T33" fmla="*/ 55 h 155"/>
                <a:gd name="T34" fmla="*/ 373 w 1049"/>
                <a:gd name="T35" fmla="*/ 106 h 155"/>
                <a:gd name="T36" fmla="*/ 482 w 1049"/>
                <a:gd name="T37" fmla="*/ 24 h 155"/>
                <a:gd name="T38" fmla="*/ 617 w 1049"/>
                <a:gd name="T39" fmla="*/ 48 h 155"/>
                <a:gd name="T40" fmla="*/ 647 w 1049"/>
                <a:gd name="T41" fmla="*/ 53 h 155"/>
                <a:gd name="T42" fmla="*/ 653 w 1049"/>
                <a:gd name="T43" fmla="*/ 92 h 155"/>
                <a:gd name="T44" fmla="*/ 752 w 1049"/>
                <a:gd name="T45" fmla="*/ 52 h 155"/>
                <a:gd name="T46" fmla="*/ 734 w 1049"/>
                <a:gd name="T47" fmla="*/ 58 h 155"/>
                <a:gd name="T48" fmla="*/ 721 w 1049"/>
                <a:gd name="T49" fmla="*/ 99 h 155"/>
                <a:gd name="T50" fmla="*/ 736 w 1049"/>
                <a:gd name="T51" fmla="*/ 66 h 155"/>
                <a:gd name="T52" fmla="*/ 757 w 1049"/>
                <a:gd name="T53" fmla="*/ 63 h 155"/>
                <a:gd name="T54" fmla="*/ 765 w 1049"/>
                <a:gd name="T55" fmla="*/ 31 h 155"/>
                <a:gd name="T56" fmla="*/ 875 w 1049"/>
                <a:gd name="T57" fmla="*/ 38 h 155"/>
                <a:gd name="T58" fmla="*/ 883 w 1049"/>
                <a:gd name="T59" fmla="*/ 63 h 155"/>
                <a:gd name="T60" fmla="*/ 879 w 1049"/>
                <a:gd name="T61" fmla="*/ 30 h 155"/>
                <a:gd name="T62" fmla="*/ 875 w 1049"/>
                <a:gd name="T63" fmla="*/ 27 h 155"/>
                <a:gd name="T64" fmla="*/ 981 w 1049"/>
                <a:gd name="T65" fmla="*/ 10 h 155"/>
                <a:gd name="T66" fmla="*/ 974 w 1049"/>
                <a:gd name="T67" fmla="*/ 28 h 155"/>
                <a:gd name="T68" fmla="*/ 1041 w 1049"/>
                <a:gd name="T69" fmla="*/ 34 h 155"/>
                <a:gd name="T70" fmla="*/ 1049 w 1049"/>
                <a:gd name="T71" fmla="*/ 76 h 155"/>
                <a:gd name="T72" fmla="*/ 1045 w 1049"/>
                <a:gd name="T73" fmla="*/ 26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49" h="155">
                  <a:moveTo>
                    <a:pt x="1045" y="26"/>
                  </a:moveTo>
                  <a:cubicBezTo>
                    <a:pt x="1027" y="26"/>
                    <a:pt x="1008" y="24"/>
                    <a:pt x="989" y="26"/>
                  </a:cubicBezTo>
                  <a:cubicBezTo>
                    <a:pt x="990" y="19"/>
                    <a:pt x="989" y="13"/>
                    <a:pt x="989" y="6"/>
                  </a:cubicBezTo>
                  <a:cubicBezTo>
                    <a:pt x="989" y="4"/>
                    <a:pt x="987" y="2"/>
                    <a:pt x="985" y="2"/>
                  </a:cubicBezTo>
                  <a:cubicBezTo>
                    <a:pt x="946" y="2"/>
                    <a:pt x="908" y="0"/>
                    <a:pt x="869" y="4"/>
                  </a:cubicBezTo>
                  <a:cubicBezTo>
                    <a:pt x="867" y="4"/>
                    <a:pt x="865" y="6"/>
                    <a:pt x="865" y="8"/>
                  </a:cubicBezTo>
                  <a:cubicBezTo>
                    <a:pt x="865" y="15"/>
                    <a:pt x="866" y="22"/>
                    <a:pt x="867" y="29"/>
                  </a:cubicBezTo>
                  <a:cubicBezTo>
                    <a:pt x="867" y="29"/>
                    <a:pt x="867" y="30"/>
                    <a:pt x="867" y="30"/>
                  </a:cubicBezTo>
                  <a:cubicBezTo>
                    <a:pt x="834" y="29"/>
                    <a:pt x="800" y="28"/>
                    <a:pt x="767" y="24"/>
                  </a:cubicBezTo>
                  <a:cubicBezTo>
                    <a:pt x="764" y="24"/>
                    <a:pt x="763" y="26"/>
                    <a:pt x="763" y="29"/>
                  </a:cubicBezTo>
                  <a:cubicBezTo>
                    <a:pt x="761" y="27"/>
                    <a:pt x="757" y="28"/>
                    <a:pt x="757" y="32"/>
                  </a:cubicBezTo>
                  <a:cubicBezTo>
                    <a:pt x="757" y="36"/>
                    <a:pt x="756" y="40"/>
                    <a:pt x="755" y="44"/>
                  </a:cubicBezTo>
                  <a:cubicBezTo>
                    <a:pt x="754" y="44"/>
                    <a:pt x="754" y="44"/>
                    <a:pt x="753" y="44"/>
                  </a:cubicBezTo>
                  <a:cubicBezTo>
                    <a:pt x="653" y="44"/>
                    <a:pt x="653" y="44"/>
                    <a:pt x="653" y="44"/>
                  </a:cubicBezTo>
                  <a:cubicBezTo>
                    <a:pt x="651" y="44"/>
                    <a:pt x="650" y="45"/>
                    <a:pt x="650" y="46"/>
                  </a:cubicBezTo>
                  <a:cubicBezTo>
                    <a:pt x="641" y="45"/>
                    <a:pt x="633" y="42"/>
                    <a:pt x="625" y="43"/>
                  </a:cubicBezTo>
                  <a:cubicBezTo>
                    <a:pt x="624" y="35"/>
                    <a:pt x="624" y="26"/>
                    <a:pt x="627" y="18"/>
                  </a:cubicBezTo>
                  <a:cubicBezTo>
                    <a:pt x="631" y="16"/>
                    <a:pt x="629" y="9"/>
                    <a:pt x="624" y="10"/>
                  </a:cubicBezTo>
                  <a:cubicBezTo>
                    <a:pt x="569" y="26"/>
                    <a:pt x="510" y="12"/>
                    <a:pt x="454" y="18"/>
                  </a:cubicBezTo>
                  <a:cubicBezTo>
                    <a:pt x="427" y="21"/>
                    <a:pt x="406" y="31"/>
                    <a:pt x="391" y="46"/>
                  </a:cubicBezTo>
                  <a:cubicBezTo>
                    <a:pt x="391" y="46"/>
                    <a:pt x="390" y="46"/>
                    <a:pt x="390" y="46"/>
                  </a:cubicBezTo>
                  <a:cubicBezTo>
                    <a:pt x="344" y="52"/>
                    <a:pt x="299" y="61"/>
                    <a:pt x="254" y="71"/>
                  </a:cubicBezTo>
                  <a:cubicBezTo>
                    <a:pt x="256" y="64"/>
                    <a:pt x="257" y="56"/>
                    <a:pt x="257" y="48"/>
                  </a:cubicBezTo>
                  <a:cubicBezTo>
                    <a:pt x="257" y="46"/>
                    <a:pt x="255" y="44"/>
                    <a:pt x="253" y="44"/>
                  </a:cubicBezTo>
                  <a:cubicBezTo>
                    <a:pt x="223" y="45"/>
                    <a:pt x="198" y="54"/>
                    <a:pt x="171" y="68"/>
                  </a:cubicBezTo>
                  <a:cubicBezTo>
                    <a:pt x="144" y="81"/>
                    <a:pt x="120" y="87"/>
                    <a:pt x="90" y="91"/>
                  </a:cubicBezTo>
                  <a:cubicBezTo>
                    <a:pt x="50" y="95"/>
                    <a:pt x="7" y="103"/>
                    <a:pt x="1" y="150"/>
                  </a:cubicBezTo>
                  <a:cubicBezTo>
                    <a:pt x="0" y="155"/>
                    <a:pt x="8" y="155"/>
                    <a:pt x="9" y="150"/>
                  </a:cubicBezTo>
                  <a:cubicBezTo>
                    <a:pt x="15" y="101"/>
                    <a:pt x="71" y="102"/>
                    <a:pt x="109" y="96"/>
                  </a:cubicBezTo>
                  <a:cubicBezTo>
                    <a:pt x="159" y="89"/>
                    <a:pt x="198" y="55"/>
                    <a:pt x="249" y="52"/>
                  </a:cubicBezTo>
                  <a:cubicBezTo>
                    <a:pt x="247" y="74"/>
                    <a:pt x="240" y="96"/>
                    <a:pt x="241" y="118"/>
                  </a:cubicBezTo>
                  <a:cubicBezTo>
                    <a:pt x="241" y="123"/>
                    <a:pt x="249" y="123"/>
                    <a:pt x="249" y="118"/>
                  </a:cubicBezTo>
                  <a:cubicBezTo>
                    <a:pt x="248" y="105"/>
                    <a:pt x="251" y="92"/>
                    <a:pt x="253" y="80"/>
                  </a:cubicBezTo>
                  <a:cubicBezTo>
                    <a:pt x="296" y="70"/>
                    <a:pt x="340" y="61"/>
                    <a:pt x="384" y="55"/>
                  </a:cubicBezTo>
                  <a:cubicBezTo>
                    <a:pt x="374" y="69"/>
                    <a:pt x="367" y="86"/>
                    <a:pt x="365" y="106"/>
                  </a:cubicBezTo>
                  <a:cubicBezTo>
                    <a:pt x="364" y="111"/>
                    <a:pt x="372" y="111"/>
                    <a:pt x="373" y="106"/>
                  </a:cubicBezTo>
                  <a:cubicBezTo>
                    <a:pt x="376" y="79"/>
                    <a:pt x="386" y="54"/>
                    <a:pt x="411" y="39"/>
                  </a:cubicBezTo>
                  <a:cubicBezTo>
                    <a:pt x="432" y="26"/>
                    <a:pt x="458" y="25"/>
                    <a:pt x="482" y="24"/>
                  </a:cubicBezTo>
                  <a:cubicBezTo>
                    <a:pt x="527" y="23"/>
                    <a:pt x="573" y="30"/>
                    <a:pt x="618" y="20"/>
                  </a:cubicBezTo>
                  <a:cubicBezTo>
                    <a:pt x="616" y="29"/>
                    <a:pt x="617" y="39"/>
                    <a:pt x="617" y="48"/>
                  </a:cubicBezTo>
                  <a:cubicBezTo>
                    <a:pt x="617" y="51"/>
                    <a:pt x="620" y="53"/>
                    <a:pt x="622" y="52"/>
                  </a:cubicBezTo>
                  <a:cubicBezTo>
                    <a:pt x="631" y="50"/>
                    <a:pt x="639" y="52"/>
                    <a:pt x="647" y="53"/>
                  </a:cubicBezTo>
                  <a:cubicBezTo>
                    <a:pt x="646" y="66"/>
                    <a:pt x="645" y="79"/>
                    <a:pt x="645" y="92"/>
                  </a:cubicBezTo>
                  <a:cubicBezTo>
                    <a:pt x="645" y="97"/>
                    <a:pt x="653" y="97"/>
                    <a:pt x="653" y="92"/>
                  </a:cubicBezTo>
                  <a:cubicBezTo>
                    <a:pt x="653" y="79"/>
                    <a:pt x="655" y="65"/>
                    <a:pt x="655" y="52"/>
                  </a:cubicBezTo>
                  <a:cubicBezTo>
                    <a:pt x="752" y="52"/>
                    <a:pt x="752" y="52"/>
                    <a:pt x="752" y="52"/>
                  </a:cubicBezTo>
                  <a:cubicBezTo>
                    <a:pt x="751" y="54"/>
                    <a:pt x="751" y="56"/>
                    <a:pt x="750" y="58"/>
                  </a:cubicBezTo>
                  <a:cubicBezTo>
                    <a:pt x="745" y="58"/>
                    <a:pt x="739" y="59"/>
                    <a:pt x="734" y="58"/>
                  </a:cubicBezTo>
                  <a:cubicBezTo>
                    <a:pt x="732" y="58"/>
                    <a:pt x="730" y="59"/>
                    <a:pt x="729" y="61"/>
                  </a:cubicBezTo>
                  <a:cubicBezTo>
                    <a:pt x="727" y="74"/>
                    <a:pt x="725" y="87"/>
                    <a:pt x="721" y="99"/>
                  </a:cubicBezTo>
                  <a:cubicBezTo>
                    <a:pt x="720" y="104"/>
                    <a:pt x="727" y="106"/>
                    <a:pt x="729" y="101"/>
                  </a:cubicBezTo>
                  <a:cubicBezTo>
                    <a:pt x="732" y="90"/>
                    <a:pt x="734" y="78"/>
                    <a:pt x="736" y="66"/>
                  </a:cubicBezTo>
                  <a:cubicBezTo>
                    <a:pt x="742" y="66"/>
                    <a:pt x="747" y="65"/>
                    <a:pt x="752" y="66"/>
                  </a:cubicBezTo>
                  <a:cubicBezTo>
                    <a:pt x="754" y="66"/>
                    <a:pt x="756" y="65"/>
                    <a:pt x="757" y="63"/>
                  </a:cubicBezTo>
                  <a:cubicBezTo>
                    <a:pt x="760" y="53"/>
                    <a:pt x="764" y="43"/>
                    <a:pt x="765" y="32"/>
                  </a:cubicBezTo>
                  <a:cubicBezTo>
                    <a:pt x="765" y="32"/>
                    <a:pt x="765" y="31"/>
                    <a:pt x="765" y="31"/>
                  </a:cubicBezTo>
                  <a:cubicBezTo>
                    <a:pt x="765" y="32"/>
                    <a:pt x="766" y="32"/>
                    <a:pt x="767" y="32"/>
                  </a:cubicBezTo>
                  <a:cubicBezTo>
                    <a:pt x="803" y="36"/>
                    <a:pt x="839" y="38"/>
                    <a:pt x="875" y="38"/>
                  </a:cubicBezTo>
                  <a:cubicBezTo>
                    <a:pt x="876" y="46"/>
                    <a:pt x="876" y="53"/>
                    <a:pt x="875" y="61"/>
                  </a:cubicBezTo>
                  <a:cubicBezTo>
                    <a:pt x="874" y="66"/>
                    <a:pt x="882" y="68"/>
                    <a:pt x="883" y="63"/>
                  </a:cubicBezTo>
                  <a:cubicBezTo>
                    <a:pt x="884" y="53"/>
                    <a:pt x="883" y="44"/>
                    <a:pt x="883" y="34"/>
                  </a:cubicBezTo>
                  <a:cubicBezTo>
                    <a:pt x="883" y="32"/>
                    <a:pt x="881" y="30"/>
                    <a:pt x="879" y="30"/>
                  </a:cubicBezTo>
                  <a:cubicBezTo>
                    <a:pt x="877" y="30"/>
                    <a:pt x="876" y="30"/>
                    <a:pt x="874" y="30"/>
                  </a:cubicBezTo>
                  <a:cubicBezTo>
                    <a:pt x="875" y="29"/>
                    <a:pt x="875" y="28"/>
                    <a:pt x="875" y="27"/>
                  </a:cubicBezTo>
                  <a:cubicBezTo>
                    <a:pt x="874" y="22"/>
                    <a:pt x="874" y="17"/>
                    <a:pt x="873" y="12"/>
                  </a:cubicBezTo>
                  <a:cubicBezTo>
                    <a:pt x="909" y="9"/>
                    <a:pt x="945" y="10"/>
                    <a:pt x="981" y="10"/>
                  </a:cubicBezTo>
                  <a:cubicBezTo>
                    <a:pt x="982" y="16"/>
                    <a:pt x="982" y="21"/>
                    <a:pt x="981" y="27"/>
                  </a:cubicBezTo>
                  <a:cubicBezTo>
                    <a:pt x="979" y="27"/>
                    <a:pt x="976" y="28"/>
                    <a:pt x="974" y="28"/>
                  </a:cubicBezTo>
                  <a:cubicBezTo>
                    <a:pt x="969" y="29"/>
                    <a:pt x="971" y="37"/>
                    <a:pt x="976" y="36"/>
                  </a:cubicBezTo>
                  <a:cubicBezTo>
                    <a:pt x="997" y="31"/>
                    <a:pt x="1020" y="34"/>
                    <a:pt x="1041" y="34"/>
                  </a:cubicBezTo>
                  <a:cubicBezTo>
                    <a:pt x="1041" y="76"/>
                    <a:pt x="1041" y="76"/>
                    <a:pt x="1041" y="76"/>
                  </a:cubicBezTo>
                  <a:cubicBezTo>
                    <a:pt x="1041" y="81"/>
                    <a:pt x="1049" y="81"/>
                    <a:pt x="1049" y="76"/>
                  </a:cubicBezTo>
                  <a:cubicBezTo>
                    <a:pt x="1049" y="30"/>
                    <a:pt x="1049" y="30"/>
                    <a:pt x="1049" y="30"/>
                  </a:cubicBezTo>
                  <a:cubicBezTo>
                    <a:pt x="1049" y="28"/>
                    <a:pt x="1047" y="26"/>
                    <a:pt x="1045" y="26"/>
                  </a:cubicBezTo>
                  <a:close/>
                </a:path>
              </a:pathLst>
            </a:custGeom>
            <a:grpFill/>
            <a:ln w="9525">
              <a:solidFill>
                <a:schemeClr val="tx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ea typeface="한컴 윤체 M" panose="02020603020101020101" pitchFamily="18" charset="-127"/>
              </a:endParaRPr>
            </a:p>
          </p:txBody>
        </p:sp>
        <p:sp>
          <p:nvSpPr>
            <p:cNvPr id="190" name="Freeform 40"/>
            <p:cNvSpPr>
              <a:spLocks/>
            </p:cNvSpPr>
            <p:nvPr/>
          </p:nvSpPr>
          <p:spPr bwMode="auto">
            <a:xfrm>
              <a:off x="-12362909" y="29730730"/>
              <a:ext cx="4899024" cy="430214"/>
            </a:xfrm>
            <a:custGeom>
              <a:avLst/>
              <a:gdLst>
                <a:gd name="T0" fmla="*/ 1107 w 1305"/>
                <a:gd name="T1" fmla="*/ 39 h 115"/>
                <a:gd name="T2" fmla="*/ 1103 w 1305"/>
                <a:gd name="T3" fmla="*/ 43 h 115"/>
                <a:gd name="T4" fmla="*/ 1051 w 1305"/>
                <a:gd name="T5" fmla="*/ 8 h 115"/>
                <a:gd name="T6" fmla="*/ 1043 w 1305"/>
                <a:gd name="T7" fmla="*/ 35 h 115"/>
                <a:gd name="T8" fmla="*/ 1102 w 1305"/>
                <a:gd name="T9" fmla="*/ 53 h 115"/>
                <a:gd name="T10" fmla="*/ 987 w 1305"/>
                <a:gd name="T11" fmla="*/ 61 h 115"/>
                <a:gd name="T12" fmla="*/ 983 w 1305"/>
                <a:gd name="T13" fmla="*/ 27 h 115"/>
                <a:gd name="T14" fmla="*/ 780 w 1305"/>
                <a:gd name="T15" fmla="*/ 49 h 115"/>
                <a:gd name="T16" fmla="*/ 771 w 1305"/>
                <a:gd name="T17" fmla="*/ 52 h 115"/>
                <a:gd name="T18" fmla="*/ 683 w 1305"/>
                <a:gd name="T19" fmla="*/ 9 h 115"/>
                <a:gd name="T20" fmla="*/ 569 w 1305"/>
                <a:gd name="T21" fmla="*/ 17 h 115"/>
                <a:gd name="T22" fmla="*/ 720 w 1305"/>
                <a:gd name="T23" fmla="*/ 35 h 115"/>
                <a:gd name="T24" fmla="*/ 757 w 1305"/>
                <a:gd name="T25" fmla="*/ 79 h 115"/>
                <a:gd name="T26" fmla="*/ 593 w 1305"/>
                <a:gd name="T27" fmla="*/ 80 h 115"/>
                <a:gd name="T28" fmla="*/ 583 w 1305"/>
                <a:gd name="T29" fmla="*/ 37 h 115"/>
                <a:gd name="T30" fmla="*/ 458 w 1305"/>
                <a:gd name="T31" fmla="*/ 51 h 115"/>
                <a:gd name="T32" fmla="*/ 409 w 1305"/>
                <a:gd name="T33" fmla="*/ 31 h 115"/>
                <a:gd name="T34" fmla="*/ 350 w 1305"/>
                <a:gd name="T35" fmla="*/ 23 h 115"/>
                <a:gd name="T36" fmla="*/ 339 w 1305"/>
                <a:gd name="T37" fmla="*/ 29 h 115"/>
                <a:gd name="T38" fmla="*/ 297 w 1305"/>
                <a:gd name="T39" fmla="*/ 28 h 115"/>
                <a:gd name="T40" fmla="*/ 231 w 1305"/>
                <a:gd name="T41" fmla="*/ 57 h 115"/>
                <a:gd name="T42" fmla="*/ 5 w 1305"/>
                <a:gd name="T43" fmla="*/ 53 h 115"/>
                <a:gd name="T44" fmla="*/ 282 w 1305"/>
                <a:gd name="T45" fmla="*/ 56 h 115"/>
                <a:gd name="T46" fmla="*/ 333 w 1305"/>
                <a:gd name="T47" fmla="*/ 34 h 115"/>
                <a:gd name="T48" fmla="*/ 283 w 1305"/>
                <a:gd name="T49" fmla="*/ 108 h 115"/>
                <a:gd name="T50" fmla="*/ 316 w 1305"/>
                <a:gd name="T51" fmla="*/ 68 h 115"/>
                <a:gd name="T52" fmla="*/ 351 w 1305"/>
                <a:gd name="T53" fmla="*/ 31 h 115"/>
                <a:gd name="T54" fmla="*/ 450 w 1305"/>
                <a:gd name="T55" fmla="*/ 67 h 115"/>
                <a:gd name="T56" fmla="*/ 502 w 1305"/>
                <a:gd name="T57" fmla="*/ 49 h 115"/>
                <a:gd name="T58" fmla="*/ 584 w 1305"/>
                <a:gd name="T59" fmla="*/ 45 h 115"/>
                <a:gd name="T60" fmla="*/ 590 w 1305"/>
                <a:gd name="T61" fmla="*/ 89 h 115"/>
                <a:gd name="T62" fmla="*/ 791 w 1305"/>
                <a:gd name="T63" fmla="*/ 105 h 115"/>
                <a:gd name="T64" fmla="*/ 795 w 1305"/>
                <a:gd name="T65" fmla="*/ 81 h 115"/>
                <a:gd name="T66" fmla="*/ 765 w 1305"/>
                <a:gd name="T67" fmla="*/ 81 h 115"/>
                <a:gd name="T68" fmla="*/ 806 w 1305"/>
                <a:gd name="T69" fmla="*/ 46 h 115"/>
                <a:gd name="T70" fmla="*/ 979 w 1305"/>
                <a:gd name="T71" fmla="*/ 35 h 115"/>
                <a:gd name="T72" fmla="*/ 973 w 1305"/>
                <a:gd name="T73" fmla="*/ 61 h 115"/>
                <a:gd name="T74" fmla="*/ 974 w 1305"/>
                <a:gd name="T75" fmla="*/ 91 h 115"/>
                <a:gd name="T76" fmla="*/ 977 w 1305"/>
                <a:gd name="T77" fmla="*/ 69 h 115"/>
                <a:gd name="T78" fmla="*/ 984 w 1305"/>
                <a:gd name="T79" fmla="*/ 69 h 115"/>
                <a:gd name="T80" fmla="*/ 1107 w 1305"/>
                <a:gd name="T81" fmla="*/ 69 h 115"/>
                <a:gd name="T82" fmla="*/ 1111 w 1305"/>
                <a:gd name="T83" fmla="*/ 50 h 115"/>
                <a:gd name="T84" fmla="*/ 1298 w 1305"/>
                <a:gd name="T85" fmla="*/ 59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305" h="115">
                  <a:moveTo>
                    <a:pt x="1300" y="51"/>
                  </a:moveTo>
                  <a:cubicBezTo>
                    <a:pt x="1236" y="41"/>
                    <a:pt x="1172" y="32"/>
                    <a:pt x="1107" y="39"/>
                  </a:cubicBezTo>
                  <a:cubicBezTo>
                    <a:pt x="1105" y="39"/>
                    <a:pt x="1103" y="41"/>
                    <a:pt x="1103" y="43"/>
                  </a:cubicBezTo>
                  <a:cubicBezTo>
                    <a:pt x="1103" y="43"/>
                    <a:pt x="1103" y="43"/>
                    <a:pt x="1103" y="43"/>
                  </a:cubicBezTo>
                  <a:cubicBezTo>
                    <a:pt x="1087" y="33"/>
                    <a:pt x="1070" y="30"/>
                    <a:pt x="1051" y="31"/>
                  </a:cubicBezTo>
                  <a:cubicBezTo>
                    <a:pt x="1050" y="23"/>
                    <a:pt x="1049" y="16"/>
                    <a:pt x="1051" y="8"/>
                  </a:cubicBezTo>
                  <a:cubicBezTo>
                    <a:pt x="1052" y="3"/>
                    <a:pt x="1044" y="1"/>
                    <a:pt x="1043" y="6"/>
                  </a:cubicBezTo>
                  <a:cubicBezTo>
                    <a:pt x="1041" y="16"/>
                    <a:pt x="1043" y="25"/>
                    <a:pt x="1043" y="35"/>
                  </a:cubicBezTo>
                  <a:cubicBezTo>
                    <a:pt x="1043" y="37"/>
                    <a:pt x="1045" y="39"/>
                    <a:pt x="1047" y="39"/>
                  </a:cubicBezTo>
                  <a:cubicBezTo>
                    <a:pt x="1068" y="38"/>
                    <a:pt x="1085" y="41"/>
                    <a:pt x="1102" y="53"/>
                  </a:cubicBezTo>
                  <a:cubicBezTo>
                    <a:pt x="1102" y="57"/>
                    <a:pt x="1100" y="61"/>
                    <a:pt x="1100" y="65"/>
                  </a:cubicBezTo>
                  <a:cubicBezTo>
                    <a:pt x="1062" y="66"/>
                    <a:pt x="1024" y="61"/>
                    <a:pt x="987" y="61"/>
                  </a:cubicBezTo>
                  <a:cubicBezTo>
                    <a:pt x="989" y="51"/>
                    <a:pt x="988" y="41"/>
                    <a:pt x="987" y="31"/>
                  </a:cubicBezTo>
                  <a:cubicBezTo>
                    <a:pt x="987" y="29"/>
                    <a:pt x="985" y="27"/>
                    <a:pt x="983" y="27"/>
                  </a:cubicBezTo>
                  <a:cubicBezTo>
                    <a:pt x="935" y="24"/>
                    <a:pt x="887" y="11"/>
                    <a:pt x="840" y="26"/>
                  </a:cubicBezTo>
                  <a:cubicBezTo>
                    <a:pt x="819" y="32"/>
                    <a:pt x="800" y="41"/>
                    <a:pt x="780" y="49"/>
                  </a:cubicBezTo>
                  <a:cubicBezTo>
                    <a:pt x="777" y="50"/>
                    <a:pt x="774" y="51"/>
                    <a:pt x="772" y="52"/>
                  </a:cubicBezTo>
                  <a:cubicBezTo>
                    <a:pt x="772" y="52"/>
                    <a:pt x="771" y="52"/>
                    <a:pt x="771" y="52"/>
                  </a:cubicBezTo>
                  <a:cubicBezTo>
                    <a:pt x="755" y="44"/>
                    <a:pt x="739" y="38"/>
                    <a:pt x="725" y="29"/>
                  </a:cubicBezTo>
                  <a:cubicBezTo>
                    <a:pt x="711" y="19"/>
                    <a:pt x="699" y="13"/>
                    <a:pt x="683" y="9"/>
                  </a:cubicBezTo>
                  <a:cubicBezTo>
                    <a:pt x="646" y="0"/>
                    <a:pt x="606" y="6"/>
                    <a:pt x="569" y="9"/>
                  </a:cubicBezTo>
                  <a:cubicBezTo>
                    <a:pt x="564" y="9"/>
                    <a:pt x="564" y="17"/>
                    <a:pt x="569" y="17"/>
                  </a:cubicBezTo>
                  <a:cubicBezTo>
                    <a:pt x="604" y="14"/>
                    <a:pt x="639" y="10"/>
                    <a:pt x="674" y="15"/>
                  </a:cubicBezTo>
                  <a:cubicBezTo>
                    <a:pt x="691" y="18"/>
                    <a:pt x="706" y="26"/>
                    <a:pt x="720" y="35"/>
                  </a:cubicBezTo>
                  <a:cubicBezTo>
                    <a:pt x="734" y="45"/>
                    <a:pt x="750" y="50"/>
                    <a:pt x="765" y="57"/>
                  </a:cubicBezTo>
                  <a:cubicBezTo>
                    <a:pt x="760" y="62"/>
                    <a:pt x="758" y="69"/>
                    <a:pt x="757" y="79"/>
                  </a:cubicBezTo>
                  <a:cubicBezTo>
                    <a:pt x="757" y="80"/>
                    <a:pt x="757" y="80"/>
                    <a:pt x="758" y="81"/>
                  </a:cubicBezTo>
                  <a:cubicBezTo>
                    <a:pt x="703" y="84"/>
                    <a:pt x="648" y="73"/>
                    <a:pt x="593" y="80"/>
                  </a:cubicBezTo>
                  <a:cubicBezTo>
                    <a:pt x="593" y="66"/>
                    <a:pt x="593" y="51"/>
                    <a:pt x="591" y="37"/>
                  </a:cubicBezTo>
                  <a:cubicBezTo>
                    <a:pt x="590" y="32"/>
                    <a:pt x="582" y="32"/>
                    <a:pt x="583" y="37"/>
                  </a:cubicBezTo>
                  <a:cubicBezTo>
                    <a:pt x="558" y="36"/>
                    <a:pt x="533" y="37"/>
                    <a:pt x="508" y="40"/>
                  </a:cubicBezTo>
                  <a:cubicBezTo>
                    <a:pt x="494" y="42"/>
                    <a:pt x="470" y="42"/>
                    <a:pt x="458" y="51"/>
                  </a:cubicBezTo>
                  <a:cubicBezTo>
                    <a:pt x="444" y="62"/>
                    <a:pt x="435" y="59"/>
                    <a:pt x="425" y="45"/>
                  </a:cubicBezTo>
                  <a:cubicBezTo>
                    <a:pt x="421" y="38"/>
                    <a:pt x="417" y="34"/>
                    <a:pt x="409" y="31"/>
                  </a:cubicBezTo>
                  <a:cubicBezTo>
                    <a:pt x="392" y="22"/>
                    <a:pt x="370" y="23"/>
                    <a:pt x="351" y="23"/>
                  </a:cubicBezTo>
                  <a:cubicBezTo>
                    <a:pt x="351" y="23"/>
                    <a:pt x="350" y="23"/>
                    <a:pt x="350" y="23"/>
                  </a:cubicBezTo>
                  <a:cubicBezTo>
                    <a:pt x="349" y="23"/>
                    <a:pt x="348" y="23"/>
                    <a:pt x="347" y="24"/>
                  </a:cubicBezTo>
                  <a:cubicBezTo>
                    <a:pt x="344" y="25"/>
                    <a:pt x="341" y="27"/>
                    <a:pt x="339" y="29"/>
                  </a:cubicBezTo>
                  <a:cubicBezTo>
                    <a:pt x="338" y="28"/>
                    <a:pt x="338" y="28"/>
                    <a:pt x="337" y="28"/>
                  </a:cubicBezTo>
                  <a:cubicBezTo>
                    <a:pt x="323" y="22"/>
                    <a:pt x="308" y="15"/>
                    <a:pt x="297" y="28"/>
                  </a:cubicBezTo>
                  <a:cubicBezTo>
                    <a:pt x="290" y="36"/>
                    <a:pt x="287" y="43"/>
                    <a:pt x="278" y="49"/>
                  </a:cubicBezTo>
                  <a:cubicBezTo>
                    <a:pt x="263" y="57"/>
                    <a:pt x="247" y="58"/>
                    <a:pt x="231" y="57"/>
                  </a:cubicBezTo>
                  <a:cubicBezTo>
                    <a:pt x="156" y="53"/>
                    <a:pt x="80" y="54"/>
                    <a:pt x="5" y="45"/>
                  </a:cubicBezTo>
                  <a:cubicBezTo>
                    <a:pt x="0" y="44"/>
                    <a:pt x="0" y="52"/>
                    <a:pt x="5" y="53"/>
                  </a:cubicBezTo>
                  <a:cubicBezTo>
                    <a:pt x="76" y="61"/>
                    <a:pt x="148" y="59"/>
                    <a:pt x="220" y="64"/>
                  </a:cubicBezTo>
                  <a:cubicBezTo>
                    <a:pt x="242" y="66"/>
                    <a:pt x="262" y="66"/>
                    <a:pt x="282" y="56"/>
                  </a:cubicBezTo>
                  <a:cubicBezTo>
                    <a:pt x="289" y="52"/>
                    <a:pt x="294" y="47"/>
                    <a:pt x="298" y="40"/>
                  </a:cubicBezTo>
                  <a:cubicBezTo>
                    <a:pt x="308" y="26"/>
                    <a:pt x="317" y="27"/>
                    <a:pt x="333" y="34"/>
                  </a:cubicBezTo>
                  <a:cubicBezTo>
                    <a:pt x="324" y="42"/>
                    <a:pt x="318" y="52"/>
                    <a:pt x="311" y="61"/>
                  </a:cubicBezTo>
                  <a:cubicBezTo>
                    <a:pt x="301" y="75"/>
                    <a:pt x="289" y="91"/>
                    <a:pt x="283" y="108"/>
                  </a:cubicBezTo>
                  <a:cubicBezTo>
                    <a:pt x="281" y="113"/>
                    <a:pt x="289" y="115"/>
                    <a:pt x="291" y="110"/>
                  </a:cubicBezTo>
                  <a:cubicBezTo>
                    <a:pt x="296" y="95"/>
                    <a:pt x="307" y="81"/>
                    <a:pt x="316" y="68"/>
                  </a:cubicBezTo>
                  <a:cubicBezTo>
                    <a:pt x="325" y="55"/>
                    <a:pt x="336" y="39"/>
                    <a:pt x="350" y="31"/>
                  </a:cubicBezTo>
                  <a:cubicBezTo>
                    <a:pt x="351" y="31"/>
                    <a:pt x="351" y="31"/>
                    <a:pt x="351" y="31"/>
                  </a:cubicBezTo>
                  <a:cubicBezTo>
                    <a:pt x="376" y="31"/>
                    <a:pt x="406" y="30"/>
                    <a:pt x="421" y="53"/>
                  </a:cubicBezTo>
                  <a:cubicBezTo>
                    <a:pt x="428" y="63"/>
                    <a:pt x="437" y="69"/>
                    <a:pt x="450" y="67"/>
                  </a:cubicBezTo>
                  <a:cubicBezTo>
                    <a:pt x="454" y="66"/>
                    <a:pt x="457" y="62"/>
                    <a:pt x="460" y="60"/>
                  </a:cubicBezTo>
                  <a:cubicBezTo>
                    <a:pt x="470" y="51"/>
                    <a:pt x="490" y="51"/>
                    <a:pt x="502" y="49"/>
                  </a:cubicBezTo>
                  <a:cubicBezTo>
                    <a:pt x="529" y="45"/>
                    <a:pt x="556" y="44"/>
                    <a:pt x="583" y="45"/>
                  </a:cubicBezTo>
                  <a:cubicBezTo>
                    <a:pt x="583" y="45"/>
                    <a:pt x="583" y="45"/>
                    <a:pt x="584" y="45"/>
                  </a:cubicBezTo>
                  <a:cubicBezTo>
                    <a:pt x="585" y="58"/>
                    <a:pt x="585" y="72"/>
                    <a:pt x="585" y="85"/>
                  </a:cubicBezTo>
                  <a:cubicBezTo>
                    <a:pt x="585" y="88"/>
                    <a:pt x="588" y="89"/>
                    <a:pt x="590" y="89"/>
                  </a:cubicBezTo>
                  <a:cubicBezTo>
                    <a:pt x="656" y="78"/>
                    <a:pt x="722" y="97"/>
                    <a:pt x="788" y="86"/>
                  </a:cubicBezTo>
                  <a:cubicBezTo>
                    <a:pt x="789" y="92"/>
                    <a:pt x="790" y="98"/>
                    <a:pt x="791" y="105"/>
                  </a:cubicBezTo>
                  <a:cubicBezTo>
                    <a:pt x="792" y="110"/>
                    <a:pt x="800" y="110"/>
                    <a:pt x="799" y="105"/>
                  </a:cubicBezTo>
                  <a:cubicBezTo>
                    <a:pt x="798" y="97"/>
                    <a:pt x="796" y="89"/>
                    <a:pt x="795" y="81"/>
                  </a:cubicBezTo>
                  <a:cubicBezTo>
                    <a:pt x="795" y="78"/>
                    <a:pt x="793" y="77"/>
                    <a:pt x="790" y="77"/>
                  </a:cubicBezTo>
                  <a:cubicBezTo>
                    <a:pt x="782" y="79"/>
                    <a:pt x="773" y="80"/>
                    <a:pt x="765" y="81"/>
                  </a:cubicBezTo>
                  <a:cubicBezTo>
                    <a:pt x="765" y="80"/>
                    <a:pt x="765" y="80"/>
                    <a:pt x="765" y="79"/>
                  </a:cubicBezTo>
                  <a:cubicBezTo>
                    <a:pt x="766" y="58"/>
                    <a:pt x="789" y="53"/>
                    <a:pt x="806" y="46"/>
                  </a:cubicBezTo>
                  <a:cubicBezTo>
                    <a:pt x="823" y="40"/>
                    <a:pt x="839" y="34"/>
                    <a:pt x="857" y="29"/>
                  </a:cubicBezTo>
                  <a:cubicBezTo>
                    <a:pt x="896" y="19"/>
                    <a:pt x="940" y="31"/>
                    <a:pt x="979" y="35"/>
                  </a:cubicBezTo>
                  <a:cubicBezTo>
                    <a:pt x="980" y="44"/>
                    <a:pt x="980" y="52"/>
                    <a:pt x="978" y="61"/>
                  </a:cubicBezTo>
                  <a:cubicBezTo>
                    <a:pt x="977" y="61"/>
                    <a:pt x="975" y="61"/>
                    <a:pt x="973" y="61"/>
                  </a:cubicBezTo>
                  <a:cubicBezTo>
                    <a:pt x="971" y="61"/>
                    <a:pt x="969" y="63"/>
                    <a:pt x="969" y="65"/>
                  </a:cubicBezTo>
                  <a:cubicBezTo>
                    <a:pt x="968" y="74"/>
                    <a:pt x="968" y="83"/>
                    <a:pt x="974" y="91"/>
                  </a:cubicBezTo>
                  <a:cubicBezTo>
                    <a:pt x="976" y="95"/>
                    <a:pt x="983" y="91"/>
                    <a:pt x="980" y="87"/>
                  </a:cubicBezTo>
                  <a:cubicBezTo>
                    <a:pt x="977" y="81"/>
                    <a:pt x="976" y="75"/>
                    <a:pt x="977" y="69"/>
                  </a:cubicBezTo>
                  <a:cubicBezTo>
                    <a:pt x="977" y="69"/>
                    <a:pt x="977" y="69"/>
                    <a:pt x="977" y="69"/>
                  </a:cubicBezTo>
                  <a:cubicBezTo>
                    <a:pt x="979" y="71"/>
                    <a:pt x="983" y="72"/>
                    <a:pt x="984" y="69"/>
                  </a:cubicBezTo>
                  <a:cubicBezTo>
                    <a:pt x="1024" y="69"/>
                    <a:pt x="1063" y="74"/>
                    <a:pt x="1103" y="73"/>
                  </a:cubicBezTo>
                  <a:cubicBezTo>
                    <a:pt x="1105" y="73"/>
                    <a:pt x="1107" y="71"/>
                    <a:pt x="1107" y="69"/>
                  </a:cubicBezTo>
                  <a:cubicBezTo>
                    <a:pt x="1108" y="63"/>
                    <a:pt x="1109" y="58"/>
                    <a:pt x="1110" y="53"/>
                  </a:cubicBezTo>
                  <a:cubicBezTo>
                    <a:pt x="1111" y="52"/>
                    <a:pt x="1111" y="51"/>
                    <a:pt x="1111" y="50"/>
                  </a:cubicBezTo>
                  <a:cubicBezTo>
                    <a:pt x="1111" y="49"/>
                    <a:pt x="1111" y="48"/>
                    <a:pt x="1111" y="47"/>
                  </a:cubicBezTo>
                  <a:cubicBezTo>
                    <a:pt x="1174" y="40"/>
                    <a:pt x="1236" y="49"/>
                    <a:pt x="1298" y="59"/>
                  </a:cubicBezTo>
                  <a:cubicBezTo>
                    <a:pt x="1303" y="60"/>
                    <a:pt x="1305" y="52"/>
                    <a:pt x="1300" y="51"/>
                  </a:cubicBezTo>
                  <a:close/>
                </a:path>
              </a:pathLst>
            </a:custGeom>
            <a:grpFill/>
            <a:ln w="9525">
              <a:solidFill>
                <a:schemeClr val="tx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ea typeface="한컴 윤체 M" panose="02020603020101020101" pitchFamily="18" charset="-127"/>
              </a:endParaRPr>
            </a:p>
          </p:txBody>
        </p:sp>
        <p:sp>
          <p:nvSpPr>
            <p:cNvPr id="191" name="Freeform 40"/>
            <p:cNvSpPr>
              <a:spLocks/>
            </p:cNvSpPr>
            <p:nvPr/>
          </p:nvSpPr>
          <p:spPr bwMode="auto">
            <a:xfrm rot="569884">
              <a:off x="-7296393" y="30001218"/>
              <a:ext cx="4899024" cy="430214"/>
            </a:xfrm>
            <a:custGeom>
              <a:avLst/>
              <a:gdLst>
                <a:gd name="T0" fmla="*/ 1107 w 1305"/>
                <a:gd name="T1" fmla="*/ 39 h 115"/>
                <a:gd name="T2" fmla="*/ 1103 w 1305"/>
                <a:gd name="T3" fmla="*/ 43 h 115"/>
                <a:gd name="T4" fmla="*/ 1051 w 1305"/>
                <a:gd name="T5" fmla="*/ 8 h 115"/>
                <a:gd name="T6" fmla="*/ 1043 w 1305"/>
                <a:gd name="T7" fmla="*/ 35 h 115"/>
                <a:gd name="T8" fmla="*/ 1102 w 1305"/>
                <a:gd name="T9" fmla="*/ 53 h 115"/>
                <a:gd name="T10" fmla="*/ 987 w 1305"/>
                <a:gd name="T11" fmla="*/ 61 h 115"/>
                <a:gd name="T12" fmla="*/ 983 w 1305"/>
                <a:gd name="T13" fmla="*/ 27 h 115"/>
                <a:gd name="T14" fmla="*/ 780 w 1305"/>
                <a:gd name="T15" fmla="*/ 49 h 115"/>
                <a:gd name="T16" fmla="*/ 771 w 1305"/>
                <a:gd name="T17" fmla="*/ 52 h 115"/>
                <a:gd name="T18" fmla="*/ 683 w 1305"/>
                <a:gd name="T19" fmla="*/ 9 h 115"/>
                <a:gd name="T20" fmla="*/ 569 w 1305"/>
                <a:gd name="T21" fmla="*/ 17 h 115"/>
                <a:gd name="T22" fmla="*/ 720 w 1305"/>
                <a:gd name="T23" fmla="*/ 35 h 115"/>
                <a:gd name="T24" fmla="*/ 757 w 1305"/>
                <a:gd name="T25" fmla="*/ 79 h 115"/>
                <a:gd name="T26" fmla="*/ 593 w 1305"/>
                <a:gd name="T27" fmla="*/ 80 h 115"/>
                <a:gd name="T28" fmla="*/ 583 w 1305"/>
                <a:gd name="T29" fmla="*/ 37 h 115"/>
                <a:gd name="T30" fmla="*/ 458 w 1305"/>
                <a:gd name="T31" fmla="*/ 51 h 115"/>
                <a:gd name="T32" fmla="*/ 409 w 1305"/>
                <a:gd name="T33" fmla="*/ 31 h 115"/>
                <a:gd name="T34" fmla="*/ 350 w 1305"/>
                <a:gd name="T35" fmla="*/ 23 h 115"/>
                <a:gd name="T36" fmla="*/ 339 w 1305"/>
                <a:gd name="T37" fmla="*/ 29 h 115"/>
                <a:gd name="T38" fmla="*/ 297 w 1305"/>
                <a:gd name="T39" fmla="*/ 28 h 115"/>
                <a:gd name="T40" fmla="*/ 231 w 1305"/>
                <a:gd name="T41" fmla="*/ 57 h 115"/>
                <a:gd name="T42" fmla="*/ 5 w 1305"/>
                <a:gd name="T43" fmla="*/ 53 h 115"/>
                <a:gd name="T44" fmla="*/ 282 w 1305"/>
                <a:gd name="T45" fmla="*/ 56 h 115"/>
                <a:gd name="T46" fmla="*/ 333 w 1305"/>
                <a:gd name="T47" fmla="*/ 34 h 115"/>
                <a:gd name="T48" fmla="*/ 283 w 1305"/>
                <a:gd name="T49" fmla="*/ 108 h 115"/>
                <a:gd name="T50" fmla="*/ 316 w 1305"/>
                <a:gd name="T51" fmla="*/ 68 h 115"/>
                <a:gd name="T52" fmla="*/ 351 w 1305"/>
                <a:gd name="T53" fmla="*/ 31 h 115"/>
                <a:gd name="T54" fmla="*/ 450 w 1305"/>
                <a:gd name="T55" fmla="*/ 67 h 115"/>
                <a:gd name="T56" fmla="*/ 502 w 1305"/>
                <a:gd name="T57" fmla="*/ 49 h 115"/>
                <a:gd name="T58" fmla="*/ 584 w 1305"/>
                <a:gd name="T59" fmla="*/ 45 h 115"/>
                <a:gd name="T60" fmla="*/ 590 w 1305"/>
                <a:gd name="T61" fmla="*/ 89 h 115"/>
                <a:gd name="T62" fmla="*/ 791 w 1305"/>
                <a:gd name="T63" fmla="*/ 105 h 115"/>
                <a:gd name="T64" fmla="*/ 795 w 1305"/>
                <a:gd name="T65" fmla="*/ 81 h 115"/>
                <a:gd name="T66" fmla="*/ 765 w 1305"/>
                <a:gd name="T67" fmla="*/ 81 h 115"/>
                <a:gd name="T68" fmla="*/ 806 w 1305"/>
                <a:gd name="T69" fmla="*/ 46 h 115"/>
                <a:gd name="T70" fmla="*/ 979 w 1305"/>
                <a:gd name="T71" fmla="*/ 35 h 115"/>
                <a:gd name="T72" fmla="*/ 973 w 1305"/>
                <a:gd name="T73" fmla="*/ 61 h 115"/>
                <a:gd name="T74" fmla="*/ 974 w 1305"/>
                <a:gd name="T75" fmla="*/ 91 h 115"/>
                <a:gd name="T76" fmla="*/ 977 w 1305"/>
                <a:gd name="T77" fmla="*/ 69 h 115"/>
                <a:gd name="T78" fmla="*/ 984 w 1305"/>
                <a:gd name="T79" fmla="*/ 69 h 115"/>
                <a:gd name="T80" fmla="*/ 1107 w 1305"/>
                <a:gd name="T81" fmla="*/ 69 h 115"/>
                <a:gd name="T82" fmla="*/ 1111 w 1305"/>
                <a:gd name="T83" fmla="*/ 50 h 115"/>
                <a:gd name="T84" fmla="*/ 1298 w 1305"/>
                <a:gd name="T85" fmla="*/ 59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305" h="115">
                  <a:moveTo>
                    <a:pt x="1300" y="51"/>
                  </a:moveTo>
                  <a:cubicBezTo>
                    <a:pt x="1236" y="41"/>
                    <a:pt x="1172" y="32"/>
                    <a:pt x="1107" y="39"/>
                  </a:cubicBezTo>
                  <a:cubicBezTo>
                    <a:pt x="1105" y="39"/>
                    <a:pt x="1103" y="41"/>
                    <a:pt x="1103" y="43"/>
                  </a:cubicBezTo>
                  <a:cubicBezTo>
                    <a:pt x="1103" y="43"/>
                    <a:pt x="1103" y="43"/>
                    <a:pt x="1103" y="43"/>
                  </a:cubicBezTo>
                  <a:cubicBezTo>
                    <a:pt x="1087" y="33"/>
                    <a:pt x="1070" y="30"/>
                    <a:pt x="1051" y="31"/>
                  </a:cubicBezTo>
                  <a:cubicBezTo>
                    <a:pt x="1050" y="23"/>
                    <a:pt x="1049" y="16"/>
                    <a:pt x="1051" y="8"/>
                  </a:cubicBezTo>
                  <a:cubicBezTo>
                    <a:pt x="1052" y="3"/>
                    <a:pt x="1044" y="1"/>
                    <a:pt x="1043" y="6"/>
                  </a:cubicBezTo>
                  <a:cubicBezTo>
                    <a:pt x="1041" y="16"/>
                    <a:pt x="1043" y="25"/>
                    <a:pt x="1043" y="35"/>
                  </a:cubicBezTo>
                  <a:cubicBezTo>
                    <a:pt x="1043" y="37"/>
                    <a:pt x="1045" y="39"/>
                    <a:pt x="1047" y="39"/>
                  </a:cubicBezTo>
                  <a:cubicBezTo>
                    <a:pt x="1068" y="38"/>
                    <a:pt x="1085" y="41"/>
                    <a:pt x="1102" y="53"/>
                  </a:cubicBezTo>
                  <a:cubicBezTo>
                    <a:pt x="1102" y="57"/>
                    <a:pt x="1100" y="61"/>
                    <a:pt x="1100" y="65"/>
                  </a:cubicBezTo>
                  <a:cubicBezTo>
                    <a:pt x="1062" y="66"/>
                    <a:pt x="1024" y="61"/>
                    <a:pt x="987" y="61"/>
                  </a:cubicBezTo>
                  <a:cubicBezTo>
                    <a:pt x="989" y="51"/>
                    <a:pt x="988" y="41"/>
                    <a:pt x="987" y="31"/>
                  </a:cubicBezTo>
                  <a:cubicBezTo>
                    <a:pt x="987" y="29"/>
                    <a:pt x="985" y="27"/>
                    <a:pt x="983" y="27"/>
                  </a:cubicBezTo>
                  <a:cubicBezTo>
                    <a:pt x="935" y="24"/>
                    <a:pt x="887" y="11"/>
                    <a:pt x="840" y="26"/>
                  </a:cubicBezTo>
                  <a:cubicBezTo>
                    <a:pt x="819" y="32"/>
                    <a:pt x="800" y="41"/>
                    <a:pt x="780" y="49"/>
                  </a:cubicBezTo>
                  <a:cubicBezTo>
                    <a:pt x="777" y="50"/>
                    <a:pt x="774" y="51"/>
                    <a:pt x="772" y="52"/>
                  </a:cubicBezTo>
                  <a:cubicBezTo>
                    <a:pt x="772" y="52"/>
                    <a:pt x="771" y="52"/>
                    <a:pt x="771" y="52"/>
                  </a:cubicBezTo>
                  <a:cubicBezTo>
                    <a:pt x="755" y="44"/>
                    <a:pt x="739" y="38"/>
                    <a:pt x="725" y="29"/>
                  </a:cubicBezTo>
                  <a:cubicBezTo>
                    <a:pt x="711" y="19"/>
                    <a:pt x="699" y="13"/>
                    <a:pt x="683" y="9"/>
                  </a:cubicBezTo>
                  <a:cubicBezTo>
                    <a:pt x="646" y="0"/>
                    <a:pt x="606" y="6"/>
                    <a:pt x="569" y="9"/>
                  </a:cubicBezTo>
                  <a:cubicBezTo>
                    <a:pt x="564" y="9"/>
                    <a:pt x="564" y="17"/>
                    <a:pt x="569" y="17"/>
                  </a:cubicBezTo>
                  <a:cubicBezTo>
                    <a:pt x="604" y="14"/>
                    <a:pt x="639" y="10"/>
                    <a:pt x="674" y="15"/>
                  </a:cubicBezTo>
                  <a:cubicBezTo>
                    <a:pt x="691" y="18"/>
                    <a:pt x="706" y="26"/>
                    <a:pt x="720" y="35"/>
                  </a:cubicBezTo>
                  <a:cubicBezTo>
                    <a:pt x="734" y="45"/>
                    <a:pt x="750" y="50"/>
                    <a:pt x="765" y="57"/>
                  </a:cubicBezTo>
                  <a:cubicBezTo>
                    <a:pt x="760" y="62"/>
                    <a:pt x="758" y="69"/>
                    <a:pt x="757" y="79"/>
                  </a:cubicBezTo>
                  <a:cubicBezTo>
                    <a:pt x="757" y="80"/>
                    <a:pt x="757" y="80"/>
                    <a:pt x="758" y="81"/>
                  </a:cubicBezTo>
                  <a:cubicBezTo>
                    <a:pt x="703" y="84"/>
                    <a:pt x="648" y="73"/>
                    <a:pt x="593" y="80"/>
                  </a:cubicBezTo>
                  <a:cubicBezTo>
                    <a:pt x="593" y="66"/>
                    <a:pt x="593" y="51"/>
                    <a:pt x="591" y="37"/>
                  </a:cubicBezTo>
                  <a:cubicBezTo>
                    <a:pt x="590" y="32"/>
                    <a:pt x="582" y="32"/>
                    <a:pt x="583" y="37"/>
                  </a:cubicBezTo>
                  <a:cubicBezTo>
                    <a:pt x="558" y="36"/>
                    <a:pt x="533" y="37"/>
                    <a:pt x="508" y="40"/>
                  </a:cubicBezTo>
                  <a:cubicBezTo>
                    <a:pt x="494" y="42"/>
                    <a:pt x="470" y="42"/>
                    <a:pt x="458" y="51"/>
                  </a:cubicBezTo>
                  <a:cubicBezTo>
                    <a:pt x="444" y="62"/>
                    <a:pt x="435" y="59"/>
                    <a:pt x="425" y="45"/>
                  </a:cubicBezTo>
                  <a:cubicBezTo>
                    <a:pt x="421" y="38"/>
                    <a:pt x="417" y="34"/>
                    <a:pt x="409" y="31"/>
                  </a:cubicBezTo>
                  <a:cubicBezTo>
                    <a:pt x="392" y="22"/>
                    <a:pt x="370" y="23"/>
                    <a:pt x="351" y="23"/>
                  </a:cubicBezTo>
                  <a:cubicBezTo>
                    <a:pt x="351" y="23"/>
                    <a:pt x="350" y="23"/>
                    <a:pt x="350" y="23"/>
                  </a:cubicBezTo>
                  <a:cubicBezTo>
                    <a:pt x="349" y="23"/>
                    <a:pt x="348" y="23"/>
                    <a:pt x="347" y="24"/>
                  </a:cubicBezTo>
                  <a:cubicBezTo>
                    <a:pt x="344" y="25"/>
                    <a:pt x="341" y="27"/>
                    <a:pt x="339" y="29"/>
                  </a:cubicBezTo>
                  <a:cubicBezTo>
                    <a:pt x="338" y="28"/>
                    <a:pt x="338" y="28"/>
                    <a:pt x="337" y="28"/>
                  </a:cubicBezTo>
                  <a:cubicBezTo>
                    <a:pt x="323" y="22"/>
                    <a:pt x="308" y="15"/>
                    <a:pt x="297" y="28"/>
                  </a:cubicBezTo>
                  <a:cubicBezTo>
                    <a:pt x="290" y="36"/>
                    <a:pt x="287" y="43"/>
                    <a:pt x="278" y="49"/>
                  </a:cubicBezTo>
                  <a:cubicBezTo>
                    <a:pt x="263" y="57"/>
                    <a:pt x="247" y="58"/>
                    <a:pt x="231" y="57"/>
                  </a:cubicBezTo>
                  <a:cubicBezTo>
                    <a:pt x="156" y="53"/>
                    <a:pt x="80" y="54"/>
                    <a:pt x="5" y="45"/>
                  </a:cubicBezTo>
                  <a:cubicBezTo>
                    <a:pt x="0" y="44"/>
                    <a:pt x="0" y="52"/>
                    <a:pt x="5" y="53"/>
                  </a:cubicBezTo>
                  <a:cubicBezTo>
                    <a:pt x="76" y="61"/>
                    <a:pt x="148" y="59"/>
                    <a:pt x="220" y="64"/>
                  </a:cubicBezTo>
                  <a:cubicBezTo>
                    <a:pt x="242" y="66"/>
                    <a:pt x="262" y="66"/>
                    <a:pt x="282" y="56"/>
                  </a:cubicBezTo>
                  <a:cubicBezTo>
                    <a:pt x="289" y="52"/>
                    <a:pt x="294" y="47"/>
                    <a:pt x="298" y="40"/>
                  </a:cubicBezTo>
                  <a:cubicBezTo>
                    <a:pt x="308" y="26"/>
                    <a:pt x="317" y="27"/>
                    <a:pt x="333" y="34"/>
                  </a:cubicBezTo>
                  <a:cubicBezTo>
                    <a:pt x="324" y="42"/>
                    <a:pt x="318" y="52"/>
                    <a:pt x="311" y="61"/>
                  </a:cubicBezTo>
                  <a:cubicBezTo>
                    <a:pt x="301" y="75"/>
                    <a:pt x="289" y="91"/>
                    <a:pt x="283" y="108"/>
                  </a:cubicBezTo>
                  <a:cubicBezTo>
                    <a:pt x="281" y="113"/>
                    <a:pt x="289" y="115"/>
                    <a:pt x="291" y="110"/>
                  </a:cubicBezTo>
                  <a:cubicBezTo>
                    <a:pt x="296" y="95"/>
                    <a:pt x="307" y="81"/>
                    <a:pt x="316" y="68"/>
                  </a:cubicBezTo>
                  <a:cubicBezTo>
                    <a:pt x="325" y="55"/>
                    <a:pt x="336" y="39"/>
                    <a:pt x="350" y="31"/>
                  </a:cubicBezTo>
                  <a:cubicBezTo>
                    <a:pt x="351" y="31"/>
                    <a:pt x="351" y="31"/>
                    <a:pt x="351" y="31"/>
                  </a:cubicBezTo>
                  <a:cubicBezTo>
                    <a:pt x="376" y="31"/>
                    <a:pt x="406" y="30"/>
                    <a:pt x="421" y="53"/>
                  </a:cubicBezTo>
                  <a:cubicBezTo>
                    <a:pt x="428" y="63"/>
                    <a:pt x="437" y="69"/>
                    <a:pt x="450" y="67"/>
                  </a:cubicBezTo>
                  <a:cubicBezTo>
                    <a:pt x="454" y="66"/>
                    <a:pt x="457" y="62"/>
                    <a:pt x="460" y="60"/>
                  </a:cubicBezTo>
                  <a:cubicBezTo>
                    <a:pt x="470" y="51"/>
                    <a:pt x="490" y="51"/>
                    <a:pt x="502" y="49"/>
                  </a:cubicBezTo>
                  <a:cubicBezTo>
                    <a:pt x="529" y="45"/>
                    <a:pt x="556" y="44"/>
                    <a:pt x="583" y="45"/>
                  </a:cubicBezTo>
                  <a:cubicBezTo>
                    <a:pt x="583" y="45"/>
                    <a:pt x="583" y="45"/>
                    <a:pt x="584" y="45"/>
                  </a:cubicBezTo>
                  <a:cubicBezTo>
                    <a:pt x="585" y="58"/>
                    <a:pt x="585" y="72"/>
                    <a:pt x="585" y="85"/>
                  </a:cubicBezTo>
                  <a:cubicBezTo>
                    <a:pt x="585" y="88"/>
                    <a:pt x="588" y="89"/>
                    <a:pt x="590" y="89"/>
                  </a:cubicBezTo>
                  <a:cubicBezTo>
                    <a:pt x="656" y="78"/>
                    <a:pt x="722" y="97"/>
                    <a:pt x="788" y="86"/>
                  </a:cubicBezTo>
                  <a:cubicBezTo>
                    <a:pt x="789" y="92"/>
                    <a:pt x="790" y="98"/>
                    <a:pt x="791" y="105"/>
                  </a:cubicBezTo>
                  <a:cubicBezTo>
                    <a:pt x="792" y="110"/>
                    <a:pt x="800" y="110"/>
                    <a:pt x="799" y="105"/>
                  </a:cubicBezTo>
                  <a:cubicBezTo>
                    <a:pt x="798" y="97"/>
                    <a:pt x="796" y="89"/>
                    <a:pt x="795" y="81"/>
                  </a:cubicBezTo>
                  <a:cubicBezTo>
                    <a:pt x="795" y="78"/>
                    <a:pt x="793" y="77"/>
                    <a:pt x="790" y="77"/>
                  </a:cubicBezTo>
                  <a:cubicBezTo>
                    <a:pt x="782" y="79"/>
                    <a:pt x="773" y="80"/>
                    <a:pt x="765" y="81"/>
                  </a:cubicBezTo>
                  <a:cubicBezTo>
                    <a:pt x="765" y="80"/>
                    <a:pt x="765" y="80"/>
                    <a:pt x="765" y="79"/>
                  </a:cubicBezTo>
                  <a:cubicBezTo>
                    <a:pt x="766" y="58"/>
                    <a:pt x="789" y="53"/>
                    <a:pt x="806" y="46"/>
                  </a:cubicBezTo>
                  <a:cubicBezTo>
                    <a:pt x="823" y="40"/>
                    <a:pt x="839" y="34"/>
                    <a:pt x="857" y="29"/>
                  </a:cubicBezTo>
                  <a:cubicBezTo>
                    <a:pt x="896" y="19"/>
                    <a:pt x="940" y="31"/>
                    <a:pt x="979" y="35"/>
                  </a:cubicBezTo>
                  <a:cubicBezTo>
                    <a:pt x="980" y="44"/>
                    <a:pt x="980" y="52"/>
                    <a:pt x="978" y="61"/>
                  </a:cubicBezTo>
                  <a:cubicBezTo>
                    <a:pt x="977" y="61"/>
                    <a:pt x="975" y="61"/>
                    <a:pt x="973" y="61"/>
                  </a:cubicBezTo>
                  <a:cubicBezTo>
                    <a:pt x="971" y="61"/>
                    <a:pt x="969" y="63"/>
                    <a:pt x="969" y="65"/>
                  </a:cubicBezTo>
                  <a:cubicBezTo>
                    <a:pt x="968" y="74"/>
                    <a:pt x="968" y="83"/>
                    <a:pt x="974" y="91"/>
                  </a:cubicBezTo>
                  <a:cubicBezTo>
                    <a:pt x="976" y="95"/>
                    <a:pt x="983" y="91"/>
                    <a:pt x="980" y="87"/>
                  </a:cubicBezTo>
                  <a:cubicBezTo>
                    <a:pt x="977" y="81"/>
                    <a:pt x="976" y="75"/>
                    <a:pt x="977" y="69"/>
                  </a:cubicBezTo>
                  <a:cubicBezTo>
                    <a:pt x="977" y="69"/>
                    <a:pt x="977" y="69"/>
                    <a:pt x="977" y="69"/>
                  </a:cubicBezTo>
                  <a:cubicBezTo>
                    <a:pt x="979" y="71"/>
                    <a:pt x="983" y="72"/>
                    <a:pt x="984" y="69"/>
                  </a:cubicBezTo>
                  <a:cubicBezTo>
                    <a:pt x="1024" y="69"/>
                    <a:pt x="1063" y="74"/>
                    <a:pt x="1103" y="73"/>
                  </a:cubicBezTo>
                  <a:cubicBezTo>
                    <a:pt x="1105" y="73"/>
                    <a:pt x="1107" y="71"/>
                    <a:pt x="1107" y="69"/>
                  </a:cubicBezTo>
                  <a:cubicBezTo>
                    <a:pt x="1108" y="63"/>
                    <a:pt x="1109" y="58"/>
                    <a:pt x="1110" y="53"/>
                  </a:cubicBezTo>
                  <a:cubicBezTo>
                    <a:pt x="1111" y="52"/>
                    <a:pt x="1111" y="51"/>
                    <a:pt x="1111" y="50"/>
                  </a:cubicBezTo>
                  <a:cubicBezTo>
                    <a:pt x="1111" y="49"/>
                    <a:pt x="1111" y="48"/>
                    <a:pt x="1111" y="47"/>
                  </a:cubicBezTo>
                  <a:cubicBezTo>
                    <a:pt x="1174" y="40"/>
                    <a:pt x="1236" y="49"/>
                    <a:pt x="1298" y="59"/>
                  </a:cubicBezTo>
                  <a:cubicBezTo>
                    <a:pt x="1303" y="60"/>
                    <a:pt x="1305" y="52"/>
                    <a:pt x="1300" y="51"/>
                  </a:cubicBezTo>
                  <a:close/>
                </a:path>
              </a:pathLst>
            </a:custGeom>
            <a:grpFill/>
            <a:ln w="9525">
              <a:solidFill>
                <a:schemeClr val="tx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ea typeface="한컴 윤체 M" panose="02020603020101020101" pitchFamily="18" charset="-127"/>
              </a:endParaRPr>
            </a:p>
          </p:txBody>
        </p:sp>
      </p:grpSp>
      <p:sp>
        <p:nvSpPr>
          <p:cNvPr id="192" name="TextBox 191"/>
          <p:cNvSpPr txBox="1"/>
          <p:nvPr/>
        </p:nvSpPr>
        <p:spPr>
          <a:xfrm>
            <a:off x="2295368" y="5698392"/>
            <a:ext cx="7879080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ko-KR"/>
            </a:defPPr>
            <a:lvl1pPr>
              <a:defRPr sz="2400">
                <a:latin typeface="한컴 윤체 M" panose="02020603020101020101" pitchFamily="18" charset="-127"/>
                <a:ea typeface="한컴 윤체 M" panose="02020603020101020101" pitchFamily="18" charset="-127"/>
              </a:defRPr>
            </a:lvl1pPr>
          </a:lstStyle>
          <a:p>
            <a:pPr algn="ctr"/>
            <a:r>
              <a:rPr lang="ko-KR" altLang="en-US" sz="1800" dirty="0"/>
              <a:t>본</a:t>
            </a:r>
            <a:r>
              <a:rPr lang="en-US" altLang="ko-KR" sz="1800" dirty="0"/>
              <a:t> PPT </a:t>
            </a:r>
            <a:r>
              <a:rPr lang="ko-KR" altLang="ko-KR" sz="1800" dirty="0"/>
              <a:t>템플릿</a:t>
            </a:r>
            <a:r>
              <a:rPr lang="ko-KR" altLang="en-US" sz="1800" dirty="0"/>
              <a:t>의 저작권은</a:t>
            </a:r>
            <a:r>
              <a:rPr lang="ko-KR" altLang="ko-KR" sz="1800" dirty="0"/>
              <a:t> </a:t>
            </a:r>
            <a:r>
              <a:rPr lang="ko-KR" altLang="ko-KR" sz="1800" dirty="0"/>
              <a:t>㈜ </a:t>
            </a:r>
            <a:r>
              <a:rPr lang="ko-KR" altLang="ko-KR" sz="1800" dirty="0"/>
              <a:t>재미</a:t>
            </a:r>
            <a:r>
              <a:rPr lang="ko-KR" altLang="en-US" sz="1800" dirty="0"/>
              <a:t>에 있으며</a:t>
            </a:r>
            <a:r>
              <a:rPr lang="ko-KR" altLang="ko-KR" sz="1800" dirty="0"/>
              <a:t> </a:t>
            </a:r>
            <a:r>
              <a:rPr lang="ko-KR" altLang="en-US" sz="1800" dirty="0" err="1"/>
              <a:t>재</a:t>
            </a:r>
            <a:r>
              <a:rPr lang="ko-KR" altLang="en-US" sz="1800" dirty="0" err="1"/>
              <a:t>배포를</a:t>
            </a:r>
            <a:r>
              <a:rPr lang="ko-KR" altLang="en-US" sz="1800" dirty="0"/>
              <a:t> 금합니다</a:t>
            </a:r>
            <a:r>
              <a:rPr lang="en-US" altLang="ko-KR" sz="1800" dirty="0"/>
              <a:t>.</a:t>
            </a:r>
            <a:endParaRPr lang="ko-KR" altLang="ko-KR" sz="1800" dirty="0"/>
          </a:p>
          <a:p>
            <a:pPr algn="ctr"/>
            <a:r>
              <a:rPr lang="ko-KR" altLang="ko-KR" sz="1800" dirty="0"/>
              <a:t>ⓒ </a:t>
            </a:r>
            <a:r>
              <a:rPr lang="en-US" altLang="ko-KR" sz="1800" dirty="0"/>
              <a:t>Copyright 2016 XEMI all right reserved</a:t>
            </a:r>
            <a:endParaRPr lang="ko-KR" altLang="ko-KR" sz="1800" dirty="0"/>
          </a:p>
        </p:txBody>
      </p:sp>
      <p:grpSp>
        <p:nvGrpSpPr>
          <p:cNvPr id="193" name="그룹 192"/>
          <p:cNvGrpSpPr/>
          <p:nvPr/>
        </p:nvGrpSpPr>
        <p:grpSpPr>
          <a:xfrm>
            <a:off x="5790956" y="4110270"/>
            <a:ext cx="5543658" cy="1195945"/>
            <a:chOff x="6313470" y="4110270"/>
            <a:chExt cx="5543658" cy="1195945"/>
          </a:xfrm>
        </p:grpSpPr>
        <p:sp>
          <p:nvSpPr>
            <p:cNvPr id="194" name="타원 193"/>
            <p:cNvSpPr/>
            <p:nvPr/>
          </p:nvSpPr>
          <p:spPr>
            <a:xfrm>
              <a:off x="6408292" y="4577576"/>
              <a:ext cx="728638" cy="728639"/>
            </a:xfrm>
            <a:prstGeom prst="ellipse">
              <a:avLst/>
            </a:prstGeom>
            <a:solidFill>
              <a:srgbClr val="FCD1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95" name="타원 194"/>
            <p:cNvSpPr/>
            <p:nvPr/>
          </p:nvSpPr>
          <p:spPr>
            <a:xfrm>
              <a:off x="11128490" y="4577576"/>
              <a:ext cx="728638" cy="728639"/>
            </a:xfrm>
            <a:prstGeom prst="ellipse">
              <a:avLst/>
            </a:prstGeom>
            <a:solidFill>
              <a:srgbClr val="4B4B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96" name="타원 195"/>
            <p:cNvSpPr/>
            <p:nvPr/>
          </p:nvSpPr>
          <p:spPr>
            <a:xfrm>
              <a:off x="8296372" y="4577576"/>
              <a:ext cx="728638" cy="728639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97" name="타원 196"/>
            <p:cNvSpPr/>
            <p:nvPr/>
          </p:nvSpPr>
          <p:spPr>
            <a:xfrm>
              <a:off x="7352332" y="4577576"/>
              <a:ext cx="728638" cy="728639"/>
            </a:xfrm>
            <a:prstGeom prst="ellipse">
              <a:avLst/>
            </a:prstGeom>
            <a:solidFill>
              <a:srgbClr val="FBC2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98" name="타원 197"/>
            <p:cNvSpPr/>
            <p:nvPr/>
          </p:nvSpPr>
          <p:spPr>
            <a:xfrm>
              <a:off x="10184452" y="4577576"/>
              <a:ext cx="728638" cy="72863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99" name="타원 198"/>
            <p:cNvSpPr/>
            <p:nvPr/>
          </p:nvSpPr>
          <p:spPr>
            <a:xfrm>
              <a:off x="9240412" y="4577576"/>
              <a:ext cx="728638" cy="728639"/>
            </a:xfrm>
            <a:prstGeom prst="ellipse">
              <a:avLst/>
            </a:prstGeom>
            <a:solidFill>
              <a:srgbClr val="91CC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00" name="직사각형 199"/>
            <p:cNvSpPr/>
            <p:nvPr/>
          </p:nvSpPr>
          <p:spPr>
            <a:xfrm>
              <a:off x="6313470" y="4110270"/>
              <a:ext cx="108876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강B" panose="02030600000101010101" pitchFamily="18" charset="-127"/>
                  <a:ea typeface="HY강B" panose="02030600000101010101" pitchFamily="18" charset="-127"/>
                </a:rPr>
                <a:t>사용색상</a:t>
              </a:r>
              <a:endParaRPr lang="en-US" altLang="ko-K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B" panose="02030600000101010101" pitchFamily="18" charset="-127"/>
                <a:ea typeface="HY강B" panose="02030600000101010101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57469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" grpId="0"/>
    </p:bldLst>
  </p:timing>
</p:sld>
</file>

<file path=ppt/theme/theme1.xml><?xml version="1.0" encoding="utf-8"?>
<a:theme xmlns:a="http://schemas.openxmlformats.org/drawingml/2006/main" name="Office Theme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1003</TotalTime>
  <Words>326</Words>
  <Application>Microsoft Office PowerPoint</Application>
  <PresentationFormat>와이드스크린</PresentationFormat>
  <Paragraphs>85</Paragraphs>
  <Slides>9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HeadingPairs>
  <TitlesOfParts>
    <vt:vector size="17" baseType="lpstr">
      <vt:lpstr>Calibri</vt:lpstr>
      <vt:lpstr>한컴 윤체 M</vt:lpstr>
      <vt:lpstr>Calibri Light</vt:lpstr>
      <vt:lpstr>Wingdings</vt:lpstr>
      <vt:lpstr>Arial</vt:lpstr>
      <vt:lpstr>맑은 고딕</vt:lpstr>
      <vt:lpstr>HY강B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철학</dc:title>
  <dc:creator>goni@xemi.co.kr</dc:creator>
  <cp:lastModifiedBy>김자령</cp:lastModifiedBy>
  <cp:revision>73</cp:revision>
  <dcterms:created xsi:type="dcterms:W3CDTF">2016-07-07T04:59:49Z</dcterms:created>
  <dcterms:modified xsi:type="dcterms:W3CDTF">2016-10-06T03:47:34Z</dcterms:modified>
</cp:coreProperties>
</file>