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1"/>
  </p:handoutMasterIdLst>
  <p:sldIdLst>
    <p:sldId id="257" r:id="rId2"/>
    <p:sldId id="258" r:id="rId3"/>
    <p:sldId id="270" r:id="rId4"/>
    <p:sldId id="272" r:id="rId5"/>
    <p:sldId id="273" r:id="rId6"/>
    <p:sldId id="259" r:id="rId7"/>
    <p:sldId id="269" r:id="rId8"/>
    <p:sldId id="265" r:id="rId9"/>
    <p:sldId id="266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D8C8"/>
    <a:srgbClr val="96DCC0"/>
    <a:srgbClr val="83C1A8"/>
    <a:srgbClr val="60B090"/>
    <a:srgbClr val="6D9F8B"/>
    <a:srgbClr val="EAB200"/>
    <a:srgbClr val="9DF2FB"/>
    <a:srgbClr val="F4B183"/>
    <a:srgbClr val="E17334"/>
    <a:srgbClr val="E07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 showGuides="1">
      <p:cViewPr varScale="1">
        <p:scale>
          <a:sx n="118" d="100"/>
          <a:sy n="118" d="100"/>
        </p:scale>
        <p:origin x="264" y="96"/>
      </p:cViewPr>
      <p:guideLst>
        <p:guide orient="horz" pos="34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26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2590E-EFEE-4BD7-BCB5-4E86B8A569D6}" type="datetimeFigureOut">
              <a:rPr lang="ko-KR" altLang="en-US" smtClean="0">
                <a:latin typeface="HY강B" panose="02030600000101010101" pitchFamily="18" charset="-127"/>
                <a:ea typeface="HY강B" panose="02030600000101010101" pitchFamily="18" charset="-127"/>
              </a:rPr>
              <a:t>2016-08-19</a:t>
            </a:fld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CDCDA-8D3C-465B-BA8D-DC72B256772E}" type="slidenum">
              <a:rPr lang="ko-KR" altLang="en-US" smtClean="0">
                <a:latin typeface="HY강B" panose="02030600000101010101" pitchFamily="18" charset="-127"/>
                <a:ea typeface="HY강B" panose="02030600000101010101" pitchFamily="18" charset="-127"/>
              </a:rPr>
              <a:t>‹#›</a:t>
            </a:fld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7548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4231640" y="0"/>
            <a:ext cx="7960360" cy="6858000"/>
          </a:xfrm>
          <a:prstGeom prst="rect">
            <a:avLst/>
          </a:prstGeom>
          <a:blipFill dpi="0" rotWithShape="1">
            <a:blip r:embed="rId2" cstate="print">
              <a:alphaModFix amt="5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2489200" y="0"/>
            <a:ext cx="79756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441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4612640" y="0"/>
            <a:ext cx="7579360" cy="6858000"/>
          </a:xfrm>
          <a:prstGeom prst="rect">
            <a:avLst/>
          </a:prstGeom>
          <a:blipFill dpi="0" rotWithShape="1">
            <a:blip r:embed="rId2" cstate="print">
              <a:alphaModFix am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2489200" y="0"/>
            <a:ext cx="79756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297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우측배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2565400" y="0"/>
            <a:ext cx="9626600" cy="6858000"/>
          </a:xfrm>
          <a:prstGeom prst="rect">
            <a:avLst/>
          </a:prstGeom>
          <a:blipFill dpi="0" rotWithShape="1">
            <a:blip r:embed="rId2" cstate="print">
              <a:alphaModFix amt="2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2209800" y="0"/>
            <a:ext cx="8763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168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2565400" y="0"/>
            <a:ext cx="9626600" cy="6858000"/>
          </a:xfrm>
          <a:prstGeom prst="rect">
            <a:avLst/>
          </a:prstGeom>
          <a:blipFill dpi="0" rotWithShape="1">
            <a:blip r:embed="rId2" cstate="print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2209800" y="0"/>
            <a:ext cx="8763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803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좌측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 flipH="1">
            <a:off x="0" y="0"/>
            <a:ext cx="10236200" cy="6858000"/>
          </a:xfrm>
          <a:prstGeom prst="rect">
            <a:avLst/>
          </a:prstGeom>
          <a:blipFill dpi="0" rotWithShape="1">
            <a:blip r:embed="rId2" cstate="print">
              <a:alphaModFix amt="37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6" name="직사각형 5"/>
          <p:cNvSpPr/>
          <p:nvPr userDrawn="1"/>
        </p:nvSpPr>
        <p:spPr>
          <a:xfrm flipH="1">
            <a:off x="241300" y="0"/>
            <a:ext cx="106045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5680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좌측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0" y="0"/>
            <a:ext cx="6286500" cy="6858000"/>
          </a:xfrm>
          <a:prstGeom prst="rect">
            <a:avLst/>
          </a:prstGeom>
          <a:blipFill dpi="0" rotWithShape="1">
            <a:blip r:embed="rId2" cstate="print">
              <a:alphaModFix amt="3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7" name="직사각형 6"/>
          <p:cNvSpPr/>
          <p:nvPr userDrawn="1"/>
        </p:nvSpPr>
        <p:spPr>
          <a:xfrm flipH="1">
            <a:off x="-133350" y="0"/>
            <a:ext cx="6553200" cy="6858000"/>
          </a:xfrm>
          <a:prstGeom prst="rect">
            <a:avLst/>
          </a:prstGeom>
          <a:gradFill flip="none" rotWithShape="1">
            <a:gsLst>
              <a:gs pos="34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8" name="직사각형 7"/>
          <p:cNvSpPr/>
          <p:nvPr userDrawn="1"/>
        </p:nvSpPr>
        <p:spPr>
          <a:xfrm flipH="1">
            <a:off x="5778500" y="0"/>
            <a:ext cx="6426200" cy="6858000"/>
          </a:xfrm>
          <a:prstGeom prst="rect">
            <a:avLst/>
          </a:prstGeom>
          <a:blipFill dpi="0" rotWithShape="1">
            <a:blip r:embed="rId4" cstate="print">
              <a:alphaModFix amt="37000"/>
              <a:duotone>
                <a:prstClr val="black"/>
                <a:srgbClr val="60B09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5664200" y="0"/>
            <a:ext cx="6159500" cy="6858000"/>
          </a:xfrm>
          <a:prstGeom prst="rect">
            <a:avLst/>
          </a:prstGeom>
          <a:gradFill flip="none" rotWithShape="1">
            <a:gsLst>
              <a:gs pos="48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1965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807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62" r:id="rId2"/>
    <p:sldLayoutId id="2147483665" r:id="rId3"/>
    <p:sldLayoutId id="2147483663" r:id="rId4"/>
    <p:sldLayoutId id="2147483664" r:id="rId5"/>
    <p:sldLayoutId id="2147483671" r:id="rId6"/>
    <p:sldLayoutId id="2147483669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5314382" y="2534099"/>
            <a:ext cx="5859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입력해주세요</a:t>
            </a:r>
            <a:endParaRPr lang="ko-KR" altLang="en-US" sz="27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09446" y="224618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>
                <a:solidFill>
                  <a:prstClr val="white">
                    <a:lumMod val="50000"/>
                    <a:lumOff val="50000"/>
                  </a:prst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XEMI</a:t>
            </a:r>
          </a:p>
          <a:p>
            <a:pPr algn="r"/>
            <a:r>
              <a:rPr lang="ko-KR" altLang="en-US" sz="1400" b="1" dirty="0">
                <a:solidFill>
                  <a:prstClr val="white">
                    <a:lumMod val="50000"/>
                    <a:lumOff val="50000"/>
                  </a:prst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블랙스튜디오 템플릿</a:t>
            </a:r>
            <a:endParaRPr lang="en-US" altLang="ko-KR" sz="1400" b="1" dirty="0">
              <a:solidFill>
                <a:prstClr val="white">
                  <a:lumMod val="50000"/>
                  <a:lumOff val="50000"/>
                </a:prst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5209701" y="3616129"/>
            <a:ext cx="6043947" cy="461665"/>
            <a:chOff x="5269146" y="3618319"/>
            <a:chExt cx="6043947" cy="461665"/>
          </a:xfrm>
        </p:grpSpPr>
        <p:sp>
          <p:nvSpPr>
            <p:cNvPr id="6" name="직사각형 5"/>
            <p:cNvSpPr/>
            <p:nvPr/>
          </p:nvSpPr>
          <p:spPr>
            <a:xfrm>
              <a:off x="6780309" y="3618319"/>
              <a:ext cx="31085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400" dirty="0">
                  <a:solidFill>
                    <a:srgbClr val="B0D8C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부제목을 입력하세요</a:t>
              </a:r>
            </a:p>
          </p:txBody>
        </p:sp>
        <p:cxnSp>
          <p:nvCxnSpPr>
            <p:cNvPr id="3" name="직선 연결선 2"/>
            <p:cNvCxnSpPr/>
            <p:nvPr/>
          </p:nvCxnSpPr>
          <p:spPr>
            <a:xfrm>
              <a:off x="5269146" y="3834262"/>
              <a:ext cx="1498463" cy="0"/>
            </a:xfrm>
            <a:prstGeom prst="line">
              <a:avLst/>
            </a:prstGeom>
            <a:ln w="38100">
              <a:solidFill>
                <a:srgbClr val="B0D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>
              <a:off x="9814630" y="3834262"/>
              <a:ext cx="1498463" cy="0"/>
            </a:xfrm>
            <a:prstGeom prst="line">
              <a:avLst/>
            </a:prstGeom>
            <a:ln w="38100">
              <a:solidFill>
                <a:srgbClr val="B0D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699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모서리가 둥근 직사각형 20"/>
          <p:cNvSpPr/>
          <p:nvPr/>
        </p:nvSpPr>
        <p:spPr>
          <a:xfrm>
            <a:off x="9217429" y="168068"/>
            <a:ext cx="2794089" cy="403834"/>
          </a:xfrm>
          <a:prstGeom prst="roundRect">
            <a:avLst/>
          </a:prstGeom>
          <a:solidFill>
            <a:srgbClr val="B0D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2" name="오른쪽 화살표 21"/>
          <p:cNvSpPr/>
          <p:nvPr/>
        </p:nvSpPr>
        <p:spPr>
          <a:xfrm>
            <a:off x="9217428" y="170139"/>
            <a:ext cx="434571" cy="39969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5823352" y="1632119"/>
            <a:ext cx="5850445" cy="1982243"/>
            <a:chOff x="5823352" y="1632119"/>
            <a:chExt cx="5850445" cy="1982243"/>
          </a:xfrm>
        </p:grpSpPr>
        <p:sp>
          <p:nvSpPr>
            <p:cNvPr id="27" name="모서리가 둥근 직사각형 26"/>
            <p:cNvSpPr/>
            <p:nvPr/>
          </p:nvSpPr>
          <p:spPr>
            <a:xfrm>
              <a:off x="5823352" y="1632119"/>
              <a:ext cx="1775717" cy="403834"/>
            </a:xfrm>
            <a:prstGeom prst="roundRect">
              <a:avLst/>
            </a:prstGeom>
            <a:solidFill>
              <a:srgbClr val="B0D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3" name="자유형 22"/>
            <p:cNvSpPr/>
            <p:nvPr/>
          </p:nvSpPr>
          <p:spPr>
            <a:xfrm>
              <a:off x="5823352" y="1955186"/>
              <a:ext cx="5850445" cy="1659176"/>
            </a:xfrm>
            <a:custGeom>
              <a:avLst/>
              <a:gdLst>
                <a:gd name="connsiteX0" fmla="*/ 0 w 5850445"/>
                <a:gd name="connsiteY0" fmla="*/ 0 h 1659176"/>
                <a:gd name="connsiteX1" fmla="*/ 5850445 w 5850445"/>
                <a:gd name="connsiteY1" fmla="*/ 0 h 1659176"/>
                <a:gd name="connsiteX2" fmla="*/ 5850445 w 5850445"/>
                <a:gd name="connsiteY2" fmla="*/ 1659176 h 1659176"/>
                <a:gd name="connsiteX3" fmla="*/ 0 w 5850445"/>
                <a:gd name="connsiteY3" fmla="*/ 1659176 h 1659176"/>
                <a:gd name="connsiteX4" fmla="*/ 0 w 5850445"/>
                <a:gd name="connsiteY4" fmla="*/ 0 h 1659176"/>
                <a:gd name="connsiteX5" fmla="*/ 216893 w 5850445"/>
                <a:gd name="connsiteY5" fmla="*/ 133850 h 1659176"/>
                <a:gd name="connsiteX6" fmla="*/ 137594 w 5850445"/>
                <a:gd name="connsiteY6" fmla="*/ 213149 h 1659176"/>
                <a:gd name="connsiteX7" fmla="*/ 137594 w 5850445"/>
                <a:gd name="connsiteY7" fmla="*/ 1500560 h 1659176"/>
                <a:gd name="connsiteX8" fmla="*/ 216893 w 5850445"/>
                <a:gd name="connsiteY8" fmla="*/ 1579859 h 1659176"/>
                <a:gd name="connsiteX9" fmla="*/ 5639835 w 5850445"/>
                <a:gd name="connsiteY9" fmla="*/ 1579859 h 1659176"/>
                <a:gd name="connsiteX10" fmla="*/ 5719134 w 5850445"/>
                <a:gd name="connsiteY10" fmla="*/ 1500560 h 1659176"/>
                <a:gd name="connsiteX11" fmla="*/ 5719134 w 5850445"/>
                <a:gd name="connsiteY11" fmla="*/ 213149 h 1659176"/>
                <a:gd name="connsiteX12" fmla="*/ 5639835 w 5850445"/>
                <a:gd name="connsiteY12" fmla="*/ 133850 h 1659176"/>
                <a:gd name="connsiteX13" fmla="*/ 216893 w 5850445"/>
                <a:gd name="connsiteY13" fmla="*/ 133850 h 1659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50445" h="1659176">
                  <a:moveTo>
                    <a:pt x="0" y="0"/>
                  </a:moveTo>
                  <a:lnTo>
                    <a:pt x="5850445" y="0"/>
                  </a:lnTo>
                  <a:lnTo>
                    <a:pt x="5850445" y="1659176"/>
                  </a:lnTo>
                  <a:lnTo>
                    <a:pt x="0" y="1659176"/>
                  </a:lnTo>
                  <a:lnTo>
                    <a:pt x="0" y="0"/>
                  </a:lnTo>
                  <a:close/>
                  <a:moveTo>
                    <a:pt x="216893" y="133850"/>
                  </a:moveTo>
                  <a:cubicBezTo>
                    <a:pt x="173097" y="133850"/>
                    <a:pt x="137594" y="169353"/>
                    <a:pt x="137594" y="213149"/>
                  </a:cubicBezTo>
                  <a:lnTo>
                    <a:pt x="137594" y="1500560"/>
                  </a:lnTo>
                  <a:cubicBezTo>
                    <a:pt x="137594" y="1544356"/>
                    <a:pt x="173097" y="1579859"/>
                    <a:pt x="216893" y="1579859"/>
                  </a:cubicBezTo>
                  <a:lnTo>
                    <a:pt x="5639835" y="1579859"/>
                  </a:lnTo>
                  <a:cubicBezTo>
                    <a:pt x="5683631" y="1579859"/>
                    <a:pt x="5719134" y="1544356"/>
                    <a:pt x="5719134" y="1500560"/>
                  </a:cubicBezTo>
                  <a:lnTo>
                    <a:pt x="5719134" y="213149"/>
                  </a:lnTo>
                  <a:cubicBezTo>
                    <a:pt x="5719134" y="169353"/>
                    <a:pt x="5683631" y="133850"/>
                    <a:pt x="5639835" y="133850"/>
                  </a:cubicBezTo>
                  <a:lnTo>
                    <a:pt x="216893" y="133850"/>
                  </a:lnTo>
                  <a:close/>
                </a:path>
              </a:pathLst>
            </a:custGeom>
            <a:solidFill>
              <a:srgbClr val="B0D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  </a:t>
              </a:r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4" name="오른쪽 화살표 23"/>
            <p:cNvSpPr/>
            <p:nvPr/>
          </p:nvSpPr>
          <p:spPr>
            <a:xfrm>
              <a:off x="5823352" y="1656115"/>
              <a:ext cx="338094" cy="399693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29038" y="1640714"/>
              <a:ext cx="12955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2000" b="1">
                  <a:latin typeface="HY강B" panose="02030600000101010101" pitchFamily="18" charset="-127"/>
                  <a:ea typeface="HY강B" panose="02030600000101010101" pitchFamily="18" charset="-127"/>
                </a:defRPr>
              </a:lvl1pPr>
            </a:lstStyle>
            <a:p>
              <a:pPr algn="ctr"/>
              <a:r>
                <a:rPr lang="ko-KR" altLang="en-US" dirty="0">
                  <a:solidFill>
                    <a:schemeClr val="tx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학습 </a:t>
              </a:r>
              <a:r>
                <a:rPr lang="ko-KR" altLang="en-US" dirty="0" smtClean="0">
                  <a:solidFill>
                    <a:schemeClr val="tx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목표</a:t>
              </a:r>
              <a:endParaRPr lang="en-US" altLang="ko-KR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679831" y="2379510"/>
              <a:ext cx="4300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ko-KR" altLang="en-US" dirty="0"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목표를 적어 주십시오</a:t>
              </a:r>
              <a:r>
                <a:rPr lang="en-US" altLang="ko-KR" dirty="0"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679831" y="2806893"/>
              <a:ext cx="4300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ko-KR" altLang="en-US" dirty="0"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목표를 적어 주십시오</a:t>
              </a:r>
              <a:r>
                <a:rPr lang="en-US" altLang="ko-KR" dirty="0"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18" name="부제목 2"/>
          <p:cNvSpPr txBox="1">
            <a:spLocks/>
          </p:cNvSpPr>
          <p:nvPr/>
        </p:nvSpPr>
        <p:spPr>
          <a:xfrm>
            <a:off x="95221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학습 목표 및 내용</a:t>
            </a:r>
            <a:endParaRPr lang="ko-KR" alt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5823352" y="4143090"/>
            <a:ext cx="5850445" cy="1959011"/>
            <a:chOff x="5823352" y="4143090"/>
            <a:chExt cx="5850445" cy="1959011"/>
          </a:xfrm>
        </p:grpSpPr>
        <p:sp>
          <p:nvSpPr>
            <p:cNvPr id="29" name="자유형 28"/>
            <p:cNvSpPr/>
            <p:nvPr/>
          </p:nvSpPr>
          <p:spPr>
            <a:xfrm>
              <a:off x="5823352" y="4442925"/>
              <a:ext cx="5850445" cy="1659176"/>
            </a:xfrm>
            <a:custGeom>
              <a:avLst/>
              <a:gdLst>
                <a:gd name="connsiteX0" fmla="*/ 0 w 5850445"/>
                <a:gd name="connsiteY0" fmla="*/ 0 h 1659176"/>
                <a:gd name="connsiteX1" fmla="*/ 5850445 w 5850445"/>
                <a:gd name="connsiteY1" fmla="*/ 0 h 1659176"/>
                <a:gd name="connsiteX2" fmla="*/ 5850445 w 5850445"/>
                <a:gd name="connsiteY2" fmla="*/ 1659176 h 1659176"/>
                <a:gd name="connsiteX3" fmla="*/ 0 w 5850445"/>
                <a:gd name="connsiteY3" fmla="*/ 1659176 h 1659176"/>
                <a:gd name="connsiteX4" fmla="*/ 0 w 5850445"/>
                <a:gd name="connsiteY4" fmla="*/ 0 h 1659176"/>
                <a:gd name="connsiteX5" fmla="*/ 216893 w 5850445"/>
                <a:gd name="connsiteY5" fmla="*/ 133850 h 1659176"/>
                <a:gd name="connsiteX6" fmla="*/ 137594 w 5850445"/>
                <a:gd name="connsiteY6" fmla="*/ 213149 h 1659176"/>
                <a:gd name="connsiteX7" fmla="*/ 137594 w 5850445"/>
                <a:gd name="connsiteY7" fmla="*/ 1500560 h 1659176"/>
                <a:gd name="connsiteX8" fmla="*/ 216893 w 5850445"/>
                <a:gd name="connsiteY8" fmla="*/ 1579859 h 1659176"/>
                <a:gd name="connsiteX9" fmla="*/ 5639835 w 5850445"/>
                <a:gd name="connsiteY9" fmla="*/ 1579859 h 1659176"/>
                <a:gd name="connsiteX10" fmla="*/ 5719134 w 5850445"/>
                <a:gd name="connsiteY10" fmla="*/ 1500560 h 1659176"/>
                <a:gd name="connsiteX11" fmla="*/ 5719134 w 5850445"/>
                <a:gd name="connsiteY11" fmla="*/ 213149 h 1659176"/>
                <a:gd name="connsiteX12" fmla="*/ 5639835 w 5850445"/>
                <a:gd name="connsiteY12" fmla="*/ 133850 h 1659176"/>
                <a:gd name="connsiteX13" fmla="*/ 216893 w 5850445"/>
                <a:gd name="connsiteY13" fmla="*/ 133850 h 1659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50445" h="1659176">
                  <a:moveTo>
                    <a:pt x="0" y="0"/>
                  </a:moveTo>
                  <a:lnTo>
                    <a:pt x="5850445" y="0"/>
                  </a:lnTo>
                  <a:lnTo>
                    <a:pt x="5850445" y="1659176"/>
                  </a:lnTo>
                  <a:lnTo>
                    <a:pt x="0" y="1659176"/>
                  </a:lnTo>
                  <a:lnTo>
                    <a:pt x="0" y="0"/>
                  </a:lnTo>
                  <a:close/>
                  <a:moveTo>
                    <a:pt x="216893" y="133850"/>
                  </a:moveTo>
                  <a:cubicBezTo>
                    <a:pt x="173097" y="133850"/>
                    <a:pt x="137594" y="169353"/>
                    <a:pt x="137594" y="213149"/>
                  </a:cubicBezTo>
                  <a:lnTo>
                    <a:pt x="137594" y="1500560"/>
                  </a:lnTo>
                  <a:cubicBezTo>
                    <a:pt x="137594" y="1544356"/>
                    <a:pt x="173097" y="1579859"/>
                    <a:pt x="216893" y="1579859"/>
                  </a:cubicBezTo>
                  <a:lnTo>
                    <a:pt x="5639835" y="1579859"/>
                  </a:lnTo>
                  <a:cubicBezTo>
                    <a:pt x="5683631" y="1579859"/>
                    <a:pt x="5719134" y="1544356"/>
                    <a:pt x="5719134" y="1500560"/>
                  </a:cubicBezTo>
                  <a:lnTo>
                    <a:pt x="5719134" y="213149"/>
                  </a:lnTo>
                  <a:cubicBezTo>
                    <a:pt x="5719134" y="169353"/>
                    <a:pt x="5683631" y="133850"/>
                    <a:pt x="5639835" y="133850"/>
                  </a:cubicBezTo>
                  <a:lnTo>
                    <a:pt x="216893" y="133850"/>
                  </a:lnTo>
                  <a:close/>
                </a:path>
              </a:pathLst>
            </a:custGeom>
            <a:solidFill>
              <a:srgbClr val="B0D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HY강B" panose="02030600000101010101" pitchFamily="18" charset="-127"/>
                  <a:ea typeface="HY강B" panose="02030600000101010101" pitchFamily="18" charset="-127"/>
                </a:rPr>
                <a:t>  </a:t>
              </a:r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1" name="모서리가 둥근 직사각형 30"/>
            <p:cNvSpPr/>
            <p:nvPr/>
          </p:nvSpPr>
          <p:spPr>
            <a:xfrm>
              <a:off x="5823352" y="4143090"/>
              <a:ext cx="1775717" cy="403834"/>
            </a:xfrm>
            <a:prstGeom prst="roundRect">
              <a:avLst/>
            </a:prstGeom>
            <a:solidFill>
              <a:srgbClr val="B0D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2" name="모서리가 둥근 직사각형 31"/>
            <p:cNvSpPr/>
            <p:nvPr/>
          </p:nvSpPr>
          <p:spPr>
            <a:xfrm>
              <a:off x="5960946" y="4600008"/>
              <a:ext cx="5581540" cy="1446009"/>
            </a:xfrm>
            <a:prstGeom prst="roundRect">
              <a:avLst>
                <a:gd name="adj" fmla="val 54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  </a:t>
              </a:r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7" name="오른쪽 화살표 36"/>
            <p:cNvSpPr/>
            <p:nvPr/>
          </p:nvSpPr>
          <p:spPr>
            <a:xfrm>
              <a:off x="5823352" y="4167086"/>
              <a:ext cx="338094" cy="399693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39457" y="4151685"/>
              <a:ext cx="12747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2000" b="1">
                  <a:solidFill>
                    <a:schemeClr val="tx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defRPr>
              </a:lvl1pPr>
            </a:lstStyle>
            <a:p>
              <a:r>
                <a:rPr lang="ko-KR" altLang="en-US" dirty="0"/>
                <a:t>학습 내용</a:t>
              </a:r>
              <a:endParaRPr lang="en-US" altLang="ko-KR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679831" y="4890481"/>
              <a:ext cx="4300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ko-KR" altLang="en-US" dirty="0"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</a:t>
              </a:r>
              <a:r>
                <a:rPr lang="ko-KR" altLang="en-US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내용을 </a:t>
              </a:r>
              <a:r>
                <a:rPr lang="ko-KR" altLang="en-US" dirty="0">
                  <a:latin typeface="HY강B" panose="02030600000101010101" pitchFamily="18" charset="-127"/>
                  <a:ea typeface="HY강B" panose="02030600000101010101" pitchFamily="18" charset="-127"/>
                </a:rPr>
                <a:t>적어 주십시오</a:t>
              </a:r>
              <a:r>
                <a:rPr lang="en-US" altLang="ko-KR" dirty="0"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679831" y="5317864"/>
              <a:ext cx="4300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ko-KR" altLang="en-US" dirty="0"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</a:t>
              </a:r>
              <a:r>
                <a:rPr lang="ko-KR" altLang="en-US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내용을 </a:t>
              </a:r>
              <a:r>
                <a:rPr lang="ko-KR" altLang="en-US" dirty="0">
                  <a:latin typeface="HY강B" panose="02030600000101010101" pitchFamily="18" charset="-127"/>
                  <a:ea typeface="HY강B" panose="02030600000101010101" pitchFamily="18" charset="-127"/>
                </a:rPr>
                <a:t>적어 주십시오</a:t>
              </a:r>
              <a:r>
                <a:rPr lang="en-US" altLang="ko-KR" dirty="0"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7548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이등변 삼각형 3"/>
          <p:cNvSpPr/>
          <p:nvPr/>
        </p:nvSpPr>
        <p:spPr>
          <a:xfrm rot="5400000">
            <a:off x="5593579" y="1401737"/>
            <a:ext cx="622300" cy="536466"/>
          </a:xfrm>
          <a:prstGeom prst="triangle">
            <a:avLst/>
          </a:prstGeom>
          <a:solidFill>
            <a:srgbClr val="B0D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" name="텍스트 개체 틀 8"/>
          <p:cNvSpPr txBox="1">
            <a:spLocks/>
          </p:cNvSpPr>
          <p:nvPr/>
        </p:nvSpPr>
        <p:spPr>
          <a:xfrm>
            <a:off x="6296646" y="2318573"/>
            <a:ext cx="5437372" cy="31645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홈의 단락에서 줄 간격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글머리 기호 수정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6928587" y="5659161"/>
            <a:ext cx="4200061" cy="518180"/>
            <a:chOff x="1137387" y="5651904"/>
            <a:chExt cx="4200061" cy="518180"/>
          </a:xfrm>
        </p:grpSpPr>
        <p:pic>
          <p:nvPicPr>
            <p:cNvPr id="10" name="그림 9" descr="103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B0D8C8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4904188" y="5690130"/>
              <a:ext cx="249802" cy="321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그림 16" descr="101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B0D8C8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1335474" y="5651904"/>
              <a:ext cx="261697" cy="295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1481525" y="5708419"/>
              <a:ext cx="3459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i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입력하십시오</a:t>
              </a:r>
              <a:r>
                <a:rPr lang="en-US" altLang="ko-KR" sz="2400" b="1" i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2400" b="1" i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pic>
          <p:nvPicPr>
            <p:cNvPr id="14" name="그림 16" descr="101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B0D8C8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1137387" y="5651904"/>
              <a:ext cx="261697" cy="295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그림 14" descr="103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B0D8C8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5087646" y="5690130"/>
              <a:ext cx="249802" cy="321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부제목 2"/>
          <p:cNvSpPr txBox="1">
            <a:spLocks/>
          </p:cNvSpPr>
          <p:nvPr/>
        </p:nvSpPr>
        <p:spPr>
          <a:xfrm>
            <a:off x="5725396" y="1346816"/>
            <a:ext cx="2897903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</a:t>
            </a:r>
            <a:r>
              <a:rPr lang="ko-KR" altLang="en-US" sz="20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20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20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9217429" y="168068"/>
            <a:ext cx="2794089" cy="403834"/>
          </a:xfrm>
          <a:prstGeom prst="roundRect">
            <a:avLst/>
          </a:prstGeom>
          <a:noFill/>
          <a:ln w="38100">
            <a:solidFill>
              <a:srgbClr val="B0D8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8" name="오른쪽 화살표 27"/>
          <p:cNvSpPr/>
          <p:nvPr/>
        </p:nvSpPr>
        <p:spPr>
          <a:xfrm>
            <a:off x="9217428" y="170139"/>
            <a:ext cx="434571" cy="399693"/>
          </a:xfrm>
          <a:prstGeom prst="rightArrow">
            <a:avLst/>
          </a:prstGeom>
          <a:solidFill>
            <a:srgbClr val="B0D8C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9" name="부제목 2"/>
          <p:cNvSpPr txBox="1">
            <a:spLocks/>
          </p:cNvSpPr>
          <p:nvPr/>
        </p:nvSpPr>
        <p:spPr>
          <a:xfrm>
            <a:off x="95221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</p:spTree>
    <p:extLst>
      <p:ext uri="{BB962C8B-B14F-4D97-AF65-F5344CB8AC3E}">
        <p14:creationId xmlns:p14="http://schemas.microsoft.com/office/powerpoint/2010/main" val="120014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오른쪽 화살표 3"/>
          <p:cNvSpPr/>
          <p:nvPr/>
        </p:nvSpPr>
        <p:spPr>
          <a:xfrm rot="16200000">
            <a:off x="5757633" y="2146300"/>
            <a:ext cx="3695700" cy="2463800"/>
          </a:xfrm>
          <a:prstGeom prst="rightArrow">
            <a:avLst/>
          </a:prstGeom>
          <a:blipFill>
            <a:blip r:embed="rId2" cstate="print">
              <a:duotone>
                <a:prstClr val="black"/>
                <a:srgbClr val="B0D8C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2" name="오른쪽 화살표 21"/>
          <p:cNvSpPr/>
          <p:nvPr/>
        </p:nvSpPr>
        <p:spPr>
          <a:xfrm rot="5400000">
            <a:off x="6357708" y="3178175"/>
            <a:ext cx="3695700" cy="2660650"/>
          </a:xfrm>
          <a:prstGeom prst="rightArrow">
            <a:avLst/>
          </a:prstGeom>
          <a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7917" y="1691154"/>
            <a:ext cx="27013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latinLnBrk="0">
              <a:lnSpc>
                <a:spcPct val="150000"/>
              </a:lnSpc>
              <a:defRPr/>
            </a:pPr>
            <a:r>
              <a:rPr lang="ko-KR" altLang="en-US" sz="1600" b="1" kern="0" dirty="0" smtClean="0">
                <a:solidFill>
                  <a:srgbClr val="B0D8C8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600" b="1" kern="0" dirty="0" smtClean="0">
                <a:solidFill>
                  <a:srgbClr val="B0D8C8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600" b="1" kern="0" dirty="0">
                <a:solidFill>
                  <a:srgbClr val="B0D8C8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</a:t>
            </a:r>
            <a:r>
              <a:rPr lang="ko-KR" altLang="en-US" sz="1600" b="1" kern="0" dirty="0" smtClean="0">
                <a:solidFill>
                  <a:srgbClr val="B0D8C8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텍스트 </a:t>
            </a:r>
            <a:r>
              <a:rPr lang="en-US" altLang="ko-KR" sz="1600" b="1" kern="0" dirty="0" smtClean="0">
                <a:solidFill>
                  <a:srgbClr val="B0D8C8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01</a:t>
            </a:r>
          </a:p>
          <a:p>
            <a:pPr lvl="0" algn="r" latinLnBrk="0">
              <a:lnSpc>
                <a:spcPct val="150000"/>
              </a:lnSpc>
              <a:defRPr/>
            </a:pPr>
            <a:r>
              <a:rPr lang="ko-KR" altLang="en-US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그림도구 서식에서 도형 이미지 색상</a:t>
            </a:r>
          </a:p>
          <a:p>
            <a:pPr lvl="0" algn="r" latinLnBrk="0">
              <a:lnSpc>
                <a:spcPct val="150000"/>
              </a:lnSpc>
              <a:defRPr/>
            </a:pPr>
            <a:r>
              <a:rPr lang="ko-KR" altLang="en-US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변경 가능합니다</a:t>
            </a:r>
            <a:r>
              <a:rPr lang="en-US" altLang="ko-KR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.</a:t>
            </a:r>
          </a:p>
          <a:p>
            <a:pPr algn="r" latinLnBrk="0">
              <a:lnSpc>
                <a:spcPct val="150000"/>
              </a:lnSpc>
            </a:pPr>
            <a:r>
              <a:rPr lang="ko-KR" altLang="en-US" sz="1200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200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lang="en-US" altLang="ko-KR" sz="1200" kern="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algn="r" latinLnBrk="0">
              <a:lnSpc>
                <a:spcPct val="150000"/>
              </a:lnSpc>
            </a:pPr>
            <a:r>
              <a:rPr lang="ko-KR" altLang="en-US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</a:t>
            </a:r>
            <a:r>
              <a:rPr lang="ko-KR" altLang="en-US" sz="1200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입력하세요</a:t>
            </a:r>
            <a:endParaRPr lang="en-US" altLang="ko-KR" sz="1200" kern="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55506" y="4402844"/>
            <a:ext cx="2698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latinLnBrk="0">
              <a:lnSpc>
                <a:spcPct val="150000"/>
              </a:lnSpc>
              <a:defRPr/>
            </a:pPr>
            <a:r>
              <a:rPr lang="ko-KR" altLang="en-US" sz="1600" b="1" kern="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600" b="1" kern="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600" b="1" kern="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</a:t>
            </a:r>
            <a:r>
              <a:rPr lang="ko-KR" altLang="en-US" sz="1600" b="1" kern="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텍스트 </a:t>
            </a:r>
            <a:r>
              <a:rPr lang="en-US" altLang="ko-KR" sz="1600" b="1" kern="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02</a:t>
            </a:r>
          </a:p>
          <a:p>
            <a:pPr lvl="0" latinLnBrk="0">
              <a:lnSpc>
                <a:spcPct val="150000"/>
              </a:lnSpc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그림도구 서식에서 도형 이미지 색상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lvl="0" latinLnBrk="0">
              <a:lnSpc>
                <a:spcPct val="150000"/>
              </a:lnSpc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변경 가능합니다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.</a:t>
            </a:r>
          </a:p>
          <a:p>
            <a:pPr latinLnBrk="0">
              <a:lnSpc>
                <a:spcPct val="150000"/>
              </a:lnSpc>
            </a:pPr>
            <a:r>
              <a:rPr lang="ko-KR" altLang="en-US" sz="1200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200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lang="en-US" altLang="ko-KR" sz="1200" kern="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latinLnBrk="0">
              <a:lnSpc>
                <a:spcPct val="150000"/>
              </a:lnSpc>
            </a:pPr>
            <a:r>
              <a:rPr lang="ko-KR" altLang="en-US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</a:t>
            </a:r>
            <a:r>
              <a:rPr lang="ko-KR" altLang="en-US" sz="1200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입력하세요</a:t>
            </a:r>
            <a:endParaRPr lang="en-US" altLang="ko-KR" sz="1200" kern="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9217429" y="168068"/>
            <a:ext cx="2794089" cy="403834"/>
          </a:xfrm>
          <a:prstGeom prst="roundRect">
            <a:avLst/>
          </a:prstGeom>
          <a:noFill/>
          <a:ln w="38100">
            <a:solidFill>
              <a:srgbClr val="B0D8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1" name="오른쪽 화살표 10"/>
          <p:cNvSpPr/>
          <p:nvPr/>
        </p:nvSpPr>
        <p:spPr>
          <a:xfrm>
            <a:off x="9217428" y="170139"/>
            <a:ext cx="434571" cy="399693"/>
          </a:xfrm>
          <a:prstGeom prst="rightArrow">
            <a:avLst/>
          </a:prstGeom>
          <a:solidFill>
            <a:srgbClr val="B0D8C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2" name="부제목 2"/>
          <p:cNvSpPr txBox="1">
            <a:spLocks/>
          </p:cNvSpPr>
          <p:nvPr/>
        </p:nvSpPr>
        <p:spPr>
          <a:xfrm>
            <a:off x="95221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</p:spTree>
    <p:extLst>
      <p:ext uri="{BB962C8B-B14F-4D97-AF65-F5344CB8AC3E}">
        <p14:creationId xmlns:p14="http://schemas.microsoft.com/office/powerpoint/2010/main" val="329087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그룹 59"/>
          <p:cNvGrpSpPr/>
          <p:nvPr/>
        </p:nvGrpSpPr>
        <p:grpSpPr>
          <a:xfrm>
            <a:off x="5107422" y="3408692"/>
            <a:ext cx="5974674" cy="1362919"/>
            <a:chOff x="5107422" y="3408692"/>
            <a:chExt cx="5974674" cy="1362919"/>
          </a:xfrm>
        </p:grpSpPr>
        <p:grpSp>
          <p:nvGrpSpPr>
            <p:cNvPr id="35" name="그룹 34"/>
            <p:cNvGrpSpPr/>
            <p:nvPr/>
          </p:nvGrpSpPr>
          <p:grpSpPr>
            <a:xfrm>
              <a:off x="5107422" y="4121968"/>
              <a:ext cx="5304414" cy="649643"/>
              <a:chOff x="5450322" y="4121968"/>
              <a:chExt cx="5304414" cy="649643"/>
            </a:xfrm>
          </p:grpSpPr>
          <p:sp>
            <p:nvSpPr>
              <p:cNvPr id="30" name="자유형 29"/>
              <p:cNvSpPr/>
              <p:nvPr/>
            </p:nvSpPr>
            <p:spPr>
              <a:xfrm rot="5400000">
                <a:off x="7778049" y="1794925"/>
                <a:ext cx="648959" cy="5304414"/>
              </a:xfrm>
              <a:custGeom>
                <a:avLst/>
                <a:gdLst>
                  <a:gd name="connsiteX0" fmla="*/ 1259 w 648959"/>
                  <a:gd name="connsiteY0" fmla="*/ 5304414 h 5304414"/>
                  <a:gd name="connsiteX1" fmla="*/ 1259 w 648959"/>
                  <a:gd name="connsiteY1" fmla="*/ 402215 h 5304414"/>
                  <a:gd name="connsiteX2" fmla="*/ 648959 w 648959"/>
                  <a:gd name="connsiteY2" fmla="*/ 402215 h 5304414"/>
                  <a:gd name="connsiteX3" fmla="*/ 648959 w 648959"/>
                  <a:gd name="connsiteY3" fmla="*/ 5304414 h 5304414"/>
                  <a:gd name="connsiteX4" fmla="*/ 0 w 648959"/>
                  <a:gd name="connsiteY4" fmla="*/ 402214 h 5304414"/>
                  <a:gd name="connsiteX5" fmla="*/ 324139 w 648959"/>
                  <a:gd name="connsiteY5" fmla="*/ 0 h 5304414"/>
                  <a:gd name="connsiteX6" fmla="*/ 648277 w 648959"/>
                  <a:gd name="connsiteY6" fmla="*/ 402214 h 530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8959" h="5304414">
                    <a:moveTo>
                      <a:pt x="1259" y="5304414"/>
                    </a:moveTo>
                    <a:lnTo>
                      <a:pt x="1259" y="402215"/>
                    </a:lnTo>
                    <a:lnTo>
                      <a:pt x="648959" y="402215"/>
                    </a:lnTo>
                    <a:lnTo>
                      <a:pt x="648959" y="5304414"/>
                    </a:lnTo>
                    <a:close/>
                    <a:moveTo>
                      <a:pt x="0" y="402214"/>
                    </a:moveTo>
                    <a:lnTo>
                      <a:pt x="324139" y="0"/>
                    </a:lnTo>
                    <a:lnTo>
                      <a:pt x="648277" y="40221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31" name="자유형 30"/>
              <p:cNvSpPr/>
              <p:nvPr/>
            </p:nvSpPr>
            <p:spPr>
              <a:xfrm rot="5400000">
                <a:off x="7778049" y="1794241"/>
                <a:ext cx="648959" cy="5304414"/>
              </a:xfrm>
              <a:custGeom>
                <a:avLst/>
                <a:gdLst>
                  <a:gd name="connsiteX0" fmla="*/ 1259 w 648959"/>
                  <a:gd name="connsiteY0" fmla="*/ 5304414 h 5304414"/>
                  <a:gd name="connsiteX1" fmla="*/ 1259 w 648959"/>
                  <a:gd name="connsiteY1" fmla="*/ 402215 h 5304414"/>
                  <a:gd name="connsiteX2" fmla="*/ 648959 w 648959"/>
                  <a:gd name="connsiteY2" fmla="*/ 402215 h 5304414"/>
                  <a:gd name="connsiteX3" fmla="*/ 648959 w 648959"/>
                  <a:gd name="connsiteY3" fmla="*/ 5304414 h 5304414"/>
                  <a:gd name="connsiteX4" fmla="*/ 0 w 648959"/>
                  <a:gd name="connsiteY4" fmla="*/ 402214 h 5304414"/>
                  <a:gd name="connsiteX5" fmla="*/ 324139 w 648959"/>
                  <a:gd name="connsiteY5" fmla="*/ 0 h 5304414"/>
                  <a:gd name="connsiteX6" fmla="*/ 648277 w 648959"/>
                  <a:gd name="connsiteY6" fmla="*/ 402214 h 5304414"/>
                  <a:gd name="connsiteX0" fmla="*/ 1259 w 648959"/>
                  <a:gd name="connsiteY0" fmla="*/ 5304414 h 5304414"/>
                  <a:gd name="connsiteX1" fmla="*/ 1259 w 648959"/>
                  <a:gd name="connsiteY1" fmla="*/ 402215 h 5304414"/>
                  <a:gd name="connsiteX2" fmla="*/ 648959 w 648959"/>
                  <a:gd name="connsiteY2" fmla="*/ 402215 h 5304414"/>
                  <a:gd name="connsiteX3" fmla="*/ 1259 w 648959"/>
                  <a:gd name="connsiteY3" fmla="*/ 5304414 h 5304414"/>
                  <a:gd name="connsiteX4" fmla="*/ 0 w 648959"/>
                  <a:gd name="connsiteY4" fmla="*/ 402214 h 5304414"/>
                  <a:gd name="connsiteX5" fmla="*/ 324139 w 648959"/>
                  <a:gd name="connsiteY5" fmla="*/ 0 h 5304414"/>
                  <a:gd name="connsiteX6" fmla="*/ 648277 w 648959"/>
                  <a:gd name="connsiteY6" fmla="*/ 402214 h 5304414"/>
                  <a:gd name="connsiteX7" fmla="*/ 0 w 648959"/>
                  <a:gd name="connsiteY7" fmla="*/ 402214 h 530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8959" h="5304414">
                    <a:moveTo>
                      <a:pt x="1259" y="5304414"/>
                    </a:moveTo>
                    <a:lnTo>
                      <a:pt x="1259" y="402215"/>
                    </a:lnTo>
                    <a:lnTo>
                      <a:pt x="648959" y="402215"/>
                    </a:lnTo>
                    <a:lnTo>
                      <a:pt x="1259" y="5304414"/>
                    </a:lnTo>
                    <a:close/>
                    <a:moveTo>
                      <a:pt x="0" y="402214"/>
                    </a:moveTo>
                    <a:lnTo>
                      <a:pt x="324139" y="0"/>
                    </a:lnTo>
                    <a:lnTo>
                      <a:pt x="648277" y="402214"/>
                    </a:lnTo>
                    <a:lnTo>
                      <a:pt x="0" y="402214"/>
                    </a:lnTo>
                    <a:close/>
                  </a:path>
                </a:pathLst>
              </a:custGeom>
              <a:solidFill>
                <a:srgbClr val="EAB2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6203950" y="4122651"/>
                <a:ext cx="3175869" cy="523220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ko-KR" altLang="en-US" sz="1400" kern="0" dirty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이곳에</a:t>
                </a:r>
                <a:r>
                  <a:rPr lang="en-US" altLang="ko-KR" sz="1400" kern="0" dirty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 </a:t>
                </a:r>
                <a:r>
                  <a:rPr lang="ko-KR" altLang="en-US" sz="1400" kern="0" dirty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원하는 텍스트를 입력하세요</a:t>
                </a:r>
                <a:r>
                  <a:rPr lang="en-US" altLang="ko-KR" sz="2800" dirty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 </a:t>
                </a:r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5507054" y="4124596"/>
                <a:ext cx="665567" cy="646331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altLang="ko-KR" sz="3600" b="1" kern="0" dirty="0" smtClean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03</a:t>
                </a:r>
                <a:endParaRPr lang="ko-KR" altLang="en-US" sz="3600" b="1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44" name="Freeform 5"/>
            <p:cNvSpPr>
              <a:spLocks noEditPoints="1"/>
            </p:cNvSpPr>
            <p:nvPr/>
          </p:nvSpPr>
          <p:spPr bwMode="auto">
            <a:xfrm>
              <a:off x="9778833" y="3408692"/>
              <a:ext cx="1303263" cy="1334586"/>
            </a:xfrm>
            <a:custGeom>
              <a:avLst/>
              <a:gdLst>
                <a:gd name="T0" fmla="*/ 1028 w 1220"/>
                <a:gd name="T1" fmla="*/ 846 h 1319"/>
                <a:gd name="T2" fmla="*/ 596 w 1220"/>
                <a:gd name="T3" fmla="*/ 702 h 1319"/>
                <a:gd name="T4" fmla="*/ 478 w 1220"/>
                <a:gd name="T5" fmla="*/ 529 h 1319"/>
                <a:gd name="T6" fmla="*/ 511 w 1220"/>
                <a:gd name="T7" fmla="*/ 355 h 1319"/>
                <a:gd name="T8" fmla="*/ 793 w 1220"/>
                <a:gd name="T9" fmla="*/ 571 h 1319"/>
                <a:gd name="T10" fmla="*/ 874 w 1220"/>
                <a:gd name="T11" fmla="*/ 551 h 1319"/>
                <a:gd name="T12" fmla="*/ 625 w 1220"/>
                <a:gd name="T13" fmla="*/ 253 h 1319"/>
                <a:gd name="T14" fmla="*/ 642 w 1220"/>
                <a:gd name="T15" fmla="*/ 252 h 1319"/>
                <a:gd name="T16" fmla="*/ 636 w 1220"/>
                <a:gd name="T17" fmla="*/ 245 h 1319"/>
                <a:gd name="T18" fmla="*/ 668 w 1220"/>
                <a:gd name="T19" fmla="*/ 257 h 1319"/>
                <a:gd name="T20" fmla="*/ 665 w 1220"/>
                <a:gd name="T21" fmla="*/ 187 h 1319"/>
                <a:gd name="T22" fmla="*/ 684 w 1220"/>
                <a:gd name="T23" fmla="*/ 164 h 1319"/>
                <a:gd name="T24" fmla="*/ 688 w 1220"/>
                <a:gd name="T25" fmla="*/ 164 h 1319"/>
                <a:gd name="T26" fmla="*/ 626 w 1220"/>
                <a:gd name="T27" fmla="*/ 99 h 1319"/>
                <a:gd name="T28" fmla="*/ 625 w 1220"/>
                <a:gd name="T29" fmla="*/ 65 h 1319"/>
                <a:gd name="T30" fmla="*/ 535 w 1220"/>
                <a:gd name="T31" fmla="*/ 44 h 1319"/>
                <a:gd name="T32" fmla="*/ 427 w 1220"/>
                <a:gd name="T33" fmla="*/ 1 h 1319"/>
                <a:gd name="T34" fmla="*/ 296 w 1220"/>
                <a:gd name="T35" fmla="*/ 33 h 1319"/>
                <a:gd name="T36" fmla="*/ 292 w 1220"/>
                <a:gd name="T37" fmla="*/ 208 h 1319"/>
                <a:gd name="T38" fmla="*/ 317 w 1220"/>
                <a:gd name="T39" fmla="*/ 324 h 1319"/>
                <a:gd name="T40" fmla="*/ 142 w 1220"/>
                <a:gd name="T41" fmla="*/ 350 h 1319"/>
                <a:gd name="T42" fmla="*/ 88 w 1220"/>
                <a:gd name="T43" fmla="*/ 419 h 1319"/>
                <a:gd name="T44" fmla="*/ 340 w 1220"/>
                <a:gd name="T45" fmla="*/ 567 h 1319"/>
                <a:gd name="T46" fmla="*/ 131 w 1220"/>
                <a:gd name="T47" fmla="*/ 968 h 1319"/>
                <a:gd name="T48" fmla="*/ 64 w 1220"/>
                <a:gd name="T49" fmla="*/ 1231 h 1319"/>
                <a:gd name="T50" fmla="*/ 105 w 1220"/>
                <a:gd name="T51" fmla="*/ 1306 h 1319"/>
                <a:gd name="T52" fmla="*/ 192 w 1220"/>
                <a:gd name="T53" fmla="*/ 1203 h 1319"/>
                <a:gd name="T54" fmla="*/ 454 w 1220"/>
                <a:gd name="T55" fmla="*/ 755 h 1319"/>
                <a:gd name="T56" fmla="*/ 1014 w 1220"/>
                <a:gd name="T57" fmla="*/ 911 h 1319"/>
                <a:gd name="T58" fmla="*/ 1152 w 1220"/>
                <a:gd name="T59" fmla="*/ 934 h 1319"/>
                <a:gd name="T60" fmla="*/ 518 w 1220"/>
                <a:gd name="T61" fmla="*/ 42 h 1319"/>
                <a:gd name="T62" fmla="*/ 588 w 1220"/>
                <a:gd name="T63" fmla="*/ 101 h 1319"/>
                <a:gd name="T64" fmla="*/ 645 w 1220"/>
                <a:gd name="T65" fmla="*/ 207 h 1319"/>
                <a:gd name="T66" fmla="*/ 618 w 1220"/>
                <a:gd name="T67" fmla="*/ 206 h 1319"/>
                <a:gd name="T68" fmla="*/ 559 w 1220"/>
                <a:gd name="T69" fmla="*/ 102 h 1319"/>
                <a:gd name="T70" fmla="*/ 597 w 1220"/>
                <a:gd name="T71" fmla="*/ 215 h 1319"/>
                <a:gd name="T72" fmla="*/ 599 w 1220"/>
                <a:gd name="T73" fmla="*/ 150 h 1319"/>
                <a:gd name="T74" fmla="*/ 625 w 1220"/>
                <a:gd name="T75" fmla="*/ 165 h 1319"/>
                <a:gd name="T76" fmla="*/ 589 w 1220"/>
                <a:gd name="T77" fmla="*/ 240 h 1319"/>
                <a:gd name="T78" fmla="*/ 606 w 1220"/>
                <a:gd name="T79" fmla="*/ 231 h 1319"/>
                <a:gd name="T80" fmla="*/ 615 w 1220"/>
                <a:gd name="T81" fmla="*/ 211 h 1319"/>
                <a:gd name="T82" fmla="*/ 612 w 1220"/>
                <a:gd name="T83" fmla="*/ 232 h 1319"/>
                <a:gd name="T84" fmla="*/ 654 w 1220"/>
                <a:gd name="T85" fmla="*/ 183 h 1319"/>
                <a:gd name="T86" fmla="*/ 650 w 1220"/>
                <a:gd name="T87" fmla="*/ 161 h 1319"/>
                <a:gd name="T88" fmla="*/ 582 w 1220"/>
                <a:gd name="T89" fmla="*/ 87 h 1319"/>
                <a:gd name="T90" fmla="*/ 588 w 1220"/>
                <a:gd name="T91" fmla="*/ 247 h 1319"/>
                <a:gd name="T92" fmla="*/ 624 w 1220"/>
                <a:gd name="T93" fmla="*/ 247 h 1319"/>
                <a:gd name="T94" fmla="*/ 652 w 1220"/>
                <a:gd name="T95" fmla="*/ 227 h 1319"/>
                <a:gd name="T96" fmla="*/ 660 w 1220"/>
                <a:gd name="T97" fmla="*/ 222 h 1319"/>
                <a:gd name="T98" fmla="*/ 669 w 1220"/>
                <a:gd name="T99" fmla="*/ 168 h 1319"/>
                <a:gd name="T100" fmla="*/ 641 w 1220"/>
                <a:gd name="T101" fmla="*/ 145 h 1319"/>
                <a:gd name="T102" fmla="*/ 610 w 1220"/>
                <a:gd name="T103" fmla="*/ 114 h 1319"/>
                <a:gd name="T104" fmla="*/ 609 w 1220"/>
                <a:gd name="T105" fmla="*/ 88 h 1319"/>
                <a:gd name="T106" fmla="*/ 588 w 1220"/>
                <a:gd name="T107" fmla="*/ 77 h 1319"/>
                <a:gd name="T108" fmla="*/ 522 w 1220"/>
                <a:gd name="T109" fmla="*/ 44 h 1319"/>
                <a:gd name="T110" fmla="*/ 499 w 1220"/>
                <a:gd name="T111" fmla="*/ 15 h 1319"/>
                <a:gd name="T112" fmla="*/ 300 w 1220"/>
                <a:gd name="T113" fmla="*/ 31 h 1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20" h="1319">
                  <a:moveTo>
                    <a:pt x="1219" y="929"/>
                  </a:moveTo>
                  <a:cubicBezTo>
                    <a:pt x="1218" y="916"/>
                    <a:pt x="1203" y="890"/>
                    <a:pt x="1187" y="877"/>
                  </a:cubicBezTo>
                  <a:cubicBezTo>
                    <a:pt x="1171" y="864"/>
                    <a:pt x="1158" y="856"/>
                    <a:pt x="1148" y="853"/>
                  </a:cubicBezTo>
                  <a:cubicBezTo>
                    <a:pt x="1137" y="849"/>
                    <a:pt x="1131" y="841"/>
                    <a:pt x="1128" y="835"/>
                  </a:cubicBezTo>
                  <a:cubicBezTo>
                    <a:pt x="1125" y="829"/>
                    <a:pt x="1110" y="814"/>
                    <a:pt x="1099" y="805"/>
                  </a:cubicBezTo>
                  <a:cubicBezTo>
                    <a:pt x="1088" y="796"/>
                    <a:pt x="1072" y="783"/>
                    <a:pt x="1065" y="784"/>
                  </a:cubicBezTo>
                  <a:cubicBezTo>
                    <a:pt x="1059" y="785"/>
                    <a:pt x="1053" y="795"/>
                    <a:pt x="1051" y="802"/>
                  </a:cubicBezTo>
                  <a:cubicBezTo>
                    <a:pt x="1049" y="808"/>
                    <a:pt x="1045" y="812"/>
                    <a:pt x="1044" y="817"/>
                  </a:cubicBezTo>
                  <a:cubicBezTo>
                    <a:pt x="1042" y="821"/>
                    <a:pt x="1039" y="822"/>
                    <a:pt x="1036" y="828"/>
                  </a:cubicBezTo>
                  <a:cubicBezTo>
                    <a:pt x="1034" y="834"/>
                    <a:pt x="1028" y="846"/>
                    <a:pt x="1028" y="846"/>
                  </a:cubicBezTo>
                  <a:cubicBezTo>
                    <a:pt x="1028" y="846"/>
                    <a:pt x="1003" y="849"/>
                    <a:pt x="971" y="848"/>
                  </a:cubicBezTo>
                  <a:cubicBezTo>
                    <a:pt x="939" y="848"/>
                    <a:pt x="904" y="839"/>
                    <a:pt x="864" y="839"/>
                  </a:cubicBezTo>
                  <a:cubicBezTo>
                    <a:pt x="824" y="839"/>
                    <a:pt x="798" y="847"/>
                    <a:pt x="781" y="853"/>
                  </a:cubicBezTo>
                  <a:cubicBezTo>
                    <a:pt x="764" y="859"/>
                    <a:pt x="756" y="864"/>
                    <a:pt x="741" y="860"/>
                  </a:cubicBezTo>
                  <a:cubicBezTo>
                    <a:pt x="726" y="856"/>
                    <a:pt x="696" y="826"/>
                    <a:pt x="679" y="803"/>
                  </a:cubicBezTo>
                  <a:cubicBezTo>
                    <a:pt x="662" y="780"/>
                    <a:pt x="643" y="762"/>
                    <a:pt x="630" y="748"/>
                  </a:cubicBezTo>
                  <a:cubicBezTo>
                    <a:pt x="617" y="734"/>
                    <a:pt x="607" y="726"/>
                    <a:pt x="607" y="726"/>
                  </a:cubicBezTo>
                  <a:cubicBezTo>
                    <a:pt x="607" y="726"/>
                    <a:pt x="609" y="723"/>
                    <a:pt x="606" y="720"/>
                  </a:cubicBezTo>
                  <a:cubicBezTo>
                    <a:pt x="604" y="717"/>
                    <a:pt x="603" y="711"/>
                    <a:pt x="600" y="709"/>
                  </a:cubicBezTo>
                  <a:cubicBezTo>
                    <a:pt x="596" y="706"/>
                    <a:pt x="595" y="702"/>
                    <a:pt x="596" y="702"/>
                  </a:cubicBezTo>
                  <a:cubicBezTo>
                    <a:pt x="597" y="701"/>
                    <a:pt x="600" y="701"/>
                    <a:pt x="597" y="696"/>
                  </a:cubicBezTo>
                  <a:cubicBezTo>
                    <a:pt x="593" y="691"/>
                    <a:pt x="586" y="684"/>
                    <a:pt x="587" y="683"/>
                  </a:cubicBezTo>
                  <a:cubicBezTo>
                    <a:pt x="588" y="682"/>
                    <a:pt x="591" y="677"/>
                    <a:pt x="587" y="668"/>
                  </a:cubicBezTo>
                  <a:cubicBezTo>
                    <a:pt x="584" y="658"/>
                    <a:pt x="580" y="640"/>
                    <a:pt x="574" y="626"/>
                  </a:cubicBezTo>
                  <a:cubicBezTo>
                    <a:pt x="568" y="612"/>
                    <a:pt x="561" y="605"/>
                    <a:pt x="554" y="600"/>
                  </a:cubicBezTo>
                  <a:cubicBezTo>
                    <a:pt x="548" y="595"/>
                    <a:pt x="546" y="586"/>
                    <a:pt x="542" y="585"/>
                  </a:cubicBezTo>
                  <a:cubicBezTo>
                    <a:pt x="538" y="583"/>
                    <a:pt x="531" y="582"/>
                    <a:pt x="527" y="577"/>
                  </a:cubicBezTo>
                  <a:cubicBezTo>
                    <a:pt x="522" y="572"/>
                    <a:pt x="511" y="559"/>
                    <a:pt x="505" y="552"/>
                  </a:cubicBezTo>
                  <a:cubicBezTo>
                    <a:pt x="498" y="545"/>
                    <a:pt x="479" y="535"/>
                    <a:pt x="479" y="535"/>
                  </a:cubicBezTo>
                  <a:cubicBezTo>
                    <a:pt x="479" y="535"/>
                    <a:pt x="480" y="531"/>
                    <a:pt x="478" y="529"/>
                  </a:cubicBezTo>
                  <a:cubicBezTo>
                    <a:pt x="477" y="527"/>
                    <a:pt x="475" y="522"/>
                    <a:pt x="478" y="520"/>
                  </a:cubicBezTo>
                  <a:cubicBezTo>
                    <a:pt x="480" y="518"/>
                    <a:pt x="488" y="508"/>
                    <a:pt x="488" y="497"/>
                  </a:cubicBezTo>
                  <a:cubicBezTo>
                    <a:pt x="488" y="486"/>
                    <a:pt x="482" y="477"/>
                    <a:pt x="484" y="475"/>
                  </a:cubicBezTo>
                  <a:cubicBezTo>
                    <a:pt x="486" y="473"/>
                    <a:pt x="494" y="466"/>
                    <a:pt x="496" y="455"/>
                  </a:cubicBezTo>
                  <a:cubicBezTo>
                    <a:pt x="498" y="445"/>
                    <a:pt x="494" y="434"/>
                    <a:pt x="494" y="431"/>
                  </a:cubicBezTo>
                  <a:cubicBezTo>
                    <a:pt x="494" y="428"/>
                    <a:pt x="494" y="414"/>
                    <a:pt x="497" y="411"/>
                  </a:cubicBezTo>
                  <a:cubicBezTo>
                    <a:pt x="500" y="407"/>
                    <a:pt x="504" y="399"/>
                    <a:pt x="503" y="392"/>
                  </a:cubicBezTo>
                  <a:cubicBezTo>
                    <a:pt x="503" y="385"/>
                    <a:pt x="506" y="376"/>
                    <a:pt x="508" y="374"/>
                  </a:cubicBezTo>
                  <a:cubicBezTo>
                    <a:pt x="511" y="372"/>
                    <a:pt x="512" y="367"/>
                    <a:pt x="511" y="366"/>
                  </a:cubicBezTo>
                  <a:cubicBezTo>
                    <a:pt x="510" y="366"/>
                    <a:pt x="510" y="359"/>
                    <a:pt x="511" y="355"/>
                  </a:cubicBezTo>
                  <a:cubicBezTo>
                    <a:pt x="513" y="350"/>
                    <a:pt x="518" y="339"/>
                    <a:pt x="522" y="331"/>
                  </a:cubicBezTo>
                  <a:cubicBezTo>
                    <a:pt x="527" y="322"/>
                    <a:pt x="532" y="307"/>
                    <a:pt x="532" y="307"/>
                  </a:cubicBezTo>
                  <a:cubicBezTo>
                    <a:pt x="532" y="307"/>
                    <a:pt x="557" y="312"/>
                    <a:pt x="580" y="325"/>
                  </a:cubicBezTo>
                  <a:cubicBezTo>
                    <a:pt x="604" y="337"/>
                    <a:pt x="643" y="356"/>
                    <a:pt x="661" y="363"/>
                  </a:cubicBezTo>
                  <a:cubicBezTo>
                    <a:pt x="679" y="370"/>
                    <a:pt x="697" y="381"/>
                    <a:pt x="706" y="393"/>
                  </a:cubicBezTo>
                  <a:cubicBezTo>
                    <a:pt x="714" y="405"/>
                    <a:pt x="726" y="415"/>
                    <a:pt x="739" y="431"/>
                  </a:cubicBezTo>
                  <a:cubicBezTo>
                    <a:pt x="753" y="447"/>
                    <a:pt x="795" y="489"/>
                    <a:pt x="801" y="503"/>
                  </a:cubicBezTo>
                  <a:cubicBezTo>
                    <a:pt x="808" y="517"/>
                    <a:pt x="812" y="520"/>
                    <a:pt x="807" y="530"/>
                  </a:cubicBezTo>
                  <a:cubicBezTo>
                    <a:pt x="802" y="540"/>
                    <a:pt x="797" y="543"/>
                    <a:pt x="797" y="549"/>
                  </a:cubicBezTo>
                  <a:cubicBezTo>
                    <a:pt x="796" y="554"/>
                    <a:pt x="795" y="566"/>
                    <a:pt x="793" y="571"/>
                  </a:cubicBezTo>
                  <a:cubicBezTo>
                    <a:pt x="791" y="576"/>
                    <a:pt x="791" y="581"/>
                    <a:pt x="795" y="583"/>
                  </a:cubicBezTo>
                  <a:cubicBezTo>
                    <a:pt x="799" y="585"/>
                    <a:pt x="812" y="582"/>
                    <a:pt x="814" y="586"/>
                  </a:cubicBezTo>
                  <a:cubicBezTo>
                    <a:pt x="816" y="589"/>
                    <a:pt x="820" y="601"/>
                    <a:pt x="828" y="599"/>
                  </a:cubicBezTo>
                  <a:cubicBezTo>
                    <a:pt x="837" y="597"/>
                    <a:pt x="836" y="589"/>
                    <a:pt x="836" y="589"/>
                  </a:cubicBezTo>
                  <a:cubicBezTo>
                    <a:pt x="836" y="589"/>
                    <a:pt x="839" y="592"/>
                    <a:pt x="844" y="591"/>
                  </a:cubicBezTo>
                  <a:cubicBezTo>
                    <a:pt x="850" y="590"/>
                    <a:pt x="850" y="585"/>
                    <a:pt x="850" y="585"/>
                  </a:cubicBezTo>
                  <a:cubicBezTo>
                    <a:pt x="850" y="585"/>
                    <a:pt x="854" y="588"/>
                    <a:pt x="858" y="587"/>
                  </a:cubicBezTo>
                  <a:cubicBezTo>
                    <a:pt x="862" y="585"/>
                    <a:pt x="863" y="579"/>
                    <a:pt x="863" y="579"/>
                  </a:cubicBezTo>
                  <a:cubicBezTo>
                    <a:pt x="863" y="579"/>
                    <a:pt x="866" y="581"/>
                    <a:pt x="870" y="577"/>
                  </a:cubicBezTo>
                  <a:cubicBezTo>
                    <a:pt x="874" y="573"/>
                    <a:pt x="875" y="556"/>
                    <a:pt x="874" y="551"/>
                  </a:cubicBezTo>
                  <a:cubicBezTo>
                    <a:pt x="874" y="546"/>
                    <a:pt x="869" y="532"/>
                    <a:pt x="868" y="527"/>
                  </a:cubicBezTo>
                  <a:cubicBezTo>
                    <a:pt x="867" y="522"/>
                    <a:pt x="859" y="512"/>
                    <a:pt x="855" y="505"/>
                  </a:cubicBezTo>
                  <a:cubicBezTo>
                    <a:pt x="852" y="499"/>
                    <a:pt x="842" y="479"/>
                    <a:pt x="828" y="464"/>
                  </a:cubicBezTo>
                  <a:cubicBezTo>
                    <a:pt x="815" y="450"/>
                    <a:pt x="786" y="398"/>
                    <a:pt x="761" y="375"/>
                  </a:cubicBezTo>
                  <a:cubicBezTo>
                    <a:pt x="737" y="352"/>
                    <a:pt x="717" y="332"/>
                    <a:pt x="710" y="328"/>
                  </a:cubicBezTo>
                  <a:cubicBezTo>
                    <a:pt x="703" y="324"/>
                    <a:pt x="662" y="295"/>
                    <a:pt x="639" y="285"/>
                  </a:cubicBezTo>
                  <a:cubicBezTo>
                    <a:pt x="618" y="275"/>
                    <a:pt x="592" y="258"/>
                    <a:pt x="587" y="255"/>
                  </a:cubicBezTo>
                  <a:cubicBezTo>
                    <a:pt x="589" y="253"/>
                    <a:pt x="590" y="251"/>
                    <a:pt x="592" y="249"/>
                  </a:cubicBezTo>
                  <a:cubicBezTo>
                    <a:pt x="596" y="251"/>
                    <a:pt x="601" y="252"/>
                    <a:pt x="605" y="253"/>
                  </a:cubicBezTo>
                  <a:cubicBezTo>
                    <a:pt x="612" y="254"/>
                    <a:pt x="619" y="254"/>
                    <a:pt x="625" y="253"/>
                  </a:cubicBezTo>
                  <a:cubicBezTo>
                    <a:pt x="625" y="253"/>
                    <a:pt x="625" y="253"/>
                    <a:pt x="626" y="253"/>
                  </a:cubicBezTo>
                  <a:cubicBezTo>
                    <a:pt x="624" y="255"/>
                    <a:pt x="623" y="257"/>
                    <a:pt x="623" y="257"/>
                  </a:cubicBezTo>
                  <a:cubicBezTo>
                    <a:pt x="623" y="257"/>
                    <a:pt x="625" y="255"/>
                    <a:pt x="628" y="253"/>
                  </a:cubicBezTo>
                  <a:cubicBezTo>
                    <a:pt x="629" y="252"/>
                    <a:pt x="630" y="252"/>
                    <a:pt x="631" y="252"/>
                  </a:cubicBezTo>
                  <a:cubicBezTo>
                    <a:pt x="630" y="254"/>
                    <a:pt x="630" y="255"/>
                    <a:pt x="629" y="256"/>
                  </a:cubicBezTo>
                  <a:cubicBezTo>
                    <a:pt x="628" y="258"/>
                    <a:pt x="627" y="259"/>
                    <a:pt x="626" y="260"/>
                  </a:cubicBezTo>
                  <a:cubicBezTo>
                    <a:pt x="622" y="265"/>
                    <a:pt x="620" y="268"/>
                    <a:pt x="620" y="268"/>
                  </a:cubicBezTo>
                  <a:cubicBezTo>
                    <a:pt x="620" y="268"/>
                    <a:pt x="623" y="265"/>
                    <a:pt x="627" y="261"/>
                  </a:cubicBezTo>
                  <a:cubicBezTo>
                    <a:pt x="629" y="259"/>
                    <a:pt x="632" y="256"/>
                    <a:pt x="634" y="252"/>
                  </a:cubicBezTo>
                  <a:cubicBezTo>
                    <a:pt x="636" y="252"/>
                    <a:pt x="639" y="252"/>
                    <a:pt x="642" y="252"/>
                  </a:cubicBezTo>
                  <a:cubicBezTo>
                    <a:pt x="647" y="252"/>
                    <a:pt x="652" y="253"/>
                    <a:pt x="655" y="255"/>
                  </a:cubicBezTo>
                  <a:cubicBezTo>
                    <a:pt x="659" y="258"/>
                    <a:pt x="662" y="261"/>
                    <a:pt x="663" y="264"/>
                  </a:cubicBezTo>
                  <a:cubicBezTo>
                    <a:pt x="665" y="268"/>
                    <a:pt x="666" y="271"/>
                    <a:pt x="666" y="274"/>
                  </a:cubicBezTo>
                  <a:cubicBezTo>
                    <a:pt x="667" y="279"/>
                    <a:pt x="667" y="282"/>
                    <a:pt x="667" y="282"/>
                  </a:cubicBezTo>
                  <a:cubicBezTo>
                    <a:pt x="667" y="282"/>
                    <a:pt x="667" y="279"/>
                    <a:pt x="667" y="274"/>
                  </a:cubicBezTo>
                  <a:cubicBezTo>
                    <a:pt x="667" y="271"/>
                    <a:pt x="667" y="267"/>
                    <a:pt x="666" y="263"/>
                  </a:cubicBezTo>
                  <a:cubicBezTo>
                    <a:pt x="664" y="259"/>
                    <a:pt x="662" y="255"/>
                    <a:pt x="657" y="252"/>
                  </a:cubicBezTo>
                  <a:cubicBezTo>
                    <a:pt x="653" y="249"/>
                    <a:pt x="648" y="247"/>
                    <a:pt x="642" y="247"/>
                  </a:cubicBezTo>
                  <a:cubicBezTo>
                    <a:pt x="640" y="247"/>
                    <a:pt x="638" y="247"/>
                    <a:pt x="636" y="247"/>
                  </a:cubicBezTo>
                  <a:cubicBezTo>
                    <a:pt x="636" y="246"/>
                    <a:pt x="636" y="246"/>
                    <a:pt x="636" y="245"/>
                  </a:cubicBezTo>
                  <a:cubicBezTo>
                    <a:pt x="637" y="245"/>
                    <a:pt x="638" y="244"/>
                    <a:pt x="639" y="243"/>
                  </a:cubicBezTo>
                  <a:cubicBezTo>
                    <a:pt x="642" y="243"/>
                    <a:pt x="644" y="243"/>
                    <a:pt x="646" y="243"/>
                  </a:cubicBezTo>
                  <a:cubicBezTo>
                    <a:pt x="651" y="244"/>
                    <a:pt x="655" y="245"/>
                    <a:pt x="658" y="247"/>
                  </a:cubicBezTo>
                  <a:cubicBezTo>
                    <a:pt x="660" y="248"/>
                    <a:pt x="661" y="249"/>
                    <a:pt x="662" y="251"/>
                  </a:cubicBezTo>
                  <a:cubicBezTo>
                    <a:pt x="664" y="252"/>
                    <a:pt x="664" y="253"/>
                    <a:pt x="665" y="254"/>
                  </a:cubicBezTo>
                  <a:cubicBezTo>
                    <a:pt x="666" y="256"/>
                    <a:pt x="666" y="257"/>
                    <a:pt x="667" y="258"/>
                  </a:cubicBezTo>
                  <a:cubicBezTo>
                    <a:pt x="667" y="259"/>
                    <a:pt x="668" y="260"/>
                    <a:pt x="668" y="261"/>
                  </a:cubicBezTo>
                  <a:cubicBezTo>
                    <a:pt x="668" y="262"/>
                    <a:pt x="668" y="263"/>
                    <a:pt x="668" y="263"/>
                  </a:cubicBezTo>
                  <a:cubicBezTo>
                    <a:pt x="668" y="263"/>
                    <a:pt x="668" y="262"/>
                    <a:pt x="668" y="260"/>
                  </a:cubicBezTo>
                  <a:cubicBezTo>
                    <a:pt x="668" y="260"/>
                    <a:pt x="669" y="259"/>
                    <a:pt x="668" y="257"/>
                  </a:cubicBezTo>
                  <a:cubicBezTo>
                    <a:pt x="668" y="256"/>
                    <a:pt x="668" y="255"/>
                    <a:pt x="668" y="253"/>
                  </a:cubicBezTo>
                  <a:cubicBezTo>
                    <a:pt x="667" y="253"/>
                    <a:pt x="667" y="252"/>
                    <a:pt x="667" y="251"/>
                  </a:cubicBezTo>
                  <a:cubicBezTo>
                    <a:pt x="667" y="251"/>
                    <a:pt x="667" y="251"/>
                    <a:pt x="667" y="250"/>
                  </a:cubicBezTo>
                  <a:cubicBezTo>
                    <a:pt x="668" y="248"/>
                    <a:pt x="668" y="246"/>
                    <a:pt x="669" y="242"/>
                  </a:cubicBezTo>
                  <a:cubicBezTo>
                    <a:pt x="670" y="240"/>
                    <a:pt x="670" y="238"/>
                    <a:pt x="671" y="236"/>
                  </a:cubicBezTo>
                  <a:cubicBezTo>
                    <a:pt x="671" y="234"/>
                    <a:pt x="671" y="231"/>
                    <a:pt x="672" y="229"/>
                  </a:cubicBezTo>
                  <a:cubicBezTo>
                    <a:pt x="672" y="224"/>
                    <a:pt x="672" y="218"/>
                    <a:pt x="671" y="211"/>
                  </a:cubicBezTo>
                  <a:cubicBezTo>
                    <a:pt x="670" y="208"/>
                    <a:pt x="669" y="205"/>
                    <a:pt x="668" y="201"/>
                  </a:cubicBezTo>
                  <a:cubicBezTo>
                    <a:pt x="668" y="199"/>
                    <a:pt x="668" y="197"/>
                    <a:pt x="667" y="195"/>
                  </a:cubicBezTo>
                  <a:cubicBezTo>
                    <a:pt x="667" y="193"/>
                    <a:pt x="666" y="190"/>
                    <a:pt x="665" y="187"/>
                  </a:cubicBezTo>
                  <a:cubicBezTo>
                    <a:pt x="666" y="186"/>
                    <a:pt x="668" y="184"/>
                    <a:pt x="669" y="181"/>
                  </a:cubicBezTo>
                  <a:cubicBezTo>
                    <a:pt x="670" y="180"/>
                    <a:pt x="672" y="178"/>
                    <a:pt x="672" y="175"/>
                  </a:cubicBezTo>
                  <a:cubicBezTo>
                    <a:pt x="673" y="174"/>
                    <a:pt x="673" y="173"/>
                    <a:pt x="673" y="172"/>
                  </a:cubicBezTo>
                  <a:cubicBezTo>
                    <a:pt x="674" y="170"/>
                    <a:pt x="674" y="169"/>
                    <a:pt x="674" y="167"/>
                  </a:cubicBezTo>
                  <a:cubicBezTo>
                    <a:pt x="674" y="161"/>
                    <a:pt x="672" y="155"/>
                    <a:pt x="668" y="149"/>
                  </a:cubicBezTo>
                  <a:cubicBezTo>
                    <a:pt x="667" y="147"/>
                    <a:pt x="665" y="145"/>
                    <a:pt x="664" y="143"/>
                  </a:cubicBezTo>
                  <a:cubicBezTo>
                    <a:pt x="664" y="143"/>
                    <a:pt x="665" y="143"/>
                    <a:pt x="666" y="144"/>
                  </a:cubicBezTo>
                  <a:cubicBezTo>
                    <a:pt x="669" y="145"/>
                    <a:pt x="672" y="147"/>
                    <a:pt x="675" y="149"/>
                  </a:cubicBezTo>
                  <a:cubicBezTo>
                    <a:pt x="678" y="151"/>
                    <a:pt x="681" y="153"/>
                    <a:pt x="682" y="156"/>
                  </a:cubicBezTo>
                  <a:cubicBezTo>
                    <a:pt x="684" y="158"/>
                    <a:pt x="685" y="161"/>
                    <a:pt x="684" y="164"/>
                  </a:cubicBezTo>
                  <a:cubicBezTo>
                    <a:pt x="684" y="170"/>
                    <a:pt x="683" y="176"/>
                    <a:pt x="681" y="181"/>
                  </a:cubicBezTo>
                  <a:cubicBezTo>
                    <a:pt x="680" y="186"/>
                    <a:pt x="678" y="191"/>
                    <a:pt x="676" y="194"/>
                  </a:cubicBezTo>
                  <a:cubicBezTo>
                    <a:pt x="675" y="197"/>
                    <a:pt x="673" y="199"/>
                    <a:pt x="671" y="201"/>
                  </a:cubicBezTo>
                  <a:cubicBezTo>
                    <a:pt x="670" y="201"/>
                    <a:pt x="670" y="202"/>
                    <a:pt x="669" y="202"/>
                  </a:cubicBezTo>
                  <a:cubicBezTo>
                    <a:pt x="669" y="202"/>
                    <a:pt x="669" y="202"/>
                    <a:pt x="669" y="202"/>
                  </a:cubicBezTo>
                  <a:cubicBezTo>
                    <a:pt x="669" y="202"/>
                    <a:pt x="669" y="202"/>
                    <a:pt x="669" y="202"/>
                  </a:cubicBezTo>
                  <a:cubicBezTo>
                    <a:pt x="670" y="202"/>
                    <a:pt x="671" y="201"/>
                    <a:pt x="671" y="201"/>
                  </a:cubicBezTo>
                  <a:cubicBezTo>
                    <a:pt x="673" y="200"/>
                    <a:pt x="675" y="198"/>
                    <a:pt x="678" y="194"/>
                  </a:cubicBezTo>
                  <a:cubicBezTo>
                    <a:pt x="680" y="191"/>
                    <a:pt x="682" y="187"/>
                    <a:pt x="684" y="182"/>
                  </a:cubicBezTo>
                  <a:cubicBezTo>
                    <a:pt x="685" y="177"/>
                    <a:pt x="688" y="171"/>
                    <a:pt x="688" y="164"/>
                  </a:cubicBezTo>
                  <a:cubicBezTo>
                    <a:pt x="688" y="161"/>
                    <a:pt x="688" y="157"/>
                    <a:pt x="686" y="154"/>
                  </a:cubicBezTo>
                  <a:cubicBezTo>
                    <a:pt x="684" y="150"/>
                    <a:pt x="681" y="147"/>
                    <a:pt x="678" y="145"/>
                  </a:cubicBezTo>
                  <a:cubicBezTo>
                    <a:pt x="675" y="143"/>
                    <a:pt x="671" y="141"/>
                    <a:pt x="668" y="139"/>
                  </a:cubicBezTo>
                  <a:cubicBezTo>
                    <a:pt x="664" y="137"/>
                    <a:pt x="661" y="136"/>
                    <a:pt x="657" y="134"/>
                  </a:cubicBezTo>
                  <a:cubicBezTo>
                    <a:pt x="650" y="131"/>
                    <a:pt x="642" y="127"/>
                    <a:pt x="634" y="124"/>
                  </a:cubicBezTo>
                  <a:cubicBezTo>
                    <a:pt x="634" y="124"/>
                    <a:pt x="634" y="124"/>
                    <a:pt x="634" y="124"/>
                  </a:cubicBezTo>
                  <a:cubicBezTo>
                    <a:pt x="634" y="123"/>
                    <a:pt x="634" y="123"/>
                    <a:pt x="633" y="123"/>
                  </a:cubicBezTo>
                  <a:cubicBezTo>
                    <a:pt x="633" y="121"/>
                    <a:pt x="633" y="120"/>
                    <a:pt x="632" y="118"/>
                  </a:cubicBezTo>
                  <a:cubicBezTo>
                    <a:pt x="631" y="115"/>
                    <a:pt x="630" y="111"/>
                    <a:pt x="629" y="106"/>
                  </a:cubicBezTo>
                  <a:cubicBezTo>
                    <a:pt x="628" y="104"/>
                    <a:pt x="627" y="102"/>
                    <a:pt x="626" y="99"/>
                  </a:cubicBezTo>
                  <a:cubicBezTo>
                    <a:pt x="625" y="97"/>
                    <a:pt x="624" y="94"/>
                    <a:pt x="622" y="91"/>
                  </a:cubicBezTo>
                  <a:cubicBezTo>
                    <a:pt x="621" y="89"/>
                    <a:pt x="620" y="87"/>
                    <a:pt x="619" y="86"/>
                  </a:cubicBezTo>
                  <a:cubicBezTo>
                    <a:pt x="622" y="83"/>
                    <a:pt x="624" y="81"/>
                    <a:pt x="627" y="79"/>
                  </a:cubicBezTo>
                  <a:cubicBezTo>
                    <a:pt x="632" y="75"/>
                    <a:pt x="635" y="72"/>
                    <a:pt x="635" y="72"/>
                  </a:cubicBezTo>
                  <a:cubicBezTo>
                    <a:pt x="635" y="72"/>
                    <a:pt x="632" y="74"/>
                    <a:pt x="626" y="78"/>
                  </a:cubicBezTo>
                  <a:cubicBezTo>
                    <a:pt x="623" y="80"/>
                    <a:pt x="621" y="82"/>
                    <a:pt x="617" y="84"/>
                  </a:cubicBezTo>
                  <a:cubicBezTo>
                    <a:pt x="615" y="81"/>
                    <a:pt x="613" y="78"/>
                    <a:pt x="610" y="76"/>
                  </a:cubicBezTo>
                  <a:cubicBezTo>
                    <a:pt x="613" y="75"/>
                    <a:pt x="615" y="73"/>
                    <a:pt x="617" y="72"/>
                  </a:cubicBezTo>
                  <a:cubicBezTo>
                    <a:pt x="620" y="70"/>
                    <a:pt x="622" y="68"/>
                    <a:pt x="623" y="67"/>
                  </a:cubicBezTo>
                  <a:cubicBezTo>
                    <a:pt x="625" y="65"/>
                    <a:pt x="625" y="65"/>
                    <a:pt x="625" y="65"/>
                  </a:cubicBezTo>
                  <a:cubicBezTo>
                    <a:pt x="625" y="65"/>
                    <a:pt x="625" y="65"/>
                    <a:pt x="623" y="66"/>
                  </a:cubicBezTo>
                  <a:cubicBezTo>
                    <a:pt x="622" y="68"/>
                    <a:pt x="619" y="69"/>
                    <a:pt x="616" y="71"/>
                  </a:cubicBezTo>
                  <a:cubicBezTo>
                    <a:pt x="614" y="72"/>
                    <a:pt x="611" y="73"/>
                    <a:pt x="608" y="74"/>
                  </a:cubicBezTo>
                  <a:cubicBezTo>
                    <a:pt x="606" y="73"/>
                    <a:pt x="604" y="71"/>
                    <a:pt x="601" y="69"/>
                  </a:cubicBezTo>
                  <a:cubicBezTo>
                    <a:pt x="600" y="68"/>
                    <a:pt x="598" y="67"/>
                    <a:pt x="596" y="66"/>
                  </a:cubicBezTo>
                  <a:cubicBezTo>
                    <a:pt x="595" y="65"/>
                    <a:pt x="593" y="64"/>
                    <a:pt x="591" y="64"/>
                  </a:cubicBezTo>
                  <a:cubicBezTo>
                    <a:pt x="585" y="60"/>
                    <a:pt x="577" y="57"/>
                    <a:pt x="570" y="55"/>
                  </a:cubicBezTo>
                  <a:cubicBezTo>
                    <a:pt x="562" y="53"/>
                    <a:pt x="555" y="51"/>
                    <a:pt x="547" y="49"/>
                  </a:cubicBezTo>
                  <a:cubicBezTo>
                    <a:pt x="544" y="48"/>
                    <a:pt x="541" y="48"/>
                    <a:pt x="538" y="47"/>
                  </a:cubicBezTo>
                  <a:cubicBezTo>
                    <a:pt x="537" y="46"/>
                    <a:pt x="536" y="45"/>
                    <a:pt x="535" y="44"/>
                  </a:cubicBezTo>
                  <a:cubicBezTo>
                    <a:pt x="530" y="39"/>
                    <a:pt x="523" y="33"/>
                    <a:pt x="516" y="29"/>
                  </a:cubicBezTo>
                  <a:cubicBezTo>
                    <a:pt x="515" y="26"/>
                    <a:pt x="513" y="22"/>
                    <a:pt x="510" y="19"/>
                  </a:cubicBezTo>
                  <a:cubicBezTo>
                    <a:pt x="509" y="18"/>
                    <a:pt x="507" y="16"/>
                    <a:pt x="506" y="15"/>
                  </a:cubicBezTo>
                  <a:cubicBezTo>
                    <a:pt x="507" y="15"/>
                    <a:pt x="508" y="15"/>
                    <a:pt x="508" y="15"/>
                  </a:cubicBezTo>
                  <a:cubicBezTo>
                    <a:pt x="508" y="15"/>
                    <a:pt x="507" y="15"/>
                    <a:pt x="506" y="15"/>
                  </a:cubicBezTo>
                  <a:cubicBezTo>
                    <a:pt x="499" y="8"/>
                    <a:pt x="489" y="4"/>
                    <a:pt x="479" y="2"/>
                  </a:cubicBezTo>
                  <a:cubicBezTo>
                    <a:pt x="472" y="0"/>
                    <a:pt x="465" y="0"/>
                    <a:pt x="459" y="0"/>
                  </a:cubicBezTo>
                  <a:cubicBezTo>
                    <a:pt x="452" y="0"/>
                    <a:pt x="445" y="1"/>
                    <a:pt x="438" y="2"/>
                  </a:cubicBezTo>
                  <a:cubicBezTo>
                    <a:pt x="437" y="2"/>
                    <a:pt x="436" y="2"/>
                    <a:pt x="435" y="2"/>
                  </a:cubicBezTo>
                  <a:cubicBezTo>
                    <a:pt x="432" y="2"/>
                    <a:pt x="430" y="2"/>
                    <a:pt x="427" y="1"/>
                  </a:cubicBezTo>
                  <a:cubicBezTo>
                    <a:pt x="419" y="1"/>
                    <a:pt x="411" y="1"/>
                    <a:pt x="403" y="1"/>
                  </a:cubicBezTo>
                  <a:cubicBezTo>
                    <a:pt x="400" y="1"/>
                    <a:pt x="397" y="1"/>
                    <a:pt x="394" y="1"/>
                  </a:cubicBezTo>
                  <a:cubicBezTo>
                    <a:pt x="390" y="0"/>
                    <a:pt x="387" y="0"/>
                    <a:pt x="384" y="0"/>
                  </a:cubicBezTo>
                  <a:cubicBezTo>
                    <a:pt x="377" y="0"/>
                    <a:pt x="371" y="0"/>
                    <a:pt x="364" y="1"/>
                  </a:cubicBezTo>
                  <a:cubicBezTo>
                    <a:pt x="358" y="2"/>
                    <a:pt x="352" y="3"/>
                    <a:pt x="347" y="5"/>
                  </a:cubicBezTo>
                  <a:cubicBezTo>
                    <a:pt x="345" y="6"/>
                    <a:pt x="343" y="6"/>
                    <a:pt x="342" y="7"/>
                  </a:cubicBezTo>
                  <a:cubicBezTo>
                    <a:pt x="332" y="8"/>
                    <a:pt x="322" y="11"/>
                    <a:pt x="314" y="15"/>
                  </a:cubicBezTo>
                  <a:cubicBezTo>
                    <a:pt x="310" y="18"/>
                    <a:pt x="307" y="21"/>
                    <a:pt x="304" y="23"/>
                  </a:cubicBezTo>
                  <a:cubicBezTo>
                    <a:pt x="301" y="26"/>
                    <a:pt x="299" y="29"/>
                    <a:pt x="297" y="31"/>
                  </a:cubicBezTo>
                  <a:cubicBezTo>
                    <a:pt x="297" y="32"/>
                    <a:pt x="297" y="33"/>
                    <a:pt x="296" y="33"/>
                  </a:cubicBezTo>
                  <a:cubicBezTo>
                    <a:pt x="276" y="51"/>
                    <a:pt x="271" y="67"/>
                    <a:pt x="271" y="74"/>
                  </a:cubicBezTo>
                  <a:cubicBezTo>
                    <a:pt x="272" y="83"/>
                    <a:pt x="270" y="94"/>
                    <a:pt x="270" y="94"/>
                  </a:cubicBezTo>
                  <a:cubicBezTo>
                    <a:pt x="270" y="94"/>
                    <a:pt x="266" y="109"/>
                    <a:pt x="267" y="122"/>
                  </a:cubicBezTo>
                  <a:cubicBezTo>
                    <a:pt x="268" y="134"/>
                    <a:pt x="270" y="141"/>
                    <a:pt x="272" y="147"/>
                  </a:cubicBezTo>
                  <a:cubicBezTo>
                    <a:pt x="274" y="153"/>
                    <a:pt x="272" y="162"/>
                    <a:pt x="268" y="169"/>
                  </a:cubicBezTo>
                  <a:cubicBezTo>
                    <a:pt x="264" y="176"/>
                    <a:pt x="261" y="182"/>
                    <a:pt x="263" y="186"/>
                  </a:cubicBezTo>
                  <a:cubicBezTo>
                    <a:pt x="264" y="191"/>
                    <a:pt x="278" y="190"/>
                    <a:pt x="279" y="191"/>
                  </a:cubicBezTo>
                  <a:cubicBezTo>
                    <a:pt x="280" y="192"/>
                    <a:pt x="280" y="196"/>
                    <a:pt x="280" y="198"/>
                  </a:cubicBezTo>
                  <a:cubicBezTo>
                    <a:pt x="279" y="200"/>
                    <a:pt x="279" y="204"/>
                    <a:pt x="284" y="205"/>
                  </a:cubicBezTo>
                  <a:cubicBezTo>
                    <a:pt x="288" y="206"/>
                    <a:pt x="293" y="207"/>
                    <a:pt x="292" y="208"/>
                  </a:cubicBezTo>
                  <a:cubicBezTo>
                    <a:pt x="291" y="209"/>
                    <a:pt x="288" y="212"/>
                    <a:pt x="291" y="215"/>
                  </a:cubicBezTo>
                  <a:cubicBezTo>
                    <a:pt x="294" y="218"/>
                    <a:pt x="297" y="218"/>
                    <a:pt x="296" y="222"/>
                  </a:cubicBezTo>
                  <a:cubicBezTo>
                    <a:pt x="295" y="226"/>
                    <a:pt x="293" y="235"/>
                    <a:pt x="305" y="237"/>
                  </a:cubicBezTo>
                  <a:cubicBezTo>
                    <a:pt x="318" y="238"/>
                    <a:pt x="329" y="235"/>
                    <a:pt x="335" y="231"/>
                  </a:cubicBezTo>
                  <a:cubicBezTo>
                    <a:pt x="342" y="227"/>
                    <a:pt x="349" y="224"/>
                    <a:pt x="353" y="227"/>
                  </a:cubicBezTo>
                  <a:cubicBezTo>
                    <a:pt x="357" y="231"/>
                    <a:pt x="365" y="245"/>
                    <a:pt x="366" y="251"/>
                  </a:cubicBezTo>
                  <a:cubicBezTo>
                    <a:pt x="366" y="257"/>
                    <a:pt x="365" y="262"/>
                    <a:pt x="359" y="267"/>
                  </a:cubicBezTo>
                  <a:cubicBezTo>
                    <a:pt x="354" y="272"/>
                    <a:pt x="338" y="288"/>
                    <a:pt x="333" y="291"/>
                  </a:cubicBezTo>
                  <a:cubicBezTo>
                    <a:pt x="328" y="294"/>
                    <a:pt x="322" y="297"/>
                    <a:pt x="322" y="303"/>
                  </a:cubicBezTo>
                  <a:cubicBezTo>
                    <a:pt x="321" y="309"/>
                    <a:pt x="321" y="316"/>
                    <a:pt x="317" y="324"/>
                  </a:cubicBezTo>
                  <a:cubicBezTo>
                    <a:pt x="313" y="331"/>
                    <a:pt x="307" y="350"/>
                    <a:pt x="305" y="366"/>
                  </a:cubicBezTo>
                  <a:cubicBezTo>
                    <a:pt x="303" y="382"/>
                    <a:pt x="307" y="403"/>
                    <a:pt x="307" y="403"/>
                  </a:cubicBezTo>
                  <a:cubicBezTo>
                    <a:pt x="307" y="403"/>
                    <a:pt x="299" y="423"/>
                    <a:pt x="293" y="437"/>
                  </a:cubicBezTo>
                  <a:cubicBezTo>
                    <a:pt x="288" y="452"/>
                    <a:pt x="284" y="469"/>
                    <a:pt x="279" y="470"/>
                  </a:cubicBezTo>
                  <a:cubicBezTo>
                    <a:pt x="275" y="471"/>
                    <a:pt x="239" y="461"/>
                    <a:pt x="225" y="456"/>
                  </a:cubicBezTo>
                  <a:cubicBezTo>
                    <a:pt x="210" y="450"/>
                    <a:pt x="187" y="439"/>
                    <a:pt x="177" y="432"/>
                  </a:cubicBezTo>
                  <a:cubicBezTo>
                    <a:pt x="167" y="426"/>
                    <a:pt x="161" y="416"/>
                    <a:pt x="160" y="412"/>
                  </a:cubicBezTo>
                  <a:cubicBezTo>
                    <a:pt x="160" y="408"/>
                    <a:pt x="159" y="393"/>
                    <a:pt x="158" y="387"/>
                  </a:cubicBezTo>
                  <a:cubicBezTo>
                    <a:pt x="157" y="381"/>
                    <a:pt x="153" y="370"/>
                    <a:pt x="152" y="367"/>
                  </a:cubicBezTo>
                  <a:cubicBezTo>
                    <a:pt x="150" y="364"/>
                    <a:pt x="148" y="351"/>
                    <a:pt x="142" y="350"/>
                  </a:cubicBezTo>
                  <a:cubicBezTo>
                    <a:pt x="135" y="349"/>
                    <a:pt x="130" y="360"/>
                    <a:pt x="130" y="360"/>
                  </a:cubicBezTo>
                  <a:cubicBezTo>
                    <a:pt x="130" y="360"/>
                    <a:pt x="125" y="357"/>
                    <a:pt x="119" y="360"/>
                  </a:cubicBezTo>
                  <a:cubicBezTo>
                    <a:pt x="114" y="362"/>
                    <a:pt x="108" y="367"/>
                    <a:pt x="105" y="370"/>
                  </a:cubicBezTo>
                  <a:cubicBezTo>
                    <a:pt x="102" y="373"/>
                    <a:pt x="102" y="378"/>
                    <a:pt x="102" y="378"/>
                  </a:cubicBezTo>
                  <a:cubicBezTo>
                    <a:pt x="102" y="378"/>
                    <a:pt x="97" y="381"/>
                    <a:pt x="94" y="384"/>
                  </a:cubicBezTo>
                  <a:cubicBezTo>
                    <a:pt x="91" y="386"/>
                    <a:pt x="90" y="388"/>
                    <a:pt x="91" y="391"/>
                  </a:cubicBezTo>
                  <a:cubicBezTo>
                    <a:pt x="91" y="394"/>
                    <a:pt x="92" y="397"/>
                    <a:pt x="92" y="397"/>
                  </a:cubicBezTo>
                  <a:cubicBezTo>
                    <a:pt x="92" y="397"/>
                    <a:pt x="87" y="398"/>
                    <a:pt x="87" y="403"/>
                  </a:cubicBezTo>
                  <a:cubicBezTo>
                    <a:pt x="87" y="408"/>
                    <a:pt x="89" y="409"/>
                    <a:pt x="89" y="409"/>
                  </a:cubicBezTo>
                  <a:cubicBezTo>
                    <a:pt x="89" y="409"/>
                    <a:pt x="86" y="414"/>
                    <a:pt x="88" y="419"/>
                  </a:cubicBezTo>
                  <a:cubicBezTo>
                    <a:pt x="90" y="424"/>
                    <a:pt x="97" y="426"/>
                    <a:pt x="101" y="430"/>
                  </a:cubicBezTo>
                  <a:cubicBezTo>
                    <a:pt x="105" y="435"/>
                    <a:pt x="119" y="447"/>
                    <a:pt x="124" y="451"/>
                  </a:cubicBezTo>
                  <a:cubicBezTo>
                    <a:pt x="130" y="454"/>
                    <a:pt x="145" y="464"/>
                    <a:pt x="153" y="468"/>
                  </a:cubicBezTo>
                  <a:cubicBezTo>
                    <a:pt x="161" y="472"/>
                    <a:pt x="190" y="488"/>
                    <a:pt x="208" y="499"/>
                  </a:cubicBezTo>
                  <a:cubicBezTo>
                    <a:pt x="227" y="510"/>
                    <a:pt x="243" y="519"/>
                    <a:pt x="259" y="524"/>
                  </a:cubicBezTo>
                  <a:cubicBezTo>
                    <a:pt x="275" y="530"/>
                    <a:pt x="289" y="534"/>
                    <a:pt x="294" y="536"/>
                  </a:cubicBezTo>
                  <a:cubicBezTo>
                    <a:pt x="298" y="538"/>
                    <a:pt x="307" y="540"/>
                    <a:pt x="314" y="531"/>
                  </a:cubicBezTo>
                  <a:cubicBezTo>
                    <a:pt x="320" y="521"/>
                    <a:pt x="329" y="507"/>
                    <a:pt x="329" y="507"/>
                  </a:cubicBezTo>
                  <a:cubicBezTo>
                    <a:pt x="329" y="507"/>
                    <a:pt x="336" y="521"/>
                    <a:pt x="338" y="533"/>
                  </a:cubicBezTo>
                  <a:cubicBezTo>
                    <a:pt x="340" y="545"/>
                    <a:pt x="338" y="557"/>
                    <a:pt x="340" y="567"/>
                  </a:cubicBezTo>
                  <a:cubicBezTo>
                    <a:pt x="343" y="578"/>
                    <a:pt x="348" y="594"/>
                    <a:pt x="350" y="604"/>
                  </a:cubicBezTo>
                  <a:cubicBezTo>
                    <a:pt x="352" y="614"/>
                    <a:pt x="355" y="617"/>
                    <a:pt x="353" y="619"/>
                  </a:cubicBezTo>
                  <a:cubicBezTo>
                    <a:pt x="352" y="621"/>
                    <a:pt x="351" y="626"/>
                    <a:pt x="347" y="629"/>
                  </a:cubicBezTo>
                  <a:cubicBezTo>
                    <a:pt x="342" y="631"/>
                    <a:pt x="341" y="631"/>
                    <a:pt x="338" y="635"/>
                  </a:cubicBezTo>
                  <a:cubicBezTo>
                    <a:pt x="335" y="638"/>
                    <a:pt x="335" y="641"/>
                    <a:pt x="330" y="645"/>
                  </a:cubicBezTo>
                  <a:cubicBezTo>
                    <a:pt x="324" y="650"/>
                    <a:pt x="274" y="687"/>
                    <a:pt x="252" y="705"/>
                  </a:cubicBezTo>
                  <a:cubicBezTo>
                    <a:pt x="230" y="724"/>
                    <a:pt x="174" y="786"/>
                    <a:pt x="161" y="798"/>
                  </a:cubicBezTo>
                  <a:cubicBezTo>
                    <a:pt x="148" y="810"/>
                    <a:pt x="135" y="819"/>
                    <a:pt x="132" y="840"/>
                  </a:cubicBezTo>
                  <a:cubicBezTo>
                    <a:pt x="128" y="861"/>
                    <a:pt x="134" y="871"/>
                    <a:pt x="136" y="888"/>
                  </a:cubicBezTo>
                  <a:cubicBezTo>
                    <a:pt x="137" y="905"/>
                    <a:pt x="136" y="937"/>
                    <a:pt x="131" y="968"/>
                  </a:cubicBezTo>
                  <a:cubicBezTo>
                    <a:pt x="125" y="998"/>
                    <a:pt x="129" y="1045"/>
                    <a:pt x="129" y="1072"/>
                  </a:cubicBezTo>
                  <a:cubicBezTo>
                    <a:pt x="129" y="1099"/>
                    <a:pt x="123" y="1157"/>
                    <a:pt x="118" y="1174"/>
                  </a:cubicBezTo>
                  <a:cubicBezTo>
                    <a:pt x="113" y="1190"/>
                    <a:pt x="113" y="1193"/>
                    <a:pt x="112" y="1194"/>
                  </a:cubicBezTo>
                  <a:cubicBezTo>
                    <a:pt x="110" y="1194"/>
                    <a:pt x="108" y="1190"/>
                    <a:pt x="102" y="1191"/>
                  </a:cubicBezTo>
                  <a:cubicBezTo>
                    <a:pt x="96" y="1192"/>
                    <a:pt x="95" y="1194"/>
                    <a:pt x="95" y="1198"/>
                  </a:cubicBezTo>
                  <a:cubicBezTo>
                    <a:pt x="94" y="1203"/>
                    <a:pt x="94" y="1208"/>
                    <a:pt x="93" y="1208"/>
                  </a:cubicBezTo>
                  <a:cubicBezTo>
                    <a:pt x="92" y="1209"/>
                    <a:pt x="77" y="1210"/>
                    <a:pt x="72" y="1211"/>
                  </a:cubicBezTo>
                  <a:cubicBezTo>
                    <a:pt x="67" y="1212"/>
                    <a:pt x="67" y="1215"/>
                    <a:pt x="72" y="1215"/>
                  </a:cubicBezTo>
                  <a:cubicBezTo>
                    <a:pt x="77" y="1214"/>
                    <a:pt x="84" y="1214"/>
                    <a:pt x="85" y="1215"/>
                  </a:cubicBezTo>
                  <a:cubicBezTo>
                    <a:pt x="85" y="1216"/>
                    <a:pt x="70" y="1224"/>
                    <a:pt x="64" y="1231"/>
                  </a:cubicBezTo>
                  <a:cubicBezTo>
                    <a:pt x="58" y="1237"/>
                    <a:pt x="55" y="1243"/>
                    <a:pt x="58" y="1246"/>
                  </a:cubicBezTo>
                  <a:cubicBezTo>
                    <a:pt x="62" y="1250"/>
                    <a:pt x="66" y="1246"/>
                    <a:pt x="66" y="1246"/>
                  </a:cubicBezTo>
                  <a:cubicBezTo>
                    <a:pt x="66" y="1246"/>
                    <a:pt x="63" y="1252"/>
                    <a:pt x="62" y="1252"/>
                  </a:cubicBezTo>
                  <a:cubicBezTo>
                    <a:pt x="60" y="1253"/>
                    <a:pt x="60" y="1256"/>
                    <a:pt x="57" y="1258"/>
                  </a:cubicBezTo>
                  <a:cubicBezTo>
                    <a:pt x="55" y="1260"/>
                    <a:pt x="52" y="1261"/>
                    <a:pt x="52" y="1263"/>
                  </a:cubicBezTo>
                  <a:cubicBezTo>
                    <a:pt x="51" y="1265"/>
                    <a:pt x="51" y="1264"/>
                    <a:pt x="40" y="1270"/>
                  </a:cubicBezTo>
                  <a:cubicBezTo>
                    <a:pt x="29" y="1276"/>
                    <a:pt x="17" y="1279"/>
                    <a:pt x="11" y="1285"/>
                  </a:cubicBezTo>
                  <a:cubicBezTo>
                    <a:pt x="5" y="1292"/>
                    <a:pt x="0" y="1303"/>
                    <a:pt x="12" y="1311"/>
                  </a:cubicBezTo>
                  <a:cubicBezTo>
                    <a:pt x="25" y="1319"/>
                    <a:pt x="49" y="1319"/>
                    <a:pt x="65" y="1317"/>
                  </a:cubicBezTo>
                  <a:cubicBezTo>
                    <a:pt x="81" y="1316"/>
                    <a:pt x="92" y="1312"/>
                    <a:pt x="105" y="1306"/>
                  </a:cubicBezTo>
                  <a:cubicBezTo>
                    <a:pt x="118" y="1300"/>
                    <a:pt x="124" y="1294"/>
                    <a:pt x="134" y="1293"/>
                  </a:cubicBezTo>
                  <a:cubicBezTo>
                    <a:pt x="145" y="1292"/>
                    <a:pt x="153" y="1294"/>
                    <a:pt x="166" y="1291"/>
                  </a:cubicBezTo>
                  <a:cubicBezTo>
                    <a:pt x="178" y="1288"/>
                    <a:pt x="198" y="1281"/>
                    <a:pt x="210" y="1276"/>
                  </a:cubicBezTo>
                  <a:cubicBezTo>
                    <a:pt x="221" y="1272"/>
                    <a:pt x="221" y="1268"/>
                    <a:pt x="220" y="1261"/>
                  </a:cubicBezTo>
                  <a:cubicBezTo>
                    <a:pt x="218" y="1253"/>
                    <a:pt x="216" y="1250"/>
                    <a:pt x="216" y="1250"/>
                  </a:cubicBezTo>
                  <a:cubicBezTo>
                    <a:pt x="216" y="1250"/>
                    <a:pt x="211" y="1241"/>
                    <a:pt x="209" y="1238"/>
                  </a:cubicBezTo>
                  <a:cubicBezTo>
                    <a:pt x="207" y="1234"/>
                    <a:pt x="204" y="1225"/>
                    <a:pt x="202" y="1225"/>
                  </a:cubicBezTo>
                  <a:cubicBezTo>
                    <a:pt x="200" y="1224"/>
                    <a:pt x="201" y="1219"/>
                    <a:pt x="199" y="1217"/>
                  </a:cubicBezTo>
                  <a:cubicBezTo>
                    <a:pt x="196" y="1215"/>
                    <a:pt x="192" y="1216"/>
                    <a:pt x="192" y="1211"/>
                  </a:cubicBezTo>
                  <a:cubicBezTo>
                    <a:pt x="192" y="1207"/>
                    <a:pt x="193" y="1204"/>
                    <a:pt x="192" y="1203"/>
                  </a:cubicBezTo>
                  <a:cubicBezTo>
                    <a:pt x="191" y="1201"/>
                    <a:pt x="191" y="1201"/>
                    <a:pt x="191" y="1201"/>
                  </a:cubicBezTo>
                  <a:cubicBezTo>
                    <a:pt x="189" y="1202"/>
                    <a:pt x="189" y="1202"/>
                    <a:pt x="189" y="1202"/>
                  </a:cubicBezTo>
                  <a:cubicBezTo>
                    <a:pt x="189" y="1202"/>
                    <a:pt x="188" y="1177"/>
                    <a:pt x="191" y="1155"/>
                  </a:cubicBezTo>
                  <a:cubicBezTo>
                    <a:pt x="195" y="1132"/>
                    <a:pt x="198" y="1102"/>
                    <a:pt x="205" y="1079"/>
                  </a:cubicBezTo>
                  <a:cubicBezTo>
                    <a:pt x="212" y="1056"/>
                    <a:pt x="228" y="998"/>
                    <a:pt x="228" y="966"/>
                  </a:cubicBezTo>
                  <a:cubicBezTo>
                    <a:pt x="228" y="933"/>
                    <a:pt x="227" y="900"/>
                    <a:pt x="227" y="896"/>
                  </a:cubicBezTo>
                  <a:cubicBezTo>
                    <a:pt x="227" y="891"/>
                    <a:pt x="232" y="884"/>
                    <a:pt x="241" y="877"/>
                  </a:cubicBezTo>
                  <a:cubicBezTo>
                    <a:pt x="249" y="870"/>
                    <a:pt x="287" y="846"/>
                    <a:pt x="313" y="833"/>
                  </a:cubicBezTo>
                  <a:cubicBezTo>
                    <a:pt x="340" y="820"/>
                    <a:pt x="376" y="802"/>
                    <a:pt x="401" y="787"/>
                  </a:cubicBezTo>
                  <a:cubicBezTo>
                    <a:pt x="426" y="771"/>
                    <a:pt x="454" y="755"/>
                    <a:pt x="454" y="755"/>
                  </a:cubicBezTo>
                  <a:cubicBezTo>
                    <a:pt x="454" y="755"/>
                    <a:pt x="458" y="761"/>
                    <a:pt x="461" y="763"/>
                  </a:cubicBezTo>
                  <a:cubicBezTo>
                    <a:pt x="464" y="764"/>
                    <a:pt x="469" y="771"/>
                    <a:pt x="472" y="778"/>
                  </a:cubicBezTo>
                  <a:cubicBezTo>
                    <a:pt x="475" y="785"/>
                    <a:pt x="481" y="786"/>
                    <a:pt x="481" y="786"/>
                  </a:cubicBezTo>
                  <a:cubicBezTo>
                    <a:pt x="481" y="786"/>
                    <a:pt x="512" y="823"/>
                    <a:pt x="548" y="853"/>
                  </a:cubicBezTo>
                  <a:cubicBezTo>
                    <a:pt x="583" y="883"/>
                    <a:pt x="624" y="911"/>
                    <a:pt x="637" y="922"/>
                  </a:cubicBezTo>
                  <a:cubicBezTo>
                    <a:pt x="650" y="933"/>
                    <a:pt x="688" y="965"/>
                    <a:pt x="703" y="967"/>
                  </a:cubicBezTo>
                  <a:cubicBezTo>
                    <a:pt x="717" y="969"/>
                    <a:pt x="743" y="960"/>
                    <a:pt x="755" y="953"/>
                  </a:cubicBezTo>
                  <a:cubicBezTo>
                    <a:pt x="767" y="947"/>
                    <a:pt x="793" y="942"/>
                    <a:pt x="816" y="939"/>
                  </a:cubicBezTo>
                  <a:cubicBezTo>
                    <a:pt x="839" y="936"/>
                    <a:pt x="892" y="926"/>
                    <a:pt x="914" y="921"/>
                  </a:cubicBezTo>
                  <a:cubicBezTo>
                    <a:pt x="936" y="917"/>
                    <a:pt x="986" y="910"/>
                    <a:pt x="1014" y="911"/>
                  </a:cubicBezTo>
                  <a:cubicBezTo>
                    <a:pt x="1042" y="913"/>
                    <a:pt x="1068" y="912"/>
                    <a:pt x="1068" y="912"/>
                  </a:cubicBezTo>
                  <a:cubicBezTo>
                    <a:pt x="1068" y="912"/>
                    <a:pt x="1066" y="926"/>
                    <a:pt x="1070" y="928"/>
                  </a:cubicBezTo>
                  <a:cubicBezTo>
                    <a:pt x="1074" y="929"/>
                    <a:pt x="1082" y="927"/>
                    <a:pt x="1083" y="928"/>
                  </a:cubicBezTo>
                  <a:cubicBezTo>
                    <a:pt x="1085" y="928"/>
                    <a:pt x="1089" y="933"/>
                    <a:pt x="1092" y="933"/>
                  </a:cubicBezTo>
                  <a:cubicBezTo>
                    <a:pt x="1095" y="934"/>
                    <a:pt x="1099" y="934"/>
                    <a:pt x="1102" y="937"/>
                  </a:cubicBezTo>
                  <a:cubicBezTo>
                    <a:pt x="1106" y="940"/>
                    <a:pt x="1112" y="940"/>
                    <a:pt x="1114" y="940"/>
                  </a:cubicBezTo>
                  <a:cubicBezTo>
                    <a:pt x="1117" y="939"/>
                    <a:pt x="1120" y="941"/>
                    <a:pt x="1128" y="943"/>
                  </a:cubicBezTo>
                  <a:cubicBezTo>
                    <a:pt x="1136" y="945"/>
                    <a:pt x="1137" y="943"/>
                    <a:pt x="1138" y="940"/>
                  </a:cubicBezTo>
                  <a:cubicBezTo>
                    <a:pt x="1139" y="938"/>
                    <a:pt x="1136" y="934"/>
                    <a:pt x="1136" y="934"/>
                  </a:cubicBezTo>
                  <a:cubicBezTo>
                    <a:pt x="1136" y="934"/>
                    <a:pt x="1143" y="934"/>
                    <a:pt x="1152" y="934"/>
                  </a:cubicBezTo>
                  <a:cubicBezTo>
                    <a:pt x="1161" y="933"/>
                    <a:pt x="1169" y="931"/>
                    <a:pt x="1173" y="934"/>
                  </a:cubicBezTo>
                  <a:cubicBezTo>
                    <a:pt x="1178" y="937"/>
                    <a:pt x="1192" y="946"/>
                    <a:pt x="1200" y="947"/>
                  </a:cubicBezTo>
                  <a:cubicBezTo>
                    <a:pt x="1208" y="947"/>
                    <a:pt x="1220" y="943"/>
                    <a:pt x="1219" y="929"/>
                  </a:cubicBezTo>
                  <a:close/>
                  <a:moveTo>
                    <a:pt x="62" y="1243"/>
                  </a:moveTo>
                  <a:cubicBezTo>
                    <a:pt x="58" y="1241"/>
                    <a:pt x="76" y="1226"/>
                    <a:pt x="76" y="1226"/>
                  </a:cubicBezTo>
                  <a:cubicBezTo>
                    <a:pt x="76" y="1226"/>
                    <a:pt x="65" y="1245"/>
                    <a:pt x="62" y="1243"/>
                  </a:cubicBezTo>
                  <a:close/>
                  <a:moveTo>
                    <a:pt x="518" y="38"/>
                  </a:moveTo>
                  <a:cubicBezTo>
                    <a:pt x="519" y="39"/>
                    <a:pt x="519" y="41"/>
                    <a:pt x="520" y="42"/>
                  </a:cubicBezTo>
                  <a:cubicBezTo>
                    <a:pt x="520" y="43"/>
                    <a:pt x="520" y="43"/>
                    <a:pt x="520" y="43"/>
                  </a:cubicBezTo>
                  <a:cubicBezTo>
                    <a:pt x="520" y="43"/>
                    <a:pt x="519" y="42"/>
                    <a:pt x="518" y="42"/>
                  </a:cubicBezTo>
                  <a:cubicBezTo>
                    <a:pt x="515" y="39"/>
                    <a:pt x="512" y="36"/>
                    <a:pt x="508" y="33"/>
                  </a:cubicBezTo>
                  <a:cubicBezTo>
                    <a:pt x="507" y="32"/>
                    <a:pt x="506" y="31"/>
                    <a:pt x="504" y="30"/>
                  </a:cubicBezTo>
                  <a:cubicBezTo>
                    <a:pt x="504" y="30"/>
                    <a:pt x="503" y="29"/>
                    <a:pt x="502" y="29"/>
                  </a:cubicBezTo>
                  <a:cubicBezTo>
                    <a:pt x="506" y="31"/>
                    <a:pt x="509" y="32"/>
                    <a:pt x="512" y="34"/>
                  </a:cubicBezTo>
                  <a:cubicBezTo>
                    <a:pt x="514" y="35"/>
                    <a:pt x="516" y="36"/>
                    <a:pt x="518" y="38"/>
                  </a:cubicBezTo>
                  <a:close/>
                  <a:moveTo>
                    <a:pt x="596" y="104"/>
                  </a:moveTo>
                  <a:cubicBezTo>
                    <a:pt x="596" y="105"/>
                    <a:pt x="596" y="106"/>
                    <a:pt x="596" y="108"/>
                  </a:cubicBezTo>
                  <a:cubicBezTo>
                    <a:pt x="594" y="107"/>
                    <a:pt x="591" y="106"/>
                    <a:pt x="589" y="104"/>
                  </a:cubicBezTo>
                  <a:cubicBezTo>
                    <a:pt x="589" y="104"/>
                    <a:pt x="589" y="104"/>
                    <a:pt x="589" y="104"/>
                  </a:cubicBezTo>
                  <a:cubicBezTo>
                    <a:pt x="588" y="103"/>
                    <a:pt x="588" y="102"/>
                    <a:pt x="588" y="101"/>
                  </a:cubicBezTo>
                  <a:cubicBezTo>
                    <a:pt x="590" y="100"/>
                    <a:pt x="592" y="99"/>
                    <a:pt x="595" y="98"/>
                  </a:cubicBezTo>
                  <a:cubicBezTo>
                    <a:pt x="595" y="100"/>
                    <a:pt x="596" y="102"/>
                    <a:pt x="596" y="104"/>
                  </a:cubicBezTo>
                  <a:close/>
                  <a:moveTo>
                    <a:pt x="640" y="234"/>
                  </a:moveTo>
                  <a:cubicBezTo>
                    <a:pt x="639" y="234"/>
                    <a:pt x="639" y="234"/>
                    <a:pt x="638" y="234"/>
                  </a:cubicBezTo>
                  <a:cubicBezTo>
                    <a:pt x="638" y="229"/>
                    <a:pt x="637" y="224"/>
                    <a:pt x="634" y="219"/>
                  </a:cubicBezTo>
                  <a:cubicBezTo>
                    <a:pt x="632" y="217"/>
                    <a:pt x="630" y="214"/>
                    <a:pt x="627" y="212"/>
                  </a:cubicBezTo>
                  <a:cubicBezTo>
                    <a:pt x="624" y="210"/>
                    <a:pt x="622" y="209"/>
                    <a:pt x="619" y="207"/>
                  </a:cubicBezTo>
                  <a:cubicBezTo>
                    <a:pt x="622" y="202"/>
                    <a:pt x="624" y="195"/>
                    <a:pt x="624" y="186"/>
                  </a:cubicBezTo>
                  <a:cubicBezTo>
                    <a:pt x="628" y="188"/>
                    <a:pt x="632" y="190"/>
                    <a:pt x="635" y="192"/>
                  </a:cubicBezTo>
                  <a:cubicBezTo>
                    <a:pt x="640" y="197"/>
                    <a:pt x="644" y="202"/>
                    <a:pt x="645" y="207"/>
                  </a:cubicBezTo>
                  <a:cubicBezTo>
                    <a:pt x="647" y="213"/>
                    <a:pt x="647" y="219"/>
                    <a:pt x="645" y="224"/>
                  </a:cubicBezTo>
                  <a:cubicBezTo>
                    <a:pt x="644" y="228"/>
                    <a:pt x="642" y="231"/>
                    <a:pt x="640" y="234"/>
                  </a:cubicBezTo>
                  <a:close/>
                  <a:moveTo>
                    <a:pt x="618" y="206"/>
                  </a:moveTo>
                  <a:cubicBezTo>
                    <a:pt x="616" y="205"/>
                    <a:pt x="614" y="204"/>
                    <a:pt x="612" y="203"/>
                  </a:cubicBezTo>
                  <a:cubicBezTo>
                    <a:pt x="612" y="202"/>
                    <a:pt x="612" y="202"/>
                    <a:pt x="612" y="202"/>
                  </a:cubicBezTo>
                  <a:cubicBezTo>
                    <a:pt x="614" y="196"/>
                    <a:pt x="615" y="189"/>
                    <a:pt x="613" y="181"/>
                  </a:cubicBezTo>
                  <a:cubicBezTo>
                    <a:pt x="613" y="181"/>
                    <a:pt x="613" y="180"/>
                    <a:pt x="612" y="179"/>
                  </a:cubicBezTo>
                  <a:cubicBezTo>
                    <a:pt x="614" y="180"/>
                    <a:pt x="615" y="181"/>
                    <a:pt x="616" y="181"/>
                  </a:cubicBezTo>
                  <a:cubicBezTo>
                    <a:pt x="618" y="182"/>
                    <a:pt x="619" y="183"/>
                    <a:pt x="621" y="184"/>
                  </a:cubicBezTo>
                  <a:cubicBezTo>
                    <a:pt x="621" y="193"/>
                    <a:pt x="620" y="201"/>
                    <a:pt x="618" y="206"/>
                  </a:cubicBezTo>
                  <a:close/>
                  <a:moveTo>
                    <a:pt x="570" y="106"/>
                  </a:moveTo>
                  <a:cubicBezTo>
                    <a:pt x="571" y="107"/>
                    <a:pt x="572" y="107"/>
                    <a:pt x="572" y="108"/>
                  </a:cubicBezTo>
                  <a:cubicBezTo>
                    <a:pt x="571" y="107"/>
                    <a:pt x="569" y="107"/>
                    <a:pt x="567" y="107"/>
                  </a:cubicBezTo>
                  <a:cubicBezTo>
                    <a:pt x="568" y="106"/>
                    <a:pt x="569" y="106"/>
                    <a:pt x="570" y="106"/>
                  </a:cubicBezTo>
                  <a:close/>
                  <a:moveTo>
                    <a:pt x="589" y="148"/>
                  </a:moveTo>
                  <a:cubicBezTo>
                    <a:pt x="589" y="148"/>
                    <a:pt x="589" y="148"/>
                    <a:pt x="589" y="148"/>
                  </a:cubicBezTo>
                  <a:cubicBezTo>
                    <a:pt x="589" y="148"/>
                    <a:pt x="589" y="148"/>
                    <a:pt x="589" y="148"/>
                  </a:cubicBezTo>
                  <a:cubicBezTo>
                    <a:pt x="589" y="148"/>
                    <a:pt x="589" y="148"/>
                    <a:pt x="589" y="148"/>
                  </a:cubicBezTo>
                  <a:close/>
                  <a:moveTo>
                    <a:pt x="560" y="102"/>
                  </a:moveTo>
                  <a:cubicBezTo>
                    <a:pt x="560" y="102"/>
                    <a:pt x="559" y="102"/>
                    <a:pt x="559" y="102"/>
                  </a:cubicBezTo>
                  <a:cubicBezTo>
                    <a:pt x="559" y="101"/>
                    <a:pt x="558" y="101"/>
                    <a:pt x="558" y="100"/>
                  </a:cubicBezTo>
                  <a:cubicBezTo>
                    <a:pt x="560" y="100"/>
                    <a:pt x="561" y="101"/>
                    <a:pt x="563" y="102"/>
                  </a:cubicBezTo>
                  <a:cubicBezTo>
                    <a:pt x="562" y="102"/>
                    <a:pt x="561" y="102"/>
                    <a:pt x="560" y="102"/>
                  </a:cubicBezTo>
                  <a:close/>
                  <a:moveTo>
                    <a:pt x="577" y="109"/>
                  </a:moveTo>
                  <a:cubicBezTo>
                    <a:pt x="577" y="109"/>
                    <a:pt x="577" y="109"/>
                    <a:pt x="577" y="109"/>
                  </a:cubicBezTo>
                  <a:cubicBezTo>
                    <a:pt x="577" y="109"/>
                    <a:pt x="577" y="109"/>
                    <a:pt x="577" y="109"/>
                  </a:cubicBezTo>
                  <a:cubicBezTo>
                    <a:pt x="577" y="109"/>
                    <a:pt x="577" y="109"/>
                    <a:pt x="577" y="109"/>
                  </a:cubicBezTo>
                  <a:close/>
                  <a:moveTo>
                    <a:pt x="597" y="214"/>
                  </a:moveTo>
                  <a:cubicBezTo>
                    <a:pt x="597" y="214"/>
                    <a:pt x="597" y="214"/>
                    <a:pt x="597" y="214"/>
                  </a:cubicBezTo>
                  <a:cubicBezTo>
                    <a:pt x="597" y="214"/>
                    <a:pt x="597" y="215"/>
                    <a:pt x="597" y="215"/>
                  </a:cubicBezTo>
                  <a:cubicBezTo>
                    <a:pt x="597" y="214"/>
                    <a:pt x="597" y="214"/>
                    <a:pt x="597" y="214"/>
                  </a:cubicBezTo>
                  <a:close/>
                  <a:moveTo>
                    <a:pt x="584" y="131"/>
                  </a:moveTo>
                  <a:cubicBezTo>
                    <a:pt x="584" y="131"/>
                    <a:pt x="584" y="131"/>
                    <a:pt x="584" y="131"/>
                  </a:cubicBezTo>
                  <a:cubicBezTo>
                    <a:pt x="584" y="131"/>
                    <a:pt x="584" y="132"/>
                    <a:pt x="584" y="132"/>
                  </a:cubicBezTo>
                  <a:cubicBezTo>
                    <a:pt x="584" y="132"/>
                    <a:pt x="584" y="131"/>
                    <a:pt x="584" y="131"/>
                  </a:cubicBezTo>
                  <a:close/>
                  <a:moveTo>
                    <a:pt x="608" y="158"/>
                  </a:moveTo>
                  <a:cubicBezTo>
                    <a:pt x="610" y="158"/>
                    <a:pt x="611" y="159"/>
                    <a:pt x="613" y="159"/>
                  </a:cubicBezTo>
                  <a:cubicBezTo>
                    <a:pt x="613" y="159"/>
                    <a:pt x="613" y="160"/>
                    <a:pt x="613" y="160"/>
                  </a:cubicBezTo>
                  <a:cubicBezTo>
                    <a:pt x="612" y="159"/>
                    <a:pt x="610" y="159"/>
                    <a:pt x="608" y="158"/>
                  </a:cubicBezTo>
                  <a:close/>
                  <a:moveTo>
                    <a:pt x="599" y="150"/>
                  </a:moveTo>
                  <a:cubicBezTo>
                    <a:pt x="599" y="150"/>
                    <a:pt x="599" y="150"/>
                    <a:pt x="599" y="150"/>
                  </a:cubicBezTo>
                  <a:cubicBezTo>
                    <a:pt x="599" y="150"/>
                    <a:pt x="599" y="150"/>
                    <a:pt x="599" y="150"/>
                  </a:cubicBezTo>
                  <a:cubicBezTo>
                    <a:pt x="599" y="150"/>
                    <a:pt x="599" y="150"/>
                    <a:pt x="599" y="150"/>
                  </a:cubicBezTo>
                  <a:close/>
                  <a:moveTo>
                    <a:pt x="585" y="209"/>
                  </a:moveTo>
                  <a:cubicBezTo>
                    <a:pt x="586" y="212"/>
                    <a:pt x="587" y="216"/>
                    <a:pt x="588" y="219"/>
                  </a:cubicBezTo>
                  <a:cubicBezTo>
                    <a:pt x="588" y="222"/>
                    <a:pt x="589" y="224"/>
                    <a:pt x="589" y="227"/>
                  </a:cubicBezTo>
                  <a:cubicBezTo>
                    <a:pt x="588" y="227"/>
                    <a:pt x="587" y="226"/>
                    <a:pt x="586" y="226"/>
                  </a:cubicBezTo>
                  <a:cubicBezTo>
                    <a:pt x="586" y="221"/>
                    <a:pt x="585" y="215"/>
                    <a:pt x="585" y="209"/>
                  </a:cubicBezTo>
                  <a:close/>
                  <a:moveTo>
                    <a:pt x="638" y="174"/>
                  </a:moveTo>
                  <a:cubicBezTo>
                    <a:pt x="634" y="171"/>
                    <a:pt x="630" y="168"/>
                    <a:pt x="625" y="165"/>
                  </a:cubicBezTo>
                  <a:cubicBezTo>
                    <a:pt x="625" y="165"/>
                    <a:pt x="625" y="165"/>
                    <a:pt x="625" y="165"/>
                  </a:cubicBezTo>
                  <a:cubicBezTo>
                    <a:pt x="624" y="164"/>
                    <a:pt x="623" y="163"/>
                    <a:pt x="622" y="161"/>
                  </a:cubicBezTo>
                  <a:cubicBezTo>
                    <a:pt x="628" y="163"/>
                    <a:pt x="634" y="165"/>
                    <a:pt x="640" y="168"/>
                  </a:cubicBezTo>
                  <a:cubicBezTo>
                    <a:pt x="645" y="171"/>
                    <a:pt x="650" y="175"/>
                    <a:pt x="654" y="179"/>
                  </a:cubicBezTo>
                  <a:cubicBezTo>
                    <a:pt x="653" y="180"/>
                    <a:pt x="653" y="181"/>
                    <a:pt x="653" y="182"/>
                  </a:cubicBezTo>
                  <a:cubicBezTo>
                    <a:pt x="650" y="180"/>
                    <a:pt x="647" y="178"/>
                    <a:pt x="644" y="177"/>
                  </a:cubicBezTo>
                  <a:cubicBezTo>
                    <a:pt x="642" y="176"/>
                    <a:pt x="640" y="175"/>
                    <a:pt x="638" y="174"/>
                  </a:cubicBezTo>
                  <a:close/>
                  <a:moveTo>
                    <a:pt x="588" y="240"/>
                  </a:moveTo>
                  <a:cubicBezTo>
                    <a:pt x="589" y="240"/>
                    <a:pt x="589" y="240"/>
                    <a:pt x="589" y="240"/>
                  </a:cubicBezTo>
                  <a:cubicBezTo>
                    <a:pt x="589" y="240"/>
                    <a:pt x="589" y="240"/>
                    <a:pt x="589" y="240"/>
                  </a:cubicBezTo>
                  <a:cubicBezTo>
                    <a:pt x="589" y="240"/>
                    <a:pt x="589" y="240"/>
                    <a:pt x="588" y="240"/>
                  </a:cubicBezTo>
                  <a:close/>
                  <a:moveTo>
                    <a:pt x="601" y="226"/>
                  </a:moveTo>
                  <a:cubicBezTo>
                    <a:pt x="601" y="226"/>
                    <a:pt x="601" y="226"/>
                    <a:pt x="601" y="227"/>
                  </a:cubicBezTo>
                  <a:cubicBezTo>
                    <a:pt x="601" y="227"/>
                    <a:pt x="602" y="227"/>
                    <a:pt x="602" y="227"/>
                  </a:cubicBezTo>
                  <a:cubicBezTo>
                    <a:pt x="602" y="227"/>
                    <a:pt x="601" y="227"/>
                    <a:pt x="601" y="227"/>
                  </a:cubicBezTo>
                  <a:cubicBezTo>
                    <a:pt x="601" y="226"/>
                    <a:pt x="601" y="226"/>
                    <a:pt x="601" y="226"/>
                  </a:cubicBezTo>
                  <a:cubicBezTo>
                    <a:pt x="603" y="224"/>
                    <a:pt x="604" y="222"/>
                    <a:pt x="605" y="220"/>
                  </a:cubicBezTo>
                  <a:cubicBezTo>
                    <a:pt x="605" y="220"/>
                    <a:pt x="605" y="220"/>
                    <a:pt x="605" y="220"/>
                  </a:cubicBezTo>
                  <a:cubicBezTo>
                    <a:pt x="605" y="223"/>
                    <a:pt x="605" y="226"/>
                    <a:pt x="606" y="228"/>
                  </a:cubicBezTo>
                  <a:cubicBezTo>
                    <a:pt x="606" y="229"/>
                    <a:pt x="606" y="230"/>
                    <a:pt x="606" y="231"/>
                  </a:cubicBezTo>
                  <a:cubicBezTo>
                    <a:pt x="604" y="231"/>
                    <a:pt x="601" y="230"/>
                    <a:pt x="598" y="230"/>
                  </a:cubicBezTo>
                  <a:cubicBezTo>
                    <a:pt x="599" y="229"/>
                    <a:pt x="600" y="227"/>
                    <a:pt x="601" y="226"/>
                  </a:cubicBezTo>
                  <a:close/>
                  <a:moveTo>
                    <a:pt x="608" y="231"/>
                  </a:moveTo>
                  <a:cubicBezTo>
                    <a:pt x="608" y="231"/>
                    <a:pt x="608" y="229"/>
                    <a:pt x="608" y="228"/>
                  </a:cubicBezTo>
                  <a:cubicBezTo>
                    <a:pt x="609" y="226"/>
                    <a:pt x="609" y="224"/>
                    <a:pt x="610" y="221"/>
                  </a:cubicBezTo>
                  <a:cubicBezTo>
                    <a:pt x="611" y="219"/>
                    <a:pt x="611" y="218"/>
                    <a:pt x="611" y="216"/>
                  </a:cubicBezTo>
                  <a:cubicBezTo>
                    <a:pt x="611" y="215"/>
                    <a:pt x="612" y="214"/>
                    <a:pt x="612" y="213"/>
                  </a:cubicBezTo>
                  <a:cubicBezTo>
                    <a:pt x="612" y="212"/>
                    <a:pt x="612" y="211"/>
                    <a:pt x="612" y="210"/>
                  </a:cubicBezTo>
                  <a:cubicBezTo>
                    <a:pt x="612" y="210"/>
                    <a:pt x="612" y="210"/>
                    <a:pt x="612" y="209"/>
                  </a:cubicBezTo>
                  <a:cubicBezTo>
                    <a:pt x="613" y="210"/>
                    <a:pt x="614" y="211"/>
                    <a:pt x="615" y="211"/>
                  </a:cubicBezTo>
                  <a:cubicBezTo>
                    <a:pt x="616" y="211"/>
                    <a:pt x="616" y="211"/>
                    <a:pt x="616" y="212"/>
                  </a:cubicBezTo>
                  <a:cubicBezTo>
                    <a:pt x="615" y="213"/>
                    <a:pt x="615" y="213"/>
                    <a:pt x="614" y="214"/>
                  </a:cubicBezTo>
                  <a:cubicBezTo>
                    <a:pt x="613" y="216"/>
                    <a:pt x="613" y="217"/>
                    <a:pt x="613" y="217"/>
                  </a:cubicBezTo>
                  <a:cubicBezTo>
                    <a:pt x="613" y="217"/>
                    <a:pt x="614" y="216"/>
                    <a:pt x="615" y="214"/>
                  </a:cubicBezTo>
                  <a:cubicBezTo>
                    <a:pt x="615" y="214"/>
                    <a:pt x="616" y="213"/>
                    <a:pt x="616" y="212"/>
                  </a:cubicBezTo>
                  <a:cubicBezTo>
                    <a:pt x="619" y="213"/>
                    <a:pt x="621" y="215"/>
                    <a:pt x="624" y="216"/>
                  </a:cubicBezTo>
                  <a:cubicBezTo>
                    <a:pt x="626" y="218"/>
                    <a:pt x="628" y="220"/>
                    <a:pt x="630" y="222"/>
                  </a:cubicBezTo>
                  <a:cubicBezTo>
                    <a:pt x="632" y="226"/>
                    <a:pt x="633" y="230"/>
                    <a:pt x="634" y="233"/>
                  </a:cubicBezTo>
                  <a:cubicBezTo>
                    <a:pt x="633" y="233"/>
                    <a:pt x="631" y="233"/>
                    <a:pt x="630" y="233"/>
                  </a:cubicBezTo>
                  <a:cubicBezTo>
                    <a:pt x="624" y="233"/>
                    <a:pt x="618" y="232"/>
                    <a:pt x="612" y="232"/>
                  </a:cubicBezTo>
                  <a:cubicBezTo>
                    <a:pt x="610" y="232"/>
                    <a:pt x="609" y="232"/>
                    <a:pt x="608" y="231"/>
                  </a:cubicBezTo>
                  <a:close/>
                  <a:moveTo>
                    <a:pt x="650" y="191"/>
                  </a:moveTo>
                  <a:cubicBezTo>
                    <a:pt x="649" y="189"/>
                    <a:pt x="648" y="187"/>
                    <a:pt x="646" y="184"/>
                  </a:cubicBezTo>
                  <a:cubicBezTo>
                    <a:pt x="648" y="185"/>
                    <a:pt x="650" y="187"/>
                    <a:pt x="652" y="188"/>
                  </a:cubicBezTo>
                  <a:cubicBezTo>
                    <a:pt x="651" y="189"/>
                    <a:pt x="651" y="190"/>
                    <a:pt x="650" y="191"/>
                  </a:cubicBezTo>
                  <a:cubicBezTo>
                    <a:pt x="650" y="191"/>
                    <a:pt x="650" y="191"/>
                    <a:pt x="650" y="191"/>
                  </a:cubicBezTo>
                  <a:close/>
                  <a:moveTo>
                    <a:pt x="655" y="180"/>
                  </a:moveTo>
                  <a:cubicBezTo>
                    <a:pt x="655" y="180"/>
                    <a:pt x="655" y="180"/>
                    <a:pt x="655" y="180"/>
                  </a:cubicBezTo>
                  <a:cubicBezTo>
                    <a:pt x="658" y="184"/>
                    <a:pt x="660" y="187"/>
                    <a:pt x="662" y="191"/>
                  </a:cubicBezTo>
                  <a:cubicBezTo>
                    <a:pt x="660" y="188"/>
                    <a:pt x="657" y="185"/>
                    <a:pt x="654" y="183"/>
                  </a:cubicBezTo>
                  <a:cubicBezTo>
                    <a:pt x="655" y="182"/>
                    <a:pt x="655" y="181"/>
                    <a:pt x="655" y="180"/>
                  </a:cubicBezTo>
                  <a:close/>
                  <a:moveTo>
                    <a:pt x="642" y="163"/>
                  </a:moveTo>
                  <a:cubicBezTo>
                    <a:pt x="636" y="159"/>
                    <a:pt x="628" y="157"/>
                    <a:pt x="621" y="155"/>
                  </a:cubicBezTo>
                  <a:cubicBezTo>
                    <a:pt x="619" y="154"/>
                    <a:pt x="617" y="154"/>
                    <a:pt x="615" y="153"/>
                  </a:cubicBezTo>
                  <a:cubicBezTo>
                    <a:pt x="614" y="151"/>
                    <a:pt x="613" y="149"/>
                    <a:pt x="611" y="147"/>
                  </a:cubicBezTo>
                  <a:cubicBezTo>
                    <a:pt x="608" y="142"/>
                    <a:pt x="603" y="137"/>
                    <a:pt x="597" y="132"/>
                  </a:cubicBezTo>
                  <a:cubicBezTo>
                    <a:pt x="599" y="133"/>
                    <a:pt x="600" y="133"/>
                    <a:pt x="602" y="134"/>
                  </a:cubicBezTo>
                  <a:cubicBezTo>
                    <a:pt x="605" y="135"/>
                    <a:pt x="608" y="136"/>
                    <a:pt x="611" y="137"/>
                  </a:cubicBezTo>
                  <a:cubicBezTo>
                    <a:pt x="615" y="138"/>
                    <a:pt x="618" y="139"/>
                    <a:pt x="621" y="141"/>
                  </a:cubicBezTo>
                  <a:cubicBezTo>
                    <a:pt x="633" y="146"/>
                    <a:pt x="644" y="152"/>
                    <a:pt x="650" y="161"/>
                  </a:cubicBezTo>
                  <a:cubicBezTo>
                    <a:pt x="650" y="162"/>
                    <a:pt x="651" y="163"/>
                    <a:pt x="651" y="164"/>
                  </a:cubicBezTo>
                  <a:cubicBezTo>
                    <a:pt x="652" y="165"/>
                    <a:pt x="652" y="166"/>
                    <a:pt x="653" y="167"/>
                  </a:cubicBezTo>
                  <a:cubicBezTo>
                    <a:pt x="653" y="169"/>
                    <a:pt x="653" y="170"/>
                    <a:pt x="653" y="171"/>
                  </a:cubicBezTo>
                  <a:cubicBezTo>
                    <a:pt x="650" y="168"/>
                    <a:pt x="646" y="165"/>
                    <a:pt x="642" y="163"/>
                  </a:cubicBezTo>
                  <a:close/>
                  <a:moveTo>
                    <a:pt x="586" y="97"/>
                  </a:moveTo>
                  <a:cubicBezTo>
                    <a:pt x="586" y="96"/>
                    <a:pt x="585" y="96"/>
                    <a:pt x="585" y="95"/>
                  </a:cubicBezTo>
                  <a:cubicBezTo>
                    <a:pt x="583" y="92"/>
                    <a:pt x="580" y="89"/>
                    <a:pt x="578" y="87"/>
                  </a:cubicBezTo>
                  <a:cubicBezTo>
                    <a:pt x="576" y="85"/>
                    <a:pt x="574" y="84"/>
                    <a:pt x="573" y="83"/>
                  </a:cubicBezTo>
                  <a:cubicBezTo>
                    <a:pt x="574" y="83"/>
                    <a:pt x="575" y="84"/>
                    <a:pt x="575" y="84"/>
                  </a:cubicBezTo>
                  <a:cubicBezTo>
                    <a:pt x="578" y="85"/>
                    <a:pt x="580" y="86"/>
                    <a:pt x="582" y="87"/>
                  </a:cubicBezTo>
                  <a:cubicBezTo>
                    <a:pt x="587" y="89"/>
                    <a:pt x="590" y="91"/>
                    <a:pt x="592" y="94"/>
                  </a:cubicBezTo>
                  <a:cubicBezTo>
                    <a:pt x="592" y="94"/>
                    <a:pt x="592" y="94"/>
                    <a:pt x="593" y="95"/>
                  </a:cubicBezTo>
                  <a:cubicBezTo>
                    <a:pt x="590" y="95"/>
                    <a:pt x="588" y="96"/>
                    <a:pt x="586" y="97"/>
                  </a:cubicBezTo>
                  <a:close/>
                  <a:moveTo>
                    <a:pt x="477" y="22"/>
                  </a:moveTo>
                  <a:cubicBezTo>
                    <a:pt x="476" y="21"/>
                    <a:pt x="476" y="21"/>
                    <a:pt x="475" y="20"/>
                  </a:cubicBezTo>
                  <a:cubicBezTo>
                    <a:pt x="479" y="21"/>
                    <a:pt x="482" y="22"/>
                    <a:pt x="486" y="23"/>
                  </a:cubicBezTo>
                  <a:cubicBezTo>
                    <a:pt x="483" y="22"/>
                    <a:pt x="480" y="22"/>
                    <a:pt x="477" y="22"/>
                  </a:cubicBezTo>
                  <a:close/>
                  <a:moveTo>
                    <a:pt x="587" y="250"/>
                  </a:moveTo>
                  <a:cubicBezTo>
                    <a:pt x="587" y="249"/>
                    <a:pt x="587" y="248"/>
                    <a:pt x="587" y="247"/>
                  </a:cubicBezTo>
                  <a:cubicBezTo>
                    <a:pt x="587" y="247"/>
                    <a:pt x="587" y="247"/>
                    <a:pt x="588" y="247"/>
                  </a:cubicBezTo>
                  <a:cubicBezTo>
                    <a:pt x="587" y="248"/>
                    <a:pt x="587" y="249"/>
                    <a:pt x="587" y="250"/>
                  </a:cubicBezTo>
                  <a:close/>
                  <a:moveTo>
                    <a:pt x="624" y="247"/>
                  </a:moveTo>
                  <a:cubicBezTo>
                    <a:pt x="618" y="248"/>
                    <a:pt x="612" y="248"/>
                    <a:pt x="606" y="247"/>
                  </a:cubicBezTo>
                  <a:cubicBezTo>
                    <a:pt x="602" y="246"/>
                    <a:pt x="598" y="245"/>
                    <a:pt x="594" y="243"/>
                  </a:cubicBezTo>
                  <a:cubicBezTo>
                    <a:pt x="594" y="243"/>
                    <a:pt x="595" y="242"/>
                    <a:pt x="595" y="242"/>
                  </a:cubicBezTo>
                  <a:cubicBezTo>
                    <a:pt x="600" y="243"/>
                    <a:pt x="606" y="243"/>
                    <a:pt x="611" y="243"/>
                  </a:cubicBezTo>
                  <a:cubicBezTo>
                    <a:pt x="618" y="243"/>
                    <a:pt x="624" y="243"/>
                    <a:pt x="630" y="243"/>
                  </a:cubicBezTo>
                  <a:cubicBezTo>
                    <a:pt x="631" y="243"/>
                    <a:pt x="632" y="243"/>
                    <a:pt x="634" y="243"/>
                  </a:cubicBezTo>
                  <a:cubicBezTo>
                    <a:pt x="632" y="244"/>
                    <a:pt x="631" y="246"/>
                    <a:pt x="630" y="247"/>
                  </a:cubicBezTo>
                  <a:cubicBezTo>
                    <a:pt x="628" y="247"/>
                    <a:pt x="626" y="247"/>
                    <a:pt x="624" y="247"/>
                  </a:cubicBezTo>
                  <a:close/>
                  <a:moveTo>
                    <a:pt x="667" y="212"/>
                  </a:moveTo>
                  <a:cubicBezTo>
                    <a:pt x="668" y="218"/>
                    <a:pt x="669" y="224"/>
                    <a:pt x="669" y="229"/>
                  </a:cubicBezTo>
                  <a:cubicBezTo>
                    <a:pt x="669" y="231"/>
                    <a:pt x="669" y="234"/>
                    <a:pt x="669" y="236"/>
                  </a:cubicBezTo>
                  <a:cubicBezTo>
                    <a:pt x="669" y="238"/>
                    <a:pt x="669" y="240"/>
                    <a:pt x="668" y="242"/>
                  </a:cubicBezTo>
                  <a:cubicBezTo>
                    <a:pt x="667" y="246"/>
                    <a:pt x="667" y="249"/>
                    <a:pt x="667" y="251"/>
                  </a:cubicBezTo>
                  <a:cubicBezTo>
                    <a:pt x="666" y="250"/>
                    <a:pt x="666" y="249"/>
                    <a:pt x="665" y="248"/>
                  </a:cubicBezTo>
                  <a:cubicBezTo>
                    <a:pt x="664" y="247"/>
                    <a:pt x="663" y="245"/>
                    <a:pt x="661" y="243"/>
                  </a:cubicBezTo>
                  <a:cubicBezTo>
                    <a:pt x="658" y="240"/>
                    <a:pt x="653" y="238"/>
                    <a:pt x="648" y="236"/>
                  </a:cubicBezTo>
                  <a:cubicBezTo>
                    <a:pt x="647" y="236"/>
                    <a:pt x="646" y="236"/>
                    <a:pt x="646" y="236"/>
                  </a:cubicBezTo>
                  <a:cubicBezTo>
                    <a:pt x="648" y="233"/>
                    <a:pt x="650" y="230"/>
                    <a:pt x="652" y="227"/>
                  </a:cubicBezTo>
                  <a:cubicBezTo>
                    <a:pt x="655" y="221"/>
                    <a:pt x="656" y="213"/>
                    <a:pt x="655" y="205"/>
                  </a:cubicBezTo>
                  <a:cubicBezTo>
                    <a:pt x="654" y="203"/>
                    <a:pt x="654" y="200"/>
                    <a:pt x="653" y="198"/>
                  </a:cubicBezTo>
                  <a:cubicBezTo>
                    <a:pt x="653" y="198"/>
                    <a:pt x="653" y="198"/>
                    <a:pt x="653" y="198"/>
                  </a:cubicBezTo>
                  <a:cubicBezTo>
                    <a:pt x="652" y="197"/>
                    <a:pt x="652" y="196"/>
                    <a:pt x="651" y="194"/>
                  </a:cubicBezTo>
                  <a:cubicBezTo>
                    <a:pt x="651" y="194"/>
                    <a:pt x="651" y="193"/>
                    <a:pt x="650" y="192"/>
                  </a:cubicBezTo>
                  <a:cubicBezTo>
                    <a:pt x="651" y="191"/>
                    <a:pt x="652" y="190"/>
                    <a:pt x="652" y="188"/>
                  </a:cubicBezTo>
                  <a:cubicBezTo>
                    <a:pt x="655" y="190"/>
                    <a:pt x="657" y="192"/>
                    <a:pt x="659" y="195"/>
                  </a:cubicBezTo>
                  <a:cubicBezTo>
                    <a:pt x="661" y="198"/>
                    <a:pt x="663" y="201"/>
                    <a:pt x="665" y="205"/>
                  </a:cubicBezTo>
                  <a:cubicBezTo>
                    <a:pt x="665" y="207"/>
                    <a:pt x="664" y="209"/>
                    <a:pt x="664" y="211"/>
                  </a:cubicBezTo>
                  <a:cubicBezTo>
                    <a:pt x="663" y="216"/>
                    <a:pt x="661" y="219"/>
                    <a:pt x="660" y="222"/>
                  </a:cubicBezTo>
                  <a:cubicBezTo>
                    <a:pt x="659" y="224"/>
                    <a:pt x="658" y="226"/>
                    <a:pt x="658" y="227"/>
                  </a:cubicBezTo>
                  <a:cubicBezTo>
                    <a:pt x="658" y="228"/>
                    <a:pt x="657" y="229"/>
                    <a:pt x="657" y="230"/>
                  </a:cubicBezTo>
                  <a:cubicBezTo>
                    <a:pt x="657" y="232"/>
                    <a:pt x="656" y="233"/>
                    <a:pt x="656" y="233"/>
                  </a:cubicBezTo>
                  <a:cubicBezTo>
                    <a:pt x="656" y="233"/>
                    <a:pt x="657" y="232"/>
                    <a:pt x="657" y="230"/>
                  </a:cubicBezTo>
                  <a:cubicBezTo>
                    <a:pt x="658" y="229"/>
                    <a:pt x="658" y="228"/>
                    <a:pt x="659" y="227"/>
                  </a:cubicBezTo>
                  <a:cubicBezTo>
                    <a:pt x="659" y="226"/>
                    <a:pt x="660" y="225"/>
                    <a:pt x="661" y="223"/>
                  </a:cubicBezTo>
                  <a:cubicBezTo>
                    <a:pt x="662" y="220"/>
                    <a:pt x="664" y="216"/>
                    <a:pt x="666" y="212"/>
                  </a:cubicBezTo>
                  <a:cubicBezTo>
                    <a:pt x="666" y="211"/>
                    <a:pt x="666" y="211"/>
                    <a:pt x="667" y="210"/>
                  </a:cubicBezTo>
                  <a:cubicBezTo>
                    <a:pt x="667" y="211"/>
                    <a:pt x="667" y="212"/>
                    <a:pt x="667" y="212"/>
                  </a:cubicBezTo>
                  <a:close/>
                  <a:moveTo>
                    <a:pt x="669" y="168"/>
                  </a:moveTo>
                  <a:cubicBezTo>
                    <a:pt x="669" y="169"/>
                    <a:pt x="669" y="170"/>
                    <a:pt x="669" y="171"/>
                  </a:cubicBezTo>
                  <a:cubicBezTo>
                    <a:pt x="669" y="172"/>
                    <a:pt x="669" y="173"/>
                    <a:pt x="669" y="174"/>
                  </a:cubicBezTo>
                  <a:cubicBezTo>
                    <a:pt x="668" y="177"/>
                    <a:pt x="668" y="179"/>
                    <a:pt x="667" y="180"/>
                  </a:cubicBezTo>
                  <a:cubicBezTo>
                    <a:pt x="666" y="182"/>
                    <a:pt x="665" y="184"/>
                    <a:pt x="664" y="186"/>
                  </a:cubicBezTo>
                  <a:cubicBezTo>
                    <a:pt x="663" y="183"/>
                    <a:pt x="661" y="180"/>
                    <a:pt x="659" y="177"/>
                  </a:cubicBezTo>
                  <a:cubicBezTo>
                    <a:pt x="658" y="176"/>
                    <a:pt x="657" y="175"/>
                    <a:pt x="656" y="174"/>
                  </a:cubicBezTo>
                  <a:cubicBezTo>
                    <a:pt x="656" y="172"/>
                    <a:pt x="656" y="169"/>
                    <a:pt x="656" y="167"/>
                  </a:cubicBezTo>
                  <a:cubicBezTo>
                    <a:pt x="655" y="165"/>
                    <a:pt x="655" y="164"/>
                    <a:pt x="655" y="163"/>
                  </a:cubicBezTo>
                  <a:cubicBezTo>
                    <a:pt x="654" y="162"/>
                    <a:pt x="654" y="160"/>
                    <a:pt x="653" y="159"/>
                  </a:cubicBezTo>
                  <a:cubicBezTo>
                    <a:pt x="650" y="154"/>
                    <a:pt x="646" y="149"/>
                    <a:pt x="641" y="145"/>
                  </a:cubicBezTo>
                  <a:cubicBezTo>
                    <a:pt x="636" y="141"/>
                    <a:pt x="630" y="138"/>
                    <a:pt x="623" y="135"/>
                  </a:cubicBezTo>
                  <a:cubicBezTo>
                    <a:pt x="620" y="134"/>
                    <a:pt x="617" y="133"/>
                    <a:pt x="614" y="131"/>
                  </a:cubicBezTo>
                  <a:cubicBezTo>
                    <a:pt x="612" y="131"/>
                    <a:pt x="610" y="130"/>
                    <a:pt x="608" y="129"/>
                  </a:cubicBezTo>
                  <a:cubicBezTo>
                    <a:pt x="614" y="131"/>
                    <a:pt x="620" y="132"/>
                    <a:pt x="626" y="133"/>
                  </a:cubicBezTo>
                  <a:cubicBezTo>
                    <a:pt x="633" y="135"/>
                    <a:pt x="641" y="138"/>
                    <a:pt x="647" y="141"/>
                  </a:cubicBezTo>
                  <a:cubicBezTo>
                    <a:pt x="653" y="144"/>
                    <a:pt x="658" y="148"/>
                    <a:pt x="662" y="153"/>
                  </a:cubicBezTo>
                  <a:cubicBezTo>
                    <a:pt x="666" y="158"/>
                    <a:pt x="668" y="163"/>
                    <a:pt x="669" y="168"/>
                  </a:cubicBezTo>
                  <a:close/>
                  <a:moveTo>
                    <a:pt x="630" y="119"/>
                  </a:moveTo>
                  <a:cubicBezTo>
                    <a:pt x="631" y="120"/>
                    <a:pt x="631" y="122"/>
                    <a:pt x="632" y="123"/>
                  </a:cubicBezTo>
                  <a:cubicBezTo>
                    <a:pt x="625" y="120"/>
                    <a:pt x="618" y="117"/>
                    <a:pt x="610" y="114"/>
                  </a:cubicBezTo>
                  <a:cubicBezTo>
                    <a:pt x="607" y="112"/>
                    <a:pt x="604" y="111"/>
                    <a:pt x="600" y="109"/>
                  </a:cubicBezTo>
                  <a:cubicBezTo>
                    <a:pt x="600" y="109"/>
                    <a:pt x="600" y="109"/>
                    <a:pt x="600" y="109"/>
                  </a:cubicBezTo>
                  <a:cubicBezTo>
                    <a:pt x="600" y="107"/>
                    <a:pt x="601" y="106"/>
                    <a:pt x="601" y="104"/>
                  </a:cubicBezTo>
                  <a:cubicBezTo>
                    <a:pt x="601" y="101"/>
                    <a:pt x="601" y="99"/>
                    <a:pt x="600" y="96"/>
                  </a:cubicBezTo>
                  <a:cubicBezTo>
                    <a:pt x="601" y="96"/>
                    <a:pt x="601" y="95"/>
                    <a:pt x="601" y="95"/>
                  </a:cubicBezTo>
                  <a:cubicBezTo>
                    <a:pt x="605" y="94"/>
                    <a:pt x="608" y="92"/>
                    <a:pt x="612" y="90"/>
                  </a:cubicBezTo>
                  <a:cubicBezTo>
                    <a:pt x="613" y="92"/>
                    <a:pt x="615" y="94"/>
                    <a:pt x="616" y="95"/>
                  </a:cubicBezTo>
                  <a:cubicBezTo>
                    <a:pt x="623" y="104"/>
                    <a:pt x="627" y="113"/>
                    <a:pt x="630" y="119"/>
                  </a:cubicBezTo>
                  <a:close/>
                  <a:moveTo>
                    <a:pt x="604" y="83"/>
                  </a:moveTo>
                  <a:cubicBezTo>
                    <a:pt x="606" y="85"/>
                    <a:pt x="608" y="86"/>
                    <a:pt x="609" y="88"/>
                  </a:cubicBezTo>
                  <a:cubicBezTo>
                    <a:pt x="606" y="89"/>
                    <a:pt x="603" y="91"/>
                    <a:pt x="600" y="92"/>
                  </a:cubicBezTo>
                  <a:cubicBezTo>
                    <a:pt x="600" y="92"/>
                    <a:pt x="600" y="92"/>
                    <a:pt x="599" y="92"/>
                  </a:cubicBezTo>
                  <a:cubicBezTo>
                    <a:pt x="599" y="92"/>
                    <a:pt x="599" y="91"/>
                    <a:pt x="599" y="90"/>
                  </a:cubicBezTo>
                  <a:cubicBezTo>
                    <a:pt x="597" y="86"/>
                    <a:pt x="593" y="83"/>
                    <a:pt x="590" y="80"/>
                  </a:cubicBezTo>
                  <a:cubicBezTo>
                    <a:pt x="592" y="80"/>
                    <a:pt x="595" y="80"/>
                    <a:pt x="598" y="80"/>
                  </a:cubicBezTo>
                  <a:cubicBezTo>
                    <a:pt x="600" y="81"/>
                    <a:pt x="602" y="82"/>
                    <a:pt x="604" y="83"/>
                  </a:cubicBezTo>
                  <a:close/>
                  <a:moveTo>
                    <a:pt x="586" y="74"/>
                  </a:moveTo>
                  <a:cubicBezTo>
                    <a:pt x="588" y="75"/>
                    <a:pt x="590" y="75"/>
                    <a:pt x="591" y="76"/>
                  </a:cubicBezTo>
                  <a:cubicBezTo>
                    <a:pt x="592" y="76"/>
                    <a:pt x="592" y="77"/>
                    <a:pt x="592" y="77"/>
                  </a:cubicBezTo>
                  <a:cubicBezTo>
                    <a:pt x="591" y="77"/>
                    <a:pt x="590" y="77"/>
                    <a:pt x="588" y="77"/>
                  </a:cubicBezTo>
                  <a:cubicBezTo>
                    <a:pt x="586" y="76"/>
                    <a:pt x="585" y="76"/>
                    <a:pt x="583" y="76"/>
                  </a:cubicBezTo>
                  <a:cubicBezTo>
                    <a:pt x="582" y="75"/>
                    <a:pt x="581" y="75"/>
                    <a:pt x="580" y="74"/>
                  </a:cubicBezTo>
                  <a:cubicBezTo>
                    <a:pt x="578" y="73"/>
                    <a:pt x="575" y="72"/>
                    <a:pt x="573" y="70"/>
                  </a:cubicBezTo>
                  <a:cubicBezTo>
                    <a:pt x="570" y="69"/>
                    <a:pt x="567" y="68"/>
                    <a:pt x="565" y="67"/>
                  </a:cubicBezTo>
                  <a:cubicBezTo>
                    <a:pt x="565" y="67"/>
                    <a:pt x="566" y="67"/>
                    <a:pt x="566" y="67"/>
                  </a:cubicBezTo>
                  <a:cubicBezTo>
                    <a:pt x="573" y="69"/>
                    <a:pt x="580" y="71"/>
                    <a:pt x="586" y="74"/>
                  </a:cubicBezTo>
                  <a:close/>
                  <a:moveTo>
                    <a:pt x="527" y="45"/>
                  </a:moveTo>
                  <a:cubicBezTo>
                    <a:pt x="526" y="45"/>
                    <a:pt x="525" y="45"/>
                    <a:pt x="524" y="45"/>
                  </a:cubicBezTo>
                  <a:cubicBezTo>
                    <a:pt x="523" y="45"/>
                    <a:pt x="523" y="45"/>
                    <a:pt x="522" y="44"/>
                  </a:cubicBezTo>
                  <a:cubicBezTo>
                    <a:pt x="522" y="44"/>
                    <a:pt x="522" y="44"/>
                    <a:pt x="522" y="44"/>
                  </a:cubicBezTo>
                  <a:cubicBezTo>
                    <a:pt x="521" y="43"/>
                    <a:pt x="521" y="43"/>
                    <a:pt x="521" y="42"/>
                  </a:cubicBezTo>
                  <a:cubicBezTo>
                    <a:pt x="521" y="41"/>
                    <a:pt x="521" y="40"/>
                    <a:pt x="520" y="39"/>
                  </a:cubicBezTo>
                  <a:cubicBezTo>
                    <a:pt x="523" y="41"/>
                    <a:pt x="525" y="43"/>
                    <a:pt x="527" y="45"/>
                  </a:cubicBezTo>
                  <a:close/>
                  <a:moveTo>
                    <a:pt x="507" y="22"/>
                  </a:moveTo>
                  <a:cubicBezTo>
                    <a:pt x="509" y="23"/>
                    <a:pt x="510" y="25"/>
                    <a:pt x="511" y="26"/>
                  </a:cubicBezTo>
                  <a:cubicBezTo>
                    <a:pt x="505" y="23"/>
                    <a:pt x="499" y="21"/>
                    <a:pt x="492" y="19"/>
                  </a:cubicBezTo>
                  <a:cubicBezTo>
                    <a:pt x="488" y="17"/>
                    <a:pt x="483" y="16"/>
                    <a:pt x="478" y="15"/>
                  </a:cubicBezTo>
                  <a:cubicBezTo>
                    <a:pt x="478" y="15"/>
                    <a:pt x="478" y="15"/>
                    <a:pt x="479" y="15"/>
                  </a:cubicBezTo>
                  <a:cubicBezTo>
                    <a:pt x="487" y="15"/>
                    <a:pt x="494" y="15"/>
                    <a:pt x="499" y="15"/>
                  </a:cubicBezTo>
                  <a:cubicBezTo>
                    <a:pt x="499" y="15"/>
                    <a:pt x="499" y="15"/>
                    <a:pt x="499" y="15"/>
                  </a:cubicBezTo>
                  <a:cubicBezTo>
                    <a:pt x="502" y="17"/>
                    <a:pt x="505" y="19"/>
                    <a:pt x="507" y="22"/>
                  </a:cubicBezTo>
                  <a:close/>
                  <a:moveTo>
                    <a:pt x="459" y="6"/>
                  </a:moveTo>
                  <a:cubicBezTo>
                    <a:pt x="465" y="6"/>
                    <a:pt x="472" y="6"/>
                    <a:pt x="478" y="7"/>
                  </a:cubicBezTo>
                  <a:cubicBezTo>
                    <a:pt x="485" y="8"/>
                    <a:pt x="491" y="11"/>
                    <a:pt x="497" y="14"/>
                  </a:cubicBezTo>
                  <a:cubicBezTo>
                    <a:pt x="491" y="13"/>
                    <a:pt x="484" y="12"/>
                    <a:pt x="475" y="11"/>
                  </a:cubicBezTo>
                  <a:cubicBezTo>
                    <a:pt x="469" y="10"/>
                    <a:pt x="462" y="9"/>
                    <a:pt x="455" y="8"/>
                  </a:cubicBezTo>
                  <a:cubicBezTo>
                    <a:pt x="454" y="7"/>
                    <a:pt x="453" y="7"/>
                    <a:pt x="452" y="7"/>
                  </a:cubicBezTo>
                  <a:cubicBezTo>
                    <a:pt x="454" y="6"/>
                    <a:pt x="457" y="6"/>
                    <a:pt x="459" y="6"/>
                  </a:cubicBezTo>
                  <a:close/>
                  <a:moveTo>
                    <a:pt x="301" y="29"/>
                  </a:moveTo>
                  <a:cubicBezTo>
                    <a:pt x="301" y="30"/>
                    <a:pt x="300" y="30"/>
                    <a:pt x="300" y="31"/>
                  </a:cubicBezTo>
                  <a:cubicBezTo>
                    <a:pt x="301" y="29"/>
                    <a:pt x="303" y="27"/>
                    <a:pt x="305" y="25"/>
                  </a:cubicBezTo>
                  <a:cubicBezTo>
                    <a:pt x="308" y="23"/>
                    <a:pt x="312" y="20"/>
                    <a:pt x="316" y="19"/>
                  </a:cubicBezTo>
                  <a:cubicBezTo>
                    <a:pt x="320" y="17"/>
                    <a:pt x="324" y="16"/>
                    <a:pt x="328" y="15"/>
                  </a:cubicBezTo>
                  <a:cubicBezTo>
                    <a:pt x="328" y="15"/>
                    <a:pt x="327" y="15"/>
                    <a:pt x="327" y="16"/>
                  </a:cubicBezTo>
                  <a:cubicBezTo>
                    <a:pt x="316" y="20"/>
                    <a:pt x="307" y="24"/>
                    <a:pt x="301" y="29"/>
                  </a:cubicBezTo>
                  <a:close/>
                  <a:moveTo>
                    <a:pt x="1135" y="940"/>
                  </a:moveTo>
                  <a:cubicBezTo>
                    <a:pt x="1134" y="944"/>
                    <a:pt x="1120" y="935"/>
                    <a:pt x="1120" y="935"/>
                  </a:cubicBezTo>
                  <a:cubicBezTo>
                    <a:pt x="1120" y="935"/>
                    <a:pt x="1137" y="936"/>
                    <a:pt x="1135" y="9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59" name="그룹 58"/>
          <p:cNvGrpSpPr/>
          <p:nvPr/>
        </p:nvGrpSpPr>
        <p:grpSpPr>
          <a:xfrm>
            <a:off x="5107422" y="2194295"/>
            <a:ext cx="5483041" cy="1331019"/>
            <a:chOff x="5107422" y="2194295"/>
            <a:chExt cx="5483041" cy="1331019"/>
          </a:xfrm>
        </p:grpSpPr>
        <p:grpSp>
          <p:nvGrpSpPr>
            <p:cNvPr id="36" name="그룹 35"/>
            <p:cNvGrpSpPr/>
            <p:nvPr/>
          </p:nvGrpSpPr>
          <p:grpSpPr>
            <a:xfrm>
              <a:off x="5107422" y="2874516"/>
              <a:ext cx="4796414" cy="650798"/>
              <a:chOff x="5450322" y="2874516"/>
              <a:chExt cx="4796414" cy="650798"/>
            </a:xfrm>
          </p:grpSpPr>
          <p:sp>
            <p:nvSpPr>
              <p:cNvPr id="28" name="자유형 27"/>
              <p:cNvSpPr/>
              <p:nvPr/>
            </p:nvSpPr>
            <p:spPr>
              <a:xfrm rot="5400000">
                <a:off x="7524049" y="800789"/>
                <a:ext cx="648959" cy="4796414"/>
              </a:xfrm>
              <a:custGeom>
                <a:avLst/>
                <a:gdLst>
                  <a:gd name="connsiteX0" fmla="*/ 1259 w 648959"/>
                  <a:gd name="connsiteY0" fmla="*/ 4796414 h 4796414"/>
                  <a:gd name="connsiteX1" fmla="*/ 1259 w 648959"/>
                  <a:gd name="connsiteY1" fmla="*/ 402215 h 4796414"/>
                  <a:gd name="connsiteX2" fmla="*/ 648959 w 648959"/>
                  <a:gd name="connsiteY2" fmla="*/ 402215 h 4796414"/>
                  <a:gd name="connsiteX3" fmla="*/ 648959 w 648959"/>
                  <a:gd name="connsiteY3" fmla="*/ 4796414 h 4796414"/>
                  <a:gd name="connsiteX4" fmla="*/ 0 w 648959"/>
                  <a:gd name="connsiteY4" fmla="*/ 402214 h 4796414"/>
                  <a:gd name="connsiteX5" fmla="*/ 324139 w 648959"/>
                  <a:gd name="connsiteY5" fmla="*/ 0 h 4796414"/>
                  <a:gd name="connsiteX6" fmla="*/ 648277 w 648959"/>
                  <a:gd name="connsiteY6" fmla="*/ 402214 h 4796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8959" h="4796414">
                    <a:moveTo>
                      <a:pt x="1259" y="4796414"/>
                    </a:moveTo>
                    <a:lnTo>
                      <a:pt x="1259" y="402215"/>
                    </a:lnTo>
                    <a:lnTo>
                      <a:pt x="648959" y="402215"/>
                    </a:lnTo>
                    <a:lnTo>
                      <a:pt x="648959" y="4796414"/>
                    </a:lnTo>
                    <a:close/>
                    <a:moveTo>
                      <a:pt x="0" y="402214"/>
                    </a:moveTo>
                    <a:lnTo>
                      <a:pt x="324139" y="0"/>
                    </a:lnTo>
                    <a:lnTo>
                      <a:pt x="648277" y="402214"/>
                    </a:lnTo>
                    <a:close/>
                  </a:path>
                </a:pathLst>
              </a:custGeom>
              <a:solidFill>
                <a:srgbClr val="83C1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27" name="자유형 26"/>
              <p:cNvSpPr/>
              <p:nvPr/>
            </p:nvSpPr>
            <p:spPr>
              <a:xfrm rot="5400000">
                <a:off x="7524049" y="802628"/>
                <a:ext cx="648959" cy="4796414"/>
              </a:xfrm>
              <a:custGeom>
                <a:avLst/>
                <a:gdLst>
                  <a:gd name="connsiteX0" fmla="*/ 1259 w 648959"/>
                  <a:gd name="connsiteY0" fmla="*/ 4796414 h 4796414"/>
                  <a:gd name="connsiteX1" fmla="*/ 1259 w 648959"/>
                  <a:gd name="connsiteY1" fmla="*/ 402215 h 4796414"/>
                  <a:gd name="connsiteX2" fmla="*/ 648959 w 648959"/>
                  <a:gd name="connsiteY2" fmla="*/ 402215 h 4796414"/>
                  <a:gd name="connsiteX3" fmla="*/ 648959 w 648959"/>
                  <a:gd name="connsiteY3" fmla="*/ 4796414 h 4796414"/>
                  <a:gd name="connsiteX4" fmla="*/ 0 w 648959"/>
                  <a:gd name="connsiteY4" fmla="*/ 402214 h 4796414"/>
                  <a:gd name="connsiteX5" fmla="*/ 324139 w 648959"/>
                  <a:gd name="connsiteY5" fmla="*/ 0 h 4796414"/>
                  <a:gd name="connsiteX6" fmla="*/ 648277 w 648959"/>
                  <a:gd name="connsiteY6" fmla="*/ 402214 h 4796414"/>
                  <a:gd name="connsiteX0" fmla="*/ 1259 w 648959"/>
                  <a:gd name="connsiteY0" fmla="*/ 4796414 h 4796414"/>
                  <a:gd name="connsiteX1" fmla="*/ 1259 w 648959"/>
                  <a:gd name="connsiteY1" fmla="*/ 402215 h 4796414"/>
                  <a:gd name="connsiteX2" fmla="*/ 648959 w 648959"/>
                  <a:gd name="connsiteY2" fmla="*/ 402215 h 4796414"/>
                  <a:gd name="connsiteX3" fmla="*/ 1259 w 648959"/>
                  <a:gd name="connsiteY3" fmla="*/ 4796414 h 4796414"/>
                  <a:gd name="connsiteX4" fmla="*/ 0 w 648959"/>
                  <a:gd name="connsiteY4" fmla="*/ 402214 h 4796414"/>
                  <a:gd name="connsiteX5" fmla="*/ 324139 w 648959"/>
                  <a:gd name="connsiteY5" fmla="*/ 0 h 4796414"/>
                  <a:gd name="connsiteX6" fmla="*/ 648277 w 648959"/>
                  <a:gd name="connsiteY6" fmla="*/ 402214 h 4796414"/>
                  <a:gd name="connsiteX7" fmla="*/ 0 w 648959"/>
                  <a:gd name="connsiteY7" fmla="*/ 402214 h 4796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8959" h="4796414">
                    <a:moveTo>
                      <a:pt x="1259" y="4796414"/>
                    </a:moveTo>
                    <a:lnTo>
                      <a:pt x="1259" y="402215"/>
                    </a:lnTo>
                    <a:lnTo>
                      <a:pt x="648959" y="402215"/>
                    </a:lnTo>
                    <a:lnTo>
                      <a:pt x="1259" y="4796414"/>
                    </a:lnTo>
                    <a:close/>
                    <a:moveTo>
                      <a:pt x="0" y="402214"/>
                    </a:moveTo>
                    <a:lnTo>
                      <a:pt x="324139" y="0"/>
                    </a:lnTo>
                    <a:lnTo>
                      <a:pt x="648277" y="402214"/>
                    </a:lnTo>
                    <a:lnTo>
                      <a:pt x="0" y="402214"/>
                    </a:lnTo>
                    <a:close/>
                  </a:path>
                </a:pathLst>
              </a:custGeom>
              <a:solidFill>
                <a:srgbClr val="60B09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6203950" y="2876354"/>
                <a:ext cx="3175869" cy="523220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ko-KR" altLang="en-US" sz="1400" kern="0" dirty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이곳에</a:t>
                </a:r>
                <a:r>
                  <a:rPr lang="en-US" altLang="ko-KR" sz="1400" kern="0" dirty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 </a:t>
                </a:r>
                <a:r>
                  <a:rPr lang="ko-KR" altLang="en-US" sz="1400" kern="0" dirty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원하는 텍스트를 입력하세요</a:t>
                </a:r>
                <a:r>
                  <a:rPr lang="en-US" altLang="ko-KR" sz="2800" dirty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 </a:t>
                </a:r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1" name="직사각형 10"/>
              <p:cNvSpPr/>
              <p:nvPr/>
            </p:nvSpPr>
            <p:spPr>
              <a:xfrm>
                <a:off x="5507054" y="2878299"/>
                <a:ext cx="665567" cy="646331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altLang="ko-KR" sz="3600" b="1" kern="0" dirty="0" smtClean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02</a:t>
                </a:r>
                <a:endParaRPr lang="ko-KR" altLang="en-US" sz="3600" b="1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46" name="Freeform 7"/>
            <p:cNvSpPr>
              <a:spLocks noEditPoints="1"/>
            </p:cNvSpPr>
            <p:nvPr/>
          </p:nvSpPr>
          <p:spPr bwMode="auto">
            <a:xfrm>
              <a:off x="9260639" y="2194295"/>
              <a:ext cx="1329824" cy="1285053"/>
            </a:xfrm>
            <a:custGeom>
              <a:avLst/>
              <a:gdLst>
                <a:gd name="T0" fmla="*/ 1013 w 1192"/>
                <a:gd name="T1" fmla="*/ 758 h 1314"/>
                <a:gd name="T2" fmla="*/ 735 w 1192"/>
                <a:gd name="T3" fmla="*/ 823 h 1314"/>
                <a:gd name="T4" fmla="*/ 547 w 1192"/>
                <a:gd name="T5" fmla="*/ 493 h 1314"/>
                <a:gd name="T6" fmla="*/ 556 w 1192"/>
                <a:gd name="T7" fmla="*/ 489 h 1314"/>
                <a:gd name="T8" fmla="*/ 580 w 1192"/>
                <a:gd name="T9" fmla="*/ 491 h 1314"/>
                <a:gd name="T10" fmla="*/ 601 w 1192"/>
                <a:gd name="T11" fmla="*/ 491 h 1314"/>
                <a:gd name="T12" fmla="*/ 663 w 1192"/>
                <a:gd name="T13" fmla="*/ 222 h 1314"/>
                <a:gd name="T14" fmla="*/ 375 w 1192"/>
                <a:gd name="T15" fmla="*/ 135 h 1314"/>
                <a:gd name="T16" fmla="*/ 346 w 1192"/>
                <a:gd name="T17" fmla="*/ 106 h 1314"/>
                <a:gd name="T18" fmla="*/ 340 w 1192"/>
                <a:gd name="T19" fmla="*/ 85 h 1314"/>
                <a:gd name="T20" fmla="*/ 325 w 1192"/>
                <a:gd name="T21" fmla="*/ 59 h 1314"/>
                <a:gd name="T22" fmla="*/ 281 w 1192"/>
                <a:gd name="T23" fmla="*/ 12 h 1314"/>
                <a:gd name="T24" fmla="*/ 262 w 1192"/>
                <a:gd name="T25" fmla="*/ 2 h 1314"/>
                <a:gd name="T26" fmla="*/ 242 w 1192"/>
                <a:gd name="T27" fmla="*/ 2 h 1314"/>
                <a:gd name="T28" fmla="*/ 217 w 1192"/>
                <a:gd name="T29" fmla="*/ 11 h 1314"/>
                <a:gd name="T30" fmla="*/ 199 w 1192"/>
                <a:gd name="T31" fmla="*/ 23 h 1314"/>
                <a:gd name="T32" fmla="*/ 172 w 1192"/>
                <a:gd name="T33" fmla="*/ 52 h 1314"/>
                <a:gd name="T34" fmla="*/ 168 w 1192"/>
                <a:gd name="T35" fmla="*/ 106 h 1314"/>
                <a:gd name="T36" fmla="*/ 177 w 1192"/>
                <a:gd name="T37" fmla="*/ 135 h 1314"/>
                <a:gd name="T38" fmla="*/ 202 w 1192"/>
                <a:gd name="T39" fmla="*/ 192 h 1314"/>
                <a:gd name="T40" fmla="*/ 281 w 1192"/>
                <a:gd name="T41" fmla="*/ 244 h 1314"/>
                <a:gd name="T42" fmla="*/ 157 w 1192"/>
                <a:gd name="T43" fmla="*/ 388 h 1314"/>
                <a:gd name="T44" fmla="*/ 85 w 1192"/>
                <a:gd name="T45" fmla="*/ 229 h 1314"/>
                <a:gd name="T46" fmla="*/ 27 w 1192"/>
                <a:gd name="T47" fmla="*/ 229 h 1314"/>
                <a:gd name="T48" fmla="*/ 6 w 1192"/>
                <a:gd name="T49" fmla="*/ 254 h 1314"/>
                <a:gd name="T50" fmla="*/ 148 w 1192"/>
                <a:gd name="T51" fmla="*/ 454 h 1314"/>
                <a:gd name="T52" fmla="*/ 316 w 1192"/>
                <a:gd name="T53" fmla="*/ 402 h 1314"/>
                <a:gd name="T54" fmla="*/ 377 w 1192"/>
                <a:gd name="T55" fmla="*/ 573 h 1314"/>
                <a:gd name="T56" fmla="*/ 306 w 1192"/>
                <a:gd name="T57" fmla="*/ 649 h 1314"/>
                <a:gd name="T58" fmla="*/ 245 w 1192"/>
                <a:gd name="T59" fmla="*/ 766 h 1314"/>
                <a:gd name="T60" fmla="*/ 155 w 1192"/>
                <a:gd name="T61" fmla="*/ 1160 h 1314"/>
                <a:gd name="T62" fmla="*/ 66 w 1192"/>
                <a:gd name="T63" fmla="*/ 1239 h 1314"/>
                <a:gd name="T64" fmla="*/ 243 w 1192"/>
                <a:gd name="T65" fmla="*/ 1269 h 1314"/>
                <a:gd name="T66" fmla="*/ 267 w 1192"/>
                <a:gd name="T67" fmla="*/ 1029 h 1314"/>
                <a:gd name="T68" fmla="*/ 397 w 1192"/>
                <a:gd name="T69" fmla="*/ 786 h 1314"/>
                <a:gd name="T70" fmla="*/ 525 w 1192"/>
                <a:gd name="T71" fmla="*/ 762 h 1314"/>
                <a:gd name="T72" fmla="*/ 740 w 1192"/>
                <a:gd name="T73" fmla="*/ 909 h 1314"/>
                <a:gd name="T74" fmla="*/ 1061 w 1192"/>
                <a:gd name="T75" fmla="*/ 842 h 1314"/>
                <a:gd name="T76" fmla="*/ 1184 w 1192"/>
                <a:gd name="T77" fmla="*/ 858 h 1314"/>
                <a:gd name="T78" fmla="*/ 175 w 1192"/>
                <a:gd name="T79" fmla="*/ 52 h 1314"/>
                <a:gd name="T80" fmla="*/ 191 w 1192"/>
                <a:gd name="T81" fmla="*/ 34 h 1314"/>
                <a:gd name="T82" fmla="*/ 207 w 1192"/>
                <a:gd name="T83" fmla="*/ 27 h 1314"/>
                <a:gd name="T84" fmla="*/ 207 w 1192"/>
                <a:gd name="T85" fmla="*/ 27 h 1314"/>
                <a:gd name="T86" fmla="*/ 214 w 1192"/>
                <a:gd name="T87" fmla="*/ 16 h 1314"/>
                <a:gd name="T88" fmla="*/ 219 w 1192"/>
                <a:gd name="T89" fmla="*/ 20 h 1314"/>
                <a:gd name="T90" fmla="*/ 250 w 1192"/>
                <a:gd name="T91" fmla="*/ 7 h 1314"/>
                <a:gd name="T92" fmla="*/ 264 w 1192"/>
                <a:gd name="T93" fmla="*/ 7 h 1314"/>
                <a:gd name="T94" fmla="*/ 50 w 1192"/>
                <a:gd name="T95" fmla="*/ 242 h 1314"/>
                <a:gd name="T96" fmla="*/ 360 w 1192"/>
                <a:gd name="T97" fmla="*/ 140 h 1314"/>
                <a:gd name="T98" fmla="*/ 359 w 1192"/>
                <a:gd name="T99" fmla="*/ 148 h 1314"/>
                <a:gd name="T100" fmla="*/ 342 w 1192"/>
                <a:gd name="T101" fmla="*/ 107 h 1314"/>
                <a:gd name="T102" fmla="*/ 336 w 1192"/>
                <a:gd name="T103" fmla="*/ 87 h 1314"/>
                <a:gd name="T104" fmla="*/ 334 w 1192"/>
                <a:gd name="T105" fmla="*/ 84 h 1314"/>
                <a:gd name="T106" fmla="*/ 280 w 1192"/>
                <a:gd name="T107" fmla="*/ 11 h 1314"/>
                <a:gd name="T108" fmla="*/ 270 w 1192"/>
                <a:gd name="T109" fmla="*/ 7 h 1314"/>
                <a:gd name="T110" fmla="*/ 613 w 1192"/>
                <a:gd name="T111" fmla="*/ 480 h 1314"/>
                <a:gd name="T112" fmla="*/ 532 w 1192"/>
                <a:gd name="T113" fmla="*/ 397 h 1314"/>
                <a:gd name="T114" fmla="*/ 608 w 1192"/>
                <a:gd name="T115" fmla="*/ 307 h 1314"/>
                <a:gd name="T116" fmla="*/ 537 w 1192"/>
                <a:gd name="T117" fmla="*/ 447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2" h="1314">
                  <a:moveTo>
                    <a:pt x="1184" y="858"/>
                  </a:moveTo>
                  <a:cubicBezTo>
                    <a:pt x="1176" y="833"/>
                    <a:pt x="1166" y="805"/>
                    <a:pt x="1147" y="785"/>
                  </a:cubicBezTo>
                  <a:cubicBezTo>
                    <a:pt x="1129" y="766"/>
                    <a:pt x="1085" y="709"/>
                    <a:pt x="1066" y="713"/>
                  </a:cubicBezTo>
                  <a:cubicBezTo>
                    <a:pt x="1047" y="716"/>
                    <a:pt x="1037" y="732"/>
                    <a:pt x="1033" y="733"/>
                  </a:cubicBezTo>
                  <a:cubicBezTo>
                    <a:pt x="1029" y="733"/>
                    <a:pt x="1025" y="730"/>
                    <a:pt x="1022" y="738"/>
                  </a:cubicBezTo>
                  <a:cubicBezTo>
                    <a:pt x="1019" y="745"/>
                    <a:pt x="1015" y="755"/>
                    <a:pt x="1013" y="758"/>
                  </a:cubicBezTo>
                  <a:cubicBezTo>
                    <a:pt x="1012" y="761"/>
                    <a:pt x="1012" y="764"/>
                    <a:pt x="1012" y="764"/>
                  </a:cubicBezTo>
                  <a:cubicBezTo>
                    <a:pt x="1012" y="764"/>
                    <a:pt x="1000" y="769"/>
                    <a:pt x="966" y="772"/>
                  </a:cubicBezTo>
                  <a:cubicBezTo>
                    <a:pt x="933" y="776"/>
                    <a:pt x="907" y="779"/>
                    <a:pt x="886" y="781"/>
                  </a:cubicBezTo>
                  <a:cubicBezTo>
                    <a:pt x="866" y="783"/>
                    <a:pt x="854" y="774"/>
                    <a:pt x="823" y="782"/>
                  </a:cubicBezTo>
                  <a:cubicBezTo>
                    <a:pt x="792" y="790"/>
                    <a:pt x="781" y="802"/>
                    <a:pt x="766" y="810"/>
                  </a:cubicBezTo>
                  <a:cubicBezTo>
                    <a:pt x="750" y="817"/>
                    <a:pt x="740" y="824"/>
                    <a:pt x="735" y="823"/>
                  </a:cubicBezTo>
                  <a:cubicBezTo>
                    <a:pt x="730" y="821"/>
                    <a:pt x="710" y="799"/>
                    <a:pt x="703" y="782"/>
                  </a:cubicBezTo>
                  <a:cubicBezTo>
                    <a:pt x="697" y="765"/>
                    <a:pt x="683" y="718"/>
                    <a:pt x="668" y="699"/>
                  </a:cubicBezTo>
                  <a:cubicBezTo>
                    <a:pt x="654" y="680"/>
                    <a:pt x="635" y="659"/>
                    <a:pt x="633" y="655"/>
                  </a:cubicBezTo>
                  <a:cubicBezTo>
                    <a:pt x="630" y="651"/>
                    <a:pt x="622" y="588"/>
                    <a:pt x="613" y="564"/>
                  </a:cubicBezTo>
                  <a:cubicBezTo>
                    <a:pt x="604" y="540"/>
                    <a:pt x="593" y="529"/>
                    <a:pt x="580" y="521"/>
                  </a:cubicBezTo>
                  <a:cubicBezTo>
                    <a:pt x="567" y="514"/>
                    <a:pt x="549" y="497"/>
                    <a:pt x="547" y="493"/>
                  </a:cubicBezTo>
                  <a:cubicBezTo>
                    <a:pt x="545" y="489"/>
                    <a:pt x="543" y="478"/>
                    <a:pt x="540" y="472"/>
                  </a:cubicBezTo>
                  <a:cubicBezTo>
                    <a:pt x="538" y="467"/>
                    <a:pt x="539" y="460"/>
                    <a:pt x="539" y="460"/>
                  </a:cubicBezTo>
                  <a:cubicBezTo>
                    <a:pt x="539" y="460"/>
                    <a:pt x="541" y="459"/>
                    <a:pt x="543" y="457"/>
                  </a:cubicBezTo>
                  <a:cubicBezTo>
                    <a:pt x="548" y="454"/>
                    <a:pt x="561" y="438"/>
                    <a:pt x="563" y="439"/>
                  </a:cubicBezTo>
                  <a:cubicBezTo>
                    <a:pt x="564" y="440"/>
                    <a:pt x="560" y="452"/>
                    <a:pt x="557" y="461"/>
                  </a:cubicBezTo>
                  <a:cubicBezTo>
                    <a:pt x="555" y="469"/>
                    <a:pt x="551" y="487"/>
                    <a:pt x="556" y="489"/>
                  </a:cubicBezTo>
                  <a:cubicBezTo>
                    <a:pt x="561" y="491"/>
                    <a:pt x="566" y="476"/>
                    <a:pt x="568" y="470"/>
                  </a:cubicBezTo>
                  <a:cubicBezTo>
                    <a:pt x="571" y="463"/>
                    <a:pt x="576" y="453"/>
                    <a:pt x="578" y="454"/>
                  </a:cubicBezTo>
                  <a:cubicBezTo>
                    <a:pt x="580" y="455"/>
                    <a:pt x="573" y="472"/>
                    <a:pt x="572" y="477"/>
                  </a:cubicBezTo>
                  <a:cubicBezTo>
                    <a:pt x="570" y="483"/>
                    <a:pt x="569" y="489"/>
                    <a:pt x="568" y="493"/>
                  </a:cubicBezTo>
                  <a:cubicBezTo>
                    <a:pt x="567" y="498"/>
                    <a:pt x="567" y="502"/>
                    <a:pt x="571" y="502"/>
                  </a:cubicBezTo>
                  <a:cubicBezTo>
                    <a:pt x="575" y="502"/>
                    <a:pt x="579" y="496"/>
                    <a:pt x="580" y="491"/>
                  </a:cubicBezTo>
                  <a:cubicBezTo>
                    <a:pt x="581" y="486"/>
                    <a:pt x="586" y="475"/>
                    <a:pt x="588" y="471"/>
                  </a:cubicBezTo>
                  <a:cubicBezTo>
                    <a:pt x="590" y="467"/>
                    <a:pt x="592" y="462"/>
                    <a:pt x="594" y="463"/>
                  </a:cubicBezTo>
                  <a:cubicBezTo>
                    <a:pt x="596" y="463"/>
                    <a:pt x="593" y="476"/>
                    <a:pt x="591" y="481"/>
                  </a:cubicBezTo>
                  <a:cubicBezTo>
                    <a:pt x="589" y="486"/>
                    <a:pt x="587" y="489"/>
                    <a:pt x="585" y="492"/>
                  </a:cubicBezTo>
                  <a:cubicBezTo>
                    <a:pt x="584" y="494"/>
                    <a:pt x="584" y="499"/>
                    <a:pt x="589" y="499"/>
                  </a:cubicBezTo>
                  <a:cubicBezTo>
                    <a:pt x="594" y="500"/>
                    <a:pt x="599" y="491"/>
                    <a:pt x="601" y="491"/>
                  </a:cubicBezTo>
                  <a:cubicBezTo>
                    <a:pt x="603" y="492"/>
                    <a:pt x="609" y="491"/>
                    <a:pt x="615" y="490"/>
                  </a:cubicBezTo>
                  <a:cubicBezTo>
                    <a:pt x="621" y="489"/>
                    <a:pt x="626" y="480"/>
                    <a:pt x="632" y="469"/>
                  </a:cubicBezTo>
                  <a:cubicBezTo>
                    <a:pt x="636" y="460"/>
                    <a:pt x="645" y="450"/>
                    <a:pt x="645" y="432"/>
                  </a:cubicBezTo>
                  <a:cubicBezTo>
                    <a:pt x="645" y="418"/>
                    <a:pt x="647" y="406"/>
                    <a:pt x="647" y="389"/>
                  </a:cubicBezTo>
                  <a:cubicBezTo>
                    <a:pt x="648" y="372"/>
                    <a:pt x="658" y="333"/>
                    <a:pt x="661" y="299"/>
                  </a:cubicBezTo>
                  <a:cubicBezTo>
                    <a:pt x="664" y="265"/>
                    <a:pt x="664" y="231"/>
                    <a:pt x="663" y="222"/>
                  </a:cubicBezTo>
                  <a:cubicBezTo>
                    <a:pt x="661" y="213"/>
                    <a:pt x="667" y="195"/>
                    <a:pt x="659" y="186"/>
                  </a:cubicBezTo>
                  <a:cubicBezTo>
                    <a:pt x="651" y="177"/>
                    <a:pt x="630" y="165"/>
                    <a:pt x="614" y="161"/>
                  </a:cubicBezTo>
                  <a:cubicBezTo>
                    <a:pt x="597" y="157"/>
                    <a:pt x="583" y="145"/>
                    <a:pt x="559" y="140"/>
                  </a:cubicBezTo>
                  <a:cubicBezTo>
                    <a:pt x="536" y="136"/>
                    <a:pt x="506" y="138"/>
                    <a:pt x="500" y="136"/>
                  </a:cubicBezTo>
                  <a:cubicBezTo>
                    <a:pt x="495" y="135"/>
                    <a:pt x="460" y="110"/>
                    <a:pt x="430" y="114"/>
                  </a:cubicBezTo>
                  <a:cubicBezTo>
                    <a:pt x="399" y="119"/>
                    <a:pt x="385" y="127"/>
                    <a:pt x="375" y="135"/>
                  </a:cubicBezTo>
                  <a:cubicBezTo>
                    <a:pt x="370" y="139"/>
                    <a:pt x="368" y="143"/>
                    <a:pt x="364" y="145"/>
                  </a:cubicBezTo>
                  <a:cubicBezTo>
                    <a:pt x="364" y="145"/>
                    <a:pt x="364" y="144"/>
                    <a:pt x="364" y="144"/>
                  </a:cubicBezTo>
                  <a:cubicBezTo>
                    <a:pt x="364" y="141"/>
                    <a:pt x="363" y="138"/>
                    <a:pt x="361" y="135"/>
                  </a:cubicBezTo>
                  <a:cubicBezTo>
                    <a:pt x="359" y="132"/>
                    <a:pt x="357" y="129"/>
                    <a:pt x="354" y="127"/>
                  </a:cubicBezTo>
                  <a:cubicBezTo>
                    <a:pt x="352" y="121"/>
                    <a:pt x="349" y="115"/>
                    <a:pt x="346" y="111"/>
                  </a:cubicBezTo>
                  <a:cubicBezTo>
                    <a:pt x="346" y="110"/>
                    <a:pt x="346" y="108"/>
                    <a:pt x="346" y="106"/>
                  </a:cubicBezTo>
                  <a:cubicBezTo>
                    <a:pt x="345" y="104"/>
                    <a:pt x="345" y="102"/>
                    <a:pt x="343" y="100"/>
                  </a:cubicBezTo>
                  <a:cubicBezTo>
                    <a:pt x="342" y="98"/>
                    <a:pt x="340" y="96"/>
                    <a:pt x="339" y="94"/>
                  </a:cubicBezTo>
                  <a:cubicBezTo>
                    <a:pt x="338" y="94"/>
                    <a:pt x="338" y="94"/>
                    <a:pt x="338" y="93"/>
                  </a:cubicBezTo>
                  <a:cubicBezTo>
                    <a:pt x="339" y="92"/>
                    <a:pt x="340" y="91"/>
                    <a:pt x="340" y="89"/>
                  </a:cubicBezTo>
                  <a:cubicBezTo>
                    <a:pt x="340" y="88"/>
                    <a:pt x="340" y="87"/>
                    <a:pt x="340" y="87"/>
                  </a:cubicBezTo>
                  <a:cubicBezTo>
                    <a:pt x="340" y="86"/>
                    <a:pt x="340" y="86"/>
                    <a:pt x="340" y="85"/>
                  </a:cubicBezTo>
                  <a:cubicBezTo>
                    <a:pt x="340" y="84"/>
                    <a:pt x="339" y="83"/>
                    <a:pt x="338" y="82"/>
                  </a:cubicBezTo>
                  <a:cubicBezTo>
                    <a:pt x="337" y="79"/>
                    <a:pt x="336" y="77"/>
                    <a:pt x="335" y="75"/>
                  </a:cubicBezTo>
                  <a:cubicBezTo>
                    <a:pt x="334" y="74"/>
                    <a:pt x="333" y="73"/>
                    <a:pt x="332" y="72"/>
                  </a:cubicBezTo>
                  <a:cubicBezTo>
                    <a:pt x="332" y="71"/>
                    <a:pt x="331" y="70"/>
                    <a:pt x="330" y="70"/>
                  </a:cubicBezTo>
                  <a:cubicBezTo>
                    <a:pt x="329" y="69"/>
                    <a:pt x="329" y="69"/>
                    <a:pt x="329" y="69"/>
                  </a:cubicBezTo>
                  <a:cubicBezTo>
                    <a:pt x="328" y="65"/>
                    <a:pt x="327" y="62"/>
                    <a:pt x="325" y="59"/>
                  </a:cubicBezTo>
                  <a:cubicBezTo>
                    <a:pt x="325" y="57"/>
                    <a:pt x="325" y="54"/>
                    <a:pt x="324" y="52"/>
                  </a:cubicBezTo>
                  <a:cubicBezTo>
                    <a:pt x="322" y="48"/>
                    <a:pt x="319" y="44"/>
                    <a:pt x="314" y="41"/>
                  </a:cubicBezTo>
                  <a:cubicBezTo>
                    <a:pt x="314" y="41"/>
                    <a:pt x="313" y="41"/>
                    <a:pt x="313" y="41"/>
                  </a:cubicBezTo>
                  <a:cubicBezTo>
                    <a:pt x="306" y="31"/>
                    <a:pt x="296" y="21"/>
                    <a:pt x="282" y="14"/>
                  </a:cubicBezTo>
                  <a:cubicBezTo>
                    <a:pt x="282" y="14"/>
                    <a:pt x="281" y="13"/>
                    <a:pt x="281" y="12"/>
                  </a:cubicBezTo>
                  <a:cubicBezTo>
                    <a:pt x="281" y="12"/>
                    <a:pt x="281" y="12"/>
                    <a:pt x="281" y="12"/>
                  </a:cubicBezTo>
                  <a:cubicBezTo>
                    <a:pt x="281" y="11"/>
                    <a:pt x="281" y="11"/>
                    <a:pt x="281" y="10"/>
                  </a:cubicBezTo>
                  <a:cubicBezTo>
                    <a:pt x="281" y="9"/>
                    <a:pt x="280" y="8"/>
                    <a:pt x="279" y="7"/>
                  </a:cubicBezTo>
                  <a:cubicBezTo>
                    <a:pt x="278" y="5"/>
                    <a:pt x="277" y="4"/>
                    <a:pt x="275" y="4"/>
                  </a:cubicBezTo>
                  <a:cubicBezTo>
                    <a:pt x="273" y="3"/>
                    <a:pt x="271" y="2"/>
                    <a:pt x="269" y="2"/>
                  </a:cubicBezTo>
                  <a:cubicBezTo>
                    <a:pt x="268" y="1"/>
                    <a:pt x="267" y="1"/>
                    <a:pt x="265" y="1"/>
                  </a:cubicBezTo>
                  <a:cubicBezTo>
                    <a:pt x="264" y="1"/>
                    <a:pt x="263" y="1"/>
                    <a:pt x="262" y="2"/>
                  </a:cubicBezTo>
                  <a:cubicBezTo>
                    <a:pt x="261" y="2"/>
                    <a:pt x="261" y="2"/>
                    <a:pt x="260" y="2"/>
                  </a:cubicBezTo>
                  <a:cubicBezTo>
                    <a:pt x="260" y="2"/>
                    <a:pt x="259" y="2"/>
                    <a:pt x="258" y="1"/>
                  </a:cubicBezTo>
                  <a:cubicBezTo>
                    <a:pt x="256" y="1"/>
                    <a:pt x="254" y="0"/>
                    <a:pt x="252" y="0"/>
                  </a:cubicBezTo>
                  <a:cubicBezTo>
                    <a:pt x="251" y="0"/>
                    <a:pt x="249" y="0"/>
                    <a:pt x="248" y="1"/>
                  </a:cubicBezTo>
                  <a:cubicBezTo>
                    <a:pt x="247" y="1"/>
                    <a:pt x="246" y="1"/>
                    <a:pt x="245" y="1"/>
                  </a:cubicBezTo>
                  <a:cubicBezTo>
                    <a:pt x="244" y="1"/>
                    <a:pt x="243" y="2"/>
                    <a:pt x="242" y="2"/>
                  </a:cubicBezTo>
                  <a:cubicBezTo>
                    <a:pt x="241" y="2"/>
                    <a:pt x="241" y="3"/>
                    <a:pt x="240" y="3"/>
                  </a:cubicBezTo>
                  <a:cubicBezTo>
                    <a:pt x="238" y="4"/>
                    <a:pt x="236" y="4"/>
                    <a:pt x="235" y="5"/>
                  </a:cubicBezTo>
                  <a:cubicBezTo>
                    <a:pt x="233" y="6"/>
                    <a:pt x="232" y="7"/>
                    <a:pt x="230" y="8"/>
                  </a:cubicBezTo>
                  <a:cubicBezTo>
                    <a:pt x="229" y="8"/>
                    <a:pt x="227" y="9"/>
                    <a:pt x="226" y="9"/>
                  </a:cubicBezTo>
                  <a:cubicBezTo>
                    <a:pt x="225" y="9"/>
                    <a:pt x="224" y="9"/>
                    <a:pt x="222" y="10"/>
                  </a:cubicBezTo>
                  <a:cubicBezTo>
                    <a:pt x="221" y="10"/>
                    <a:pt x="219" y="10"/>
                    <a:pt x="217" y="11"/>
                  </a:cubicBezTo>
                  <a:cubicBezTo>
                    <a:pt x="216" y="11"/>
                    <a:pt x="216" y="11"/>
                    <a:pt x="216" y="11"/>
                  </a:cubicBezTo>
                  <a:cubicBezTo>
                    <a:pt x="215" y="12"/>
                    <a:pt x="213" y="12"/>
                    <a:pt x="212" y="12"/>
                  </a:cubicBezTo>
                  <a:cubicBezTo>
                    <a:pt x="210" y="13"/>
                    <a:pt x="208" y="14"/>
                    <a:pt x="206" y="15"/>
                  </a:cubicBezTo>
                  <a:cubicBezTo>
                    <a:pt x="206" y="16"/>
                    <a:pt x="205" y="17"/>
                    <a:pt x="204" y="18"/>
                  </a:cubicBezTo>
                  <a:cubicBezTo>
                    <a:pt x="203" y="19"/>
                    <a:pt x="202" y="19"/>
                    <a:pt x="201" y="20"/>
                  </a:cubicBezTo>
                  <a:cubicBezTo>
                    <a:pt x="200" y="21"/>
                    <a:pt x="200" y="22"/>
                    <a:pt x="199" y="23"/>
                  </a:cubicBezTo>
                  <a:cubicBezTo>
                    <a:pt x="198" y="24"/>
                    <a:pt x="197" y="25"/>
                    <a:pt x="197" y="26"/>
                  </a:cubicBezTo>
                  <a:cubicBezTo>
                    <a:pt x="195" y="27"/>
                    <a:pt x="194" y="27"/>
                    <a:pt x="192" y="28"/>
                  </a:cubicBezTo>
                  <a:cubicBezTo>
                    <a:pt x="189" y="30"/>
                    <a:pt x="186" y="32"/>
                    <a:pt x="184" y="35"/>
                  </a:cubicBezTo>
                  <a:cubicBezTo>
                    <a:pt x="183" y="37"/>
                    <a:pt x="181" y="38"/>
                    <a:pt x="180" y="40"/>
                  </a:cubicBezTo>
                  <a:cubicBezTo>
                    <a:pt x="180" y="42"/>
                    <a:pt x="179" y="43"/>
                    <a:pt x="178" y="45"/>
                  </a:cubicBezTo>
                  <a:cubicBezTo>
                    <a:pt x="176" y="46"/>
                    <a:pt x="174" y="49"/>
                    <a:pt x="172" y="52"/>
                  </a:cubicBezTo>
                  <a:cubicBezTo>
                    <a:pt x="170" y="55"/>
                    <a:pt x="168" y="60"/>
                    <a:pt x="167" y="65"/>
                  </a:cubicBezTo>
                  <a:cubicBezTo>
                    <a:pt x="167" y="67"/>
                    <a:pt x="166" y="69"/>
                    <a:pt x="166" y="71"/>
                  </a:cubicBezTo>
                  <a:cubicBezTo>
                    <a:pt x="165" y="73"/>
                    <a:pt x="165" y="75"/>
                    <a:pt x="164" y="77"/>
                  </a:cubicBezTo>
                  <a:cubicBezTo>
                    <a:pt x="162" y="85"/>
                    <a:pt x="163" y="91"/>
                    <a:pt x="165" y="96"/>
                  </a:cubicBezTo>
                  <a:cubicBezTo>
                    <a:pt x="165" y="97"/>
                    <a:pt x="165" y="97"/>
                    <a:pt x="165" y="97"/>
                  </a:cubicBezTo>
                  <a:cubicBezTo>
                    <a:pt x="166" y="101"/>
                    <a:pt x="167" y="104"/>
                    <a:pt x="168" y="106"/>
                  </a:cubicBezTo>
                  <a:cubicBezTo>
                    <a:pt x="169" y="108"/>
                    <a:pt x="170" y="108"/>
                    <a:pt x="170" y="108"/>
                  </a:cubicBezTo>
                  <a:cubicBezTo>
                    <a:pt x="170" y="108"/>
                    <a:pt x="169" y="107"/>
                    <a:pt x="169" y="105"/>
                  </a:cubicBezTo>
                  <a:cubicBezTo>
                    <a:pt x="169" y="104"/>
                    <a:pt x="168" y="103"/>
                    <a:pt x="168" y="102"/>
                  </a:cubicBezTo>
                  <a:cubicBezTo>
                    <a:pt x="170" y="105"/>
                    <a:pt x="172" y="106"/>
                    <a:pt x="172" y="106"/>
                  </a:cubicBezTo>
                  <a:cubicBezTo>
                    <a:pt x="172" y="106"/>
                    <a:pt x="171" y="110"/>
                    <a:pt x="173" y="115"/>
                  </a:cubicBezTo>
                  <a:cubicBezTo>
                    <a:pt x="175" y="120"/>
                    <a:pt x="179" y="130"/>
                    <a:pt x="177" y="135"/>
                  </a:cubicBezTo>
                  <a:cubicBezTo>
                    <a:pt x="175" y="139"/>
                    <a:pt x="167" y="158"/>
                    <a:pt x="170" y="161"/>
                  </a:cubicBezTo>
                  <a:cubicBezTo>
                    <a:pt x="174" y="165"/>
                    <a:pt x="183" y="162"/>
                    <a:pt x="184" y="164"/>
                  </a:cubicBezTo>
                  <a:cubicBezTo>
                    <a:pt x="186" y="166"/>
                    <a:pt x="181" y="171"/>
                    <a:pt x="183" y="176"/>
                  </a:cubicBezTo>
                  <a:cubicBezTo>
                    <a:pt x="186" y="180"/>
                    <a:pt x="190" y="179"/>
                    <a:pt x="190" y="179"/>
                  </a:cubicBezTo>
                  <a:cubicBezTo>
                    <a:pt x="190" y="179"/>
                    <a:pt x="187" y="186"/>
                    <a:pt x="191" y="189"/>
                  </a:cubicBezTo>
                  <a:cubicBezTo>
                    <a:pt x="194" y="192"/>
                    <a:pt x="201" y="190"/>
                    <a:pt x="202" y="192"/>
                  </a:cubicBezTo>
                  <a:cubicBezTo>
                    <a:pt x="202" y="195"/>
                    <a:pt x="200" y="206"/>
                    <a:pt x="211" y="212"/>
                  </a:cubicBezTo>
                  <a:cubicBezTo>
                    <a:pt x="222" y="217"/>
                    <a:pt x="235" y="211"/>
                    <a:pt x="242" y="209"/>
                  </a:cubicBezTo>
                  <a:cubicBezTo>
                    <a:pt x="248" y="206"/>
                    <a:pt x="254" y="203"/>
                    <a:pt x="256" y="205"/>
                  </a:cubicBezTo>
                  <a:cubicBezTo>
                    <a:pt x="259" y="206"/>
                    <a:pt x="259" y="211"/>
                    <a:pt x="261" y="213"/>
                  </a:cubicBezTo>
                  <a:cubicBezTo>
                    <a:pt x="263" y="215"/>
                    <a:pt x="266" y="213"/>
                    <a:pt x="271" y="223"/>
                  </a:cubicBezTo>
                  <a:cubicBezTo>
                    <a:pt x="273" y="226"/>
                    <a:pt x="283" y="237"/>
                    <a:pt x="281" y="244"/>
                  </a:cubicBezTo>
                  <a:cubicBezTo>
                    <a:pt x="280" y="246"/>
                    <a:pt x="276" y="250"/>
                    <a:pt x="269" y="253"/>
                  </a:cubicBezTo>
                  <a:cubicBezTo>
                    <a:pt x="263" y="256"/>
                    <a:pt x="237" y="268"/>
                    <a:pt x="227" y="292"/>
                  </a:cubicBezTo>
                  <a:cubicBezTo>
                    <a:pt x="218" y="315"/>
                    <a:pt x="218" y="339"/>
                    <a:pt x="218" y="339"/>
                  </a:cubicBezTo>
                  <a:cubicBezTo>
                    <a:pt x="218" y="339"/>
                    <a:pt x="207" y="353"/>
                    <a:pt x="200" y="366"/>
                  </a:cubicBezTo>
                  <a:cubicBezTo>
                    <a:pt x="193" y="378"/>
                    <a:pt x="189" y="399"/>
                    <a:pt x="186" y="400"/>
                  </a:cubicBezTo>
                  <a:cubicBezTo>
                    <a:pt x="183" y="401"/>
                    <a:pt x="170" y="392"/>
                    <a:pt x="157" y="388"/>
                  </a:cubicBezTo>
                  <a:cubicBezTo>
                    <a:pt x="144" y="384"/>
                    <a:pt x="126" y="366"/>
                    <a:pt x="115" y="353"/>
                  </a:cubicBezTo>
                  <a:cubicBezTo>
                    <a:pt x="105" y="339"/>
                    <a:pt x="86" y="321"/>
                    <a:pt x="84" y="316"/>
                  </a:cubicBezTo>
                  <a:cubicBezTo>
                    <a:pt x="82" y="311"/>
                    <a:pt x="84" y="297"/>
                    <a:pt x="86" y="290"/>
                  </a:cubicBezTo>
                  <a:cubicBezTo>
                    <a:pt x="89" y="284"/>
                    <a:pt x="94" y="276"/>
                    <a:pt x="90" y="267"/>
                  </a:cubicBezTo>
                  <a:cubicBezTo>
                    <a:pt x="86" y="259"/>
                    <a:pt x="85" y="243"/>
                    <a:pt x="86" y="238"/>
                  </a:cubicBezTo>
                  <a:cubicBezTo>
                    <a:pt x="87" y="234"/>
                    <a:pt x="90" y="228"/>
                    <a:pt x="85" y="229"/>
                  </a:cubicBezTo>
                  <a:cubicBezTo>
                    <a:pt x="80" y="230"/>
                    <a:pt x="75" y="240"/>
                    <a:pt x="74" y="245"/>
                  </a:cubicBezTo>
                  <a:cubicBezTo>
                    <a:pt x="74" y="249"/>
                    <a:pt x="75" y="258"/>
                    <a:pt x="74" y="258"/>
                  </a:cubicBezTo>
                  <a:cubicBezTo>
                    <a:pt x="73" y="258"/>
                    <a:pt x="65" y="239"/>
                    <a:pt x="59" y="233"/>
                  </a:cubicBezTo>
                  <a:cubicBezTo>
                    <a:pt x="54" y="228"/>
                    <a:pt x="47" y="225"/>
                    <a:pt x="42" y="226"/>
                  </a:cubicBezTo>
                  <a:cubicBezTo>
                    <a:pt x="38" y="226"/>
                    <a:pt x="34" y="229"/>
                    <a:pt x="34" y="229"/>
                  </a:cubicBezTo>
                  <a:cubicBezTo>
                    <a:pt x="34" y="229"/>
                    <a:pt x="31" y="227"/>
                    <a:pt x="27" y="229"/>
                  </a:cubicBezTo>
                  <a:cubicBezTo>
                    <a:pt x="23" y="232"/>
                    <a:pt x="21" y="237"/>
                    <a:pt x="21" y="237"/>
                  </a:cubicBezTo>
                  <a:cubicBezTo>
                    <a:pt x="21" y="237"/>
                    <a:pt x="18" y="237"/>
                    <a:pt x="16" y="239"/>
                  </a:cubicBezTo>
                  <a:cubicBezTo>
                    <a:pt x="15" y="240"/>
                    <a:pt x="14" y="245"/>
                    <a:pt x="18" y="250"/>
                  </a:cubicBezTo>
                  <a:cubicBezTo>
                    <a:pt x="22" y="255"/>
                    <a:pt x="29" y="271"/>
                    <a:pt x="27" y="273"/>
                  </a:cubicBezTo>
                  <a:cubicBezTo>
                    <a:pt x="24" y="275"/>
                    <a:pt x="18" y="267"/>
                    <a:pt x="16" y="263"/>
                  </a:cubicBezTo>
                  <a:cubicBezTo>
                    <a:pt x="14" y="258"/>
                    <a:pt x="10" y="252"/>
                    <a:pt x="6" y="254"/>
                  </a:cubicBezTo>
                  <a:cubicBezTo>
                    <a:pt x="2" y="256"/>
                    <a:pt x="4" y="263"/>
                    <a:pt x="9" y="272"/>
                  </a:cubicBezTo>
                  <a:cubicBezTo>
                    <a:pt x="15" y="281"/>
                    <a:pt x="22" y="285"/>
                    <a:pt x="25" y="296"/>
                  </a:cubicBezTo>
                  <a:cubicBezTo>
                    <a:pt x="29" y="307"/>
                    <a:pt x="34" y="318"/>
                    <a:pt x="41" y="327"/>
                  </a:cubicBezTo>
                  <a:cubicBezTo>
                    <a:pt x="49" y="336"/>
                    <a:pt x="56" y="342"/>
                    <a:pt x="67" y="359"/>
                  </a:cubicBezTo>
                  <a:cubicBezTo>
                    <a:pt x="78" y="376"/>
                    <a:pt x="104" y="407"/>
                    <a:pt x="110" y="419"/>
                  </a:cubicBezTo>
                  <a:cubicBezTo>
                    <a:pt x="117" y="432"/>
                    <a:pt x="135" y="446"/>
                    <a:pt x="148" y="454"/>
                  </a:cubicBezTo>
                  <a:cubicBezTo>
                    <a:pt x="160" y="462"/>
                    <a:pt x="170" y="471"/>
                    <a:pt x="174" y="476"/>
                  </a:cubicBezTo>
                  <a:cubicBezTo>
                    <a:pt x="178" y="482"/>
                    <a:pt x="185" y="488"/>
                    <a:pt x="192" y="487"/>
                  </a:cubicBezTo>
                  <a:cubicBezTo>
                    <a:pt x="200" y="487"/>
                    <a:pt x="222" y="474"/>
                    <a:pt x="239" y="455"/>
                  </a:cubicBezTo>
                  <a:cubicBezTo>
                    <a:pt x="256" y="435"/>
                    <a:pt x="272" y="421"/>
                    <a:pt x="278" y="408"/>
                  </a:cubicBezTo>
                  <a:cubicBezTo>
                    <a:pt x="285" y="394"/>
                    <a:pt x="292" y="381"/>
                    <a:pt x="294" y="381"/>
                  </a:cubicBezTo>
                  <a:cubicBezTo>
                    <a:pt x="297" y="381"/>
                    <a:pt x="314" y="394"/>
                    <a:pt x="316" y="402"/>
                  </a:cubicBezTo>
                  <a:cubicBezTo>
                    <a:pt x="318" y="409"/>
                    <a:pt x="322" y="419"/>
                    <a:pt x="329" y="429"/>
                  </a:cubicBezTo>
                  <a:cubicBezTo>
                    <a:pt x="335" y="440"/>
                    <a:pt x="336" y="442"/>
                    <a:pt x="339" y="447"/>
                  </a:cubicBezTo>
                  <a:cubicBezTo>
                    <a:pt x="341" y="453"/>
                    <a:pt x="357" y="484"/>
                    <a:pt x="366" y="500"/>
                  </a:cubicBezTo>
                  <a:cubicBezTo>
                    <a:pt x="376" y="515"/>
                    <a:pt x="390" y="537"/>
                    <a:pt x="388" y="539"/>
                  </a:cubicBezTo>
                  <a:cubicBezTo>
                    <a:pt x="386" y="542"/>
                    <a:pt x="383" y="542"/>
                    <a:pt x="381" y="550"/>
                  </a:cubicBezTo>
                  <a:cubicBezTo>
                    <a:pt x="380" y="557"/>
                    <a:pt x="380" y="570"/>
                    <a:pt x="377" y="573"/>
                  </a:cubicBezTo>
                  <a:cubicBezTo>
                    <a:pt x="374" y="576"/>
                    <a:pt x="375" y="584"/>
                    <a:pt x="372" y="586"/>
                  </a:cubicBezTo>
                  <a:cubicBezTo>
                    <a:pt x="370" y="587"/>
                    <a:pt x="364" y="589"/>
                    <a:pt x="360" y="594"/>
                  </a:cubicBezTo>
                  <a:cubicBezTo>
                    <a:pt x="355" y="599"/>
                    <a:pt x="353" y="604"/>
                    <a:pt x="349" y="606"/>
                  </a:cubicBezTo>
                  <a:cubicBezTo>
                    <a:pt x="345" y="608"/>
                    <a:pt x="342" y="605"/>
                    <a:pt x="335" y="614"/>
                  </a:cubicBezTo>
                  <a:cubicBezTo>
                    <a:pt x="329" y="623"/>
                    <a:pt x="315" y="636"/>
                    <a:pt x="312" y="639"/>
                  </a:cubicBezTo>
                  <a:cubicBezTo>
                    <a:pt x="309" y="642"/>
                    <a:pt x="311" y="641"/>
                    <a:pt x="306" y="649"/>
                  </a:cubicBezTo>
                  <a:cubicBezTo>
                    <a:pt x="300" y="656"/>
                    <a:pt x="293" y="661"/>
                    <a:pt x="287" y="670"/>
                  </a:cubicBezTo>
                  <a:cubicBezTo>
                    <a:pt x="282" y="678"/>
                    <a:pt x="276" y="684"/>
                    <a:pt x="273" y="687"/>
                  </a:cubicBezTo>
                  <a:cubicBezTo>
                    <a:pt x="269" y="691"/>
                    <a:pt x="267" y="694"/>
                    <a:pt x="267" y="694"/>
                  </a:cubicBezTo>
                  <a:cubicBezTo>
                    <a:pt x="271" y="697"/>
                    <a:pt x="271" y="697"/>
                    <a:pt x="271" y="697"/>
                  </a:cubicBezTo>
                  <a:cubicBezTo>
                    <a:pt x="271" y="697"/>
                    <a:pt x="268" y="710"/>
                    <a:pt x="263" y="724"/>
                  </a:cubicBezTo>
                  <a:cubicBezTo>
                    <a:pt x="258" y="738"/>
                    <a:pt x="251" y="752"/>
                    <a:pt x="245" y="766"/>
                  </a:cubicBezTo>
                  <a:cubicBezTo>
                    <a:pt x="240" y="780"/>
                    <a:pt x="235" y="790"/>
                    <a:pt x="225" y="802"/>
                  </a:cubicBezTo>
                  <a:cubicBezTo>
                    <a:pt x="216" y="814"/>
                    <a:pt x="208" y="827"/>
                    <a:pt x="206" y="846"/>
                  </a:cubicBezTo>
                  <a:cubicBezTo>
                    <a:pt x="205" y="865"/>
                    <a:pt x="208" y="886"/>
                    <a:pt x="206" y="912"/>
                  </a:cubicBezTo>
                  <a:cubicBezTo>
                    <a:pt x="204" y="938"/>
                    <a:pt x="194" y="963"/>
                    <a:pt x="188" y="988"/>
                  </a:cubicBezTo>
                  <a:cubicBezTo>
                    <a:pt x="183" y="1014"/>
                    <a:pt x="184" y="1048"/>
                    <a:pt x="181" y="1074"/>
                  </a:cubicBezTo>
                  <a:cubicBezTo>
                    <a:pt x="178" y="1099"/>
                    <a:pt x="162" y="1140"/>
                    <a:pt x="155" y="1160"/>
                  </a:cubicBezTo>
                  <a:cubicBezTo>
                    <a:pt x="148" y="1180"/>
                    <a:pt x="140" y="1199"/>
                    <a:pt x="140" y="1199"/>
                  </a:cubicBezTo>
                  <a:cubicBezTo>
                    <a:pt x="140" y="1199"/>
                    <a:pt x="133" y="1182"/>
                    <a:pt x="131" y="1183"/>
                  </a:cubicBezTo>
                  <a:cubicBezTo>
                    <a:pt x="129" y="1184"/>
                    <a:pt x="119" y="1193"/>
                    <a:pt x="115" y="1201"/>
                  </a:cubicBezTo>
                  <a:cubicBezTo>
                    <a:pt x="111" y="1210"/>
                    <a:pt x="110" y="1213"/>
                    <a:pt x="105" y="1216"/>
                  </a:cubicBezTo>
                  <a:cubicBezTo>
                    <a:pt x="101" y="1219"/>
                    <a:pt x="88" y="1227"/>
                    <a:pt x="83" y="1230"/>
                  </a:cubicBezTo>
                  <a:cubicBezTo>
                    <a:pt x="78" y="1234"/>
                    <a:pt x="75" y="1235"/>
                    <a:pt x="66" y="1239"/>
                  </a:cubicBezTo>
                  <a:cubicBezTo>
                    <a:pt x="58" y="1242"/>
                    <a:pt x="39" y="1246"/>
                    <a:pt x="27" y="1250"/>
                  </a:cubicBezTo>
                  <a:cubicBezTo>
                    <a:pt x="16" y="1255"/>
                    <a:pt x="0" y="1262"/>
                    <a:pt x="2" y="1276"/>
                  </a:cubicBezTo>
                  <a:cubicBezTo>
                    <a:pt x="5" y="1290"/>
                    <a:pt x="26" y="1309"/>
                    <a:pt x="49" y="1312"/>
                  </a:cubicBezTo>
                  <a:cubicBezTo>
                    <a:pt x="72" y="1314"/>
                    <a:pt x="102" y="1313"/>
                    <a:pt x="126" y="1305"/>
                  </a:cubicBezTo>
                  <a:cubicBezTo>
                    <a:pt x="150" y="1297"/>
                    <a:pt x="173" y="1293"/>
                    <a:pt x="195" y="1289"/>
                  </a:cubicBezTo>
                  <a:cubicBezTo>
                    <a:pt x="217" y="1285"/>
                    <a:pt x="237" y="1279"/>
                    <a:pt x="243" y="1269"/>
                  </a:cubicBezTo>
                  <a:cubicBezTo>
                    <a:pt x="250" y="1260"/>
                    <a:pt x="248" y="1242"/>
                    <a:pt x="244" y="1237"/>
                  </a:cubicBezTo>
                  <a:cubicBezTo>
                    <a:pt x="241" y="1232"/>
                    <a:pt x="236" y="1211"/>
                    <a:pt x="233" y="1206"/>
                  </a:cubicBezTo>
                  <a:cubicBezTo>
                    <a:pt x="229" y="1201"/>
                    <a:pt x="226" y="1193"/>
                    <a:pt x="225" y="1190"/>
                  </a:cubicBezTo>
                  <a:cubicBezTo>
                    <a:pt x="225" y="1187"/>
                    <a:pt x="230" y="1147"/>
                    <a:pt x="233" y="1137"/>
                  </a:cubicBezTo>
                  <a:cubicBezTo>
                    <a:pt x="236" y="1128"/>
                    <a:pt x="244" y="1094"/>
                    <a:pt x="250" y="1077"/>
                  </a:cubicBezTo>
                  <a:cubicBezTo>
                    <a:pt x="255" y="1059"/>
                    <a:pt x="262" y="1033"/>
                    <a:pt x="267" y="1029"/>
                  </a:cubicBezTo>
                  <a:cubicBezTo>
                    <a:pt x="272" y="1025"/>
                    <a:pt x="283" y="1001"/>
                    <a:pt x="290" y="976"/>
                  </a:cubicBezTo>
                  <a:cubicBezTo>
                    <a:pt x="296" y="952"/>
                    <a:pt x="302" y="929"/>
                    <a:pt x="300" y="906"/>
                  </a:cubicBezTo>
                  <a:cubicBezTo>
                    <a:pt x="299" y="883"/>
                    <a:pt x="301" y="861"/>
                    <a:pt x="303" y="858"/>
                  </a:cubicBezTo>
                  <a:cubicBezTo>
                    <a:pt x="306" y="854"/>
                    <a:pt x="336" y="825"/>
                    <a:pt x="344" y="821"/>
                  </a:cubicBezTo>
                  <a:cubicBezTo>
                    <a:pt x="352" y="817"/>
                    <a:pt x="383" y="795"/>
                    <a:pt x="388" y="790"/>
                  </a:cubicBezTo>
                  <a:cubicBezTo>
                    <a:pt x="394" y="786"/>
                    <a:pt x="397" y="786"/>
                    <a:pt x="397" y="786"/>
                  </a:cubicBezTo>
                  <a:cubicBezTo>
                    <a:pt x="397" y="786"/>
                    <a:pt x="406" y="790"/>
                    <a:pt x="421" y="792"/>
                  </a:cubicBezTo>
                  <a:cubicBezTo>
                    <a:pt x="435" y="795"/>
                    <a:pt x="441" y="792"/>
                    <a:pt x="441" y="792"/>
                  </a:cubicBezTo>
                  <a:cubicBezTo>
                    <a:pt x="441" y="792"/>
                    <a:pt x="444" y="783"/>
                    <a:pt x="444" y="770"/>
                  </a:cubicBezTo>
                  <a:cubicBezTo>
                    <a:pt x="445" y="758"/>
                    <a:pt x="444" y="751"/>
                    <a:pt x="447" y="750"/>
                  </a:cubicBezTo>
                  <a:cubicBezTo>
                    <a:pt x="449" y="749"/>
                    <a:pt x="474" y="725"/>
                    <a:pt x="479" y="725"/>
                  </a:cubicBezTo>
                  <a:cubicBezTo>
                    <a:pt x="484" y="726"/>
                    <a:pt x="509" y="750"/>
                    <a:pt x="525" y="762"/>
                  </a:cubicBezTo>
                  <a:cubicBezTo>
                    <a:pt x="542" y="775"/>
                    <a:pt x="553" y="788"/>
                    <a:pt x="567" y="802"/>
                  </a:cubicBezTo>
                  <a:cubicBezTo>
                    <a:pt x="580" y="817"/>
                    <a:pt x="589" y="822"/>
                    <a:pt x="611" y="838"/>
                  </a:cubicBezTo>
                  <a:cubicBezTo>
                    <a:pt x="633" y="854"/>
                    <a:pt x="644" y="870"/>
                    <a:pt x="658" y="885"/>
                  </a:cubicBezTo>
                  <a:cubicBezTo>
                    <a:pt x="671" y="900"/>
                    <a:pt x="685" y="905"/>
                    <a:pt x="689" y="906"/>
                  </a:cubicBezTo>
                  <a:cubicBezTo>
                    <a:pt x="693" y="907"/>
                    <a:pt x="699" y="907"/>
                    <a:pt x="706" y="913"/>
                  </a:cubicBezTo>
                  <a:cubicBezTo>
                    <a:pt x="712" y="918"/>
                    <a:pt x="727" y="916"/>
                    <a:pt x="740" y="909"/>
                  </a:cubicBezTo>
                  <a:cubicBezTo>
                    <a:pt x="754" y="903"/>
                    <a:pt x="798" y="882"/>
                    <a:pt x="830" y="872"/>
                  </a:cubicBezTo>
                  <a:cubicBezTo>
                    <a:pt x="861" y="862"/>
                    <a:pt x="923" y="833"/>
                    <a:pt x="959" y="826"/>
                  </a:cubicBezTo>
                  <a:cubicBezTo>
                    <a:pt x="995" y="820"/>
                    <a:pt x="1038" y="825"/>
                    <a:pt x="1043" y="827"/>
                  </a:cubicBezTo>
                  <a:cubicBezTo>
                    <a:pt x="1048" y="828"/>
                    <a:pt x="1052" y="832"/>
                    <a:pt x="1052" y="832"/>
                  </a:cubicBezTo>
                  <a:cubicBezTo>
                    <a:pt x="1052" y="832"/>
                    <a:pt x="1040" y="833"/>
                    <a:pt x="1040" y="836"/>
                  </a:cubicBezTo>
                  <a:cubicBezTo>
                    <a:pt x="1040" y="838"/>
                    <a:pt x="1052" y="842"/>
                    <a:pt x="1061" y="842"/>
                  </a:cubicBezTo>
                  <a:cubicBezTo>
                    <a:pt x="1071" y="842"/>
                    <a:pt x="1079" y="849"/>
                    <a:pt x="1092" y="852"/>
                  </a:cubicBezTo>
                  <a:cubicBezTo>
                    <a:pt x="1105" y="855"/>
                    <a:pt x="1119" y="860"/>
                    <a:pt x="1122" y="864"/>
                  </a:cubicBezTo>
                  <a:cubicBezTo>
                    <a:pt x="1125" y="867"/>
                    <a:pt x="1128" y="870"/>
                    <a:pt x="1136" y="871"/>
                  </a:cubicBezTo>
                  <a:cubicBezTo>
                    <a:pt x="1145" y="873"/>
                    <a:pt x="1152" y="878"/>
                    <a:pt x="1159" y="890"/>
                  </a:cubicBezTo>
                  <a:cubicBezTo>
                    <a:pt x="1167" y="903"/>
                    <a:pt x="1174" y="904"/>
                    <a:pt x="1181" y="902"/>
                  </a:cubicBezTo>
                  <a:cubicBezTo>
                    <a:pt x="1188" y="900"/>
                    <a:pt x="1192" y="882"/>
                    <a:pt x="1184" y="858"/>
                  </a:cubicBezTo>
                  <a:close/>
                  <a:moveTo>
                    <a:pt x="175" y="52"/>
                  </a:moveTo>
                  <a:cubicBezTo>
                    <a:pt x="175" y="53"/>
                    <a:pt x="175" y="55"/>
                    <a:pt x="174" y="57"/>
                  </a:cubicBezTo>
                  <a:cubicBezTo>
                    <a:pt x="173" y="58"/>
                    <a:pt x="172" y="59"/>
                    <a:pt x="171" y="60"/>
                  </a:cubicBezTo>
                  <a:cubicBezTo>
                    <a:pt x="172" y="57"/>
                    <a:pt x="173" y="55"/>
                    <a:pt x="174" y="53"/>
                  </a:cubicBezTo>
                  <a:cubicBezTo>
                    <a:pt x="175" y="50"/>
                    <a:pt x="176" y="48"/>
                    <a:pt x="177" y="47"/>
                  </a:cubicBezTo>
                  <a:cubicBezTo>
                    <a:pt x="177" y="48"/>
                    <a:pt x="176" y="50"/>
                    <a:pt x="175" y="52"/>
                  </a:cubicBezTo>
                  <a:close/>
                  <a:moveTo>
                    <a:pt x="187" y="42"/>
                  </a:moveTo>
                  <a:cubicBezTo>
                    <a:pt x="186" y="44"/>
                    <a:pt x="185" y="45"/>
                    <a:pt x="185" y="47"/>
                  </a:cubicBezTo>
                  <a:cubicBezTo>
                    <a:pt x="184" y="47"/>
                    <a:pt x="184" y="48"/>
                    <a:pt x="183" y="48"/>
                  </a:cubicBezTo>
                  <a:cubicBezTo>
                    <a:pt x="184" y="46"/>
                    <a:pt x="185" y="45"/>
                    <a:pt x="186" y="43"/>
                  </a:cubicBezTo>
                  <a:cubicBezTo>
                    <a:pt x="186" y="41"/>
                    <a:pt x="187" y="40"/>
                    <a:pt x="188" y="38"/>
                  </a:cubicBezTo>
                  <a:cubicBezTo>
                    <a:pt x="189" y="37"/>
                    <a:pt x="190" y="36"/>
                    <a:pt x="191" y="34"/>
                  </a:cubicBezTo>
                  <a:cubicBezTo>
                    <a:pt x="189" y="37"/>
                    <a:pt x="188" y="39"/>
                    <a:pt x="187" y="42"/>
                  </a:cubicBezTo>
                  <a:close/>
                  <a:moveTo>
                    <a:pt x="191" y="41"/>
                  </a:moveTo>
                  <a:cubicBezTo>
                    <a:pt x="191" y="41"/>
                    <a:pt x="191" y="41"/>
                    <a:pt x="190" y="42"/>
                  </a:cubicBezTo>
                  <a:cubicBezTo>
                    <a:pt x="191" y="40"/>
                    <a:pt x="191" y="39"/>
                    <a:pt x="192" y="38"/>
                  </a:cubicBezTo>
                  <a:cubicBezTo>
                    <a:pt x="192" y="39"/>
                    <a:pt x="191" y="40"/>
                    <a:pt x="191" y="41"/>
                  </a:cubicBezTo>
                  <a:close/>
                  <a:moveTo>
                    <a:pt x="207" y="27"/>
                  </a:moveTo>
                  <a:cubicBezTo>
                    <a:pt x="207" y="28"/>
                    <a:pt x="206" y="28"/>
                    <a:pt x="206" y="28"/>
                  </a:cubicBezTo>
                  <a:cubicBezTo>
                    <a:pt x="204" y="30"/>
                    <a:pt x="202" y="31"/>
                    <a:pt x="200" y="33"/>
                  </a:cubicBezTo>
                  <a:cubicBezTo>
                    <a:pt x="201" y="31"/>
                    <a:pt x="203" y="28"/>
                    <a:pt x="204" y="26"/>
                  </a:cubicBezTo>
                  <a:cubicBezTo>
                    <a:pt x="204" y="26"/>
                    <a:pt x="204" y="25"/>
                    <a:pt x="205" y="25"/>
                  </a:cubicBezTo>
                  <a:cubicBezTo>
                    <a:pt x="206" y="25"/>
                    <a:pt x="207" y="24"/>
                    <a:pt x="208" y="24"/>
                  </a:cubicBezTo>
                  <a:cubicBezTo>
                    <a:pt x="208" y="25"/>
                    <a:pt x="207" y="26"/>
                    <a:pt x="207" y="27"/>
                  </a:cubicBezTo>
                  <a:close/>
                  <a:moveTo>
                    <a:pt x="210" y="21"/>
                  </a:moveTo>
                  <a:cubicBezTo>
                    <a:pt x="210" y="22"/>
                    <a:pt x="209" y="22"/>
                    <a:pt x="209" y="23"/>
                  </a:cubicBezTo>
                  <a:cubicBezTo>
                    <a:pt x="208" y="23"/>
                    <a:pt x="207" y="23"/>
                    <a:pt x="206" y="23"/>
                  </a:cubicBezTo>
                  <a:cubicBezTo>
                    <a:pt x="207" y="22"/>
                    <a:pt x="208" y="21"/>
                    <a:pt x="209" y="20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11" y="18"/>
                    <a:pt x="212" y="17"/>
                    <a:pt x="214" y="16"/>
                  </a:cubicBezTo>
                  <a:cubicBezTo>
                    <a:pt x="216" y="14"/>
                    <a:pt x="219" y="13"/>
                    <a:pt x="220" y="12"/>
                  </a:cubicBezTo>
                  <a:cubicBezTo>
                    <a:pt x="219" y="13"/>
                    <a:pt x="217" y="14"/>
                    <a:pt x="215" y="16"/>
                  </a:cubicBezTo>
                  <a:cubicBezTo>
                    <a:pt x="214" y="17"/>
                    <a:pt x="212" y="19"/>
                    <a:pt x="210" y="21"/>
                  </a:cubicBezTo>
                  <a:close/>
                  <a:moveTo>
                    <a:pt x="222" y="18"/>
                  </a:moveTo>
                  <a:cubicBezTo>
                    <a:pt x="221" y="19"/>
                    <a:pt x="220" y="20"/>
                    <a:pt x="219" y="20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21" y="18"/>
                    <a:pt x="223" y="16"/>
                    <a:pt x="225" y="14"/>
                  </a:cubicBezTo>
                  <a:cubicBezTo>
                    <a:pt x="224" y="16"/>
                    <a:pt x="223" y="17"/>
                    <a:pt x="222" y="18"/>
                  </a:cubicBezTo>
                  <a:close/>
                  <a:moveTo>
                    <a:pt x="249" y="8"/>
                  </a:moveTo>
                  <a:cubicBezTo>
                    <a:pt x="246" y="9"/>
                    <a:pt x="243" y="10"/>
                    <a:pt x="239" y="11"/>
                  </a:cubicBezTo>
                  <a:cubicBezTo>
                    <a:pt x="239" y="11"/>
                    <a:pt x="240" y="11"/>
                    <a:pt x="240" y="11"/>
                  </a:cubicBezTo>
                  <a:cubicBezTo>
                    <a:pt x="243" y="9"/>
                    <a:pt x="246" y="7"/>
                    <a:pt x="250" y="7"/>
                  </a:cubicBezTo>
                  <a:cubicBezTo>
                    <a:pt x="250" y="7"/>
                    <a:pt x="251" y="7"/>
                    <a:pt x="251" y="7"/>
                  </a:cubicBezTo>
                  <a:cubicBezTo>
                    <a:pt x="251" y="7"/>
                    <a:pt x="250" y="8"/>
                    <a:pt x="249" y="8"/>
                  </a:cubicBezTo>
                  <a:close/>
                  <a:moveTo>
                    <a:pt x="267" y="9"/>
                  </a:moveTo>
                  <a:cubicBezTo>
                    <a:pt x="265" y="8"/>
                    <a:pt x="263" y="8"/>
                    <a:pt x="261" y="8"/>
                  </a:cubicBezTo>
                  <a:cubicBezTo>
                    <a:pt x="262" y="8"/>
                    <a:pt x="262" y="7"/>
                    <a:pt x="263" y="7"/>
                  </a:cubicBezTo>
                  <a:cubicBezTo>
                    <a:pt x="263" y="7"/>
                    <a:pt x="264" y="7"/>
                    <a:pt x="264" y="7"/>
                  </a:cubicBezTo>
                  <a:cubicBezTo>
                    <a:pt x="265" y="7"/>
                    <a:pt x="267" y="8"/>
                    <a:pt x="268" y="9"/>
                  </a:cubicBezTo>
                  <a:cubicBezTo>
                    <a:pt x="268" y="9"/>
                    <a:pt x="267" y="9"/>
                    <a:pt x="267" y="9"/>
                  </a:cubicBezTo>
                  <a:close/>
                  <a:moveTo>
                    <a:pt x="54" y="253"/>
                  </a:moveTo>
                  <a:cubicBezTo>
                    <a:pt x="53" y="254"/>
                    <a:pt x="50" y="249"/>
                    <a:pt x="47" y="245"/>
                  </a:cubicBezTo>
                  <a:cubicBezTo>
                    <a:pt x="45" y="240"/>
                    <a:pt x="42" y="237"/>
                    <a:pt x="43" y="236"/>
                  </a:cubicBezTo>
                  <a:cubicBezTo>
                    <a:pt x="43" y="236"/>
                    <a:pt x="47" y="238"/>
                    <a:pt x="50" y="242"/>
                  </a:cubicBezTo>
                  <a:cubicBezTo>
                    <a:pt x="53" y="246"/>
                    <a:pt x="56" y="253"/>
                    <a:pt x="54" y="253"/>
                  </a:cubicBezTo>
                  <a:close/>
                  <a:moveTo>
                    <a:pt x="363" y="144"/>
                  </a:moveTo>
                  <a:cubicBezTo>
                    <a:pt x="363" y="145"/>
                    <a:pt x="364" y="145"/>
                    <a:pt x="364" y="146"/>
                  </a:cubicBezTo>
                  <a:cubicBezTo>
                    <a:pt x="362" y="147"/>
                    <a:pt x="361" y="147"/>
                    <a:pt x="360" y="148"/>
                  </a:cubicBezTo>
                  <a:cubicBezTo>
                    <a:pt x="360" y="147"/>
                    <a:pt x="360" y="147"/>
                    <a:pt x="360" y="147"/>
                  </a:cubicBezTo>
                  <a:cubicBezTo>
                    <a:pt x="360" y="145"/>
                    <a:pt x="360" y="143"/>
                    <a:pt x="360" y="140"/>
                  </a:cubicBezTo>
                  <a:cubicBezTo>
                    <a:pt x="359" y="139"/>
                    <a:pt x="359" y="138"/>
                    <a:pt x="358" y="137"/>
                  </a:cubicBezTo>
                  <a:cubicBezTo>
                    <a:pt x="361" y="140"/>
                    <a:pt x="363" y="142"/>
                    <a:pt x="363" y="144"/>
                  </a:cubicBezTo>
                  <a:close/>
                  <a:moveTo>
                    <a:pt x="358" y="141"/>
                  </a:moveTo>
                  <a:cubicBezTo>
                    <a:pt x="359" y="143"/>
                    <a:pt x="359" y="145"/>
                    <a:pt x="359" y="147"/>
                  </a:cubicBezTo>
                  <a:cubicBezTo>
                    <a:pt x="359" y="147"/>
                    <a:pt x="359" y="148"/>
                    <a:pt x="359" y="148"/>
                  </a:cubicBezTo>
                  <a:cubicBezTo>
                    <a:pt x="359" y="148"/>
                    <a:pt x="359" y="148"/>
                    <a:pt x="359" y="148"/>
                  </a:cubicBezTo>
                  <a:cubicBezTo>
                    <a:pt x="358" y="146"/>
                    <a:pt x="358" y="144"/>
                    <a:pt x="357" y="141"/>
                  </a:cubicBezTo>
                  <a:cubicBezTo>
                    <a:pt x="357" y="140"/>
                    <a:pt x="356" y="139"/>
                    <a:pt x="356" y="137"/>
                  </a:cubicBezTo>
                  <a:cubicBezTo>
                    <a:pt x="356" y="137"/>
                    <a:pt x="356" y="137"/>
                    <a:pt x="356" y="137"/>
                  </a:cubicBezTo>
                  <a:cubicBezTo>
                    <a:pt x="357" y="138"/>
                    <a:pt x="357" y="140"/>
                    <a:pt x="358" y="141"/>
                  </a:cubicBezTo>
                  <a:close/>
                  <a:moveTo>
                    <a:pt x="339" y="102"/>
                  </a:moveTo>
                  <a:cubicBezTo>
                    <a:pt x="341" y="104"/>
                    <a:pt x="341" y="105"/>
                    <a:pt x="342" y="107"/>
                  </a:cubicBezTo>
                  <a:cubicBezTo>
                    <a:pt x="340" y="105"/>
                    <a:pt x="339" y="103"/>
                    <a:pt x="338" y="102"/>
                  </a:cubicBezTo>
                  <a:cubicBezTo>
                    <a:pt x="338" y="102"/>
                    <a:pt x="337" y="101"/>
                    <a:pt x="337" y="99"/>
                  </a:cubicBezTo>
                  <a:cubicBezTo>
                    <a:pt x="338" y="100"/>
                    <a:pt x="339" y="101"/>
                    <a:pt x="339" y="102"/>
                  </a:cubicBezTo>
                  <a:close/>
                  <a:moveTo>
                    <a:pt x="334" y="84"/>
                  </a:moveTo>
                  <a:cubicBezTo>
                    <a:pt x="335" y="85"/>
                    <a:pt x="336" y="85"/>
                    <a:pt x="336" y="86"/>
                  </a:cubicBezTo>
                  <a:cubicBezTo>
                    <a:pt x="336" y="87"/>
                    <a:pt x="336" y="87"/>
                    <a:pt x="336" y="87"/>
                  </a:cubicBezTo>
                  <a:cubicBezTo>
                    <a:pt x="336" y="88"/>
                    <a:pt x="336" y="88"/>
                    <a:pt x="336" y="88"/>
                  </a:cubicBezTo>
                  <a:cubicBezTo>
                    <a:pt x="336" y="89"/>
                    <a:pt x="336" y="91"/>
                    <a:pt x="336" y="92"/>
                  </a:cubicBezTo>
                  <a:cubicBezTo>
                    <a:pt x="336" y="92"/>
                    <a:pt x="336" y="92"/>
                    <a:pt x="336" y="92"/>
                  </a:cubicBezTo>
                  <a:cubicBezTo>
                    <a:pt x="335" y="91"/>
                    <a:pt x="335" y="90"/>
                    <a:pt x="334" y="90"/>
                  </a:cubicBezTo>
                  <a:cubicBezTo>
                    <a:pt x="333" y="87"/>
                    <a:pt x="332" y="84"/>
                    <a:pt x="332" y="80"/>
                  </a:cubicBezTo>
                  <a:cubicBezTo>
                    <a:pt x="333" y="81"/>
                    <a:pt x="334" y="83"/>
                    <a:pt x="334" y="84"/>
                  </a:cubicBezTo>
                  <a:close/>
                  <a:moveTo>
                    <a:pt x="322" y="52"/>
                  </a:moveTo>
                  <a:cubicBezTo>
                    <a:pt x="323" y="53"/>
                    <a:pt x="323" y="54"/>
                    <a:pt x="324" y="55"/>
                  </a:cubicBezTo>
                  <a:cubicBezTo>
                    <a:pt x="323" y="55"/>
                    <a:pt x="323" y="54"/>
                    <a:pt x="322" y="53"/>
                  </a:cubicBezTo>
                  <a:cubicBezTo>
                    <a:pt x="321" y="51"/>
                    <a:pt x="319" y="49"/>
                    <a:pt x="318" y="47"/>
                  </a:cubicBezTo>
                  <a:cubicBezTo>
                    <a:pt x="320" y="48"/>
                    <a:pt x="321" y="50"/>
                    <a:pt x="322" y="52"/>
                  </a:cubicBezTo>
                  <a:close/>
                  <a:moveTo>
                    <a:pt x="280" y="11"/>
                  </a:moveTo>
                  <a:cubicBezTo>
                    <a:pt x="280" y="11"/>
                    <a:pt x="280" y="11"/>
                    <a:pt x="280" y="12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0" y="12"/>
                    <a:pt x="280" y="11"/>
                    <a:pt x="279" y="11"/>
                  </a:cubicBezTo>
                  <a:cubicBezTo>
                    <a:pt x="278" y="10"/>
                    <a:pt x="277" y="9"/>
                    <a:pt x="276" y="8"/>
                  </a:cubicBezTo>
                  <a:cubicBezTo>
                    <a:pt x="278" y="8"/>
                    <a:pt x="280" y="9"/>
                    <a:pt x="280" y="11"/>
                  </a:cubicBezTo>
                  <a:close/>
                  <a:moveTo>
                    <a:pt x="270" y="7"/>
                  </a:moveTo>
                  <a:cubicBezTo>
                    <a:pt x="274" y="9"/>
                    <a:pt x="276" y="10"/>
                    <a:pt x="278" y="12"/>
                  </a:cubicBezTo>
                  <a:cubicBezTo>
                    <a:pt x="278" y="12"/>
                    <a:pt x="278" y="12"/>
                    <a:pt x="279" y="13"/>
                  </a:cubicBezTo>
                  <a:cubicBezTo>
                    <a:pt x="278" y="12"/>
                    <a:pt x="277" y="12"/>
                    <a:pt x="276" y="11"/>
                  </a:cubicBezTo>
                  <a:cubicBezTo>
                    <a:pt x="274" y="10"/>
                    <a:pt x="272" y="9"/>
                    <a:pt x="270" y="7"/>
                  </a:cubicBezTo>
                  <a:close/>
                  <a:moveTo>
                    <a:pt x="618" y="469"/>
                  </a:moveTo>
                  <a:cubicBezTo>
                    <a:pt x="619" y="472"/>
                    <a:pt x="616" y="476"/>
                    <a:pt x="613" y="480"/>
                  </a:cubicBezTo>
                  <a:cubicBezTo>
                    <a:pt x="609" y="483"/>
                    <a:pt x="602" y="487"/>
                    <a:pt x="601" y="486"/>
                  </a:cubicBezTo>
                  <a:cubicBezTo>
                    <a:pt x="601" y="486"/>
                    <a:pt x="604" y="480"/>
                    <a:pt x="606" y="477"/>
                  </a:cubicBezTo>
                  <a:cubicBezTo>
                    <a:pt x="608" y="474"/>
                    <a:pt x="609" y="469"/>
                    <a:pt x="611" y="466"/>
                  </a:cubicBezTo>
                  <a:cubicBezTo>
                    <a:pt x="614" y="463"/>
                    <a:pt x="617" y="466"/>
                    <a:pt x="618" y="469"/>
                  </a:cubicBezTo>
                  <a:close/>
                  <a:moveTo>
                    <a:pt x="537" y="447"/>
                  </a:moveTo>
                  <a:cubicBezTo>
                    <a:pt x="537" y="447"/>
                    <a:pt x="536" y="421"/>
                    <a:pt x="532" y="397"/>
                  </a:cubicBezTo>
                  <a:cubicBezTo>
                    <a:pt x="528" y="373"/>
                    <a:pt x="519" y="355"/>
                    <a:pt x="523" y="327"/>
                  </a:cubicBezTo>
                  <a:cubicBezTo>
                    <a:pt x="527" y="286"/>
                    <a:pt x="501" y="223"/>
                    <a:pt x="502" y="221"/>
                  </a:cubicBezTo>
                  <a:cubicBezTo>
                    <a:pt x="503" y="219"/>
                    <a:pt x="523" y="227"/>
                    <a:pt x="547" y="230"/>
                  </a:cubicBezTo>
                  <a:cubicBezTo>
                    <a:pt x="571" y="233"/>
                    <a:pt x="584" y="231"/>
                    <a:pt x="586" y="231"/>
                  </a:cubicBezTo>
                  <a:cubicBezTo>
                    <a:pt x="589" y="232"/>
                    <a:pt x="591" y="242"/>
                    <a:pt x="593" y="254"/>
                  </a:cubicBezTo>
                  <a:cubicBezTo>
                    <a:pt x="594" y="265"/>
                    <a:pt x="607" y="301"/>
                    <a:pt x="608" y="307"/>
                  </a:cubicBezTo>
                  <a:cubicBezTo>
                    <a:pt x="609" y="313"/>
                    <a:pt x="604" y="359"/>
                    <a:pt x="601" y="369"/>
                  </a:cubicBezTo>
                  <a:cubicBezTo>
                    <a:pt x="599" y="379"/>
                    <a:pt x="601" y="397"/>
                    <a:pt x="595" y="402"/>
                  </a:cubicBezTo>
                  <a:cubicBezTo>
                    <a:pt x="589" y="407"/>
                    <a:pt x="567" y="414"/>
                    <a:pt x="561" y="416"/>
                  </a:cubicBezTo>
                  <a:cubicBezTo>
                    <a:pt x="555" y="418"/>
                    <a:pt x="550" y="427"/>
                    <a:pt x="546" y="431"/>
                  </a:cubicBezTo>
                  <a:cubicBezTo>
                    <a:pt x="542" y="436"/>
                    <a:pt x="539" y="437"/>
                    <a:pt x="538" y="441"/>
                  </a:cubicBezTo>
                  <a:cubicBezTo>
                    <a:pt x="537" y="444"/>
                    <a:pt x="537" y="447"/>
                    <a:pt x="537" y="44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61" name="그룹 60"/>
          <p:cNvGrpSpPr/>
          <p:nvPr/>
        </p:nvGrpSpPr>
        <p:grpSpPr>
          <a:xfrm>
            <a:off x="5107421" y="4507653"/>
            <a:ext cx="6688907" cy="1689955"/>
            <a:chOff x="5107421" y="4507653"/>
            <a:chExt cx="6688907" cy="1689955"/>
          </a:xfrm>
        </p:grpSpPr>
        <p:grpSp>
          <p:nvGrpSpPr>
            <p:cNvPr id="34" name="그룹 33"/>
            <p:cNvGrpSpPr/>
            <p:nvPr/>
          </p:nvGrpSpPr>
          <p:grpSpPr>
            <a:xfrm>
              <a:off x="5107421" y="5369527"/>
              <a:ext cx="6041015" cy="648960"/>
              <a:chOff x="5450321" y="5369527"/>
              <a:chExt cx="6041015" cy="648960"/>
            </a:xfrm>
          </p:grpSpPr>
          <p:sp>
            <p:nvSpPr>
              <p:cNvPr id="32" name="자유형 31"/>
              <p:cNvSpPr/>
              <p:nvPr/>
            </p:nvSpPr>
            <p:spPr>
              <a:xfrm>
                <a:off x="5450322" y="5369528"/>
                <a:ext cx="6041014" cy="648959"/>
              </a:xfrm>
              <a:custGeom>
                <a:avLst/>
                <a:gdLst>
                  <a:gd name="connsiteX0" fmla="*/ 5638800 w 6041014"/>
                  <a:gd name="connsiteY0" fmla="*/ 0 h 648959"/>
                  <a:gd name="connsiteX1" fmla="*/ 6041014 w 6041014"/>
                  <a:gd name="connsiteY1" fmla="*/ 324140 h 648959"/>
                  <a:gd name="connsiteX2" fmla="*/ 5638800 w 6041014"/>
                  <a:gd name="connsiteY2" fmla="*/ 648278 h 648959"/>
                  <a:gd name="connsiteX3" fmla="*/ 5638800 w 6041014"/>
                  <a:gd name="connsiteY3" fmla="*/ 648959 h 648959"/>
                  <a:gd name="connsiteX4" fmla="*/ 0 w 6041014"/>
                  <a:gd name="connsiteY4" fmla="*/ 648959 h 648959"/>
                  <a:gd name="connsiteX5" fmla="*/ 0 w 6041014"/>
                  <a:gd name="connsiteY5" fmla="*/ 1259 h 648959"/>
                  <a:gd name="connsiteX6" fmla="*/ 5638800 w 6041014"/>
                  <a:gd name="connsiteY6" fmla="*/ 1259 h 64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41014" h="648959">
                    <a:moveTo>
                      <a:pt x="5638800" y="0"/>
                    </a:moveTo>
                    <a:lnTo>
                      <a:pt x="6041014" y="324140"/>
                    </a:lnTo>
                    <a:lnTo>
                      <a:pt x="5638800" y="648278"/>
                    </a:lnTo>
                    <a:lnTo>
                      <a:pt x="5638800" y="648959"/>
                    </a:lnTo>
                    <a:lnTo>
                      <a:pt x="0" y="648959"/>
                    </a:lnTo>
                    <a:lnTo>
                      <a:pt x="0" y="1259"/>
                    </a:lnTo>
                    <a:lnTo>
                      <a:pt x="5638800" y="12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latinLnBrk="0">
                  <a:lnSpc>
                    <a:spcPct val="150000"/>
                  </a:lnSpc>
                  <a:defRPr/>
                </a:pPr>
                <a:endParaRPr lang="ko-KR" altLang="en-US" sz="2800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33" name="자유형 32"/>
              <p:cNvSpPr/>
              <p:nvPr/>
            </p:nvSpPr>
            <p:spPr>
              <a:xfrm>
                <a:off x="5450321" y="5369527"/>
                <a:ext cx="6041014" cy="648959"/>
              </a:xfrm>
              <a:custGeom>
                <a:avLst/>
                <a:gdLst>
                  <a:gd name="connsiteX0" fmla="*/ 5638800 w 6041014"/>
                  <a:gd name="connsiteY0" fmla="*/ 0 h 648959"/>
                  <a:gd name="connsiteX1" fmla="*/ 6041014 w 6041014"/>
                  <a:gd name="connsiteY1" fmla="*/ 324140 h 648959"/>
                  <a:gd name="connsiteX2" fmla="*/ 5638800 w 6041014"/>
                  <a:gd name="connsiteY2" fmla="*/ 648278 h 648959"/>
                  <a:gd name="connsiteX3" fmla="*/ 5638800 w 6041014"/>
                  <a:gd name="connsiteY3" fmla="*/ 648959 h 648959"/>
                  <a:gd name="connsiteX4" fmla="*/ 0 w 6041014"/>
                  <a:gd name="connsiteY4" fmla="*/ 648959 h 648959"/>
                  <a:gd name="connsiteX5" fmla="*/ 0 w 6041014"/>
                  <a:gd name="connsiteY5" fmla="*/ 1259 h 648959"/>
                  <a:gd name="connsiteX6" fmla="*/ 5638800 w 6041014"/>
                  <a:gd name="connsiteY6" fmla="*/ 1259 h 648959"/>
                  <a:gd name="connsiteX0" fmla="*/ 5638800 w 6041014"/>
                  <a:gd name="connsiteY0" fmla="*/ 0 h 648959"/>
                  <a:gd name="connsiteX1" fmla="*/ 6041014 w 6041014"/>
                  <a:gd name="connsiteY1" fmla="*/ 324140 h 648959"/>
                  <a:gd name="connsiteX2" fmla="*/ 5638800 w 6041014"/>
                  <a:gd name="connsiteY2" fmla="*/ 648278 h 648959"/>
                  <a:gd name="connsiteX3" fmla="*/ 5638800 w 6041014"/>
                  <a:gd name="connsiteY3" fmla="*/ 648959 h 648959"/>
                  <a:gd name="connsiteX4" fmla="*/ 0 w 6041014"/>
                  <a:gd name="connsiteY4" fmla="*/ 1259 h 648959"/>
                  <a:gd name="connsiteX5" fmla="*/ 5638800 w 6041014"/>
                  <a:gd name="connsiteY5" fmla="*/ 1259 h 648959"/>
                  <a:gd name="connsiteX6" fmla="*/ 5638800 w 6041014"/>
                  <a:gd name="connsiteY6" fmla="*/ 0 h 64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41014" h="648959">
                    <a:moveTo>
                      <a:pt x="5638800" y="0"/>
                    </a:moveTo>
                    <a:lnTo>
                      <a:pt x="6041014" y="324140"/>
                    </a:lnTo>
                    <a:lnTo>
                      <a:pt x="5638800" y="648278"/>
                    </a:lnTo>
                    <a:lnTo>
                      <a:pt x="5638800" y="648959"/>
                    </a:lnTo>
                    <a:lnTo>
                      <a:pt x="0" y="1259"/>
                    </a:lnTo>
                    <a:lnTo>
                      <a:pt x="5638800" y="1259"/>
                    </a:lnTo>
                    <a:lnTo>
                      <a:pt x="563880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latinLnBrk="0">
                  <a:lnSpc>
                    <a:spcPct val="150000"/>
                  </a:lnSpc>
                  <a:defRPr/>
                </a:pPr>
                <a:endParaRPr lang="ko-KR" altLang="en-US" sz="2800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8" name="직사각형 17"/>
              <p:cNvSpPr/>
              <p:nvPr/>
            </p:nvSpPr>
            <p:spPr>
              <a:xfrm>
                <a:off x="6203950" y="5369527"/>
                <a:ext cx="3175869" cy="523220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ko-KR" altLang="en-US" sz="1400" kern="0" dirty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이곳에</a:t>
                </a:r>
                <a:r>
                  <a:rPr lang="en-US" altLang="ko-KR" sz="1400" kern="0" dirty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 </a:t>
                </a:r>
                <a:r>
                  <a:rPr lang="ko-KR" altLang="en-US" sz="1400" kern="0" dirty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원하는 텍스트를 입력하세요</a:t>
                </a:r>
                <a:r>
                  <a:rPr lang="en-US" altLang="ko-KR" sz="2800" dirty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 </a:t>
                </a:r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5507054" y="5371472"/>
                <a:ext cx="665567" cy="646331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altLang="ko-KR" sz="3600" b="1" kern="0" dirty="0" smtClean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04</a:t>
                </a:r>
                <a:endParaRPr lang="ko-KR" altLang="en-US" sz="3600" b="1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grpSp>
          <p:nvGrpSpPr>
            <p:cNvPr id="50" name="그룹 49"/>
            <p:cNvGrpSpPr/>
            <p:nvPr/>
          </p:nvGrpSpPr>
          <p:grpSpPr>
            <a:xfrm>
              <a:off x="10347773" y="4507653"/>
              <a:ext cx="1448555" cy="1689955"/>
              <a:chOff x="691665" y="1711304"/>
              <a:chExt cx="2213308" cy="2582151"/>
            </a:xfrm>
          </p:grpSpPr>
          <p:sp>
            <p:nvSpPr>
              <p:cNvPr id="49" name="Freeform 8"/>
              <p:cNvSpPr>
                <a:spLocks noEditPoints="1"/>
              </p:cNvSpPr>
              <p:nvPr/>
            </p:nvSpPr>
            <p:spPr bwMode="auto">
              <a:xfrm>
                <a:off x="1521929" y="1711304"/>
                <a:ext cx="1383044" cy="2414981"/>
              </a:xfrm>
              <a:custGeom>
                <a:avLst/>
                <a:gdLst>
                  <a:gd name="T0" fmla="*/ 824 w 874"/>
                  <a:gd name="T1" fmla="*/ 1362 h 1527"/>
                  <a:gd name="T2" fmla="*/ 624 w 874"/>
                  <a:gd name="T3" fmla="*/ 1087 h 1527"/>
                  <a:gd name="T4" fmla="*/ 582 w 874"/>
                  <a:gd name="T5" fmla="*/ 961 h 1527"/>
                  <a:gd name="T6" fmla="*/ 562 w 874"/>
                  <a:gd name="T7" fmla="*/ 800 h 1527"/>
                  <a:gd name="T8" fmla="*/ 482 w 874"/>
                  <a:gd name="T9" fmla="*/ 616 h 1527"/>
                  <a:gd name="T10" fmla="*/ 567 w 874"/>
                  <a:gd name="T11" fmla="*/ 388 h 1527"/>
                  <a:gd name="T12" fmla="*/ 316 w 874"/>
                  <a:gd name="T13" fmla="*/ 189 h 1527"/>
                  <a:gd name="T14" fmla="*/ 303 w 874"/>
                  <a:gd name="T15" fmla="*/ 159 h 1527"/>
                  <a:gd name="T16" fmla="*/ 305 w 874"/>
                  <a:gd name="T17" fmla="*/ 123 h 1527"/>
                  <a:gd name="T18" fmla="*/ 301 w 874"/>
                  <a:gd name="T19" fmla="*/ 47 h 1527"/>
                  <a:gd name="T20" fmla="*/ 289 w 874"/>
                  <a:gd name="T21" fmla="*/ 30 h 1527"/>
                  <a:gd name="T22" fmla="*/ 268 w 874"/>
                  <a:gd name="T23" fmla="*/ 10 h 1527"/>
                  <a:gd name="T24" fmla="*/ 234 w 874"/>
                  <a:gd name="T25" fmla="*/ 3 h 1527"/>
                  <a:gd name="T26" fmla="*/ 204 w 874"/>
                  <a:gd name="T27" fmla="*/ 1 h 1527"/>
                  <a:gd name="T28" fmla="*/ 149 w 874"/>
                  <a:gd name="T29" fmla="*/ 12 h 1527"/>
                  <a:gd name="T30" fmla="*/ 127 w 874"/>
                  <a:gd name="T31" fmla="*/ 34 h 1527"/>
                  <a:gd name="T32" fmla="*/ 121 w 874"/>
                  <a:gd name="T33" fmla="*/ 57 h 1527"/>
                  <a:gd name="T34" fmla="*/ 118 w 874"/>
                  <a:gd name="T35" fmla="*/ 84 h 1527"/>
                  <a:gd name="T36" fmla="*/ 119 w 874"/>
                  <a:gd name="T37" fmla="*/ 159 h 1527"/>
                  <a:gd name="T38" fmla="*/ 148 w 874"/>
                  <a:gd name="T39" fmla="*/ 205 h 1527"/>
                  <a:gd name="T40" fmla="*/ 199 w 874"/>
                  <a:gd name="T41" fmla="*/ 328 h 1527"/>
                  <a:gd name="T42" fmla="*/ 227 w 874"/>
                  <a:gd name="T43" fmla="*/ 557 h 1527"/>
                  <a:gd name="T44" fmla="*/ 77 w 874"/>
                  <a:gd name="T45" fmla="*/ 468 h 1527"/>
                  <a:gd name="T46" fmla="*/ 31 w 874"/>
                  <a:gd name="T47" fmla="*/ 500 h 1527"/>
                  <a:gd name="T48" fmla="*/ 2 w 874"/>
                  <a:gd name="T49" fmla="*/ 533 h 1527"/>
                  <a:gd name="T50" fmla="*/ 108 w 874"/>
                  <a:gd name="T51" fmla="*/ 599 h 1527"/>
                  <a:gd name="T52" fmla="*/ 308 w 874"/>
                  <a:gd name="T53" fmla="*/ 694 h 1527"/>
                  <a:gd name="T54" fmla="*/ 211 w 874"/>
                  <a:gd name="T55" fmla="*/ 766 h 1527"/>
                  <a:gd name="T56" fmla="*/ 138 w 874"/>
                  <a:gd name="T57" fmla="*/ 1033 h 1527"/>
                  <a:gd name="T58" fmla="*/ 450 w 874"/>
                  <a:gd name="T59" fmla="*/ 1083 h 1527"/>
                  <a:gd name="T60" fmla="*/ 473 w 874"/>
                  <a:gd name="T61" fmla="*/ 1120 h 1527"/>
                  <a:gd name="T62" fmla="*/ 480 w 874"/>
                  <a:gd name="T63" fmla="*/ 1201 h 1527"/>
                  <a:gd name="T64" fmla="*/ 558 w 874"/>
                  <a:gd name="T65" fmla="*/ 1153 h 1527"/>
                  <a:gd name="T66" fmla="*/ 729 w 874"/>
                  <a:gd name="T67" fmla="*/ 1389 h 1527"/>
                  <a:gd name="T68" fmla="*/ 702 w 874"/>
                  <a:gd name="T69" fmla="*/ 1455 h 1527"/>
                  <a:gd name="T70" fmla="*/ 668 w 874"/>
                  <a:gd name="T71" fmla="*/ 1523 h 1527"/>
                  <a:gd name="T72" fmla="*/ 26 w 874"/>
                  <a:gd name="T73" fmla="*/ 538 h 1527"/>
                  <a:gd name="T74" fmla="*/ 27 w 874"/>
                  <a:gd name="T75" fmla="*/ 557 h 1527"/>
                  <a:gd name="T76" fmla="*/ 43 w 874"/>
                  <a:gd name="T77" fmla="*/ 524 h 1527"/>
                  <a:gd name="T78" fmla="*/ 135 w 874"/>
                  <a:gd name="T79" fmla="*/ 34 h 1527"/>
                  <a:gd name="T80" fmla="*/ 126 w 874"/>
                  <a:gd name="T81" fmla="*/ 74 h 1527"/>
                  <a:gd name="T82" fmla="*/ 146 w 874"/>
                  <a:gd name="T83" fmla="*/ 24 h 1527"/>
                  <a:gd name="T84" fmla="*/ 133 w 874"/>
                  <a:gd name="T85" fmla="*/ 87 h 1527"/>
                  <a:gd name="T86" fmla="*/ 127 w 874"/>
                  <a:gd name="T87" fmla="*/ 84 h 1527"/>
                  <a:gd name="T88" fmla="*/ 297 w 874"/>
                  <a:gd name="T89" fmla="*/ 163 h 1527"/>
                  <a:gd name="T90" fmla="*/ 297 w 874"/>
                  <a:gd name="T91" fmla="*/ 163 h 1527"/>
                  <a:gd name="T92" fmla="*/ 297 w 874"/>
                  <a:gd name="T93" fmla="*/ 56 h 1527"/>
                  <a:gd name="T94" fmla="*/ 295 w 874"/>
                  <a:gd name="T95" fmla="*/ 49 h 1527"/>
                  <a:gd name="T96" fmla="*/ 286 w 874"/>
                  <a:gd name="T97" fmla="*/ 30 h 1527"/>
                  <a:gd name="T98" fmla="*/ 280 w 874"/>
                  <a:gd name="T99" fmla="*/ 22 h 1527"/>
                  <a:gd name="T100" fmla="*/ 234 w 874"/>
                  <a:gd name="T101" fmla="*/ 6 h 1527"/>
                  <a:gd name="T102" fmla="*/ 187 w 874"/>
                  <a:gd name="T103" fmla="*/ 7 h 1527"/>
                  <a:gd name="T104" fmla="*/ 150 w 874"/>
                  <a:gd name="T105" fmla="*/ 15 h 1527"/>
                  <a:gd name="T106" fmla="*/ 152 w 874"/>
                  <a:gd name="T107" fmla="*/ 15 h 1527"/>
                  <a:gd name="T108" fmla="*/ 130 w 874"/>
                  <a:gd name="T109" fmla="*/ 36 h 1527"/>
                  <a:gd name="T110" fmla="*/ 123 w 874"/>
                  <a:gd name="T111" fmla="*/ 49 h 1527"/>
                  <a:gd name="T112" fmla="*/ 127 w 874"/>
                  <a:gd name="T113" fmla="*/ 90 h 1527"/>
                  <a:gd name="T114" fmla="*/ 395 w 874"/>
                  <a:gd name="T115" fmla="*/ 982 h 1527"/>
                  <a:gd name="T116" fmla="*/ 353 w 874"/>
                  <a:gd name="T117" fmla="*/ 880 h 1527"/>
                  <a:gd name="T118" fmla="*/ 455 w 874"/>
                  <a:gd name="T119" fmla="*/ 452 h 1527"/>
                  <a:gd name="T120" fmla="*/ 414 w 874"/>
                  <a:gd name="T121" fmla="*/ 427 h 1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74" h="1527">
                    <a:moveTo>
                      <a:pt x="868" y="1422"/>
                    </a:moveTo>
                    <a:cubicBezTo>
                      <a:pt x="861" y="1416"/>
                      <a:pt x="851" y="1416"/>
                      <a:pt x="851" y="1416"/>
                    </a:cubicBezTo>
                    <a:cubicBezTo>
                      <a:pt x="851" y="1416"/>
                      <a:pt x="849" y="1410"/>
                      <a:pt x="843" y="1399"/>
                    </a:cubicBezTo>
                    <a:cubicBezTo>
                      <a:pt x="837" y="1388"/>
                      <a:pt x="827" y="1381"/>
                      <a:pt x="827" y="1375"/>
                    </a:cubicBezTo>
                    <a:cubicBezTo>
                      <a:pt x="827" y="1370"/>
                      <a:pt x="827" y="1363"/>
                      <a:pt x="824" y="1362"/>
                    </a:cubicBezTo>
                    <a:cubicBezTo>
                      <a:pt x="820" y="1362"/>
                      <a:pt x="815" y="1371"/>
                      <a:pt x="815" y="1371"/>
                    </a:cubicBezTo>
                    <a:cubicBezTo>
                      <a:pt x="815" y="1371"/>
                      <a:pt x="806" y="1361"/>
                      <a:pt x="797" y="1349"/>
                    </a:cubicBezTo>
                    <a:cubicBezTo>
                      <a:pt x="789" y="1337"/>
                      <a:pt x="753" y="1282"/>
                      <a:pt x="740" y="1259"/>
                    </a:cubicBezTo>
                    <a:cubicBezTo>
                      <a:pt x="726" y="1236"/>
                      <a:pt x="721" y="1195"/>
                      <a:pt x="692" y="1160"/>
                    </a:cubicBezTo>
                    <a:cubicBezTo>
                      <a:pt x="663" y="1125"/>
                      <a:pt x="638" y="1103"/>
                      <a:pt x="624" y="1087"/>
                    </a:cubicBezTo>
                    <a:cubicBezTo>
                      <a:pt x="610" y="1070"/>
                      <a:pt x="597" y="1045"/>
                      <a:pt x="597" y="1045"/>
                    </a:cubicBezTo>
                    <a:cubicBezTo>
                      <a:pt x="597" y="1045"/>
                      <a:pt x="599" y="1034"/>
                      <a:pt x="600" y="1026"/>
                    </a:cubicBezTo>
                    <a:cubicBezTo>
                      <a:pt x="600" y="1018"/>
                      <a:pt x="600" y="1010"/>
                      <a:pt x="597" y="1008"/>
                    </a:cubicBezTo>
                    <a:cubicBezTo>
                      <a:pt x="594" y="1007"/>
                      <a:pt x="589" y="1007"/>
                      <a:pt x="589" y="1007"/>
                    </a:cubicBezTo>
                    <a:cubicBezTo>
                      <a:pt x="589" y="1007"/>
                      <a:pt x="583" y="987"/>
                      <a:pt x="582" y="961"/>
                    </a:cubicBezTo>
                    <a:cubicBezTo>
                      <a:pt x="581" y="935"/>
                      <a:pt x="572" y="913"/>
                      <a:pt x="567" y="897"/>
                    </a:cubicBezTo>
                    <a:cubicBezTo>
                      <a:pt x="561" y="881"/>
                      <a:pt x="556" y="872"/>
                      <a:pt x="556" y="872"/>
                    </a:cubicBezTo>
                    <a:cubicBezTo>
                      <a:pt x="556" y="872"/>
                      <a:pt x="569" y="868"/>
                      <a:pt x="577" y="864"/>
                    </a:cubicBezTo>
                    <a:cubicBezTo>
                      <a:pt x="585" y="861"/>
                      <a:pt x="582" y="852"/>
                      <a:pt x="578" y="841"/>
                    </a:cubicBezTo>
                    <a:cubicBezTo>
                      <a:pt x="574" y="829"/>
                      <a:pt x="572" y="815"/>
                      <a:pt x="562" y="800"/>
                    </a:cubicBezTo>
                    <a:cubicBezTo>
                      <a:pt x="552" y="785"/>
                      <a:pt x="546" y="778"/>
                      <a:pt x="546" y="774"/>
                    </a:cubicBezTo>
                    <a:cubicBezTo>
                      <a:pt x="546" y="771"/>
                      <a:pt x="546" y="759"/>
                      <a:pt x="542" y="750"/>
                    </a:cubicBezTo>
                    <a:cubicBezTo>
                      <a:pt x="538" y="741"/>
                      <a:pt x="537" y="704"/>
                      <a:pt x="531" y="688"/>
                    </a:cubicBezTo>
                    <a:cubicBezTo>
                      <a:pt x="524" y="672"/>
                      <a:pt x="522" y="663"/>
                      <a:pt x="510" y="648"/>
                    </a:cubicBezTo>
                    <a:cubicBezTo>
                      <a:pt x="498" y="632"/>
                      <a:pt x="484" y="617"/>
                      <a:pt x="482" y="616"/>
                    </a:cubicBezTo>
                    <a:cubicBezTo>
                      <a:pt x="479" y="615"/>
                      <a:pt x="471" y="615"/>
                      <a:pt x="472" y="613"/>
                    </a:cubicBezTo>
                    <a:cubicBezTo>
                      <a:pt x="472" y="612"/>
                      <a:pt x="482" y="598"/>
                      <a:pt x="492" y="580"/>
                    </a:cubicBezTo>
                    <a:cubicBezTo>
                      <a:pt x="503" y="562"/>
                      <a:pt x="515" y="550"/>
                      <a:pt x="529" y="515"/>
                    </a:cubicBezTo>
                    <a:cubicBezTo>
                      <a:pt x="544" y="479"/>
                      <a:pt x="553" y="433"/>
                      <a:pt x="557" y="422"/>
                    </a:cubicBezTo>
                    <a:cubicBezTo>
                      <a:pt x="561" y="411"/>
                      <a:pt x="572" y="400"/>
                      <a:pt x="567" y="388"/>
                    </a:cubicBezTo>
                    <a:cubicBezTo>
                      <a:pt x="562" y="376"/>
                      <a:pt x="556" y="378"/>
                      <a:pt x="544" y="364"/>
                    </a:cubicBezTo>
                    <a:cubicBezTo>
                      <a:pt x="532" y="350"/>
                      <a:pt x="504" y="314"/>
                      <a:pt x="475" y="297"/>
                    </a:cubicBezTo>
                    <a:cubicBezTo>
                      <a:pt x="447" y="280"/>
                      <a:pt x="430" y="273"/>
                      <a:pt x="418" y="263"/>
                    </a:cubicBezTo>
                    <a:cubicBezTo>
                      <a:pt x="407" y="253"/>
                      <a:pt x="380" y="214"/>
                      <a:pt x="359" y="205"/>
                    </a:cubicBezTo>
                    <a:cubicBezTo>
                      <a:pt x="339" y="196"/>
                      <a:pt x="331" y="190"/>
                      <a:pt x="316" y="189"/>
                    </a:cubicBezTo>
                    <a:cubicBezTo>
                      <a:pt x="300" y="187"/>
                      <a:pt x="289" y="187"/>
                      <a:pt x="288" y="183"/>
                    </a:cubicBezTo>
                    <a:cubicBezTo>
                      <a:pt x="288" y="181"/>
                      <a:pt x="287" y="178"/>
                      <a:pt x="288" y="175"/>
                    </a:cubicBezTo>
                    <a:cubicBezTo>
                      <a:pt x="288" y="174"/>
                      <a:pt x="289" y="174"/>
                      <a:pt x="289" y="173"/>
                    </a:cubicBezTo>
                    <a:cubicBezTo>
                      <a:pt x="291" y="172"/>
                      <a:pt x="294" y="170"/>
                      <a:pt x="296" y="168"/>
                    </a:cubicBezTo>
                    <a:cubicBezTo>
                      <a:pt x="299" y="166"/>
                      <a:pt x="302" y="163"/>
                      <a:pt x="303" y="159"/>
                    </a:cubicBezTo>
                    <a:cubicBezTo>
                      <a:pt x="304" y="156"/>
                      <a:pt x="303" y="153"/>
                      <a:pt x="303" y="151"/>
                    </a:cubicBezTo>
                    <a:cubicBezTo>
                      <a:pt x="303" y="149"/>
                      <a:pt x="304" y="147"/>
                      <a:pt x="304" y="146"/>
                    </a:cubicBezTo>
                    <a:cubicBezTo>
                      <a:pt x="305" y="143"/>
                      <a:pt x="305" y="140"/>
                      <a:pt x="306" y="136"/>
                    </a:cubicBezTo>
                    <a:cubicBezTo>
                      <a:pt x="308" y="134"/>
                      <a:pt x="308" y="130"/>
                      <a:pt x="307" y="126"/>
                    </a:cubicBezTo>
                    <a:cubicBezTo>
                      <a:pt x="306" y="125"/>
                      <a:pt x="306" y="124"/>
                      <a:pt x="305" y="123"/>
                    </a:cubicBezTo>
                    <a:cubicBezTo>
                      <a:pt x="308" y="112"/>
                      <a:pt x="308" y="87"/>
                      <a:pt x="305" y="79"/>
                    </a:cubicBezTo>
                    <a:cubicBezTo>
                      <a:pt x="303" y="75"/>
                      <a:pt x="302" y="71"/>
                      <a:pt x="300" y="66"/>
                    </a:cubicBezTo>
                    <a:cubicBezTo>
                      <a:pt x="301" y="64"/>
                      <a:pt x="302" y="63"/>
                      <a:pt x="303" y="60"/>
                    </a:cubicBezTo>
                    <a:cubicBezTo>
                      <a:pt x="304" y="58"/>
                      <a:pt x="305" y="56"/>
                      <a:pt x="304" y="54"/>
                    </a:cubicBezTo>
                    <a:cubicBezTo>
                      <a:pt x="304" y="51"/>
                      <a:pt x="303" y="48"/>
                      <a:pt x="301" y="47"/>
                    </a:cubicBezTo>
                    <a:cubicBezTo>
                      <a:pt x="299" y="45"/>
                      <a:pt x="298" y="43"/>
                      <a:pt x="296" y="41"/>
                    </a:cubicBezTo>
                    <a:cubicBezTo>
                      <a:pt x="294" y="40"/>
                      <a:pt x="292" y="39"/>
                      <a:pt x="290" y="37"/>
                    </a:cubicBezTo>
                    <a:cubicBezTo>
                      <a:pt x="290" y="37"/>
                      <a:pt x="289" y="37"/>
                      <a:pt x="289" y="37"/>
                    </a:cubicBezTo>
                    <a:cubicBezTo>
                      <a:pt x="289" y="36"/>
                      <a:pt x="289" y="34"/>
                      <a:pt x="289" y="33"/>
                    </a:cubicBezTo>
                    <a:cubicBezTo>
                      <a:pt x="289" y="32"/>
                      <a:pt x="289" y="31"/>
                      <a:pt x="289" y="30"/>
                    </a:cubicBezTo>
                    <a:cubicBezTo>
                      <a:pt x="289" y="29"/>
                      <a:pt x="288" y="28"/>
                      <a:pt x="288" y="27"/>
                    </a:cubicBezTo>
                    <a:cubicBezTo>
                      <a:pt x="288" y="24"/>
                      <a:pt x="287" y="22"/>
                      <a:pt x="286" y="20"/>
                    </a:cubicBezTo>
                    <a:cubicBezTo>
                      <a:pt x="285" y="18"/>
                      <a:pt x="283" y="16"/>
                      <a:pt x="282" y="15"/>
                    </a:cubicBezTo>
                    <a:cubicBezTo>
                      <a:pt x="280" y="13"/>
                      <a:pt x="278" y="12"/>
                      <a:pt x="276" y="11"/>
                    </a:cubicBezTo>
                    <a:cubicBezTo>
                      <a:pt x="273" y="10"/>
                      <a:pt x="270" y="10"/>
                      <a:pt x="268" y="10"/>
                    </a:cubicBezTo>
                    <a:cubicBezTo>
                      <a:pt x="267" y="10"/>
                      <a:pt x="267" y="9"/>
                      <a:pt x="267" y="9"/>
                    </a:cubicBezTo>
                    <a:cubicBezTo>
                      <a:pt x="263" y="8"/>
                      <a:pt x="259" y="8"/>
                      <a:pt x="256" y="8"/>
                    </a:cubicBezTo>
                    <a:cubicBezTo>
                      <a:pt x="254" y="8"/>
                      <a:pt x="253" y="8"/>
                      <a:pt x="252" y="9"/>
                    </a:cubicBezTo>
                    <a:cubicBezTo>
                      <a:pt x="250" y="7"/>
                      <a:pt x="248" y="6"/>
                      <a:pt x="245" y="5"/>
                    </a:cubicBezTo>
                    <a:cubicBezTo>
                      <a:pt x="242" y="4"/>
                      <a:pt x="238" y="3"/>
                      <a:pt x="234" y="3"/>
                    </a:cubicBezTo>
                    <a:cubicBezTo>
                      <a:pt x="231" y="3"/>
                      <a:pt x="228" y="4"/>
                      <a:pt x="225" y="5"/>
                    </a:cubicBezTo>
                    <a:cubicBezTo>
                      <a:pt x="224" y="5"/>
                      <a:pt x="224" y="5"/>
                      <a:pt x="223" y="6"/>
                    </a:cubicBezTo>
                    <a:cubicBezTo>
                      <a:pt x="223" y="6"/>
                      <a:pt x="223" y="5"/>
                      <a:pt x="223" y="5"/>
                    </a:cubicBezTo>
                    <a:cubicBezTo>
                      <a:pt x="221" y="5"/>
                      <a:pt x="219" y="5"/>
                      <a:pt x="217" y="5"/>
                    </a:cubicBezTo>
                    <a:cubicBezTo>
                      <a:pt x="213" y="3"/>
                      <a:pt x="209" y="2"/>
                      <a:pt x="204" y="1"/>
                    </a:cubicBezTo>
                    <a:cubicBezTo>
                      <a:pt x="199" y="0"/>
                      <a:pt x="193" y="1"/>
                      <a:pt x="188" y="3"/>
                    </a:cubicBezTo>
                    <a:cubicBezTo>
                      <a:pt x="183" y="4"/>
                      <a:pt x="179" y="7"/>
                      <a:pt x="176" y="10"/>
                    </a:cubicBezTo>
                    <a:cubicBezTo>
                      <a:pt x="175" y="10"/>
                      <a:pt x="175" y="11"/>
                      <a:pt x="175" y="11"/>
                    </a:cubicBezTo>
                    <a:cubicBezTo>
                      <a:pt x="172" y="11"/>
                      <a:pt x="168" y="10"/>
                      <a:pt x="165" y="10"/>
                    </a:cubicBezTo>
                    <a:cubicBezTo>
                      <a:pt x="160" y="10"/>
                      <a:pt x="155" y="10"/>
                      <a:pt x="149" y="12"/>
                    </a:cubicBezTo>
                    <a:cubicBezTo>
                      <a:pt x="144" y="13"/>
                      <a:pt x="139" y="16"/>
                      <a:pt x="136" y="20"/>
                    </a:cubicBezTo>
                    <a:cubicBezTo>
                      <a:pt x="135" y="23"/>
                      <a:pt x="134" y="25"/>
                      <a:pt x="133" y="27"/>
                    </a:cubicBezTo>
                    <a:cubicBezTo>
                      <a:pt x="133" y="28"/>
                      <a:pt x="133" y="29"/>
                      <a:pt x="133" y="29"/>
                    </a:cubicBezTo>
                    <a:cubicBezTo>
                      <a:pt x="133" y="29"/>
                      <a:pt x="133" y="29"/>
                      <a:pt x="133" y="29"/>
                    </a:cubicBezTo>
                    <a:cubicBezTo>
                      <a:pt x="131" y="31"/>
                      <a:pt x="129" y="32"/>
                      <a:pt x="127" y="34"/>
                    </a:cubicBezTo>
                    <a:cubicBezTo>
                      <a:pt x="126" y="36"/>
                      <a:pt x="124" y="38"/>
                      <a:pt x="123" y="40"/>
                    </a:cubicBezTo>
                    <a:cubicBezTo>
                      <a:pt x="122" y="42"/>
                      <a:pt x="122" y="44"/>
                      <a:pt x="121" y="46"/>
                    </a:cubicBezTo>
                    <a:cubicBezTo>
                      <a:pt x="121" y="48"/>
                      <a:pt x="121" y="50"/>
                      <a:pt x="121" y="52"/>
                    </a:cubicBezTo>
                    <a:cubicBezTo>
                      <a:pt x="121" y="53"/>
                      <a:pt x="121" y="53"/>
                      <a:pt x="121" y="54"/>
                    </a:cubicBezTo>
                    <a:cubicBezTo>
                      <a:pt x="121" y="55"/>
                      <a:pt x="121" y="56"/>
                      <a:pt x="121" y="57"/>
                    </a:cubicBezTo>
                    <a:cubicBezTo>
                      <a:pt x="120" y="59"/>
                      <a:pt x="121" y="61"/>
                      <a:pt x="121" y="63"/>
                    </a:cubicBezTo>
                    <a:cubicBezTo>
                      <a:pt x="121" y="63"/>
                      <a:pt x="120" y="63"/>
                      <a:pt x="120" y="64"/>
                    </a:cubicBezTo>
                    <a:cubicBezTo>
                      <a:pt x="119" y="66"/>
                      <a:pt x="118" y="69"/>
                      <a:pt x="117" y="71"/>
                    </a:cubicBezTo>
                    <a:cubicBezTo>
                      <a:pt x="116" y="74"/>
                      <a:pt x="117" y="77"/>
                      <a:pt x="117" y="80"/>
                    </a:cubicBezTo>
                    <a:cubicBezTo>
                      <a:pt x="117" y="81"/>
                      <a:pt x="117" y="83"/>
                      <a:pt x="118" y="84"/>
                    </a:cubicBezTo>
                    <a:cubicBezTo>
                      <a:pt x="119" y="89"/>
                      <a:pt x="122" y="93"/>
                      <a:pt x="125" y="95"/>
                    </a:cubicBezTo>
                    <a:cubicBezTo>
                      <a:pt x="126" y="97"/>
                      <a:pt x="128" y="97"/>
                      <a:pt x="130" y="97"/>
                    </a:cubicBezTo>
                    <a:cubicBezTo>
                      <a:pt x="128" y="103"/>
                      <a:pt x="125" y="109"/>
                      <a:pt x="128" y="114"/>
                    </a:cubicBezTo>
                    <a:cubicBezTo>
                      <a:pt x="131" y="121"/>
                      <a:pt x="137" y="127"/>
                      <a:pt x="132" y="136"/>
                    </a:cubicBezTo>
                    <a:cubicBezTo>
                      <a:pt x="128" y="144"/>
                      <a:pt x="119" y="152"/>
                      <a:pt x="119" y="159"/>
                    </a:cubicBezTo>
                    <a:cubicBezTo>
                      <a:pt x="119" y="165"/>
                      <a:pt x="136" y="164"/>
                      <a:pt x="137" y="170"/>
                    </a:cubicBezTo>
                    <a:cubicBezTo>
                      <a:pt x="137" y="177"/>
                      <a:pt x="135" y="180"/>
                      <a:pt x="137" y="183"/>
                    </a:cubicBezTo>
                    <a:cubicBezTo>
                      <a:pt x="139" y="185"/>
                      <a:pt x="142" y="186"/>
                      <a:pt x="142" y="186"/>
                    </a:cubicBezTo>
                    <a:cubicBezTo>
                      <a:pt x="142" y="186"/>
                      <a:pt x="137" y="190"/>
                      <a:pt x="140" y="195"/>
                    </a:cubicBezTo>
                    <a:cubicBezTo>
                      <a:pt x="143" y="200"/>
                      <a:pt x="148" y="198"/>
                      <a:pt x="148" y="205"/>
                    </a:cubicBezTo>
                    <a:cubicBezTo>
                      <a:pt x="149" y="212"/>
                      <a:pt x="150" y="226"/>
                      <a:pt x="163" y="228"/>
                    </a:cubicBezTo>
                    <a:cubicBezTo>
                      <a:pt x="176" y="230"/>
                      <a:pt x="188" y="225"/>
                      <a:pt x="192" y="229"/>
                    </a:cubicBezTo>
                    <a:cubicBezTo>
                      <a:pt x="195" y="232"/>
                      <a:pt x="191" y="243"/>
                      <a:pt x="196" y="248"/>
                    </a:cubicBezTo>
                    <a:cubicBezTo>
                      <a:pt x="200" y="253"/>
                      <a:pt x="216" y="257"/>
                      <a:pt x="215" y="271"/>
                    </a:cubicBezTo>
                    <a:cubicBezTo>
                      <a:pt x="213" y="286"/>
                      <a:pt x="202" y="315"/>
                      <a:pt x="199" y="328"/>
                    </a:cubicBezTo>
                    <a:cubicBezTo>
                      <a:pt x="196" y="340"/>
                      <a:pt x="182" y="386"/>
                      <a:pt x="180" y="405"/>
                    </a:cubicBezTo>
                    <a:cubicBezTo>
                      <a:pt x="178" y="423"/>
                      <a:pt x="181" y="448"/>
                      <a:pt x="191" y="463"/>
                    </a:cubicBezTo>
                    <a:cubicBezTo>
                      <a:pt x="201" y="479"/>
                      <a:pt x="211" y="484"/>
                      <a:pt x="213" y="496"/>
                    </a:cubicBezTo>
                    <a:cubicBezTo>
                      <a:pt x="215" y="509"/>
                      <a:pt x="216" y="521"/>
                      <a:pt x="221" y="533"/>
                    </a:cubicBezTo>
                    <a:cubicBezTo>
                      <a:pt x="225" y="545"/>
                      <a:pt x="229" y="555"/>
                      <a:pt x="227" y="557"/>
                    </a:cubicBezTo>
                    <a:cubicBezTo>
                      <a:pt x="226" y="559"/>
                      <a:pt x="201" y="566"/>
                      <a:pt x="188" y="565"/>
                    </a:cubicBezTo>
                    <a:cubicBezTo>
                      <a:pt x="174" y="564"/>
                      <a:pt x="134" y="559"/>
                      <a:pt x="128" y="551"/>
                    </a:cubicBezTo>
                    <a:cubicBezTo>
                      <a:pt x="122" y="544"/>
                      <a:pt x="111" y="517"/>
                      <a:pt x="107" y="508"/>
                    </a:cubicBezTo>
                    <a:cubicBezTo>
                      <a:pt x="103" y="500"/>
                      <a:pt x="95" y="492"/>
                      <a:pt x="93" y="487"/>
                    </a:cubicBezTo>
                    <a:cubicBezTo>
                      <a:pt x="91" y="483"/>
                      <a:pt x="80" y="473"/>
                      <a:pt x="77" y="468"/>
                    </a:cubicBezTo>
                    <a:cubicBezTo>
                      <a:pt x="74" y="462"/>
                      <a:pt x="67" y="463"/>
                      <a:pt x="68" y="472"/>
                    </a:cubicBezTo>
                    <a:cubicBezTo>
                      <a:pt x="69" y="481"/>
                      <a:pt x="68" y="482"/>
                      <a:pt x="73" y="490"/>
                    </a:cubicBezTo>
                    <a:cubicBezTo>
                      <a:pt x="79" y="498"/>
                      <a:pt x="88" y="509"/>
                      <a:pt x="85" y="512"/>
                    </a:cubicBezTo>
                    <a:cubicBezTo>
                      <a:pt x="83" y="516"/>
                      <a:pt x="76" y="516"/>
                      <a:pt x="67" y="514"/>
                    </a:cubicBezTo>
                    <a:cubicBezTo>
                      <a:pt x="58" y="512"/>
                      <a:pt x="38" y="502"/>
                      <a:pt x="31" y="500"/>
                    </a:cubicBezTo>
                    <a:cubicBezTo>
                      <a:pt x="24" y="498"/>
                      <a:pt x="19" y="499"/>
                      <a:pt x="17" y="502"/>
                    </a:cubicBezTo>
                    <a:cubicBezTo>
                      <a:pt x="16" y="504"/>
                      <a:pt x="19" y="512"/>
                      <a:pt x="19" y="512"/>
                    </a:cubicBezTo>
                    <a:cubicBezTo>
                      <a:pt x="19" y="512"/>
                      <a:pt x="10" y="509"/>
                      <a:pt x="8" y="513"/>
                    </a:cubicBezTo>
                    <a:cubicBezTo>
                      <a:pt x="5" y="518"/>
                      <a:pt x="8" y="523"/>
                      <a:pt x="8" y="523"/>
                    </a:cubicBezTo>
                    <a:cubicBezTo>
                      <a:pt x="8" y="523"/>
                      <a:pt x="0" y="524"/>
                      <a:pt x="2" y="533"/>
                    </a:cubicBezTo>
                    <a:cubicBezTo>
                      <a:pt x="4" y="541"/>
                      <a:pt x="9" y="547"/>
                      <a:pt x="9" y="547"/>
                    </a:cubicBezTo>
                    <a:cubicBezTo>
                      <a:pt x="9" y="547"/>
                      <a:pt x="2" y="552"/>
                      <a:pt x="9" y="561"/>
                    </a:cubicBezTo>
                    <a:cubicBezTo>
                      <a:pt x="16" y="570"/>
                      <a:pt x="27" y="572"/>
                      <a:pt x="34" y="576"/>
                    </a:cubicBezTo>
                    <a:cubicBezTo>
                      <a:pt x="40" y="580"/>
                      <a:pt x="59" y="594"/>
                      <a:pt x="74" y="596"/>
                    </a:cubicBezTo>
                    <a:cubicBezTo>
                      <a:pt x="88" y="599"/>
                      <a:pt x="100" y="596"/>
                      <a:pt x="108" y="599"/>
                    </a:cubicBezTo>
                    <a:cubicBezTo>
                      <a:pt x="115" y="603"/>
                      <a:pt x="127" y="609"/>
                      <a:pt x="155" y="613"/>
                    </a:cubicBezTo>
                    <a:cubicBezTo>
                      <a:pt x="184" y="617"/>
                      <a:pt x="204" y="626"/>
                      <a:pt x="227" y="626"/>
                    </a:cubicBezTo>
                    <a:cubicBezTo>
                      <a:pt x="251" y="625"/>
                      <a:pt x="275" y="619"/>
                      <a:pt x="276" y="621"/>
                    </a:cubicBezTo>
                    <a:cubicBezTo>
                      <a:pt x="278" y="623"/>
                      <a:pt x="281" y="641"/>
                      <a:pt x="289" y="658"/>
                    </a:cubicBezTo>
                    <a:cubicBezTo>
                      <a:pt x="298" y="675"/>
                      <a:pt x="307" y="691"/>
                      <a:pt x="308" y="694"/>
                    </a:cubicBezTo>
                    <a:cubicBezTo>
                      <a:pt x="310" y="697"/>
                      <a:pt x="313" y="706"/>
                      <a:pt x="312" y="708"/>
                    </a:cubicBezTo>
                    <a:cubicBezTo>
                      <a:pt x="310" y="709"/>
                      <a:pt x="308" y="712"/>
                      <a:pt x="304" y="714"/>
                    </a:cubicBezTo>
                    <a:cubicBezTo>
                      <a:pt x="300" y="715"/>
                      <a:pt x="298" y="713"/>
                      <a:pt x="292" y="716"/>
                    </a:cubicBezTo>
                    <a:cubicBezTo>
                      <a:pt x="286" y="718"/>
                      <a:pt x="284" y="730"/>
                      <a:pt x="265" y="734"/>
                    </a:cubicBezTo>
                    <a:cubicBezTo>
                      <a:pt x="246" y="738"/>
                      <a:pt x="228" y="754"/>
                      <a:pt x="211" y="766"/>
                    </a:cubicBezTo>
                    <a:cubicBezTo>
                      <a:pt x="194" y="779"/>
                      <a:pt x="152" y="810"/>
                      <a:pt x="128" y="845"/>
                    </a:cubicBezTo>
                    <a:cubicBezTo>
                      <a:pt x="103" y="880"/>
                      <a:pt x="80" y="918"/>
                      <a:pt x="74" y="934"/>
                    </a:cubicBezTo>
                    <a:cubicBezTo>
                      <a:pt x="68" y="949"/>
                      <a:pt x="70" y="963"/>
                      <a:pt x="69" y="975"/>
                    </a:cubicBezTo>
                    <a:cubicBezTo>
                      <a:pt x="67" y="987"/>
                      <a:pt x="70" y="1003"/>
                      <a:pt x="85" y="1011"/>
                    </a:cubicBezTo>
                    <a:cubicBezTo>
                      <a:pt x="99" y="1018"/>
                      <a:pt x="126" y="1031"/>
                      <a:pt x="138" y="1033"/>
                    </a:cubicBezTo>
                    <a:cubicBezTo>
                      <a:pt x="151" y="1035"/>
                      <a:pt x="181" y="1030"/>
                      <a:pt x="190" y="1033"/>
                    </a:cubicBezTo>
                    <a:cubicBezTo>
                      <a:pt x="200" y="1036"/>
                      <a:pt x="238" y="1046"/>
                      <a:pt x="279" y="1048"/>
                    </a:cubicBezTo>
                    <a:cubicBezTo>
                      <a:pt x="320" y="1049"/>
                      <a:pt x="374" y="1050"/>
                      <a:pt x="403" y="1057"/>
                    </a:cubicBezTo>
                    <a:cubicBezTo>
                      <a:pt x="431" y="1064"/>
                      <a:pt x="448" y="1074"/>
                      <a:pt x="448" y="1074"/>
                    </a:cubicBezTo>
                    <a:cubicBezTo>
                      <a:pt x="448" y="1074"/>
                      <a:pt x="446" y="1080"/>
                      <a:pt x="450" y="1083"/>
                    </a:cubicBezTo>
                    <a:cubicBezTo>
                      <a:pt x="454" y="1087"/>
                      <a:pt x="460" y="1091"/>
                      <a:pt x="459" y="1091"/>
                    </a:cubicBezTo>
                    <a:cubicBezTo>
                      <a:pt x="459" y="1091"/>
                      <a:pt x="452" y="1091"/>
                      <a:pt x="454" y="1094"/>
                    </a:cubicBezTo>
                    <a:cubicBezTo>
                      <a:pt x="456" y="1097"/>
                      <a:pt x="459" y="1105"/>
                      <a:pt x="461" y="1105"/>
                    </a:cubicBezTo>
                    <a:cubicBezTo>
                      <a:pt x="463" y="1105"/>
                      <a:pt x="468" y="1102"/>
                      <a:pt x="469" y="1105"/>
                    </a:cubicBezTo>
                    <a:cubicBezTo>
                      <a:pt x="469" y="1107"/>
                      <a:pt x="470" y="1117"/>
                      <a:pt x="473" y="1120"/>
                    </a:cubicBezTo>
                    <a:cubicBezTo>
                      <a:pt x="476" y="1123"/>
                      <a:pt x="472" y="1126"/>
                      <a:pt x="477" y="1131"/>
                    </a:cubicBezTo>
                    <a:cubicBezTo>
                      <a:pt x="481" y="1135"/>
                      <a:pt x="478" y="1139"/>
                      <a:pt x="480" y="1142"/>
                    </a:cubicBezTo>
                    <a:cubicBezTo>
                      <a:pt x="483" y="1146"/>
                      <a:pt x="481" y="1148"/>
                      <a:pt x="483" y="1154"/>
                    </a:cubicBezTo>
                    <a:cubicBezTo>
                      <a:pt x="484" y="1159"/>
                      <a:pt x="487" y="1159"/>
                      <a:pt x="487" y="1167"/>
                    </a:cubicBezTo>
                    <a:cubicBezTo>
                      <a:pt x="487" y="1175"/>
                      <a:pt x="488" y="1189"/>
                      <a:pt x="480" y="1201"/>
                    </a:cubicBezTo>
                    <a:cubicBezTo>
                      <a:pt x="473" y="1214"/>
                      <a:pt x="466" y="1226"/>
                      <a:pt x="468" y="1236"/>
                    </a:cubicBezTo>
                    <a:cubicBezTo>
                      <a:pt x="470" y="1245"/>
                      <a:pt x="475" y="1251"/>
                      <a:pt x="486" y="1247"/>
                    </a:cubicBezTo>
                    <a:cubicBezTo>
                      <a:pt x="497" y="1242"/>
                      <a:pt x="518" y="1224"/>
                      <a:pt x="530" y="1209"/>
                    </a:cubicBezTo>
                    <a:cubicBezTo>
                      <a:pt x="542" y="1193"/>
                      <a:pt x="551" y="1173"/>
                      <a:pt x="554" y="1167"/>
                    </a:cubicBezTo>
                    <a:cubicBezTo>
                      <a:pt x="556" y="1160"/>
                      <a:pt x="558" y="1153"/>
                      <a:pt x="558" y="1153"/>
                    </a:cubicBezTo>
                    <a:cubicBezTo>
                      <a:pt x="559" y="1152"/>
                      <a:pt x="571" y="1160"/>
                      <a:pt x="579" y="1174"/>
                    </a:cubicBezTo>
                    <a:cubicBezTo>
                      <a:pt x="586" y="1188"/>
                      <a:pt x="620" y="1228"/>
                      <a:pt x="641" y="1254"/>
                    </a:cubicBezTo>
                    <a:cubicBezTo>
                      <a:pt x="663" y="1280"/>
                      <a:pt x="691" y="1304"/>
                      <a:pt x="709" y="1334"/>
                    </a:cubicBezTo>
                    <a:cubicBezTo>
                      <a:pt x="726" y="1364"/>
                      <a:pt x="728" y="1375"/>
                      <a:pt x="729" y="1378"/>
                    </a:cubicBezTo>
                    <a:cubicBezTo>
                      <a:pt x="729" y="1382"/>
                      <a:pt x="729" y="1389"/>
                      <a:pt x="729" y="1389"/>
                    </a:cubicBezTo>
                    <a:cubicBezTo>
                      <a:pt x="729" y="1389"/>
                      <a:pt x="725" y="1385"/>
                      <a:pt x="723" y="1390"/>
                    </a:cubicBezTo>
                    <a:cubicBezTo>
                      <a:pt x="721" y="1394"/>
                      <a:pt x="723" y="1408"/>
                      <a:pt x="721" y="1409"/>
                    </a:cubicBezTo>
                    <a:cubicBezTo>
                      <a:pt x="720" y="1410"/>
                      <a:pt x="715" y="1414"/>
                      <a:pt x="713" y="1422"/>
                    </a:cubicBezTo>
                    <a:cubicBezTo>
                      <a:pt x="711" y="1429"/>
                      <a:pt x="707" y="1436"/>
                      <a:pt x="706" y="1441"/>
                    </a:cubicBezTo>
                    <a:cubicBezTo>
                      <a:pt x="705" y="1447"/>
                      <a:pt x="701" y="1451"/>
                      <a:pt x="702" y="1455"/>
                    </a:cubicBezTo>
                    <a:cubicBezTo>
                      <a:pt x="702" y="1459"/>
                      <a:pt x="701" y="1464"/>
                      <a:pt x="700" y="1466"/>
                    </a:cubicBezTo>
                    <a:cubicBezTo>
                      <a:pt x="699" y="1468"/>
                      <a:pt x="695" y="1478"/>
                      <a:pt x="687" y="1484"/>
                    </a:cubicBezTo>
                    <a:cubicBezTo>
                      <a:pt x="679" y="1491"/>
                      <a:pt x="657" y="1486"/>
                      <a:pt x="646" y="1488"/>
                    </a:cubicBezTo>
                    <a:cubicBezTo>
                      <a:pt x="635" y="1489"/>
                      <a:pt x="626" y="1492"/>
                      <a:pt x="630" y="1503"/>
                    </a:cubicBezTo>
                    <a:cubicBezTo>
                      <a:pt x="633" y="1515"/>
                      <a:pt x="638" y="1518"/>
                      <a:pt x="668" y="1523"/>
                    </a:cubicBezTo>
                    <a:cubicBezTo>
                      <a:pt x="697" y="1527"/>
                      <a:pt x="718" y="1527"/>
                      <a:pt x="732" y="1523"/>
                    </a:cubicBezTo>
                    <a:cubicBezTo>
                      <a:pt x="746" y="1518"/>
                      <a:pt x="775" y="1497"/>
                      <a:pt x="794" y="1487"/>
                    </a:cubicBezTo>
                    <a:cubicBezTo>
                      <a:pt x="813" y="1478"/>
                      <a:pt x="838" y="1465"/>
                      <a:pt x="854" y="1453"/>
                    </a:cubicBezTo>
                    <a:cubicBezTo>
                      <a:pt x="870" y="1442"/>
                      <a:pt x="874" y="1427"/>
                      <a:pt x="868" y="1422"/>
                    </a:cubicBezTo>
                    <a:close/>
                    <a:moveTo>
                      <a:pt x="26" y="538"/>
                    </a:moveTo>
                    <a:cubicBezTo>
                      <a:pt x="25" y="539"/>
                      <a:pt x="20" y="535"/>
                      <a:pt x="21" y="534"/>
                    </a:cubicBezTo>
                    <a:cubicBezTo>
                      <a:pt x="21" y="534"/>
                      <a:pt x="26" y="537"/>
                      <a:pt x="26" y="538"/>
                    </a:cubicBezTo>
                    <a:close/>
                    <a:moveTo>
                      <a:pt x="25" y="559"/>
                    </a:moveTo>
                    <a:cubicBezTo>
                      <a:pt x="18" y="556"/>
                      <a:pt x="16" y="554"/>
                      <a:pt x="17" y="553"/>
                    </a:cubicBezTo>
                    <a:cubicBezTo>
                      <a:pt x="17" y="552"/>
                      <a:pt x="23" y="555"/>
                      <a:pt x="27" y="557"/>
                    </a:cubicBezTo>
                    <a:cubicBezTo>
                      <a:pt x="31" y="559"/>
                      <a:pt x="37" y="562"/>
                      <a:pt x="37" y="563"/>
                    </a:cubicBezTo>
                    <a:cubicBezTo>
                      <a:pt x="36" y="563"/>
                      <a:pt x="31" y="563"/>
                      <a:pt x="25" y="559"/>
                    </a:cubicBezTo>
                    <a:close/>
                    <a:moveTo>
                      <a:pt x="41" y="528"/>
                    </a:moveTo>
                    <a:cubicBezTo>
                      <a:pt x="39" y="527"/>
                      <a:pt x="29" y="519"/>
                      <a:pt x="30" y="518"/>
                    </a:cubicBezTo>
                    <a:cubicBezTo>
                      <a:pt x="30" y="517"/>
                      <a:pt x="41" y="522"/>
                      <a:pt x="43" y="524"/>
                    </a:cubicBezTo>
                    <a:cubicBezTo>
                      <a:pt x="46" y="526"/>
                      <a:pt x="43" y="528"/>
                      <a:pt x="41" y="528"/>
                    </a:cubicBezTo>
                    <a:close/>
                    <a:moveTo>
                      <a:pt x="135" y="34"/>
                    </a:moveTo>
                    <a:cubicBezTo>
                      <a:pt x="136" y="33"/>
                      <a:pt x="137" y="32"/>
                      <a:pt x="138" y="31"/>
                    </a:cubicBezTo>
                    <a:cubicBezTo>
                      <a:pt x="139" y="30"/>
                      <a:pt x="140" y="30"/>
                      <a:pt x="141" y="29"/>
                    </a:cubicBezTo>
                    <a:cubicBezTo>
                      <a:pt x="139" y="31"/>
                      <a:pt x="137" y="32"/>
                      <a:pt x="135" y="34"/>
                    </a:cubicBezTo>
                    <a:cubicBezTo>
                      <a:pt x="135" y="34"/>
                      <a:pt x="135" y="34"/>
                      <a:pt x="135" y="34"/>
                    </a:cubicBezTo>
                    <a:close/>
                    <a:moveTo>
                      <a:pt x="126" y="72"/>
                    </a:moveTo>
                    <a:cubicBezTo>
                      <a:pt x="129" y="78"/>
                      <a:pt x="132" y="82"/>
                      <a:pt x="133" y="86"/>
                    </a:cubicBezTo>
                    <a:cubicBezTo>
                      <a:pt x="131" y="85"/>
                      <a:pt x="130" y="84"/>
                      <a:pt x="129" y="82"/>
                    </a:cubicBezTo>
                    <a:cubicBezTo>
                      <a:pt x="127" y="80"/>
                      <a:pt x="126" y="77"/>
                      <a:pt x="126" y="74"/>
                    </a:cubicBezTo>
                    <a:cubicBezTo>
                      <a:pt x="126" y="73"/>
                      <a:pt x="126" y="73"/>
                      <a:pt x="126" y="72"/>
                    </a:cubicBezTo>
                    <a:close/>
                    <a:moveTo>
                      <a:pt x="149" y="25"/>
                    </a:moveTo>
                    <a:cubicBezTo>
                      <a:pt x="148" y="25"/>
                      <a:pt x="147" y="25"/>
                      <a:pt x="146" y="25"/>
                    </a:cubicBezTo>
                    <a:cubicBezTo>
                      <a:pt x="145" y="25"/>
                      <a:pt x="144" y="25"/>
                      <a:pt x="143" y="26"/>
                    </a:cubicBezTo>
                    <a:cubicBezTo>
                      <a:pt x="144" y="25"/>
                      <a:pt x="145" y="25"/>
                      <a:pt x="146" y="24"/>
                    </a:cubicBezTo>
                    <a:cubicBezTo>
                      <a:pt x="148" y="23"/>
                      <a:pt x="150" y="22"/>
                      <a:pt x="153" y="22"/>
                    </a:cubicBezTo>
                    <a:cubicBezTo>
                      <a:pt x="154" y="22"/>
                      <a:pt x="154" y="22"/>
                      <a:pt x="155" y="22"/>
                    </a:cubicBezTo>
                    <a:cubicBezTo>
                      <a:pt x="153" y="23"/>
                      <a:pt x="151" y="24"/>
                      <a:pt x="149" y="25"/>
                    </a:cubicBezTo>
                    <a:close/>
                    <a:moveTo>
                      <a:pt x="127" y="84"/>
                    </a:moveTo>
                    <a:cubicBezTo>
                      <a:pt x="129" y="85"/>
                      <a:pt x="131" y="86"/>
                      <a:pt x="133" y="87"/>
                    </a:cubicBezTo>
                    <a:cubicBezTo>
                      <a:pt x="133" y="88"/>
                      <a:pt x="133" y="89"/>
                      <a:pt x="132" y="90"/>
                    </a:cubicBezTo>
                    <a:cubicBezTo>
                      <a:pt x="131" y="89"/>
                      <a:pt x="130" y="88"/>
                      <a:pt x="129" y="87"/>
                    </a:cubicBezTo>
                    <a:cubicBezTo>
                      <a:pt x="127" y="85"/>
                      <a:pt x="124" y="81"/>
                      <a:pt x="123" y="78"/>
                    </a:cubicBezTo>
                    <a:cubicBezTo>
                      <a:pt x="123" y="78"/>
                      <a:pt x="123" y="77"/>
                      <a:pt x="123" y="77"/>
                    </a:cubicBezTo>
                    <a:cubicBezTo>
                      <a:pt x="124" y="80"/>
                      <a:pt x="126" y="82"/>
                      <a:pt x="127" y="84"/>
                    </a:cubicBezTo>
                    <a:close/>
                    <a:moveTo>
                      <a:pt x="289" y="171"/>
                    </a:moveTo>
                    <a:cubicBezTo>
                      <a:pt x="289" y="170"/>
                      <a:pt x="289" y="170"/>
                      <a:pt x="289" y="170"/>
                    </a:cubicBezTo>
                    <a:cubicBezTo>
                      <a:pt x="289" y="171"/>
                      <a:pt x="289" y="171"/>
                      <a:pt x="289" y="171"/>
                    </a:cubicBezTo>
                    <a:cubicBezTo>
                      <a:pt x="289" y="171"/>
                      <a:pt x="289" y="171"/>
                      <a:pt x="289" y="171"/>
                    </a:cubicBezTo>
                    <a:close/>
                    <a:moveTo>
                      <a:pt x="297" y="163"/>
                    </a:moveTo>
                    <a:cubicBezTo>
                      <a:pt x="298" y="162"/>
                      <a:pt x="298" y="161"/>
                      <a:pt x="299" y="160"/>
                    </a:cubicBezTo>
                    <a:cubicBezTo>
                      <a:pt x="299" y="159"/>
                      <a:pt x="299" y="159"/>
                      <a:pt x="300" y="158"/>
                    </a:cubicBezTo>
                    <a:cubicBezTo>
                      <a:pt x="300" y="158"/>
                      <a:pt x="300" y="158"/>
                      <a:pt x="300" y="158"/>
                    </a:cubicBezTo>
                    <a:cubicBezTo>
                      <a:pt x="300" y="158"/>
                      <a:pt x="300" y="158"/>
                      <a:pt x="300" y="158"/>
                    </a:cubicBezTo>
                    <a:cubicBezTo>
                      <a:pt x="299" y="160"/>
                      <a:pt x="298" y="162"/>
                      <a:pt x="297" y="163"/>
                    </a:cubicBezTo>
                    <a:close/>
                    <a:moveTo>
                      <a:pt x="297" y="56"/>
                    </a:moveTo>
                    <a:cubicBezTo>
                      <a:pt x="298" y="57"/>
                      <a:pt x="299" y="57"/>
                      <a:pt x="299" y="58"/>
                    </a:cubicBezTo>
                    <a:cubicBezTo>
                      <a:pt x="299" y="58"/>
                      <a:pt x="299" y="59"/>
                      <a:pt x="299" y="59"/>
                    </a:cubicBezTo>
                    <a:cubicBezTo>
                      <a:pt x="299" y="60"/>
                      <a:pt x="299" y="61"/>
                      <a:pt x="299" y="62"/>
                    </a:cubicBezTo>
                    <a:cubicBezTo>
                      <a:pt x="298" y="60"/>
                      <a:pt x="298" y="58"/>
                      <a:pt x="297" y="56"/>
                    </a:cubicBezTo>
                    <a:close/>
                    <a:moveTo>
                      <a:pt x="296" y="51"/>
                    </a:moveTo>
                    <a:cubicBezTo>
                      <a:pt x="298" y="52"/>
                      <a:pt x="299" y="53"/>
                      <a:pt x="299" y="55"/>
                    </a:cubicBezTo>
                    <a:cubicBezTo>
                      <a:pt x="299" y="55"/>
                      <a:pt x="299" y="55"/>
                      <a:pt x="299" y="56"/>
                    </a:cubicBezTo>
                    <a:cubicBezTo>
                      <a:pt x="298" y="55"/>
                      <a:pt x="297" y="53"/>
                      <a:pt x="295" y="51"/>
                    </a:cubicBezTo>
                    <a:cubicBezTo>
                      <a:pt x="295" y="51"/>
                      <a:pt x="295" y="50"/>
                      <a:pt x="295" y="49"/>
                    </a:cubicBezTo>
                    <a:cubicBezTo>
                      <a:pt x="295" y="50"/>
                      <a:pt x="296" y="50"/>
                      <a:pt x="296" y="51"/>
                    </a:cubicBezTo>
                    <a:close/>
                    <a:moveTo>
                      <a:pt x="275" y="14"/>
                    </a:moveTo>
                    <a:cubicBezTo>
                      <a:pt x="278" y="15"/>
                      <a:pt x="281" y="18"/>
                      <a:pt x="283" y="22"/>
                    </a:cubicBezTo>
                    <a:cubicBezTo>
                      <a:pt x="284" y="24"/>
                      <a:pt x="285" y="26"/>
                      <a:pt x="285" y="28"/>
                    </a:cubicBezTo>
                    <a:cubicBezTo>
                      <a:pt x="285" y="29"/>
                      <a:pt x="286" y="29"/>
                      <a:pt x="286" y="30"/>
                    </a:cubicBezTo>
                    <a:cubicBezTo>
                      <a:pt x="286" y="31"/>
                      <a:pt x="286" y="32"/>
                      <a:pt x="286" y="33"/>
                    </a:cubicBezTo>
                    <a:cubicBezTo>
                      <a:pt x="286" y="33"/>
                      <a:pt x="286" y="33"/>
                      <a:pt x="285" y="32"/>
                    </a:cubicBezTo>
                    <a:cubicBezTo>
                      <a:pt x="285" y="31"/>
                      <a:pt x="284" y="30"/>
                      <a:pt x="283" y="28"/>
                    </a:cubicBezTo>
                    <a:cubicBezTo>
                      <a:pt x="283" y="28"/>
                      <a:pt x="282" y="27"/>
                      <a:pt x="282" y="27"/>
                    </a:cubicBezTo>
                    <a:cubicBezTo>
                      <a:pt x="282" y="25"/>
                      <a:pt x="281" y="24"/>
                      <a:pt x="280" y="22"/>
                    </a:cubicBezTo>
                    <a:cubicBezTo>
                      <a:pt x="279" y="19"/>
                      <a:pt x="277" y="16"/>
                      <a:pt x="274" y="14"/>
                    </a:cubicBezTo>
                    <a:cubicBezTo>
                      <a:pt x="275" y="14"/>
                      <a:pt x="275" y="14"/>
                      <a:pt x="275" y="14"/>
                    </a:cubicBezTo>
                    <a:close/>
                    <a:moveTo>
                      <a:pt x="244" y="8"/>
                    </a:moveTo>
                    <a:cubicBezTo>
                      <a:pt x="239" y="7"/>
                      <a:pt x="234" y="7"/>
                      <a:pt x="229" y="6"/>
                    </a:cubicBezTo>
                    <a:cubicBezTo>
                      <a:pt x="231" y="6"/>
                      <a:pt x="232" y="6"/>
                      <a:pt x="234" y="6"/>
                    </a:cubicBezTo>
                    <a:cubicBezTo>
                      <a:pt x="237" y="6"/>
                      <a:pt x="241" y="7"/>
                      <a:pt x="244" y="8"/>
                    </a:cubicBezTo>
                    <a:close/>
                    <a:moveTo>
                      <a:pt x="177" y="11"/>
                    </a:moveTo>
                    <a:cubicBezTo>
                      <a:pt x="180" y="9"/>
                      <a:pt x="184" y="7"/>
                      <a:pt x="189" y="6"/>
                    </a:cubicBezTo>
                    <a:cubicBezTo>
                      <a:pt x="190" y="6"/>
                      <a:pt x="190" y="6"/>
                      <a:pt x="191" y="5"/>
                    </a:cubicBezTo>
                    <a:cubicBezTo>
                      <a:pt x="190" y="6"/>
                      <a:pt x="188" y="6"/>
                      <a:pt x="187" y="7"/>
                    </a:cubicBezTo>
                    <a:cubicBezTo>
                      <a:pt x="184" y="8"/>
                      <a:pt x="182" y="9"/>
                      <a:pt x="180" y="11"/>
                    </a:cubicBezTo>
                    <a:cubicBezTo>
                      <a:pt x="179" y="11"/>
                      <a:pt x="178" y="11"/>
                      <a:pt x="178" y="12"/>
                    </a:cubicBezTo>
                    <a:cubicBezTo>
                      <a:pt x="177" y="12"/>
                      <a:pt x="177" y="12"/>
                      <a:pt x="177" y="12"/>
                    </a:cubicBezTo>
                    <a:cubicBezTo>
                      <a:pt x="177" y="11"/>
                      <a:pt x="177" y="11"/>
                      <a:pt x="177" y="11"/>
                    </a:cubicBezTo>
                    <a:close/>
                    <a:moveTo>
                      <a:pt x="150" y="15"/>
                    </a:moveTo>
                    <a:cubicBezTo>
                      <a:pt x="155" y="14"/>
                      <a:pt x="160" y="13"/>
                      <a:pt x="165" y="13"/>
                    </a:cubicBezTo>
                    <a:cubicBezTo>
                      <a:pt x="168" y="13"/>
                      <a:pt x="170" y="13"/>
                      <a:pt x="173" y="13"/>
                    </a:cubicBezTo>
                    <a:cubicBezTo>
                      <a:pt x="171" y="14"/>
                      <a:pt x="170" y="15"/>
                      <a:pt x="168" y="15"/>
                    </a:cubicBezTo>
                    <a:cubicBezTo>
                      <a:pt x="166" y="15"/>
                      <a:pt x="164" y="15"/>
                      <a:pt x="162" y="15"/>
                    </a:cubicBezTo>
                    <a:cubicBezTo>
                      <a:pt x="159" y="14"/>
                      <a:pt x="155" y="14"/>
                      <a:pt x="152" y="15"/>
                    </a:cubicBezTo>
                    <a:cubicBezTo>
                      <a:pt x="149" y="15"/>
                      <a:pt x="145" y="17"/>
                      <a:pt x="142" y="19"/>
                    </a:cubicBezTo>
                    <a:cubicBezTo>
                      <a:pt x="142" y="19"/>
                      <a:pt x="141" y="20"/>
                      <a:pt x="140" y="20"/>
                    </a:cubicBezTo>
                    <a:cubicBezTo>
                      <a:pt x="143" y="18"/>
                      <a:pt x="146" y="16"/>
                      <a:pt x="150" y="15"/>
                    </a:cubicBezTo>
                    <a:close/>
                    <a:moveTo>
                      <a:pt x="126" y="41"/>
                    </a:moveTo>
                    <a:cubicBezTo>
                      <a:pt x="127" y="39"/>
                      <a:pt x="128" y="38"/>
                      <a:pt x="130" y="36"/>
                    </a:cubicBezTo>
                    <a:cubicBezTo>
                      <a:pt x="130" y="36"/>
                      <a:pt x="131" y="35"/>
                      <a:pt x="131" y="35"/>
                    </a:cubicBezTo>
                    <a:cubicBezTo>
                      <a:pt x="131" y="36"/>
                      <a:pt x="131" y="37"/>
                      <a:pt x="131" y="38"/>
                    </a:cubicBezTo>
                    <a:cubicBezTo>
                      <a:pt x="130" y="39"/>
                      <a:pt x="130" y="40"/>
                      <a:pt x="129" y="41"/>
                    </a:cubicBezTo>
                    <a:cubicBezTo>
                      <a:pt x="128" y="42"/>
                      <a:pt x="128" y="43"/>
                      <a:pt x="127" y="44"/>
                    </a:cubicBezTo>
                    <a:cubicBezTo>
                      <a:pt x="126" y="46"/>
                      <a:pt x="124" y="48"/>
                      <a:pt x="123" y="49"/>
                    </a:cubicBezTo>
                    <a:cubicBezTo>
                      <a:pt x="124" y="48"/>
                      <a:pt x="124" y="48"/>
                      <a:pt x="124" y="47"/>
                    </a:cubicBezTo>
                    <a:cubicBezTo>
                      <a:pt x="125" y="45"/>
                      <a:pt x="125" y="43"/>
                      <a:pt x="126" y="41"/>
                    </a:cubicBezTo>
                    <a:close/>
                    <a:moveTo>
                      <a:pt x="126" y="94"/>
                    </a:moveTo>
                    <a:cubicBezTo>
                      <a:pt x="124" y="92"/>
                      <a:pt x="122" y="89"/>
                      <a:pt x="121" y="86"/>
                    </a:cubicBezTo>
                    <a:cubicBezTo>
                      <a:pt x="123" y="88"/>
                      <a:pt x="125" y="89"/>
                      <a:pt x="127" y="90"/>
                    </a:cubicBezTo>
                    <a:cubicBezTo>
                      <a:pt x="128" y="91"/>
                      <a:pt x="130" y="92"/>
                      <a:pt x="132" y="92"/>
                    </a:cubicBezTo>
                    <a:cubicBezTo>
                      <a:pt x="131" y="93"/>
                      <a:pt x="131" y="95"/>
                      <a:pt x="130" y="96"/>
                    </a:cubicBezTo>
                    <a:cubicBezTo>
                      <a:pt x="129" y="96"/>
                      <a:pt x="127" y="95"/>
                      <a:pt x="126" y="94"/>
                    </a:cubicBezTo>
                    <a:close/>
                    <a:moveTo>
                      <a:pt x="445" y="996"/>
                    </a:moveTo>
                    <a:cubicBezTo>
                      <a:pt x="444" y="997"/>
                      <a:pt x="433" y="995"/>
                      <a:pt x="395" y="982"/>
                    </a:cubicBezTo>
                    <a:cubicBezTo>
                      <a:pt x="358" y="969"/>
                      <a:pt x="333" y="954"/>
                      <a:pt x="299" y="941"/>
                    </a:cubicBezTo>
                    <a:cubicBezTo>
                      <a:pt x="265" y="928"/>
                      <a:pt x="248" y="929"/>
                      <a:pt x="246" y="927"/>
                    </a:cubicBezTo>
                    <a:cubicBezTo>
                      <a:pt x="245" y="924"/>
                      <a:pt x="259" y="921"/>
                      <a:pt x="269" y="916"/>
                    </a:cubicBezTo>
                    <a:cubicBezTo>
                      <a:pt x="278" y="911"/>
                      <a:pt x="312" y="899"/>
                      <a:pt x="331" y="891"/>
                    </a:cubicBezTo>
                    <a:cubicBezTo>
                      <a:pt x="350" y="883"/>
                      <a:pt x="348" y="881"/>
                      <a:pt x="353" y="880"/>
                    </a:cubicBezTo>
                    <a:cubicBezTo>
                      <a:pt x="358" y="879"/>
                      <a:pt x="369" y="885"/>
                      <a:pt x="374" y="884"/>
                    </a:cubicBezTo>
                    <a:cubicBezTo>
                      <a:pt x="380" y="883"/>
                      <a:pt x="384" y="892"/>
                      <a:pt x="391" y="901"/>
                    </a:cubicBezTo>
                    <a:cubicBezTo>
                      <a:pt x="397" y="911"/>
                      <a:pt x="408" y="932"/>
                      <a:pt x="418" y="951"/>
                    </a:cubicBezTo>
                    <a:cubicBezTo>
                      <a:pt x="428" y="969"/>
                      <a:pt x="446" y="995"/>
                      <a:pt x="445" y="996"/>
                    </a:cubicBezTo>
                    <a:close/>
                    <a:moveTo>
                      <a:pt x="455" y="452"/>
                    </a:moveTo>
                    <a:cubicBezTo>
                      <a:pt x="451" y="477"/>
                      <a:pt x="448" y="512"/>
                      <a:pt x="447" y="521"/>
                    </a:cubicBezTo>
                    <a:cubicBezTo>
                      <a:pt x="446" y="529"/>
                      <a:pt x="436" y="549"/>
                      <a:pt x="436" y="549"/>
                    </a:cubicBezTo>
                    <a:cubicBezTo>
                      <a:pt x="436" y="549"/>
                      <a:pt x="433" y="541"/>
                      <a:pt x="430" y="532"/>
                    </a:cubicBezTo>
                    <a:cubicBezTo>
                      <a:pt x="426" y="523"/>
                      <a:pt x="422" y="511"/>
                      <a:pt x="419" y="493"/>
                    </a:cubicBezTo>
                    <a:cubicBezTo>
                      <a:pt x="415" y="474"/>
                      <a:pt x="417" y="453"/>
                      <a:pt x="414" y="427"/>
                    </a:cubicBezTo>
                    <a:cubicBezTo>
                      <a:pt x="410" y="402"/>
                      <a:pt x="409" y="390"/>
                      <a:pt x="409" y="390"/>
                    </a:cubicBezTo>
                    <a:cubicBezTo>
                      <a:pt x="409" y="390"/>
                      <a:pt x="416" y="394"/>
                      <a:pt x="432" y="401"/>
                    </a:cubicBezTo>
                    <a:cubicBezTo>
                      <a:pt x="448" y="408"/>
                      <a:pt x="460" y="409"/>
                      <a:pt x="463" y="410"/>
                    </a:cubicBezTo>
                    <a:cubicBezTo>
                      <a:pt x="465" y="411"/>
                      <a:pt x="458" y="428"/>
                      <a:pt x="455" y="452"/>
                    </a:cubicBezTo>
                    <a:close/>
                  </a:path>
                </a:pathLst>
              </a:cu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48" name="Freeform 6"/>
              <p:cNvSpPr>
                <a:spLocks noEditPoints="1"/>
              </p:cNvSpPr>
              <p:nvPr/>
            </p:nvSpPr>
            <p:spPr bwMode="auto">
              <a:xfrm>
                <a:off x="691665" y="1982473"/>
                <a:ext cx="1512411" cy="2310982"/>
              </a:xfrm>
              <a:custGeom>
                <a:avLst/>
                <a:gdLst>
                  <a:gd name="T0" fmla="*/ 729 w 789"/>
                  <a:gd name="T1" fmla="*/ 1259 h 1434"/>
                  <a:gd name="T2" fmla="*/ 717 w 789"/>
                  <a:gd name="T3" fmla="*/ 1244 h 1434"/>
                  <a:gd name="T4" fmla="*/ 698 w 789"/>
                  <a:gd name="T5" fmla="*/ 1234 h 1434"/>
                  <a:gd name="T6" fmla="*/ 520 w 789"/>
                  <a:gd name="T7" fmla="*/ 928 h 1434"/>
                  <a:gd name="T8" fmla="*/ 431 w 789"/>
                  <a:gd name="T9" fmla="*/ 601 h 1434"/>
                  <a:gd name="T10" fmla="*/ 450 w 789"/>
                  <a:gd name="T11" fmla="*/ 524 h 1434"/>
                  <a:gd name="T12" fmla="*/ 547 w 789"/>
                  <a:gd name="T13" fmla="*/ 352 h 1434"/>
                  <a:gd name="T14" fmla="*/ 368 w 789"/>
                  <a:gd name="T15" fmla="*/ 243 h 1434"/>
                  <a:gd name="T16" fmla="*/ 391 w 789"/>
                  <a:gd name="T17" fmla="*/ 245 h 1434"/>
                  <a:gd name="T18" fmla="*/ 391 w 789"/>
                  <a:gd name="T19" fmla="*/ 242 h 1434"/>
                  <a:gd name="T20" fmla="*/ 406 w 789"/>
                  <a:gd name="T21" fmla="*/ 244 h 1434"/>
                  <a:gd name="T22" fmla="*/ 415 w 789"/>
                  <a:gd name="T23" fmla="*/ 243 h 1434"/>
                  <a:gd name="T24" fmla="*/ 400 w 789"/>
                  <a:gd name="T25" fmla="*/ 240 h 1434"/>
                  <a:gd name="T26" fmla="*/ 404 w 789"/>
                  <a:gd name="T27" fmla="*/ 236 h 1434"/>
                  <a:gd name="T28" fmla="*/ 415 w 789"/>
                  <a:gd name="T29" fmla="*/ 232 h 1434"/>
                  <a:gd name="T30" fmla="*/ 412 w 789"/>
                  <a:gd name="T31" fmla="*/ 223 h 1434"/>
                  <a:gd name="T32" fmla="*/ 403 w 789"/>
                  <a:gd name="T33" fmla="*/ 225 h 1434"/>
                  <a:gd name="T34" fmla="*/ 397 w 789"/>
                  <a:gd name="T35" fmla="*/ 225 h 1434"/>
                  <a:gd name="T36" fmla="*/ 399 w 789"/>
                  <a:gd name="T37" fmla="*/ 222 h 1434"/>
                  <a:gd name="T38" fmla="*/ 391 w 789"/>
                  <a:gd name="T39" fmla="*/ 220 h 1434"/>
                  <a:gd name="T40" fmla="*/ 396 w 789"/>
                  <a:gd name="T41" fmla="*/ 204 h 1434"/>
                  <a:gd name="T42" fmla="*/ 376 w 789"/>
                  <a:gd name="T43" fmla="*/ 206 h 1434"/>
                  <a:gd name="T44" fmla="*/ 377 w 789"/>
                  <a:gd name="T45" fmla="*/ 201 h 1434"/>
                  <a:gd name="T46" fmla="*/ 378 w 789"/>
                  <a:gd name="T47" fmla="*/ 200 h 1434"/>
                  <a:gd name="T48" fmla="*/ 347 w 789"/>
                  <a:gd name="T49" fmla="*/ 26 h 1434"/>
                  <a:gd name="T50" fmla="*/ 207 w 789"/>
                  <a:gd name="T51" fmla="*/ 42 h 1434"/>
                  <a:gd name="T52" fmla="*/ 173 w 789"/>
                  <a:gd name="T53" fmla="*/ 123 h 1434"/>
                  <a:gd name="T54" fmla="*/ 191 w 789"/>
                  <a:gd name="T55" fmla="*/ 156 h 1434"/>
                  <a:gd name="T56" fmla="*/ 189 w 789"/>
                  <a:gd name="T57" fmla="*/ 190 h 1434"/>
                  <a:gd name="T58" fmla="*/ 250 w 789"/>
                  <a:gd name="T59" fmla="*/ 226 h 1434"/>
                  <a:gd name="T60" fmla="*/ 147 w 789"/>
                  <a:gd name="T61" fmla="*/ 379 h 1434"/>
                  <a:gd name="T62" fmla="*/ 71 w 789"/>
                  <a:gd name="T63" fmla="*/ 369 h 1434"/>
                  <a:gd name="T64" fmla="*/ 72 w 789"/>
                  <a:gd name="T65" fmla="*/ 293 h 1434"/>
                  <a:gd name="T66" fmla="*/ 39 w 789"/>
                  <a:gd name="T67" fmla="*/ 312 h 1434"/>
                  <a:gd name="T68" fmla="*/ 11 w 789"/>
                  <a:gd name="T69" fmla="*/ 329 h 1434"/>
                  <a:gd name="T70" fmla="*/ 77 w 789"/>
                  <a:gd name="T71" fmla="*/ 450 h 1434"/>
                  <a:gd name="T72" fmla="*/ 198 w 789"/>
                  <a:gd name="T73" fmla="*/ 442 h 1434"/>
                  <a:gd name="T74" fmla="*/ 258 w 789"/>
                  <a:gd name="T75" fmla="*/ 567 h 1434"/>
                  <a:gd name="T76" fmla="*/ 287 w 789"/>
                  <a:gd name="T77" fmla="*/ 691 h 1434"/>
                  <a:gd name="T78" fmla="*/ 125 w 789"/>
                  <a:gd name="T79" fmla="*/ 986 h 1434"/>
                  <a:gd name="T80" fmla="*/ 349 w 789"/>
                  <a:gd name="T81" fmla="*/ 1167 h 1434"/>
                  <a:gd name="T82" fmla="*/ 372 w 789"/>
                  <a:gd name="T83" fmla="*/ 1217 h 1434"/>
                  <a:gd name="T84" fmla="*/ 384 w 789"/>
                  <a:gd name="T85" fmla="*/ 1281 h 1434"/>
                  <a:gd name="T86" fmla="*/ 404 w 789"/>
                  <a:gd name="T87" fmla="*/ 1351 h 1434"/>
                  <a:gd name="T88" fmla="*/ 484 w 789"/>
                  <a:gd name="T89" fmla="*/ 1219 h 1434"/>
                  <a:gd name="T90" fmla="*/ 438 w 789"/>
                  <a:gd name="T91" fmla="*/ 1137 h 1434"/>
                  <a:gd name="T92" fmla="*/ 424 w 789"/>
                  <a:gd name="T93" fmla="*/ 1139 h 1434"/>
                  <a:gd name="T94" fmla="*/ 262 w 789"/>
                  <a:gd name="T95" fmla="*/ 969 h 1434"/>
                  <a:gd name="T96" fmla="*/ 244 w 789"/>
                  <a:gd name="T97" fmla="*/ 931 h 1434"/>
                  <a:gd name="T98" fmla="*/ 380 w 789"/>
                  <a:gd name="T99" fmla="*/ 902 h 1434"/>
                  <a:gd name="T100" fmla="*/ 539 w 789"/>
                  <a:gd name="T101" fmla="*/ 1110 h 1434"/>
                  <a:gd name="T102" fmla="*/ 636 w 789"/>
                  <a:gd name="T103" fmla="*/ 1294 h 1434"/>
                  <a:gd name="T104" fmla="*/ 637 w 789"/>
                  <a:gd name="T105" fmla="*/ 1353 h 1434"/>
                  <a:gd name="T106" fmla="*/ 627 w 789"/>
                  <a:gd name="T107" fmla="*/ 1393 h 1434"/>
                  <a:gd name="T108" fmla="*/ 711 w 789"/>
                  <a:gd name="T109" fmla="*/ 1389 h 1434"/>
                  <a:gd name="T110" fmla="*/ 781 w 789"/>
                  <a:gd name="T111" fmla="*/ 1292 h 1434"/>
                  <a:gd name="T112" fmla="*/ 434 w 789"/>
                  <a:gd name="T113" fmla="*/ 1136 h 1434"/>
                  <a:gd name="T114" fmla="*/ 382 w 789"/>
                  <a:gd name="T115" fmla="*/ 515 h 1434"/>
                  <a:gd name="T116" fmla="*/ 394 w 789"/>
                  <a:gd name="T117" fmla="*/ 345 h 1434"/>
                  <a:gd name="T118" fmla="*/ 447 w 789"/>
                  <a:gd name="T119" fmla="*/ 469 h 1434"/>
                  <a:gd name="T120" fmla="*/ 719 w 789"/>
                  <a:gd name="T121" fmla="*/ 1246 h 1434"/>
                  <a:gd name="T122" fmla="*/ 726 w 789"/>
                  <a:gd name="T123" fmla="*/ 1258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89" h="1434">
                    <a:moveTo>
                      <a:pt x="781" y="1292"/>
                    </a:moveTo>
                    <a:cubicBezTo>
                      <a:pt x="773" y="1290"/>
                      <a:pt x="765" y="1288"/>
                      <a:pt x="765" y="1288"/>
                    </a:cubicBezTo>
                    <a:cubicBezTo>
                      <a:pt x="765" y="1288"/>
                      <a:pt x="746" y="1268"/>
                      <a:pt x="734" y="1261"/>
                    </a:cubicBezTo>
                    <a:cubicBezTo>
                      <a:pt x="732" y="1261"/>
                      <a:pt x="731" y="1260"/>
                      <a:pt x="729" y="1259"/>
                    </a:cubicBezTo>
                    <a:cubicBezTo>
                      <a:pt x="729" y="1257"/>
                      <a:pt x="730" y="1255"/>
                      <a:pt x="732" y="1252"/>
                    </a:cubicBezTo>
                    <a:cubicBezTo>
                      <a:pt x="733" y="1250"/>
                      <a:pt x="734" y="1248"/>
                      <a:pt x="734" y="1245"/>
                    </a:cubicBezTo>
                    <a:cubicBezTo>
                      <a:pt x="734" y="1243"/>
                      <a:pt x="733" y="1241"/>
                      <a:pt x="731" y="1240"/>
                    </a:cubicBezTo>
                    <a:cubicBezTo>
                      <a:pt x="727" y="1238"/>
                      <a:pt x="721" y="1240"/>
                      <a:pt x="717" y="1244"/>
                    </a:cubicBezTo>
                    <a:cubicBezTo>
                      <a:pt x="715" y="1245"/>
                      <a:pt x="714" y="1247"/>
                      <a:pt x="714" y="1249"/>
                    </a:cubicBezTo>
                    <a:cubicBezTo>
                      <a:pt x="714" y="1251"/>
                      <a:pt x="715" y="1253"/>
                      <a:pt x="716" y="1255"/>
                    </a:cubicBezTo>
                    <a:cubicBezTo>
                      <a:pt x="714" y="1254"/>
                      <a:pt x="713" y="1254"/>
                      <a:pt x="713" y="1254"/>
                    </a:cubicBezTo>
                    <a:cubicBezTo>
                      <a:pt x="713" y="1254"/>
                      <a:pt x="709" y="1251"/>
                      <a:pt x="698" y="1234"/>
                    </a:cubicBezTo>
                    <a:cubicBezTo>
                      <a:pt x="686" y="1216"/>
                      <a:pt x="671" y="1182"/>
                      <a:pt x="659" y="1152"/>
                    </a:cubicBezTo>
                    <a:cubicBezTo>
                      <a:pt x="646" y="1122"/>
                      <a:pt x="631" y="1065"/>
                      <a:pt x="608" y="1046"/>
                    </a:cubicBezTo>
                    <a:cubicBezTo>
                      <a:pt x="585" y="1026"/>
                      <a:pt x="566" y="1004"/>
                      <a:pt x="559" y="997"/>
                    </a:cubicBezTo>
                    <a:cubicBezTo>
                      <a:pt x="551" y="989"/>
                      <a:pt x="527" y="939"/>
                      <a:pt x="520" y="928"/>
                    </a:cubicBezTo>
                    <a:cubicBezTo>
                      <a:pt x="514" y="916"/>
                      <a:pt x="507" y="867"/>
                      <a:pt x="494" y="838"/>
                    </a:cubicBezTo>
                    <a:cubicBezTo>
                      <a:pt x="482" y="809"/>
                      <a:pt x="460" y="754"/>
                      <a:pt x="460" y="751"/>
                    </a:cubicBezTo>
                    <a:cubicBezTo>
                      <a:pt x="461" y="748"/>
                      <a:pt x="487" y="701"/>
                      <a:pt x="477" y="668"/>
                    </a:cubicBezTo>
                    <a:cubicBezTo>
                      <a:pt x="468" y="635"/>
                      <a:pt x="446" y="613"/>
                      <a:pt x="431" y="601"/>
                    </a:cubicBezTo>
                    <a:cubicBezTo>
                      <a:pt x="416" y="589"/>
                      <a:pt x="405" y="576"/>
                      <a:pt x="405" y="576"/>
                    </a:cubicBezTo>
                    <a:cubicBezTo>
                      <a:pt x="405" y="576"/>
                      <a:pt x="410" y="573"/>
                      <a:pt x="416" y="569"/>
                    </a:cubicBezTo>
                    <a:cubicBezTo>
                      <a:pt x="422" y="564"/>
                      <a:pt x="428" y="561"/>
                      <a:pt x="433" y="553"/>
                    </a:cubicBezTo>
                    <a:cubicBezTo>
                      <a:pt x="438" y="545"/>
                      <a:pt x="444" y="529"/>
                      <a:pt x="450" y="524"/>
                    </a:cubicBezTo>
                    <a:cubicBezTo>
                      <a:pt x="456" y="518"/>
                      <a:pt x="498" y="485"/>
                      <a:pt x="512" y="468"/>
                    </a:cubicBezTo>
                    <a:cubicBezTo>
                      <a:pt x="527" y="450"/>
                      <a:pt x="542" y="430"/>
                      <a:pt x="550" y="417"/>
                    </a:cubicBezTo>
                    <a:cubicBezTo>
                      <a:pt x="557" y="404"/>
                      <a:pt x="571" y="394"/>
                      <a:pt x="571" y="387"/>
                    </a:cubicBezTo>
                    <a:cubicBezTo>
                      <a:pt x="571" y="379"/>
                      <a:pt x="557" y="358"/>
                      <a:pt x="547" y="352"/>
                    </a:cubicBezTo>
                    <a:cubicBezTo>
                      <a:pt x="537" y="345"/>
                      <a:pt x="513" y="320"/>
                      <a:pt x="490" y="310"/>
                    </a:cubicBezTo>
                    <a:cubicBezTo>
                      <a:pt x="467" y="300"/>
                      <a:pt x="445" y="290"/>
                      <a:pt x="431" y="279"/>
                    </a:cubicBezTo>
                    <a:cubicBezTo>
                      <a:pt x="417" y="268"/>
                      <a:pt x="394" y="252"/>
                      <a:pt x="382" y="249"/>
                    </a:cubicBezTo>
                    <a:cubicBezTo>
                      <a:pt x="370" y="246"/>
                      <a:pt x="368" y="243"/>
                      <a:pt x="368" y="243"/>
                    </a:cubicBezTo>
                    <a:cubicBezTo>
                      <a:pt x="368" y="243"/>
                      <a:pt x="370" y="244"/>
                      <a:pt x="373" y="244"/>
                    </a:cubicBezTo>
                    <a:cubicBezTo>
                      <a:pt x="374" y="244"/>
                      <a:pt x="374" y="244"/>
                      <a:pt x="374" y="244"/>
                    </a:cubicBezTo>
                    <a:cubicBezTo>
                      <a:pt x="375" y="244"/>
                      <a:pt x="377" y="244"/>
                      <a:pt x="378" y="245"/>
                    </a:cubicBezTo>
                    <a:cubicBezTo>
                      <a:pt x="383" y="246"/>
                      <a:pt x="388" y="245"/>
                      <a:pt x="391" y="245"/>
                    </a:cubicBezTo>
                    <a:cubicBezTo>
                      <a:pt x="392" y="244"/>
                      <a:pt x="393" y="244"/>
                      <a:pt x="394" y="244"/>
                    </a:cubicBezTo>
                    <a:cubicBezTo>
                      <a:pt x="395" y="243"/>
                      <a:pt x="395" y="243"/>
                      <a:pt x="395" y="243"/>
                    </a:cubicBezTo>
                    <a:cubicBezTo>
                      <a:pt x="395" y="243"/>
                      <a:pt x="395" y="243"/>
                      <a:pt x="394" y="243"/>
                    </a:cubicBezTo>
                    <a:cubicBezTo>
                      <a:pt x="393" y="243"/>
                      <a:pt x="392" y="243"/>
                      <a:pt x="391" y="242"/>
                    </a:cubicBezTo>
                    <a:cubicBezTo>
                      <a:pt x="389" y="241"/>
                      <a:pt x="387" y="241"/>
                      <a:pt x="385" y="240"/>
                    </a:cubicBezTo>
                    <a:cubicBezTo>
                      <a:pt x="385" y="239"/>
                      <a:pt x="385" y="239"/>
                      <a:pt x="385" y="239"/>
                    </a:cubicBezTo>
                    <a:cubicBezTo>
                      <a:pt x="390" y="242"/>
                      <a:pt x="395" y="244"/>
                      <a:pt x="400" y="244"/>
                    </a:cubicBezTo>
                    <a:cubicBezTo>
                      <a:pt x="402" y="244"/>
                      <a:pt x="404" y="244"/>
                      <a:pt x="406" y="244"/>
                    </a:cubicBezTo>
                    <a:cubicBezTo>
                      <a:pt x="409" y="244"/>
                      <a:pt x="410" y="244"/>
                      <a:pt x="412" y="244"/>
                    </a:cubicBezTo>
                    <a:cubicBezTo>
                      <a:pt x="413" y="243"/>
                      <a:pt x="414" y="243"/>
                      <a:pt x="415" y="243"/>
                    </a:cubicBezTo>
                    <a:cubicBezTo>
                      <a:pt x="416" y="243"/>
                      <a:pt x="416" y="243"/>
                      <a:pt x="416" y="243"/>
                    </a:cubicBezTo>
                    <a:cubicBezTo>
                      <a:pt x="416" y="243"/>
                      <a:pt x="416" y="243"/>
                      <a:pt x="415" y="243"/>
                    </a:cubicBezTo>
                    <a:cubicBezTo>
                      <a:pt x="414" y="243"/>
                      <a:pt x="413" y="242"/>
                      <a:pt x="412" y="242"/>
                    </a:cubicBezTo>
                    <a:cubicBezTo>
                      <a:pt x="410" y="242"/>
                      <a:pt x="409" y="242"/>
                      <a:pt x="407" y="242"/>
                    </a:cubicBezTo>
                    <a:cubicBezTo>
                      <a:pt x="405" y="241"/>
                      <a:pt x="403" y="241"/>
                      <a:pt x="400" y="240"/>
                    </a:cubicBezTo>
                    <a:cubicBezTo>
                      <a:pt x="400" y="240"/>
                      <a:pt x="400" y="240"/>
                      <a:pt x="400" y="240"/>
                    </a:cubicBezTo>
                    <a:cubicBezTo>
                      <a:pt x="402" y="240"/>
                      <a:pt x="404" y="241"/>
                      <a:pt x="406" y="241"/>
                    </a:cubicBezTo>
                    <a:cubicBezTo>
                      <a:pt x="409" y="241"/>
                      <a:pt x="411" y="242"/>
                      <a:pt x="411" y="242"/>
                    </a:cubicBezTo>
                    <a:cubicBezTo>
                      <a:pt x="411" y="242"/>
                      <a:pt x="410" y="240"/>
                      <a:pt x="407" y="238"/>
                    </a:cubicBezTo>
                    <a:cubicBezTo>
                      <a:pt x="406" y="238"/>
                      <a:pt x="405" y="237"/>
                      <a:pt x="404" y="236"/>
                    </a:cubicBezTo>
                    <a:cubicBezTo>
                      <a:pt x="407" y="236"/>
                      <a:pt x="409" y="236"/>
                      <a:pt x="411" y="235"/>
                    </a:cubicBezTo>
                    <a:cubicBezTo>
                      <a:pt x="413" y="234"/>
                      <a:pt x="414" y="233"/>
                      <a:pt x="415" y="233"/>
                    </a:cubicBezTo>
                    <a:cubicBezTo>
                      <a:pt x="416" y="232"/>
                      <a:pt x="416" y="232"/>
                      <a:pt x="416" y="232"/>
                    </a:cubicBezTo>
                    <a:cubicBezTo>
                      <a:pt x="416" y="232"/>
                      <a:pt x="416" y="232"/>
                      <a:pt x="415" y="232"/>
                    </a:cubicBezTo>
                    <a:cubicBezTo>
                      <a:pt x="414" y="232"/>
                      <a:pt x="412" y="233"/>
                      <a:pt x="410" y="232"/>
                    </a:cubicBezTo>
                    <a:cubicBezTo>
                      <a:pt x="408" y="232"/>
                      <a:pt x="405" y="232"/>
                      <a:pt x="402" y="231"/>
                    </a:cubicBezTo>
                    <a:cubicBezTo>
                      <a:pt x="405" y="229"/>
                      <a:pt x="408" y="228"/>
                      <a:pt x="410" y="226"/>
                    </a:cubicBezTo>
                    <a:cubicBezTo>
                      <a:pt x="411" y="225"/>
                      <a:pt x="412" y="224"/>
                      <a:pt x="412" y="223"/>
                    </a:cubicBezTo>
                    <a:cubicBezTo>
                      <a:pt x="413" y="222"/>
                      <a:pt x="413" y="222"/>
                      <a:pt x="413" y="222"/>
                    </a:cubicBezTo>
                    <a:cubicBezTo>
                      <a:pt x="413" y="222"/>
                      <a:pt x="413" y="222"/>
                      <a:pt x="412" y="222"/>
                    </a:cubicBezTo>
                    <a:cubicBezTo>
                      <a:pt x="411" y="223"/>
                      <a:pt x="410" y="223"/>
                      <a:pt x="408" y="224"/>
                    </a:cubicBezTo>
                    <a:cubicBezTo>
                      <a:pt x="407" y="224"/>
                      <a:pt x="405" y="225"/>
                      <a:pt x="403" y="225"/>
                    </a:cubicBezTo>
                    <a:cubicBezTo>
                      <a:pt x="404" y="223"/>
                      <a:pt x="406" y="222"/>
                      <a:pt x="407" y="220"/>
                    </a:cubicBezTo>
                    <a:cubicBezTo>
                      <a:pt x="409" y="218"/>
                      <a:pt x="410" y="216"/>
                      <a:pt x="410" y="216"/>
                    </a:cubicBezTo>
                    <a:cubicBezTo>
                      <a:pt x="410" y="216"/>
                      <a:pt x="408" y="217"/>
                      <a:pt x="406" y="219"/>
                    </a:cubicBezTo>
                    <a:cubicBezTo>
                      <a:pt x="404" y="221"/>
                      <a:pt x="401" y="223"/>
                      <a:pt x="397" y="225"/>
                    </a:cubicBezTo>
                    <a:cubicBezTo>
                      <a:pt x="397" y="225"/>
                      <a:pt x="396" y="225"/>
                      <a:pt x="396" y="225"/>
                    </a:cubicBezTo>
                    <a:cubicBezTo>
                      <a:pt x="395" y="225"/>
                      <a:pt x="395" y="225"/>
                      <a:pt x="395" y="225"/>
                    </a:cubicBezTo>
                    <a:cubicBezTo>
                      <a:pt x="395" y="225"/>
                      <a:pt x="396" y="224"/>
                      <a:pt x="396" y="224"/>
                    </a:cubicBezTo>
                    <a:cubicBezTo>
                      <a:pt x="398" y="223"/>
                      <a:pt x="398" y="223"/>
                      <a:pt x="399" y="222"/>
                    </a:cubicBezTo>
                    <a:cubicBezTo>
                      <a:pt x="400" y="222"/>
                      <a:pt x="400" y="222"/>
                      <a:pt x="400" y="222"/>
                    </a:cubicBezTo>
                    <a:cubicBezTo>
                      <a:pt x="400" y="222"/>
                      <a:pt x="400" y="222"/>
                      <a:pt x="399" y="222"/>
                    </a:cubicBezTo>
                    <a:cubicBezTo>
                      <a:pt x="398" y="222"/>
                      <a:pt x="397" y="222"/>
                      <a:pt x="396" y="222"/>
                    </a:cubicBezTo>
                    <a:cubicBezTo>
                      <a:pt x="394" y="221"/>
                      <a:pt x="393" y="221"/>
                      <a:pt x="391" y="220"/>
                    </a:cubicBezTo>
                    <a:cubicBezTo>
                      <a:pt x="390" y="220"/>
                      <a:pt x="388" y="218"/>
                      <a:pt x="387" y="217"/>
                    </a:cubicBezTo>
                    <a:cubicBezTo>
                      <a:pt x="385" y="216"/>
                      <a:pt x="383" y="214"/>
                      <a:pt x="382" y="212"/>
                    </a:cubicBezTo>
                    <a:cubicBezTo>
                      <a:pt x="386" y="211"/>
                      <a:pt x="390" y="208"/>
                      <a:pt x="392" y="207"/>
                    </a:cubicBezTo>
                    <a:cubicBezTo>
                      <a:pt x="395" y="205"/>
                      <a:pt x="396" y="204"/>
                      <a:pt x="396" y="204"/>
                    </a:cubicBezTo>
                    <a:cubicBezTo>
                      <a:pt x="396" y="204"/>
                      <a:pt x="395" y="205"/>
                      <a:pt x="392" y="206"/>
                    </a:cubicBezTo>
                    <a:cubicBezTo>
                      <a:pt x="389" y="207"/>
                      <a:pt x="385" y="208"/>
                      <a:pt x="380" y="209"/>
                    </a:cubicBezTo>
                    <a:cubicBezTo>
                      <a:pt x="380" y="209"/>
                      <a:pt x="379" y="209"/>
                      <a:pt x="379" y="209"/>
                    </a:cubicBezTo>
                    <a:cubicBezTo>
                      <a:pt x="378" y="208"/>
                      <a:pt x="377" y="207"/>
                      <a:pt x="376" y="206"/>
                    </a:cubicBezTo>
                    <a:cubicBezTo>
                      <a:pt x="372" y="202"/>
                      <a:pt x="369" y="198"/>
                      <a:pt x="366" y="193"/>
                    </a:cubicBezTo>
                    <a:cubicBezTo>
                      <a:pt x="365" y="193"/>
                      <a:pt x="365" y="192"/>
                      <a:pt x="365" y="192"/>
                    </a:cubicBezTo>
                    <a:cubicBezTo>
                      <a:pt x="366" y="192"/>
                      <a:pt x="367" y="193"/>
                      <a:pt x="368" y="193"/>
                    </a:cubicBezTo>
                    <a:cubicBezTo>
                      <a:pt x="372" y="196"/>
                      <a:pt x="376" y="198"/>
                      <a:pt x="377" y="201"/>
                    </a:cubicBezTo>
                    <a:cubicBezTo>
                      <a:pt x="378" y="202"/>
                      <a:pt x="378" y="203"/>
                      <a:pt x="379" y="204"/>
                    </a:cubicBezTo>
                    <a:cubicBezTo>
                      <a:pt x="379" y="204"/>
                      <a:pt x="379" y="205"/>
                      <a:pt x="379" y="205"/>
                    </a:cubicBezTo>
                    <a:cubicBezTo>
                      <a:pt x="379" y="205"/>
                      <a:pt x="379" y="204"/>
                      <a:pt x="379" y="204"/>
                    </a:cubicBezTo>
                    <a:cubicBezTo>
                      <a:pt x="379" y="203"/>
                      <a:pt x="379" y="202"/>
                      <a:pt x="378" y="200"/>
                    </a:cubicBezTo>
                    <a:cubicBezTo>
                      <a:pt x="377" y="197"/>
                      <a:pt x="374" y="193"/>
                      <a:pt x="370" y="190"/>
                    </a:cubicBezTo>
                    <a:cubicBezTo>
                      <a:pt x="368" y="189"/>
                      <a:pt x="366" y="187"/>
                      <a:pt x="364" y="185"/>
                    </a:cubicBezTo>
                    <a:cubicBezTo>
                      <a:pt x="361" y="169"/>
                      <a:pt x="364" y="160"/>
                      <a:pt x="370" y="145"/>
                    </a:cubicBezTo>
                    <a:cubicBezTo>
                      <a:pt x="382" y="117"/>
                      <a:pt x="381" y="56"/>
                      <a:pt x="347" y="26"/>
                    </a:cubicBezTo>
                    <a:cubicBezTo>
                      <a:pt x="341" y="20"/>
                      <a:pt x="329" y="13"/>
                      <a:pt x="307" y="7"/>
                    </a:cubicBezTo>
                    <a:cubicBezTo>
                      <a:pt x="284" y="0"/>
                      <a:pt x="244" y="4"/>
                      <a:pt x="231" y="11"/>
                    </a:cubicBezTo>
                    <a:cubicBezTo>
                      <a:pt x="218" y="18"/>
                      <a:pt x="213" y="24"/>
                      <a:pt x="211" y="29"/>
                    </a:cubicBezTo>
                    <a:cubicBezTo>
                      <a:pt x="209" y="34"/>
                      <a:pt x="209" y="39"/>
                      <a:pt x="207" y="42"/>
                    </a:cubicBezTo>
                    <a:cubicBezTo>
                      <a:pt x="205" y="44"/>
                      <a:pt x="194" y="62"/>
                      <a:pt x="192" y="71"/>
                    </a:cubicBezTo>
                    <a:cubicBezTo>
                      <a:pt x="191" y="80"/>
                      <a:pt x="188" y="82"/>
                      <a:pt x="189" y="86"/>
                    </a:cubicBezTo>
                    <a:cubicBezTo>
                      <a:pt x="190" y="90"/>
                      <a:pt x="193" y="95"/>
                      <a:pt x="187" y="103"/>
                    </a:cubicBezTo>
                    <a:cubicBezTo>
                      <a:pt x="181" y="111"/>
                      <a:pt x="177" y="119"/>
                      <a:pt x="173" y="123"/>
                    </a:cubicBezTo>
                    <a:cubicBezTo>
                      <a:pt x="168" y="127"/>
                      <a:pt x="167" y="132"/>
                      <a:pt x="172" y="135"/>
                    </a:cubicBezTo>
                    <a:cubicBezTo>
                      <a:pt x="176" y="139"/>
                      <a:pt x="183" y="139"/>
                      <a:pt x="183" y="141"/>
                    </a:cubicBezTo>
                    <a:cubicBezTo>
                      <a:pt x="184" y="142"/>
                      <a:pt x="179" y="146"/>
                      <a:pt x="181" y="150"/>
                    </a:cubicBezTo>
                    <a:cubicBezTo>
                      <a:pt x="184" y="154"/>
                      <a:pt x="191" y="154"/>
                      <a:pt x="191" y="156"/>
                    </a:cubicBezTo>
                    <a:cubicBezTo>
                      <a:pt x="191" y="157"/>
                      <a:pt x="186" y="158"/>
                      <a:pt x="184" y="161"/>
                    </a:cubicBezTo>
                    <a:cubicBezTo>
                      <a:pt x="183" y="164"/>
                      <a:pt x="183" y="165"/>
                      <a:pt x="184" y="167"/>
                    </a:cubicBezTo>
                    <a:cubicBezTo>
                      <a:pt x="186" y="169"/>
                      <a:pt x="189" y="169"/>
                      <a:pt x="188" y="171"/>
                    </a:cubicBezTo>
                    <a:cubicBezTo>
                      <a:pt x="188" y="173"/>
                      <a:pt x="186" y="184"/>
                      <a:pt x="189" y="190"/>
                    </a:cubicBezTo>
                    <a:cubicBezTo>
                      <a:pt x="193" y="196"/>
                      <a:pt x="196" y="200"/>
                      <a:pt x="208" y="199"/>
                    </a:cubicBezTo>
                    <a:cubicBezTo>
                      <a:pt x="219" y="198"/>
                      <a:pt x="233" y="195"/>
                      <a:pt x="234" y="196"/>
                    </a:cubicBezTo>
                    <a:cubicBezTo>
                      <a:pt x="235" y="198"/>
                      <a:pt x="241" y="205"/>
                      <a:pt x="245" y="211"/>
                    </a:cubicBezTo>
                    <a:cubicBezTo>
                      <a:pt x="248" y="218"/>
                      <a:pt x="252" y="225"/>
                      <a:pt x="250" y="226"/>
                    </a:cubicBezTo>
                    <a:cubicBezTo>
                      <a:pt x="249" y="227"/>
                      <a:pt x="223" y="225"/>
                      <a:pt x="209" y="233"/>
                    </a:cubicBezTo>
                    <a:cubicBezTo>
                      <a:pt x="194" y="242"/>
                      <a:pt x="186" y="266"/>
                      <a:pt x="179" y="283"/>
                    </a:cubicBezTo>
                    <a:cubicBezTo>
                      <a:pt x="173" y="300"/>
                      <a:pt x="173" y="314"/>
                      <a:pt x="170" y="327"/>
                    </a:cubicBezTo>
                    <a:cubicBezTo>
                      <a:pt x="166" y="339"/>
                      <a:pt x="156" y="362"/>
                      <a:pt x="147" y="379"/>
                    </a:cubicBezTo>
                    <a:cubicBezTo>
                      <a:pt x="139" y="395"/>
                      <a:pt x="133" y="410"/>
                      <a:pt x="132" y="410"/>
                    </a:cubicBezTo>
                    <a:cubicBezTo>
                      <a:pt x="130" y="410"/>
                      <a:pt x="115" y="405"/>
                      <a:pt x="106" y="403"/>
                    </a:cubicBezTo>
                    <a:cubicBezTo>
                      <a:pt x="98" y="401"/>
                      <a:pt x="91" y="394"/>
                      <a:pt x="82" y="384"/>
                    </a:cubicBezTo>
                    <a:cubicBezTo>
                      <a:pt x="72" y="374"/>
                      <a:pt x="71" y="371"/>
                      <a:pt x="71" y="369"/>
                    </a:cubicBezTo>
                    <a:cubicBezTo>
                      <a:pt x="71" y="367"/>
                      <a:pt x="76" y="360"/>
                      <a:pt x="75" y="352"/>
                    </a:cubicBezTo>
                    <a:cubicBezTo>
                      <a:pt x="75" y="345"/>
                      <a:pt x="77" y="335"/>
                      <a:pt x="76" y="331"/>
                    </a:cubicBezTo>
                    <a:cubicBezTo>
                      <a:pt x="74" y="327"/>
                      <a:pt x="74" y="309"/>
                      <a:pt x="75" y="304"/>
                    </a:cubicBezTo>
                    <a:cubicBezTo>
                      <a:pt x="75" y="299"/>
                      <a:pt x="76" y="294"/>
                      <a:pt x="72" y="293"/>
                    </a:cubicBezTo>
                    <a:cubicBezTo>
                      <a:pt x="68" y="293"/>
                      <a:pt x="65" y="298"/>
                      <a:pt x="64" y="301"/>
                    </a:cubicBezTo>
                    <a:cubicBezTo>
                      <a:pt x="62" y="304"/>
                      <a:pt x="62" y="309"/>
                      <a:pt x="61" y="309"/>
                    </a:cubicBezTo>
                    <a:cubicBezTo>
                      <a:pt x="60" y="309"/>
                      <a:pt x="57" y="304"/>
                      <a:pt x="51" y="305"/>
                    </a:cubicBezTo>
                    <a:cubicBezTo>
                      <a:pt x="46" y="306"/>
                      <a:pt x="42" y="312"/>
                      <a:pt x="39" y="312"/>
                    </a:cubicBezTo>
                    <a:cubicBezTo>
                      <a:pt x="37" y="312"/>
                      <a:pt x="32" y="310"/>
                      <a:pt x="28" y="312"/>
                    </a:cubicBezTo>
                    <a:cubicBezTo>
                      <a:pt x="25" y="313"/>
                      <a:pt x="25" y="319"/>
                      <a:pt x="23" y="320"/>
                    </a:cubicBezTo>
                    <a:cubicBezTo>
                      <a:pt x="22" y="321"/>
                      <a:pt x="18" y="322"/>
                      <a:pt x="16" y="324"/>
                    </a:cubicBezTo>
                    <a:cubicBezTo>
                      <a:pt x="13" y="325"/>
                      <a:pt x="13" y="328"/>
                      <a:pt x="11" y="329"/>
                    </a:cubicBezTo>
                    <a:cubicBezTo>
                      <a:pt x="10" y="329"/>
                      <a:pt x="8" y="328"/>
                      <a:pt x="4" y="334"/>
                    </a:cubicBezTo>
                    <a:cubicBezTo>
                      <a:pt x="1" y="339"/>
                      <a:pt x="0" y="343"/>
                      <a:pt x="11" y="363"/>
                    </a:cubicBezTo>
                    <a:cubicBezTo>
                      <a:pt x="22" y="384"/>
                      <a:pt x="30" y="385"/>
                      <a:pt x="38" y="396"/>
                    </a:cubicBezTo>
                    <a:cubicBezTo>
                      <a:pt x="47" y="408"/>
                      <a:pt x="67" y="438"/>
                      <a:pt x="77" y="450"/>
                    </a:cubicBezTo>
                    <a:cubicBezTo>
                      <a:pt x="87" y="463"/>
                      <a:pt x="104" y="471"/>
                      <a:pt x="114" y="481"/>
                    </a:cubicBezTo>
                    <a:cubicBezTo>
                      <a:pt x="123" y="491"/>
                      <a:pt x="133" y="504"/>
                      <a:pt x="143" y="504"/>
                    </a:cubicBezTo>
                    <a:cubicBezTo>
                      <a:pt x="152" y="504"/>
                      <a:pt x="165" y="495"/>
                      <a:pt x="171" y="488"/>
                    </a:cubicBezTo>
                    <a:cubicBezTo>
                      <a:pt x="177" y="481"/>
                      <a:pt x="195" y="443"/>
                      <a:pt x="198" y="442"/>
                    </a:cubicBezTo>
                    <a:cubicBezTo>
                      <a:pt x="200" y="442"/>
                      <a:pt x="207" y="452"/>
                      <a:pt x="211" y="459"/>
                    </a:cubicBezTo>
                    <a:cubicBezTo>
                      <a:pt x="215" y="465"/>
                      <a:pt x="221" y="470"/>
                      <a:pt x="221" y="479"/>
                    </a:cubicBezTo>
                    <a:cubicBezTo>
                      <a:pt x="221" y="489"/>
                      <a:pt x="223" y="505"/>
                      <a:pt x="234" y="522"/>
                    </a:cubicBezTo>
                    <a:cubicBezTo>
                      <a:pt x="245" y="539"/>
                      <a:pt x="255" y="550"/>
                      <a:pt x="258" y="567"/>
                    </a:cubicBezTo>
                    <a:cubicBezTo>
                      <a:pt x="262" y="583"/>
                      <a:pt x="263" y="591"/>
                      <a:pt x="266" y="604"/>
                    </a:cubicBezTo>
                    <a:cubicBezTo>
                      <a:pt x="270" y="618"/>
                      <a:pt x="275" y="630"/>
                      <a:pt x="276" y="642"/>
                    </a:cubicBezTo>
                    <a:cubicBezTo>
                      <a:pt x="278" y="653"/>
                      <a:pt x="278" y="663"/>
                      <a:pt x="281" y="668"/>
                    </a:cubicBezTo>
                    <a:cubicBezTo>
                      <a:pt x="283" y="672"/>
                      <a:pt x="291" y="684"/>
                      <a:pt x="287" y="691"/>
                    </a:cubicBezTo>
                    <a:cubicBezTo>
                      <a:pt x="283" y="697"/>
                      <a:pt x="270" y="709"/>
                      <a:pt x="255" y="724"/>
                    </a:cubicBezTo>
                    <a:cubicBezTo>
                      <a:pt x="240" y="739"/>
                      <a:pt x="190" y="793"/>
                      <a:pt x="170" y="833"/>
                    </a:cubicBezTo>
                    <a:cubicBezTo>
                      <a:pt x="150" y="873"/>
                      <a:pt x="128" y="918"/>
                      <a:pt x="124" y="940"/>
                    </a:cubicBezTo>
                    <a:cubicBezTo>
                      <a:pt x="119" y="962"/>
                      <a:pt x="118" y="977"/>
                      <a:pt x="125" y="986"/>
                    </a:cubicBezTo>
                    <a:cubicBezTo>
                      <a:pt x="132" y="995"/>
                      <a:pt x="157" y="1014"/>
                      <a:pt x="167" y="1020"/>
                    </a:cubicBezTo>
                    <a:cubicBezTo>
                      <a:pt x="178" y="1026"/>
                      <a:pt x="209" y="1051"/>
                      <a:pt x="225" y="1065"/>
                    </a:cubicBezTo>
                    <a:cubicBezTo>
                      <a:pt x="240" y="1078"/>
                      <a:pt x="263" y="1092"/>
                      <a:pt x="286" y="1109"/>
                    </a:cubicBezTo>
                    <a:cubicBezTo>
                      <a:pt x="308" y="1126"/>
                      <a:pt x="334" y="1151"/>
                      <a:pt x="349" y="1167"/>
                    </a:cubicBezTo>
                    <a:cubicBezTo>
                      <a:pt x="364" y="1184"/>
                      <a:pt x="374" y="1198"/>
                      <a:pt x="373" y="1198"/>
                    </a:cubicBezTo>
                    <a:cubicBezTo>
                      <a:pt x="371" y="1199"/>
                      <a:pt x="366" y="1195"/>
                      <a:pt x="362" y="1197"/>
                    </a:cubicBezTo>
                    <a:cubicBezTo>
                      <a:pt x="359" y="1199"/>
                      <a:pt x="358" y="1205"/>
                      <a:pt x="364" y="1210"/>
                    </a:cubicBezTo>
                    <a:cubicBezTo>
                      <a:pt x="370" y="1214"/>
                      <a:pt x="372" y="1217"/>
                      <a:pt x="372" y="1217"/>
                    </a:cubicBezTo>
                    <a:cubicBezTo>
                      <a:pt x="372" y="1217"/>
                      <a:pt x="364" y="1220"/>
                      <a:pt x="367" y="1227"/>
                    </a:cubicBezTo>
                    <a:cubicBezTo>
                      <a:pt x="371" y="1233"/>
                      <a:pt x="379" y="1244"/>
                      <a:pt x="379" y="1254"/>
                    </a:cubicBezTo>
                    <a:cubicBezTo>
                      <a:pt x="380" y="1264"/>
                      <a:pt x="378" y="1269"/>
                      <a:pt x="381" y="1272"/>
                    </a:cubicBezTo>
                    <a:cubicBezTo>
                      <a:pt x="383" y="1274"/>
                      <a:pt x="385" y="1277"/>
                      <a:pt x="384" y="1281"/>
                    </a:cubicBezTo>
                    <a:cubicBezTo>
                      <a:pt x="383" y="1284"/>
                      <a:pt x="380" y="1290"/>
                      <a:pt x="382" y="1294"/>
                    </a:cubicBezTo>
                    <a:cubicBezTo>
                      <a:pt x="384" y="1298"/>
                      <a:pt x="387" y="1301"/>
                      <a:pt x="383" y="1311"/>
                    </a:cubicBezTo>
                    <a:cubicBezTo>
                      <a:pt x="379" y="1320"/>
                      <a:pt x="371" y="1335"/>
                      <a:pt x="378" y="1344"/>
                    </a:cubicBezTo>
                    <a:cubicBezTo>
                      <a:pt x="385" y="1352"/>
                      <a:pt x="395" y="1357"/>
                      <a:pt x="404" y="1351"/>
                    </a:cubicBezTo>
                    <a:cubicBezTo>
                      <a:pt x="413" y="1345"/>
                      <a:pt x="436" y="1315"/>
                      <a:pt x="448" y="1296"/>
                    </a:cubicBezTo>
                    <a:cubicBezTo>
                      <a:pt x="459" y="1277"/>
                      <a:pt x="468" y="1262"/>
                      <a:pt x="468" y="1258"/>
                    </a:cubicBezTo>
                    <a:cubicBezTo>
                      <a:pt x="467" y="1254"/>
                      <a:pt x="466" y="1242"/>
                      <a:pt x="468" y="1240"/>
                    </a:cubicBezTo>
                    <a:cubicBezTo>
                      <a:pt x="469" y="1238"/>
                      <a:pt x="474" y="1236"/>
                      <a:pt x="484" y="1219"/>
                    </a:cubicBezTo>
                    <a:cubicBezTo>
                      <a:pt x="494" y="1201"/>
                      <a:pt x="504" y="1178"/>
                      <a:pt x="504" y="1168"/>
                    </a:cubicBezTo>
                    <a:cubicBezTo>
                      <a:pt x="504" y="1158"/>
                      <a:pt x="500" y="1149"/>
                      <a:pt x="492" y="1150"/>
                    </a:cubicBezTo>
                    <a:cubicBezTo>
                      <a:pt x="484" y="1151"/>
                      <a:pt x="477" y="1151"/>
                      <a:pt x="469" y="1149"/>
                    </a:cubicBezTo>
                    <a:cubicBezTo>
                      <a:pt x="463" y="1146"/>
                      <a:pt x="448" y="1140"/>
                      <a:pt x="438" y="1137"/>
                    </a:cubicBezTo>
                    <a:cubicBezTo>
                      <a:pt x="437" y="1132"/>
                      <a:pt x="435" y="1123"/>
                      <a:pt x="429" y="1120"/>
                    </a:cubicBezTo>
                    <a:cubicBezTo>
                      <a:pt x="424" y="1118"/>
                      <a:pt x="420" y="1119"/>
                      <a:pt x="418" y="1121"/>
                    </a:cubicBezTo>
                    <a:cubicBezTo>
                      <a:pt x="416" y="1123"/>
                      <a:pt x="416" y="1126"/>
                      <a:pt x="418" y="1128"/>
                    </a:cubicBezTo>
                    <a:cubicBezTo>
                      <a:pt x="420" y="1131"/>
                      <a:pt x="422" y="1136"/>
                      <a:pt x="424" y="1139"/>
                    </a:cubicBezTo>
                    <a:cubicBezTo>
                      <a:pt x="422" y="1140"/>
                      <a:pt x="420" y="1141"/>
                      <a:pt x="419" y="1141"/>
                    </a:cubicBezTo>
                    <a:cubicBezTo>
                      <a:pt x="416" y="1141"/>
                      <a:pt x="383" y="1113"/>
                      <a:pt x="371" y="1095"/>
                    </a:cubicBezTo>
                    <a:cubicBezTo>
                      <a:pt x="358" y="1077"/>
                      <a:pt x="319" y="1019"/>
                      <a:pt x="305" y="1003"/>
                    </a:cubicBezTo>
                    <a:cubicBezTo>
                      <a:pt x="291" y="987"/>
                      <a:pt x="281" y="978"/>
                      <a:pt x="262" y="969"/>
                    </a:cubicBezTo>
                    <a:cubicBezTo>
                      <a:pt x="243" y="959"/>
                      <a:pt x="223" y="955"/>
                      <a:pt x="223" y="953"/>
                    </a:cubicBezTo>
                    <a:cubicBezTo>
                      <a:pt x="223" y="951"/>
                      <a:pt x="227" y="943"/>
                      <a:pt x="230" y="943"/>
                    </a:cubicBezTo>
                    <a:cubicBezTo>
                      <a:pt x="232" y="942"/>
                      <a:pt x="231" y="933"/>
                      <a:pt x="235" y="933"/>
                    </a:cubicBezTo>
                    <a:cubicBezTo>
                      <a:pt x="238" y="932"/>
                      <a:pt x="242" y="933"/>
                      <a:pt x="244" y="931"/>
                    </a:cubicBezTo>
                    <a:cubicBezTo>
                      <a:pt x="246" y="930"/>
                      <a:pt x="245" y="925"/>
                      <a:pt x="259" y="912"/>
                    </a:cubicBezTo>
                    <a:cubicBezTo>
                      <a:pt x="273" y="900"/>
                      <a:pt x="299" y="880"/>
                      <a:pt x="312" y="866"/>
                    </a:cubicBezTo>
                    <a:cubicBezTo>
                      <a:pt x="325" y="852"/>
                      <a:pt x="341" y="836"/>
                      <a:pt x="342" y="837"/>
                    </a:cubicBezTo>
                    <a:cubicBezTo>
                      <a:pt x="343" y="837"/>
                      <a:pt x="369" y="886"/>
                      <a:pt x="380" y="902"/>
                    </a:cubicBezTo>
                    <a:cubicBezTo>
                      <a:pt x="391" y="919"/>
                      <a:pt x="421" y="959"/>
                      <a:pt x="432" y="980"/>
                    </a:cubicBezTo>
                    <a:cubicBezTo>
                      <a:pt x="443" y="1000"/>
                      <a:pt x="460" y="1017"/>
                      <a:pt x="470" y="1028"/>
                    </a:cubicBezTo>
                    <a:cubicBezTo>
                      <a:pt x="480" y="1039"/>
                      <a:pt x="497" y="1051"/>
                      <a:pt x="504" y="1058"/>
                    </a:cubicBezTo>
                    <a:cubicBezTo>
                      <a:pt x="510" y="1066"/>
                      <a:pt x="529" y="1095"/>
                      <a:pt x="539" y="1110"/>
                    </a:cubicBezTo>
                    <a:cubicBezTo>
                      <a:pt x="548" y="1124"/>
                      <a:pt x="572" y="1160"/>
                      <a:pt x="587" y="1183"/>
                    </a:cubicBezTo>
                    <a:cubicBezTo>
                      <a:pt x="603" y="1206"/>
                      <a:pt x="626" y="1239"/>
                      <a:pt x="634" y="1262"/>
                    </a:cubicBezTo>
                    <a:cubicBezTo>
                      <a:pt x="643" y="1286"/>
                      <a:pt x="650" y="1299"/>
                      <a:pt x="648" y="1300"/>
                    </a:cubicBezTo>
                    <a:cubicBezTo>
                      <a:pt x="647" y="1301"/>
                      <a:pt x="640" y="1292"/>
                      <a:pt x="636" y="1294"/>
                    </a:cubicBezTo>
                    <a:cubicBezTo>
                      <a:pt x="631" y="1296"/>
                      <a:pt x="631" y="1303"/>
                      <a:pt x="635" y="1307"/>
                    </a:cubicBezTo>
                    <a:cubicBezTo>
                      <a:pt x="638" y="1311"/>
                      <a:pt x="642" y="1318"/>
                      <a:pt x="638" y="1320"/>
                    </a:cubicBezTo>
                    <a:cubicBezTo>
                      <a:pt x="634" y="1323"/>
                      <a:pt x="627" y="1328"/>
                      <a:pt x="631" y="1336"/>
                    </a:cubicBezTo>
                    <a:cubicBezTo>
                      <a:pt x="635" y="1344"/>
                      <a:pt x="636" y="1351"/>
                      <a:pt x="637" y="1353"/>
                    </a:cubicBezTo>
                    <a:cubicBezTo>
                      <a:pt x="637" y="1355"/>
                      <a:pt x="639" y="1365"/>
                      <a:pt x="637" y="1367"/>
                    </a:cubicBezTo>
                    <a:cubicBezTo>
                      <a:pt x="636" y="1368"/>
                      <a:pt x="635" y="1371"/>
                      <a:pt x="635" y="1374"/>
                    </a:cubicBezTo>
                    <a:cubicBezTo>
                      <a:pt x="634" y="1376"/>
                      <a:pt x="631" y="1379"/>
                      <a:pt x="630" y="1381"/>
                    </a:cubicBezTo>
                    <a:cubicBezTo>
                      <a:pt x="630" y="1384"/>
                      <a:pt x="634" y="1389"/>
                      <a:pt x="627" y="1393"/>
                    </a:cubicBezTo>
                    <a:cubicBezTo>
                      <a:pt x="619" y="1398"/>
                      <a:pt x="606" y="1401"/>
                      <a:pt x="601" y="1404"/>
                    </a:cubicBezTo>
                    <a:cubicBezTo>
                      <a:pt x="597" y="1408"/>
                      <a:pt x="594" y="1426"/>
                      <a:pt x="612" y="1430"/>
                    </a:cubicBezTo>
                    <a:cubicBezTo>
                      <a:pt x="629" y="1434"/>
                      <a:pt x="650" y="1430"/>
                      <a:pt x="669" y="1420"/>
                    </a:cubicBezTo>
                    <a:cubicBezTo>
                      <a:pt x="687" y="1409"/>
                      <a:pt x="707" y="1392"/>
                      <a:pt x="711" y="1389"/>
                    </a:cubicBezTo>
                    <a:cubicBezTo>
                      <a:pt x="714" y="1385"/>
                      <a:pt x="715" y="1372"/>
                      <a:pt x="721" y="1369"/>
                    </a:cubicBezTo>
                    <a:cubicBezTo>
                      <a:pt x="728" y="1366"/>
                      <a:pt x="733" y="1368"/>
                      <a:pt x="744" y="1356"/>
                    </a:cubicBezTo>
                    <a:cubicBezTo>
                      <a:pt x="756" y="1344"/>
                      <a:pt x="768" y="1331"/>
                      <a:pt x="777" y="1317"/>
                    </a:cubicBezTo>
                    <a:cubicBezTo>
                      <a:pt x="785" y="1303"/>
                      <a:pt x="789" y="1294"/>
                      <a:pt x="781" y="1292"/>
                    </a:cubicBezTo>
                    <a:close/>
                    <a:moveTo>
                      <a:pt x="421" y="1126"/>
                    </a:moveTo>
                    <a:cubicBezTo>
                      <a:pt x="420" y="1125"/>
                      <a:pt x="420" y="1124"/>
                      <a:pt x="420" y="1123"/>
                    </a:cubicBezTo>
                    <a:cubicBezTo>
                      <a:pt x="421" y="1122"/>
                      <a:pt x="424" y="1122"/>
                      <a:pt x="427" y="1123"/>
                    </a:cubicBezTo>
                    <a:cubicBezTo>
                      <a:pt x="431" y="1125"/>
                      <a:pt x="433" y="1131"/>
                      <a:pt x="434" y="1136"/>
                    </a:cubicBezTo>
                    <a:cubicBezTo>
                      <a:pt x="433" y="1136"/>
                      <a:pt x="432" y="1136"/>
                      <a:pt x="431" y="1136"/>
                    </a:cubicBezTo>
                    <a:cubicBezTo>
                      <a:pt x="430" y="1136"/>
                      <a:pt x="428" y="1137"/>
                      <a:pt x="427" y="1137"/>
                    </a:cubicBezTo>
                    <a:cubicBezTo>
                      <a:pt x="425" y="1134"/>
                      <a:pt x="423" y="1129"/>
                      <a:pt x="421" y="1126"/>
                    </a:cubicBezTo>
                    <a:close/>
                    <a:moveTo>
                      <a:pt x="382" y="515"/>
                    </a:moveTo>
                    <a:cubicBezTo>
                      <a:pt x="379" y="514"/>
                      <a:pt x="377" y="472"/>
                      <a:pt x="377" y="461"/>
                    </a:cubicBezTo>
                    <a:cubicBezTo>
                      <a:pt x="377" y="451"/>
                      <a:pt x="377" y="451"/>
                      <a:pt x="378" y="449"/>
                    </a:cubicBezTo>
                    <a:cubicBezTo>
                      <a:pt x="379" y="447"/>
                      <a:pt x="381" y="407"/>
                      <a:pt x="384" y="387"/>
                    </a:cubicBezTo>
                    <a:cubicBezTo>
                      <a:pt x="387" y="368"/>
                      <a:pt x="390" y="346"/>
                      <a:pt x="394" y="345"/>
                    </a:cubicBezTo>
                    <a:cubicBezTo>
                      <a:pt x="398" y="343"/>
                      <a:pt x="429" y="360"/>
                      <a:pt x="446" y="368"/>
                    </a:cubicBezTo>
                    <a:cubicBezTo>
                      <a:pt x="464" y="376"/>
                      <a:pt x="487" y="387"/>
                      <a:pt x="488" y="388"/>
                    </a:cubicBezTo>
                    <a:cubicBezTo>
                      <a:pt x="489" y="389"/>
                      <a:pt x="483" y="400"/>
                      <a:pt x="477" y="414"/>
                    </a:cubicBezTo>
                    <a:cubicBezTo>
                      <a:pt x="471" y="427"/>
                      <a:pt x="459" y="455"/>
                      <a:pt x="447" y="469"/>
                    </a:cubicBezTo>
                    <a:cubicBezTo>
                      <a:pt x="436" y="482"/>
                      <a:pt x="410" y="508"/>
                      <a:pt x="406" y="511"/>
                    </a:cubicBezTo>
                    <a:cubicBezTo>
                      <a:pt x="403" y="513"/>
                      <a:pt x="385" y="517"/>
                      <a:pt x="382" y="515"/>
                    </a:cubicBezTo>
                    <a:close/>
                    <a:moveTo>
                      <a:pt x="718" y="1249"/>
                    </a:moveTo>
                    <a:cubicBezTo>
                      <a:pt x="718" y="1248"/>
                      <a:pt x="718" y="1247"/>
                      <a:pt x="719" y="1246"/>
                    </a:cubicBezTo>
                    <a:cubicBezTo>
                      <a:pt x="723" y="1243"/>
                      <a:pt x="727" y="1242"/>
                      <a:pt x="730" y="1243"/>
                    </a:cubicBezTo>
                    <a:cubicBezTo>
                      <a:pt x="730" y="1243"/>
                      <a:pt x="731" y="1244"/>
                      <a:pt x="731" y="1245"/>
                    </a:cubicBezTo>
                    <a:cubicBezTo>
                      <a:pt x="731" y="1247"/>
                      <a:pt x="730" y="1249"/>
                      <a:pt x="729" y="1251"/>
                    </a:cubicBezTo>
                    <a:cubicBezTo>
                      <a:pt x="727" y="1253"/>
                      <a:pt x="726" y="1255"/>
                      <a:pt x="726" y="1258"/>
                    </a:cubicBezTo>
                    <a:cubicBezTo>
                      <a:pt x="724" y="1257"/>
                      <a:pt x="722" y="1256"/>
                      <a:pt x="721" y="1256"/>
                    </a:cubicBezTo>
                    <a:cubicBezTo>
                      <a:pt x="719" y="1254"/>
                      <a:pt x="717" y="1252"/>
                      <a:pt x="718" y="124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</p:grpSp>
      <p:grpSp>
        <p:nvGrpSpPr>
          <p:cNvPr id="58" name="그룹 57"/>
          <p:cNvGrpSpPr/>
          <p:nvPr/>
        </p:nvGrpSpPr>
        <p:grpSpPr>
          <a:xfrm>
            <a:off x="5107422" y="1033061"/>
            <a:ext cx="4583408" cy="1246535"/>
            <a:chOff x="5107422" y="1033061"/>
            <a:chExt cx="4583408" cy="1246535"/>
          </a:xfrm>
        </p:grpSpPr>
        <p:grpSp>
          <p:nvGrpSpPr>
            <p:cNvPr id="37" name="그룹 36"/>
            <p:cNvGrpSpPr/>
            <p:nvPr/>
          </p:nvGrpSpPr>
          <p:grpSpPr>
            <a:xfrm>
              <a:off x="5107422" y="1630977"/>
              <a:ext cx="4224914" cy="648619"/>
              <a:chOff x="5450322" y="1630977"/>
              <a:chExt cx="4224914" cy="648619"/>
            </a:xfrm>
          </p:grpSpPr>
          <p:sp>
            <p:nvSpPr>
              <p:cNvPr id="25" name="자유형 24"/>
              <p:cNvSpPr/>
              <p:nvPr/>
            </p:nvSpPr>
            <p:spPr>
              <a:xfrm rot="5400000">
                <a:off x="7238641" y="-156999"/>
                <a:ext cx="648277" cy="4224913"/>
              </a:xfrm>
              <a:custGeom>
                <a:avLst/>
                <a:gdLst>
                  <a:gd name="connsiteX0" fmla="*/ 0 w 648277"/>
                  <a:gd name="connsiteY0" fmla="*/ 402214 h 4224913"/>
                  <a:gd name="connsiteX1" fmla="*/ 324139 w 648277"/>
                  <a:gd name="connsiteY1" fmla="*/ 0 h 4224913"/>
                  <a:gd name="connsiteX2" fmla="*/ 648277 w 648277"/>
                  <a:gd name="connsiteY2" fmla="*/ 402214 h 4224913"/>
                  <a:gd name="connsiteX3" fmla="*/ 647989 w 648277"/>
                  <a:gd name="connsiteY3" fmla="*/ 402214 h 4224913"/>
                  <a:gd name="connsiteX4" fmla="*/ 647989 w 648277"/>
                  <a:gd name="connsiteY4" fmla="*/ 4224913 h 4224913"/>
                  <a:gd name="connsiteX5" fmla="*/ 289 w 648277"/>
                  <a:gd name="connsiteY5" fmla="*/ 4224913 h 4224913"/>
                  <a:gd name="connsiteX6" fmla="*/ 289 w 648277"/>
                  <a:gd name="connsiteY6" fmla="*/ 402214 h 4224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8277" h="4224913">
                    <a:moveTo>
                      <a:pt x="0" y="402214"/>
                    </a:moveTo>
                    <a:lnTo>
                      <a:pt x="324139" y="0"/>
                    </a:lnTo>
                    <a:lnTo>
                      <a:pt x="648277" y="402214"/>
                    </a:lnTo>
                    <a:lnTo>
                      <a:pt x="647989" y="402214"/>
                    </a:lnTo>
                    <a:lnTo>
                      <a:pt x="647989" y="4224913"/>
                    </a:lnTo>
                    <a:lnTo>
                      <a:pt x="289" y="4224913"/>
                    </a:lnTo>
                    <a:lnTo>
                      <a:pt x="289" y="402214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26" name="자유형 25"/>
              <p:cNvSpPr/>
              <p:nvPr/>
            </p:nvSpPr>
            <p:spPr>
              <a:xfrm rot="5400000">
                <a:off x="7238640" y="-157000"/>
                <a:ext cx="648277" cy="4224913"/>
              </a:xfrm>
              <a:custGeom>
                <a:avLst/>
                <a:gdLst>
                  <a:gd name="connsiteX0" fmla="*/ 0 w 648277"/>
                  <a:gd name="connsiteY0" fmla="*/ 402214 h 4224913"/>
                  <a:gd name="connsiteX1" fmla="*/ 324139 w 648277"/>
                  <a:gd name="connsiteY1" fmla="*/ 0 h 4224913"/>
                  <a:gd name="connsiteX2" fmla="*/ 648277 w 648277"/>
                  <a:gd name="connsiteY2" fmla="*/ 402214 h 4224913"/>
                  <a:gd name="connsiteX3" fmla="*/ 647989 w 648277"/>
                  <a:gd name="connsiteY3" fmla="*/ 402214 h 4224913"/>
                  <a:gd name="connsiteX4" fmla="*/ 647989 w 648277"/>
                  <a:gd name="connsiteY4" fmla="*/ 4224913 h 4224913"/>
                  <a:gd name="connsiteX5" fmla="*/ 289 w 648277"/>
                  <a:gd name="connsiteY5" fmla="*/ 4224913 h 4224913"/>
                  <a:gd name="connsiteX6" fmla="*/ 289 w 648277"/>
                  <a:gd name="connsiteY6" fmla="*/ 402214 h 4224913"/>
                  <a:gd name="connsiteX0" fmla="*/ 0 w 648277"/>
                  <a:gd name="connsiteY0" fmla="*/ 402214 h 4224913"/>
                  <a:gd name="connsiteX1" fmla="*/ 324139 w 648277"/>
                  <a:gd name="connsiteY1" fmla="*/ 0 h 4224913"/>
                  <a:gd name="connsiteX2" fmla="*/ 648277 w 648277"/>
                  <a:gd name="connsiteY2" fmla="*/ 402214 h 4224913"/>
                  <a:gd name="connsiteX3" fmla="*/ 647989 w 648277"/>
                  <a:gd name="connsiteY3" fmla="*/ 402214 h 4224913"/>
                  <a:gd name="connsiteX4" fmla="*/ 289 w 648277"/>
                  <a:gd name="connsiteY4" fmla="*/ 4224913 h 4224913"/>
                  <a:gd name="connsiteX5" fmla="*/ 289 w 648277"/>
                  <a:gd name="connsiteY5" fmla="*/ 402214 h 4224913"/>
                  <a:gd name="connsiteX6" fmla="*/ 0 w 648277"/>
                  <a:gd name="connsiteY6" fmla="*/ 402214 h 4224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8277" h="4224913">
                    <a:moveTo>
                      <a:pt x="0" y="402214"/>
                    </a:moveTo>
                    <a:lnTo>
                      <a:pt x="324139" y="0"/>
                    </a:lnTo>
                    <a:lnTo>
                      <a:pt x="648277" y="402214"/>
                    </a:lnTo>
                    <a:lnTo>
                      <a:pt x="647989" y="402214"/>
                    </a:lnTo>
                    <a:lnTo>
                      <a:pt x="289" y="4224913"/>
                    </a:lnTo>
                    <a:lnTo>
                      <a:pt x="289" y="402214"/>
                    </a:lnTo>
                    <a:lnTo>
                      <a:pt x="0" y="40221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6" name="직사각형 5"/>
              <p:cNvSpPr/>
              <p:nvPr/>
            </p:nvSpPr>
            <p:spPr>
              <a:xfrm>
                <a:off x="6203950" y="1630977"/>
                <a:ext cx="3175869" cy="523220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ko-KR" altLang="en-US" sz="1400" kern="0" dirty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이곳에</a:t>
                </a:r>
                <a:r>
                  <a:rPr lang="en-US" altLang="ko-KR" sz="1400" kern="0" dirty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 </a:t>
                </a:r>
                <a:r>
                  <a:rPr lang="ko-KR" altLang="en-US" sz="1400" kern="0" dirty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원하는 텍스트를 입력하세요</a:t>
                </a:r>
                <a:r>
                  <a:rPr lang="en-US" altLang="ko-KR" sz="2800" dirty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</a:rPr>
                  <a:t> </a:t>
                </a:r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7" name="직사각형 6"/>
              <p:cNvSpPr/>
              <p:nvPr/>
            </p:nvSpPr>
            <p:spPr>
              <a:xfrm>
                <a:off x="5543121" y="1632922"/>
                <a:ext cx="593432" cy="646331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altLang="ko-KR" sz="3600" b="1" kern="0" dirty="0" smtClean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01</a:t>
                </a:r>
                <a:endParaRPr lang="ko-KR" altLang="en-US" sz="3600" b="1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8878266" y="1033061"/>
              <a:ext cx="812564" cy="1102991"/>
            </a:xfrm>
            <a:custGeom>
              <a:avLst/>
              <a:gdLst>
                <a:gd name="T0" fmla="*/ 121 w 134"/>
                <a:gd name="T1" fmla="*/ 151 h 183"/>
                <a:gd name="T2" fmla="*/ 108 w 134"/>
                <a:gd name="T3" fmla="*/ 139 h 183"/>
                <a:gd name="T4" fmla="*/ 84 w 134"/>
                <a:gd name="T5" fmla="*/ 121 h 183"/>
                <a:gd name="T6" fmla="*/ 70 w 134"/>
                <a:gd name="T7" fmla="*/ 103 h 183"/>
                <a:gd name="T8" fmla="*/ 67 w 134"/>
                <a:gd name="T9" fmla="*/ 97 h 183"/>
                <a:gd name="T10" fmla="*/ 65 w 134"/>
                <a:gd name="T11" fmla="*/ 80 h 183"/>
                <a:gd name="T12" fmla="*/ 59 w 134"/>
                <a:gd name="T13" fmla="*/ 61 h 183"/>
                <a:gd name="T14" fmla="*/ 70 w 134"/>
                <a:gd name="T15" fmla="*/ 49 h 183"/>
                <a:gd name="T16" fmla="*/ 66 w 134"/>
                <a:gd name="T17" fmla="*/ 63 h 183"/>
                <a:gd name="T18" fmla="*/ 63 w 134"/>
                <a:gd name="T19" fmla="*/ 72 h 183"/>
                <a:gd name="T20" fmla="*/ 65 w 134"/>
                <a:gd name="T21" fmla="*/ 75 h 183"/>
                <a:gd name="T22" fmla="*/ 70 w 134"/>
                <a:gd name="T23" fmla="*/ 75 h 183"/>
                <a:gd name="T24" fmla="*/ 72 w 134"/>
                <a:gd name="T25" fmla="*/ 67 h 183"/>
                <a:gd name="T26" fmla="*/ 79 w 134"/>
                <a:gd name="T27" fmla="*/ 44 h 183"/>
                <a:gd name="T28" fmla="*/ 43 w 134"/>
                <a:gd name="T29" fmla="*/ 31 h 183"/>
                <a:gd name="T30" fmla="*/ 48 w 134"/>
                <a:gd name="T31" fmla="*/ 13 h 183"/>
                <a:gd name="T32" fmla="*/ 55 w 134"/>
                <a:gd name="T33" fmla="*/ 25 h 183"/>
                <a:gd name="T34" fmla="*/ 64 w 134"/>
                <a:gd name="T35" fmla="*/ 24 h 183"/>
                <a:gd name="T36" fmla="*/ 60 w 134"/>
                <a:gd name="T37" fmla="*/ 21 h 183"/>
                <a:gd name="T38" fmla="*/ 57 w 134"/>
                <a:gd name="T39" fmla="*/ 6 h 183"/>
                <a:gd name="T40" fmla="*/ 20 w 134"/>
                <a:gd name="T41" fmla="*/ 8 h 183"/>
                <a:gd name="T42" fmla="*/ 18 w 134"/>
                <a:gd name="T43" fmla="*/ 19 h 183"/>
                <a:gd name="T44" fmla="*/ 19 w 134"/>
                <a:gd name="T45" fmla="*/ 22 h 183"/>
                <a:gd name="T46" fmla="*/ 17 w 134"/>
                <a:gd name="T47" fmla="*/ 27 h 183"/>
                <a:gd name="T48" fmla="*/ 19 w 134"/>
                <a:gd name="T49" fmla="*/ 29 h 183"/>
                <a:gd name="T50" fmla="*/ 19 w 134"/>
                <a:gd name="T51" fmla="*/ 30 h 183"/>
                <a:gd name="T52" fmla="*/ 23 w 134"/>
                <a:gd name="T53" fmla="*/ 35 h 183"/>
                <a:gd name="T54" fmla="*/ 26 w 134"/>
                <a:gd name="T55" fmla="*/ 39 h 183"/>
                <a:gd name="T56" fmla="*/ 15 w 134"/>
                <a:gd name="T57" fmla="*/ 61 h 183"/>
                <a:gd name="T58" fmla="*/ 15 w 134"/>
                <a:gd name="T59" fmla="*/ 54 h 183"/>
                <a:gd name="T60" fmla="*/ 13 w 134"/>
                <a:gd name="T61" fmla="*/ 50 h 183"/>
                <a:gd name="T62" fmla="*/ 11 w 134"/>
                <a:gd name="T63" fmla="*/ 52 h 183"/>
                <a:gd name="T64" fmla="*/ 9 w 134"/>
                <a:gd name="T65" fmla="*/ 53 h 183"/>
                <a:gd name="T66" fmla="*/ 6 w 134"/>
                <a:gd name="T67" fmla="*/ 56 h 183"/>
                <a:gd name="T68" fmla="*/ 8 w 134"/>
                <a:gd name="T69" fmla="*/ 62 h 183"/>
                <a:gd name="T70" fmla="*/ 16 w 134"/>
                <a:gd name="T71" fmla="*/ 75 h 183"/>
                <a:gd name="T72" fmla="*/ 28 w 134"/>
                <a:gd name="T73" fmla="*/ 57 h 183"/>
                <a:gd name="T74" fmla="*/ 32 w 134"/>
                <a:gd name="T75" fmla="*/ 71 h 183"/>
                <a:gd name="T76" fmla="*/ 34 w 134"/>
                <a:gd name="T77" fmla="*/ 80 h 183"/>
                <a:gd name="T78" fmla="*/ 38 w 134"/>
                <a:gd name="T79" fmla="*/ 92 h 183"/>
                <a:gd name="T80" fmla="*/ 15 w 134"/>
                <a:gd name="T81" fmla="*/ 123 h 183"/>
                <a:gd name="T82" fmla="*/ 21 w 134"/>
                <a:gd name="T83" fmla="*/ 162 h 183"/>
                <a:gd name="T84" fmla="*/ 7 w 134"/>
                <a:gd name="T85" fmla="*/ 167 h 183"/>
                <a:gd name="T86" fmla="*/ 20 w 134"/>
                <a:gd name="T87" fmla="*/ 178 h 183"/>
                <a:gd name="T88" fmla="*/ 32 w 134"/>
                <a:gd name="T89" fmla="*/ 169 h 183"/>
                <a:gd name="T90" fmla="*/ 32 w 134"/>
                <a:gd name="T91" fmla="*/ 154 h 183"/>
                <a:gd name="T92" fmla="*/ 44 w 134"/>
                <a:gd name="T93" fmla="*/ 116 h 183"/>
                <a:gd name="T94" fmla="*/ 68 w 134"/>
                <a:gd name="T95" fmla="*/ 133 h 183"/>
                <a:gd name="T96" fmla="*/ 91 w 134"/>
                <a:gd name="T97" fmla="*/ 146 h 183"/>
                <a:gd name="T98" fmla="*/ 105 w 134"/>
                <a:gd name="T99" fmla="*/ 155 h 183"/>
                <a:gd name="T100" fmla="*/ 113 w 134"/>
                <a:gd name="T101" fmla="*/ 172 h 183"/>
                <a:gd name="T102" fmla="*/ 123 w 134"/>
                <a:gd name="T103" fmla="*/ 17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4" h="183">
                  <a:moveTo>
                    <a:pt x="132" y="154"/>
                  </a:moveTo>
                  <a:cubicBezTo>
                    <a:pt x="130" y="152"/>
                    <a:pt x="123" y="150"/>
                    <a:pt x="122" y="150"/>
                  </a:cubicBezTo>
                  <a:cubicBezTo>
                    <a:pt x="121" y="150"/>
                    <a:pt x="121" y="151"/>
                    <a:pt x="121" y="151"/>
                  </a:cubicBezTo>
                  <a:cubicBezTo>
                    <a:pt x="121" y="151"/>
                    <a:pt x="121" y="151"/>
                    <a:pt x="120" y="151"/>
                  </a:cubicBezTo>
                  <a:cubicBezTo>
                    <a:pt x="119" y="151"/>
                    <a:pt x="118" y="147"/>
                    <a:pt x="114" y="145"/>
                  </a:cubicBezTo>
                  <a:cubicBezTo>
                    <a:pt x="110" y="143"/>
                    <a:pt x="111" y="141"/>
                    <a:pt x="108" y="139"/>
                  </a:cubicBezTo>
                  <a:cubicBezTo>
                    <a:pt x="104" y="138"/>
                    <a:pt x="105" y="134"/>
                    <a:pt x="100" y="131"/>
                  </a:cubicBezTo>
                  <a:cubicBezTo>
                    <a:pt x="95" y="129"/>
                    <a:pt x="89" y="123"/>
                    <a:pt x="84" y="122"/>
                  </a:cubicBezTo>
                  <a:cubicBezTo>
                    <a:pt x="80" y="121"/>
                    <a:pt x="84" y="121"/>
                    <a:pt x="84" y="121"/>
                  </a:cubicBezTo>
                  <a:cubicBezTo>
                    <a:pt x="84" y="121"/>
                    <a:pt x="81" y="117"/>
                    <a:pt x="78" y="114"/>
                  </a:cubicBezTo>
                  <a:cubicBezTo>
                    <a:pt x="76" y="111"/>
                    <a:pt x="72" y="107"/>
                    <a:pt x="70" y="104"/>
                  </a:cubicBezTo>
                  <a:cubicBezTo>
                    <a:pt x="70" y="104"/>
                    <a:pt x="70" y="103"/>
                    <a:pt x="70" y="103"/>
                  </a:cubicBezTo>
                  <a:cubicBezTo>
                    <a:pt x="69" y="102"/>
                    <a:pt x="69" y="101"/>
                    <a:pt x="69" y="100"/>
                  </a:cubicBezTo>
                  <a:cubicBezTo>
                    <a:pt x="68" y="100"/>
                    <a:pt x="68" y="99"/>
                    <a:pt x="68" y="98"/>
                  </a:cubicBezTo>
                  <a:cubicBezTo>
                    <a:pt x="68" y="98"/>
                    <a:pt x="67" y="97"/>
                    <a:pt x="67" y="97"/>
                  </a:cubicBezTo>
                  <a:cubicBezTo>
                    <a:pt x="67" y="96"/>
                    <a:pt x="69" y="92"/>
                    <a:pt x="68" y="90"/>
                  </a:cubicBezTo>
                  <a:cubicBezTo>
                    <a:pt x="68" y="87"/>
                    <a:pt x="67" y="85"/>
                    <a:pt x="66" y="84"/>
                  </a:cubicBezTo>
                  <a:cubicBezTo>
                    <a:pt x="66" y="83"/>
                    <a:pt x="66" y="82"/>
                    <a:pt x="65" y="80"/>
                  </a:cubicBezTo>
                  <a:cubicBezTo>
                    <a:pt x="64" y="79"/>
                    <a:pt x="61" y="72"/>
                    <a:pt x="61" y="70"/>
                  </a:cubicBezTo>
                  <a:cubicBezTo>
                    <a:pt x="61" y="69"/>
                    <a:pt x="61" y="69"/>
                    <a:pt x="60" y="67"/>
                  </a:cubicBezTo>
                  <a:cubicBezTo>
                    <a:pt x="59" y="65"/>
                    <a:pt x="59" y="63"/>
                    <a:pt x="59" y="61"/>
                  </a:cubicBezTo>
                  <a:cubicBezTo>
                    <a:pt x="59" y="59"/>
                    <a:pt x="58" y="48"/>
                    <a:pt x="58" y="48"/>
                  </a:cubicBezTo>
                  <a:cubicBezTo>
                    <a:pt x="58" y="48"/>
                    <a:pt x="64" y="49"/>
                    <a:pt x="65" y="49"/>
                  </a:cubicBezTo>
                  <a:cubicBezTo>
                    <a:pt x="66" y="49"/>
                    <a:pt x="70" y="49"/>
                    <a:pt x="70" y="49"/>
                  </a:cubicBezTo>
                  <a:cubicBezTo>
                    <a:pt x="70" y="49"/>
                    <a:pt x="70" y="51"/>
                    <a:pt x="70" y="52"/>
                  </a:cubicBezTo>
                  <a:cubicBezTo>
                    <a:pt x="70" y="53"/>
                    <a:pt x="70" y="55"/>
                    <a:pt x="69" y="57"/>
                  </a:cubicBezTo>
                  <a:cubicBezTo>
                    <a:pt x="68" y="58"/>
                    <a:pt x="66" y="62"/>
                    <a:pt x="66" y="63"/>
                  </a:cubicBezTo>
                  <a:cubicBezTo>
                    <a:pt x="66" y="64"/>
                    <a:pt x="63" y="66"/>
                    <a:pt x="62" y="67"/>
                  </a:cubicBezTo>
                  <a:cubicBezTo>
                    <a:pt x="62" y="68"/>
                    <a:pt x="61" y="68"/>
                    <a:pt x="62" y="70"/>
                  </a:cubicBezTo>
                  <a:cubicBezTo>
                    <a:pt x="62" y="71"/>
                    <a:pt x="63" y="72"/>
                    <a:pt x="63" y="72"/>
                  </a:cubicBezTo>
                  <a:cubicBezTo>
                    <a:pt x="63" y="72"/>
                    <a:pt x="63" y="74"/>
                    <a:pt x="63" y="74"/>
                  </a:cubicBezTo>
                  <a:cubicBezTo>
                    <a:pt x="63" y="75"/>
                    <a:pt x="64" y="76"/>
                    <a:pt x="65" y="76"/>
                  </a:cubicBezTo>
                  <a:cubicBezTo>
                    <a:pt x="65" y="76"/>
                    <a:pt x="65" y="75"/>
                    <a:pt x="65" y="75"/>
                  </a:cubicBezTo>
                  <a:cubicBezTo>
                    <a:pt x="65" y="75"/>
                    <a:pt x="66" y="75"/>
                    <a:pt x="67" y="75"/>
                  </a:cubicBezTo>
                  <a:cubicBezTo>
                    <a:pt x="67" y="75"/>
                    <a:pt x="67" y="75"/>
                    <a:pt x="68" y="75"/>
                  </a:cubicBezTo>
                  <a:cubicBezTo>
                    <a:pt x="68" y="75"/>
                    <a:pt x="69" y="76"/>
                    <a:pt x="70" y="75"/>
                  </a:cubicBezTo>
                  <a:cubicBezTo>
                    <a:pt x="71" y="74"/>
                    <a:pt x="72" y="72"/>
                    <a:pt x="72" y="71"/>
                  </a:cubicBezTo>
                  <a:cubicBezTo>
                    <a:pt x="72" y="70"/>
                    <a:pt x="73" y="69"/>
                    <a:pt x="72" y="68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72" y="67"/>
                    <a:pt x="73" y="63"/>
                    <a:pt x="74" y="63"/>
                  </a:cubicBezTo>
                  <a:cubicBezTo>
                    <a:pt x="75" y="62"/>
                    <a:pt x="80" y="50"/>
                    <a:pt x="80" y="49"/>
                  </a:cubicBezTo>
                  <a:cubicBezTo>
                    <a:pt x="81" y="48"/>
                    <a:pt x="82" y="46"/>
                    <a:pt x="79" y="44"/>
                  </a:cubicBezTo>
                  <a:cubicBezTo>
                    <a:pt x="77" y="43"/>
                    <a:pt x="64" y="38"/>
                    <a:pt x="63" y="38"/>
                  </a:cubicBezTo>
                  <a:cubicBezTo>
                    <a:pt x="61" y="37"/>
                    <a:pt x="59" y="35"/>
                    <a:pt x="55" y="34"/>
                  </a:cubicBezTo>
                  <a:cubicBezTo>
                    <a:pt x="52" y="33"/>
                    <a:pt x="49" y="30"/>
                    <a:pt x="43" y="31"/>
                  </a:cubicBezTo>
                  <a:cubicBezTo>
                    <a:pt x="37" y="31"/>
                    <a:pt x="42" y="25"/>
                    <a:pt x="43" y="24"/>
                  </a:cubicBezTo>
                  <a:cubicBezTo>
                    <a:pt x="43" y="23"/>
                    <a:pt x="46" y="17"/>
                    <a:pt x="45" y="12"/>
                  </a:cubicBezTo>
                  <a:cubicBezTo>
                    <a:pt x="46" y="12"/>
                    <a:pt x="47" y="12"/>
                    <a:pt x="48" y="13"/>
                  </a:cubicBezTo>
                  <a:cubicBezTo>
                    <a:pt x="53" y="15"/>
                    <a:pt x="53" y="22"/>
                    <a:pt x="52" y="24"/>
                  </a:cubicBezTo>
                  <a:cubicBezTo>
                    <a:pt x="51" y="27"/>
                    <a:pt x="55" y="26"/>
                    <a:pt x="55" y="26"/>
                  </a:cubicBezTo>
                  <a:cubicBezTo>
                    <a:pt x="54" y="25"/>
                    <a:pt x="55" y="25"/>
                    <a:pt x="55" y="25"/>
                  </a:cubicBezTo>
                  <a:cubicBezTo>
                    <a:pt x="54" y="27"/>
                    <a:pt x="62" y="26"/>
                    <a:pt x="59" y="26"/>
                  </a:cubicBezTo>
                  <a:cubicBezTo>
                    <a:pt x="57" y="26"/>
                    <a:pt x="58" y="24"/>
                    <a:pt x="58" y="24"/>
                  </a:cubicBezTo>
                  <a:cubicBezTo>
                    <a:pt x="58" y="26"/>
                    <a:pt x="64" y="24"/>
                    <a:pt x="64" y="24"/>
                  </a:cubicBezTo>
                  <a:cubicBezTo>
                    <a:pt x="60" y="26"/>
                    <a:pt x="60" y="23"/>
                    <a:pt x="60" y="23"/>
                  </a:cubicBezTo>
                  <a:cubicBezTo>
                    <a:pt x="61" y="25"/>
                    <a:pt x="64" y="23"/>
                    <a:pt x="64" y="23"/>
                  </a:cubicBezTo>
                  <a:cubicBezTo>
                    <a:pt x="60" y="24"/>
                    <a:pt x="60" y="19"/>
                    <a:pt x="60" y="21"/>
                  </a:cubicBezTo>
                  <a:cubicBezTo>
                    <a:pt x="61" y="23"/>
                    <a:pt x="65" y="21"/>
                    <a:pt x="65" y="21"/>
                  </a:cubicBezTo>
                  <a:cubicBezTo>
                    <a:pt x="61" y="22"/>
                    <a:pt x="63" y="22"/>
                    <a:pt x="61" y="17"/>
                  </a:cubicBezTo>
                  <a:cubicBezTo>
                    <a:pt x="59" y="13"/>
                    <a:pt x="64" y="12"/>
                    <a:pt x="57" y="6"/>
                  </a:cubicBezTo>
                  <a:cubicBezTo>
                    <a:pt x="51" y="0"/>
                    <a:pt x="44" y="5"/>
                    <a:pt x="41" y="7"/>
                  </a:cubicBezTo>
                  <a:cubicBezTo>
                    <a:pt x="36" y="3"/>
                    <a:pt x="29" y="4"/>
                    <a:pt x="27" y="5"/>
                  </a:cubicBezTo>
                  <a:cubicBezTo>
                    <a:pt x="27" y="5"/>
                    <a:pt x="22" y="4"/>
                    <a:pt x="20" y="8"/>
                  </a:cubicBezTo>
                  <a:cubicBezTo>
                    <a:pt x="18" y="13"/>
                    <a:pt x="18" y="14"/>
                    <a:pt x="18" y="16"/>
                  </a:cubicBezTo>
                  <a:cubicBezTo>
                    <a:pt x="18" y="18"/>
                    <a:pt x="18" y="17"/>
                    <a:pt x="18" y="18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20"/>
                    <a:pt x="19" y="21"/>
                    <a:pt x="19" y="22"/>
                  </a:cubicBezTo>
                  <a:cubicBezTo>
                    <a:pt x="19" y="22"/>
                    <a:pt x="18" y="22"/>
                    <a:pt x="18" y="22"/>
                  </a:cubicBezTo>
                  <a:cubicBezTo>
                    <a:pt x="18" y="22"/>
                    <a:pt x="18" y="22"/>
                    <a:pt x="19" y="22"/>
                  </a:cubicBezTo>
                  <a:cubicBezTo>
                    <a:pt x="19" y="22"/>
                    <a:pt x="18" y="23"/>
                    <a:pt x="18" y="24"/>
                  </a:cubicBezTo>
                  <a:cubicBezTo>
                    <a:pt x="18" y="24"/>
                    <a:pt x="17" y="25"/>
                    <a:pt x="17" y="25"/>
                  </a:cubicBezTo>
                  <a:cubicBezTo>
                    <a:pt x="17" y="25"/>
                    <a:pt x="16" y="26"/>
                    <a:pt x="17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8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19" y="30"/>
                    <a:pt x="19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1" y="32"/>
                    <a:pt x="20" y="32"/>
                  </a:cubicBezTo>
                  <a:cubicBezTo>
                    <a:pt x="20" y="33"/>
                    <a:pt x="21" y="35"/>
                    <a:pt x="23" y="35"/>
                  </a:cubicBezTo>
                  <a:cubicBezTo>
                    <a:pt x="24" y="35"/>
                    <a:pt x="27" y="34"/>
                    <a:pt x="28" y="34"/>
                  </a:cubicBezTo>
                  <a:cubicBezTo>
                    <a:pt x="28" y="35"/>
                    <a:pt x="29" y="35"/>
                    <a:pt x="29" y="35"/>
                  </a:cubicBezTo>
                  <a:cubicBezTo>
                    <a:pt x="29" y="36"/>
                    <a:pt x="26" y="39"/>
                    <a:pt x="26" y="39"/>
                  </a:cubicBezTo>
                  <a:cubicBezTo>
                    <a:pt x="26" y="39"/>
                    <a:pt x="24" y="38"/>
                    <a:pt x="20" y="45"/>
                  </a:cubicBezTo>
                  <a:cubicBezTo>
                    <a:pt x="16" y="53"/>
                    <a:pt x="18" y="55"/>
                    <a:pt x="18" y="55"/>
                  </a:cubicBezTo>
                  <a:cubicBezTo>
                    <a:pt x="18" y="55"/>
                    <a:pt x="16" y="60"/>
                    <a:pt x="15" y="61"/>
                  </a:cubicBezTo>
                  <a:cubicBezTo>
                    <a:pt x="15" y="62"/>
                    <a:pt x="15" y="60"/>
                    <a:pt x="15" y="60"/>
                  </a:cubicBezTo>
                  <a:cubicBezTo>
                    <a:pt x="15" y="60"/>
                    <a:pt x="16" y="58"/>
                    <a:pt x="16" y="57"/>
                  </a:cubicBezTo>
                  <a:cubicBezTo>
                    <a:pt x="15" y="56"/>
                    <a:pt x="15" y="54"/>
                    <a:pt x="15" y="54"/>
                  </a:cubicBezTo>
                  <a:cubicBezTo>
                    <a:pt x="15" y="53"/>
                    <a:pt x="14" y="51"/>
                    <a:pt x="14" y="51"/>
                  </a:cubicBezTo>
                  <a:cubicBezTo>
                    <a:pt x="14" y="51"/>
                    <a:pt x="14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1" y="49"/>
                    <a:pt x="11" y="50"/>
                  </a:cubicBezTo>
                  <a:cubicBezTo>
                    <a:pt x="11" y="50"/>
                    <a:pt x="11" y="52"/>
                    <a:pt x="11" y="52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1" y="52"/>
                    <a:pt x="10" y="52"/>
                    <a:pt x="9" y="52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8" y="54"/>
                    <a:pt x="8" y="54"/>
                  </a:cubicBezTo>
                  <a:cubicBezTo>
                    <a:pt x="7" y="55"/>
                    <a:pt x="7" y="55"/>
                    <a:pt x="7" y="56"/>
                  </a:cubicBezTo>
                  <a:cubicBezTo>
                    <a:pt x="7" y="56"/>
                    <a:pt x="6" y="56"/>
                    <a:pt x="6" y="56"/>
                  </a:cubicBezTo>
                  <a:cubicBezTo>
                    <a:pt x="6" y="56"/>
                    <a:pt x="5" y="57"/>
                    <a:pt x="5" y="57"/>
                  </a:cubicBezTo>
                  <a:cubicBezTo>
                    <a:pt x="5" y="58"/>
                    <a:pt x="7" y="59"/>
                    <a:pt x="7" y="60"/>
                  </a:cubicBezTo>
                  <a:cubicBezTo>
                    <a:pt x="7" y="61"/>
                    <a:pt x="8" y="61"/>
                    <a:pt x="8" y="62"/>
                  </a:cubicBezTo>
                  <a:cubicBezTo>
                    <a:pt x="8" y="62"/>
                    <a:pt x="9" y="64"/>
                    <a:pt x="9" y="65"/>
                  </a:cubicBezTo>
                  <a:cubicBezTo>
                    <a:pt x="9" y="65"/>
                    <a:pt x="11" y="70"/>
                    <a:pt x="13" y="72"/>
                  </a:cubicBezTo>
                  <a:cubicBezTo>
                    <a:pt x="14" y="75"/>
                    <a:pt x="16" y="75"/>
                    <a:pt x="16" y="75"/>
                  </a:cubicBezTo>
                  <a:cubicBezTo>
                    <a:pt x="17" y="75"/>
                    <a:pt x="18" y="75"/>
                    <a:pt x="19" y="74"/>
                  </a:cubicBezTo>
                  <a:cubicBezTo>
                    <a:pt x="20" y="73"/>
                    <a:pt x="21" y="73"/>
                    <a:pt x="21" y="72"/>
                  </a:cubicBezTo>
                  <a:cubicBezTo>
                    <a:pt x="21" y="71"/>
                    <a:pt x="27" y="58"/>
                    <a:pt x="28" y="57"/>
                  </a:cubicBezTo>
                  <a:cubicBezTo>
                    <a:pt x="28" y="57"/>
                    <a:pt x="29" y="60"/>
                    <a:pt x="29" y="61"/>
                  </a:cubicBezTo>
                  <a:cubicBezTo>
                    <a:pt x="30" y="63"/>
                    <a:pt x="31" y="67"/>
                    <a:pt x="31" y="68"/>
                  </a:cubicBezTo>
                  <a:cubicBezTo>
                    <a:pt x="31" y="69"/>
                    <a:pt x="31" y="69"/>
                    <a:pt x="32" y="71"/>
                  </a:cubicBezTo>
                  <a:cubicBezTo>
                    <a:pt x="32" y="72"/>
                    <a:pt x="32" y="72"/>
                    <a:pt x="33" y="73"/>
                  </a:cubicBezTo>
                  <a:cubicBezTo>
                    <a:pt x="33" y="73"/>
                    <a:pt x="33" y="75"/>
                    <a:pt x="33" y="77"/>
                  </a:cubicBezTo>
                  <a:cubicBezTo>
                    <a:pt x="34" y="78"/>
                    <a:pt x="34" y="78"/>
                    <a:pt x="34" y="80"/>
                  </a:cubicBezTo>
                  <a:cubicBezTo>
                    <a:pt x="34" y="81"/>
                    <a:pt x="35" y="85"/>
                    <a:pt x="36" y="87"/>
                  </a:cubicBezTo>
                  <a:cubicBezTo>
                    <a:pt x="37" y="89"/>
                    <a:pt x="38" y="90"/>
                    <a:pt x="38" y="90"/>
                  </a:cubicBezTo>
                  <a:cubicBezTo>
                    <a:pt x="38" y="91"/>
                    <a:pt x="38" y="91"/>
                    <a:pt x="38" y="92"/>
                  </a:cubicBezTo>
                  <a:cubicBezTo>
                    <a:pt x="37" y="93"/>
                    <a:pt x="29" y="102"/>
                    <a:pt x="28" y="103"/>
                  </a:cubicBezTo>
                  <a:cubicBezTo>
                    <a:pt x="27" y="104"/>
                    <a:pt x="21" y="112"/>
                    <a:pt x="20" y="114"/>
                  </a:cubicBezTo>
                  <a:cubicBezTo>
                    <a:pt x="19" y="117"/>
                    <a:pt x="16" y="119"/>
                    <a:pt x="15" y="123"/>
                  </a:cubicBezTo>
                  <a:cubicBezTo>
                    <a:pt x="14" y="128"/>
                    <a:pt x="17" y="137"/>
                    <a:pt x="18" y="141"/>
                  </a:cubicBezTo>
                  <a:cubicBezTo>
                    <a:pt x="19" y="145"/>
                    <a:pt x="20" y="152"/>
                    <a:pt x="20" y="153"/>
                  </a:cubicBezTo>
                  <a:cubicBezTo>
                    <a:pt x="20" y="154"/>
                    <a:pt x="21" y="160"/>
                    <a:pt x="21" y="162"/>
                  </a:cubicBezTo>
                  <a:cubicBezTo>
                    <a:pt x="21" y="164"/>
                    <a:pt x="22" y="164"/>
                    <a:pt x="20" y="165"/>
                  </a:cubicBezTo>
                  <a:cubicBezTo>
                    <a:pt x="18" y="166"/>
                    <a:pt x="19" y="166"/>
                    <a:pt x="15" y="167"/>
                  </a:cubicBezTo>
                  <a:cubicBezTo>
                    <a:pt x="10" y="167"/>
                    <a:pt x="8" y="168"/>
                    <a:pt x="7" y="167"/>
                  </a:cubicBezTo>
                  <a:cubicBezTo>
                    <a:pt x="5" y="166"/>
                    <a:pt x="0" y="165"/>
                    <a:pt x="0" y="167"/>
                  </a:cubicBezTo>
                  <a:cubicBezTo>
                    <a:pt x="0" y="169"/>
                    <a:pt x="6" y="176"/>
                    <a:pt x="13" y="177"/>
                  </a:cubicBezTo>
                  <a:cubicBezTo>
                    <a:pt x="21" y="177"/>
                    <a:pt x="20" y="177"/>
                    <a:pt x="20" y="178"/>
                  </a:cubicBezTo>
                  <a:cubicBezTo>
                    <a:pt x="21" y="178"/>
                    <a:pt x="26" y="182"/>
                    <a:pt x="29" y="181"/>
                  </a:cubicBezTo>
                  <a:cubicBezTo>
                    <a:pt x="32" y="181"/>
                    <a:pt x="32" y="178"/>
                    <a:pt x="33" y="173"/>
                  </a:cubicBezTo>
                  <a:cubicBezTo>
                    <a:pt x="33" y="168"/>
                    <a:pt x="32" y="169"/>
                    <a:pt x="32" y="169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3"/>
                    <a:pt x="32" y="161"/>
                  </a:cubicBezTo>
                  <a:cubicBezTo>
                    <a:pt x="32" y="159"/>
                    <a:pt x="32" y="157"/>
                    <a:pt x="32" y="154"/>
                  </a:cubicBezTo>
                  <a:cubicBezTo>
                    <a:pt x="31" y="152"/>
                    <a:pt x="32" y="145"/>
                    <a:pt x="32" y="141"/>
                  </a:cubicBezTo>
                  <a:cubicBezTo>
                    <a:pt x="32" y="138"/>
                    <a:pt x="32" y="129"/>
                    <a:pt x="31" y="128"/>
                  </a:cubicBezTo>
                  <a:cubicBezTo>
                    <a:pt x="31" y="127"/>
                    <a:pt x="42" y="118"/>
                    <a:pt x="44" y="116"/>
                  </a:cubicBezTo>
                  <a:cubicBezTo>
                    <a:pt x="46" y="114"/>
                    <a:pt x="50" y="110"/>
                    <a:pt x="50" y="110"/>
                  </a:cubicBezTo>
                  <a:cubicBezTo>
                    <a:pt x="50" y="110"/>
                    <a:pt x="60" y="123"/>
                    <a:pt x="62" y="125"/>
                  </a:cubicBezTo>
                  <a:cubicBezTo>
                    <a:pt x="63" y="127"/>
                    <a:pt x="66" y="131"/>
                    <a:pt x="68" y="133"/>
                  </a:cubicBezTo>
                  <a:cubicBezTo>
                    <a:pt x="69" y="134"/>
                    <a:pt x="71" y="136"/>
                    <a:pt x="74" y="137"/>
                  </a:cubicBezTo>
                  <a:cubicBezTo>
                    <a:pt x="76" y="137"/>
                    <a:pt x="79" y="139"/>
                    <a:pt x="82" y="140"/>
                  </a:cubicBezTo>
                  <a:cubicBezTo>
                    <a:pt x="85" y="142"/>
                    <a:pt x="90" y="146"/>
                    <a:pt x="91" y="146"/>
                  </a:cubicBezTo>
                  <a:cubicBezTo>
                    <a:pt x="92" y="146"/>
                    <a:pt x="98" y="148"/>
                    <a:pt x="98" y="149"/>
                  </a:cubicBezTo>
                  <a:cubicBezTo>
                    <a:pt x="99" y="149"/>
                    <a:pt x="100" y="151"/>
                    <a:pt x="102" y="152"/>
                  </a:cubicBezTo>
                  <a:cubicBezTo>
                    <a:pt x="103" y="153"/>
                    <a:pt x="103" y="154"/>
                    <a:pt x="105" y="155"/>
                  </a:cubicBezTo>
                  <a:cubicBezTo>
                    <a:pt x="108" y="156"/>
                    <a:pt x="108" y="156"/>
                    <a:pt x="111" y="158"/>
                  </a:cubicBezTo>
                  <a:cubicBezTo>
                    <a:pt x="111" y="158"/>
                    <a:pt x="113" y="159"/>
                    <a:pt x="113" y="162"/>
                  </a:cubicBezTo>
                  <a:cubicBezTo>
                    <a:pt x="114" y="165"/>
                    <a:pt x="113" y="170"/>
                    <a:pt x="113" y="172"/>
                  </a:cubicBezTo>
                  <a:cubicBezTo>
                    <a:pt x="113" y="174"/>
                    <a:pt x="109" y="178"/>
                    <a:pt x="110" y="180"/>
                  </a:cubicBezTo>
                  <a:cubicBezTo>
                    <a:pt x="111" y="182"/>
                    <a:pt x="114" y="183"/>
                    <a:pt x="115" y="181"/>
                  </a:cubicBezTo>
                  <a:cubicBezTo>
                    <a:pt x="116" y="180"/>
                    <a:pt x="120" y="178"/>
                    <a:pt x="123" y="171"/>
                  </a:cubicBezTo>
                  <a:cubicBezTo>
                    <a:pt x="126" y="165"/>
                    <a:pt x="130" y="163"/>
                    <a:pt x="131" y="160"/>
                  </a:cubicBezTo>
                  <a:cubicBezTo>
                    <a:pt x="132" y="158"/>
                    <a:pt x="134" y="155"/>
                    <a:pt x="132" y="1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55" name="모서리가 둥근 직사각형 54"/>
          <p:cNvSpPr/>
          <p:nvPr/>
        </p:nvSpPr>
        <p:spPr>
          <a:xfrm>
            <a:off x="9217429" y="168068"/>
            <a:ext cx="2794089" cy="403834"/>
          </a:xfrm>
          <a:prstGeom prst="roundRect">
            <a:avLst/>
          </a:prstGeom>
          <a:noFill/>
          <a:ln w="38100">
            <a:solidFill>
              <a:srgbClr val="B0D8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6" name="오른쪽 화살표 55"/>
          <p:cNvSpPr/>
          <p:nvPr/>
        </p:nvSpPr>
        <p:spPr>
          <a:xfrm>
            <a:off x="9217428" y="170139"/>
            <a:ext cx="434571" cy="399693"/>
          </a:xfrm>
          <a:prstGeom prst="rightArrow">
            <a:avLst/>
          </a:prstGeom>
          <a:solidFill>
            <a:srgbClr val="B0D8C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7" name="부제목 2"/>
          <p:cNvSpPr txBox="1">
            <a:spLocks/>
          </p:cNvSpPr>
          <p:nvPr/>
        </p:nvSpPr>
        <p:spPr>
          <a:xfrm>
            <a:off x="95221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</p:spTree>
    <p:extLst>
      <p:ext uri="{BB962C8B-B14F-4D97-AF65-F5344CB8AC3E}">
        <p14:creationId xmlns:p14="http://schemas.microsoft.com/office/powerpoint/2010/main" val="79584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593640" y="4471189"/>
            <a:ext cx="3055645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latinLnBrk="0">
              <a:lnSpc>
                <a:spcPct val="150000"/>
              </a:lnSpc>
              <a:defRPr/>
            </a:pPr>
            <a:r>
              <a:rPr lang="ko-KR" altLang="en-US" b="1" kern="0" dirty="0" smtClean="0">
                <a:solidFill>
                  <a:srgbClr val="B0D8C8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b="1" kern="0" dirty="0" smtClean="0">
                <a:solidFill>
                  <a:srgbClr val="B0D8C8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b="1" kern="0" dirty="0">
                <a:solidFill>
                  <a:srgbClr val="B0D8C8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</a:t>
            </a:r>
            <a:r>
              <a:rPr lang="ko-KR" altLang="en-US" b="1" kern="0" dirty="0" smtClean="0">
                <a:solidFill>
                  <a:srgbClr val="B0D8C8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텍스트</a:t>
            </a:r>
            <a:endParaRPr lang="en-US" altLang="ko-KR" b="1" kern="0" dirty="0" smtClean="0">
              <a:solidFill>
                <a:srgbClr val="B0D8C8"/>
              </a:solidFill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lvl="0" algn="ctr" latinLnBrk="0">
              <a:lnSpc>
                <a:spcPct val="150000"/>
              </a:lnSpc>
              <a:defRPr/>
            </a:pPr>
            <a:r>
              <a: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marR="0" lvl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algn="ctr" latinLnBrk="0">
              <a:lnSpc>
                <a:spcPct val="150000"/>
              </a:lnSpc>
            </a:pPr>
            <a:r>
              <a:rPr lang="ko-KR" altLang="en-US" sz="14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4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4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lang="en-US" altLang="ko-KR" sz="1400" kern="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algn="ctr" latinLnBrk="0">
              <a:lnSpc>
                <a:spcPct val="150000"/>
              </a:lnSpc>
            </a:pPr>
            <a:r>
              <a:rPr lang="ko-KR" altLang="en-US" sz="14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4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4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</a:t>
            </a:r>
            <a:r>
              <a:rPr lang="ko-KR" altLang="en-US" sz="1400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입력하세요</a:t>
            </a:r>
            <a:endParaRPr lang="en-US" altLang="ko-KR" sz="1400" kern="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90500" y="1334647"/>
            <a:ext cx="6075363" cy="2877596"/>
            <a:chOff x="190500" y="1309247"/>
            <a:chExt cx="6075363" cy="2877596"/>
          </a:xfrm>
        </p:grpSpPr>
        <p:sp>
          <p:nvSpPr>
            <p:cNvPr id="53" name="자유형 52"/>
            <p:cNvSpPr/>
            <p:nvPr/>
          </p:nvSpPr>
          <p:spPr>
            <a:xfrm flipH="1">
              <a:off x="447480" y="2350114"/>
              <a:ext cx="2717391" cy="1424140"/>
            </a:xfrm>
            <a:custGeom>
              <a:avLst/>
              <a:gdLst>
                <a:gd name="connsiteX0" fmla="*/ 793064 w 1496382"/>
                <a:gd name="connsiteY0" fmla="*/ 0 h 605342"/>
                <a:gd name="connsiteX1" fmla="*/ 748191 w 1496382"/>
                <a:gd name="connsiteY1" fmla="*/ 701 h 605342"/>
                <a:gd name="connsiteX2" fmla="*/ 703318 w 1496382"/>
                <a:gd name="connsiteY2" fmla="*/ 0 h 605342"/>
                <a:gd name="connsiteX3" fmla="*/ 33945 w 1496382"/>
                <a:gd name="connsiteY3" fmla="*/ 596550 h 605342"/>
                <a:gd name="connsiteX4" fmla="*/ 0 w 1496382"/>
                <a:gd name="connsiteY4" fmla="*/ 605342 h 605342"/>
                <a:gd name="connsiteX5" fmla="*/ 1496382 w 1496382"/>
                <a:gd name="connsiteY5" fmla="*/ 605342 h 605342"/>
                <a:gd name="connsiteX6" fmla="*/ 1462437 w 1496382"/>
                <a:gd name="connsiteY6" fmla="*/ 596550 h 605342"/>
                <a:gd name="connsiteX7" fmla="*/ 793064 w 1496382"/>
                <a:gd name="connsiteY7" fmla="*/ 0 h 605342"/>
                <a:gd name="connsiteX0" fmla="*/ 793064 w 1496382"/>
                <a:gd name="connsiteY0" fmla="*/ 0 h 605342"/>
                <a:gd name="connsiteX1" fmla="*/ 703318 w 1496382"/>
                <a:gd name="connsiteY1" fmla="*/ 0 h 605342"/>
                <a:gd name="connsiteX2" fmla="*/ 33945 w 1496382"/>
                <a:gd name="connsiteY2" fmla="*/ 596550 h 605342"/>
                <a:gd name="connsiteX3" fmla="*/ 0 w 1496382"/>
                <a:gd name="connsiteY3" fmla="*/ 605342 h 605342"/>
                <a:gd name="connsiteX4" fmla="*/ 1496382 w 1496382"/>
                <a:gd name="connsiteY4" fmla="*/ 605342 h 605342"/>
                <a:gd name="connsiteX5" fmla="*/ 1462437 w 1496382"/>
                <a:gd name="connsiteY5" fmla="*/ 596550 h 605342"/>
                <a:gd name="connsiteX6" fmla="*/ 793064 w 1496382"/>
                <a:gd name="connsiteY6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62437 w 1496382"/>
                <a:gd name="connsiteY4" fmla="*/ 596550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62437 w 1496382"/>
                <a:gd name="connsiteY4" fmla="*/ 596550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62437 w 1496382"/>
                <a:gd name="connsiteY4" fmla="*/ 596550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62437 w 1496382"/>
                <a:gd name="connsiteY4" fmla="*/ 596550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62437 w 1496382"/>
                <a:gd name="connsiteY4" fmla="*/ 596550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62437 w 1496382"/>
                <a:gd name="connsiteY4" fmla="*/ 596550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08519 w 1496382"/>
                <a:gd name="connsiteY4" fmla="*/ 566185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08519 w 1496382"/>
                <a:gd name="connsiteY4" fmla="*/ 566185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08519 w 1496382"/>
                <a:gd name="connsiteY4" fmla="*/ 566185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08519 w 1496382"/>
                <a:gd name="connsiteY4" fmla="*/ 566185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21357 w 1496382"/>
                <a:gd name="connsiteY4" fmla="*/ 560112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21357 w 1496382"/>
                <a:gd name="connsiteY4" fmla="*/ 560112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34195 w 1496382"/>
                <a:gd name="connsiteY4" fmla="*/ 556063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34195 w 1496382"/>
                <a:gd name="connsiteY4" fmla="*/ 556063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34195 w 1496382"/>
                <a:gd name="connsiteY4" fmla="*/ 556063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34195 w 1496382"/>
                <a:gd name="connsiteY4" fmla="*/ 556063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34195 w 1496382"/>
                <a:gd name="connsiteY4" fmla="*/ 556063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34195 w 1496382"/>
                <a:gd name="connsiteY4" fmla="*/ 556063 h 605342"/>
                <a:gd name="connsiteX5" fmla="*/ 793064 w 1496382"/>
                <a:gd name="connsiteY5" fmla="*/ 0 h 605342"/>
                <a:gd name="connsiteX0" fmla="*/ 793064 w 1515393"/>
                <a:gd name="connsiteY0" fmla="*/ 0 h 605342"/>
                <a:gd name="connsiteX1" fmla="*/ 33945 w 1515393"/>
                <a:gd name="connsiteY1" fmla="*/ 596550 h 605342"/>
                <a:gd name="connsiteX2" fmla="*/ 0 w 1515393"/>
                <a:gd name="connsiteY2" fmla="*/ 605342 h 605342"/>
                <a:gd name="connsiteX3" fmla="*/ 1496382 w 1515393"/>
                <a:gd name="connsiteY3" fmla="*/ 605342 h 605342"/>
                <a:gd name="connsiteX4" fmla="*/ 793064 w 1515393"/>
                <a:gd name="connsiteY4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793064 w 1496382"/>
                <a:gd name="connsiteY4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793064 w 1496382"/>
                <a:gd name="connsiteY4" fmla="*/ 0 h 605342"/>
                <a:gd name="connsiteX0" fmla="*/ 759119 w 1462437"/>
                <a:gd name="connsiteY0" fmla="*/ 0 h 605342"/>
                <a:gd name="connsiteX1" fmla="*/ 0 w 1462437"/>
                <a:gd name="connsiteY1" fmla="*/ 596550 h 605342"/>
                <a:gd name="connsiteX2" fmla="*/ 1462437 w 1462437"/>
                <a:gd name="connsiteY2" fmla="*/ 605342 h 605342"/>
                <a:gd name="connsiteX3" fmla="*/ 759119 w 1462437"/>
                <a:gd name="connsiteY3" fmla="*/ 0 h 605342"/>
                <a:gd name="connsiteX0" fmla="*/ 761686 w 1465004"/>
                <a:gd name="connsiteY0" fmla="*/ 0 h 605342"/>
                <a:gd name="connsiteX1" fmla="*/ 0 w 1465004"/>
                <a:gd name="connsiteY1" fmla="*/ 602623 h 605342"/>
                <a:gd name="connsiteX2" fmla="*/ 1465004 w 1465004"/>
                <a:gd name="connsiteY2" fmla="*/ 605342 h 605342"/>
                <a:gd name="connsiteX3" fmla="*/ 761686 w 1465004"/>
                <a:gd name="connsiteY3" fmla="*/ 0 h 60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004" h="605342">
                  <a:moveTo>
                    <a:pt x="761686" y="0"/>
                  </a:moveTo>
                  <a:cubicBezTo>
                    <a:pt x="500943" y="180631"/>
                    <a:pt x="253040" y="403773"/>
                    <a:pt x="0" y="602623"/>
                  </a:cubicBezTo>
                  <a:lnTo>
                    <a:pt x="1465004" y="605342"/>
                  </a:lnTo>
                  <a:lnTo>
                    <a:pt x="761686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54" name="자유형 53"/>
            <p:cNvSpPr/>
            <p:nvPr/>
          </p:nvSpPr>
          <p:spPr>
            <a:xfrm flipH="1">
              <a:off x="1396296" y="1721757"/>
              <a:ext cx="2775594" cy="2052496"/>
            </a:xfrm>
            <a:custGeom>
              <a:avLst/>
              <a:gdLst>
                <a:gd name="connsiteX0" fmla="*/ 793064 w 1496382"/>
                <a:gd name="connsiteY0" fmla="*/ 0 h 605342"/>
                <a:gd name="connsiteX1" fmla="*/ 748191 w 1496382"/>
                <a:gd name="connsiteY1" fmla="*/ 701 h 605342"/>
                <a:gd name="connsiteX2" fmla="*/ 703318 w 1496382"/>
                <a:gd name="connsiteY2" fmla="*/ 0 h 605342"/>
                <a:gd name="connsiteX3" fmla="*/ 33945 w 1496382"/>
                <a:gd name="connsiteY3" fmla="*/ 596550 h 605342"/>
                <a:gd name="connsiteX4" fmla="*/ 0 w 1496382"/>
                <a:gd name="connsiteY4" fmla="*/ 605342 h 605342"/>
                <a:gd name="connsiteX5" fmla="*/ 1496382 w 1496382"/>
                <a:gd name="connsiteY5" fmla="*/ 605342 h 605342"/>
                <a:gd name="connsiteX6" fmla="*/ 1462437 w 1496382"/>
                <a:gd name="connsiteY6" fmla="*/ 596550 h 605342"/>
                <a:gd name="connsiteX7" fmla="*/ 793064 w 1496382"/>
                <a:gd name="connsiteY7" fmla="*/ 0 h 605342"/>
                <a:gd name="connsiteX0" fmla="*/ 793064 w 1496382"/>
                <a:gd name="connsiteY0" fmla="*/ 0 h 605342"/>
                <a:gd name="connsiteX1" fmla="*/ 703318 w 1496382"/>
                <a:gd name="connsiteY1" fmla="*/ 0 h 605342"/>
                <a:gd name="connsiteX2" fmla="*/ 33945 w 1496382"/>
                <a:gd name="connsiteY2" fmla="*/ 596550 h 605342"/>
                <a:gd name="connsiteX3" fmla="*/ 0 w 1496382"/>
                <a:gd name="connsiteY3" fmla="*/ 605342 h 605342"/>
                <a:gd name="connsiteX4" fmla="*/ 1496382 w 1496382"/>
                <a:gd name="connsiteY4" fmla="*/ 605342 h 605342"/>
                <a:gd name="connsiteX5" fmla="*/ 1462437 w 1496382"/>
                <a:gd name="connsiteY5" fmla="*/ 596550 h 605342"/>
                <a:gd name="connsiteX6" fmla="*/ 793064 w 1496382"/>
                <a:gd name="connsiteY6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62437 w 1496382"/>
                <a:gd name="connsiteY4" fmla="*/ 596550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62437 w 1496382"/>
                <a:gd name="connsiteY4" fmla="*/ 596550 h 605342"/>
                <a:gd name="connsiteX5" fmla="*/ 793064 w 1496382"/>
                <a:gd name="connsiteY5" fmla="*/ 0 h 605342"/>
                <a:gd name="connsiteX0" fmla="*/ 780226 w 1496382"/>
                <a:gd name="connsiteY0" fmla="*/ 0 h 641128"/>
                <a:gd name="connsiteX1" fmla="*/ 33945 w 1496382"/>
                <a:gd name="connsiteY1" fmla="*/ 632336 h 641128"/>
                <a:gd name="connsiteX2" fmla="*/ 0 w 1496382"/>
                <a:gd name="connsiteY2" fmla="*/ 641128 h 641128"/>
                <a:gd name="connsiteX3" fmla="*/ 1496382 w 1496382"/>
                <a:gd name="connsiteY3" fmla="*/ 641128 h 641128"/>
                <a:gd name="connsiteX4" fmla="*/ 1462437 w 1496382"/>
                <a:gd name="connsiteY4" fmla="*/ 632336 h 641128"/>
                <a:gd name="connsiteX5" fmla="*/ 780226 w 1496382"/>
                <a:gd name="connsiteY5" fmla="*/ 0 h 641128"/>
                <a:gd name="connsiteX0" fmla="*/ 780226 w 1496382"/>
                <a:gd name="connsiteY0" fmla="*/ 0 h 641128"/>
                <a:gd name="connsiteX1" fmla="*/ 33945 w 1496382"/>
                <a:gd name="connsiteY1" fmla="*/ 632336 h 641128"/>
                <a:gd name="connsiteX2" fmla="*/ 0 w 1496382"/>
                <a:gd name="connsiteY2" fmla="*/ 641128 h 641128"/>
                <a:gd name="connsiteX3" fmla="*/ 1496382 w 1496382"/>
                <a:gd name="connsiteY3" fmla="*/ 641128 h 641128"/>
                <a:gd name="connsiteX4" fmla="*/ 1462437 w 1496382"/>
                <a:gd name="connsiteY4" fmla="*/ 632336 h 641128"/>
                <a:gd name="connsiteX5" fmla="*/ 780226 w 1496382"/>
                <a:gd name="connsiteY5" fmla="*/ 0 h 641128"/>
                <a:gd name="connsiteX0" fmla="*/ 780226 w 1496382"/>
                <a:gd name="connsiteY0" fmla="*/ 0 h 641128"/>
                <a:gd name="connsiteX1" fmla="*/ 33945 w 1496382"/>
                <a:gd name="connsiteY1" fmla="*/ 632336 h 641128"/>
                <a:gd name="connsiteX2" fmla="*/ 0 w 1496382"/>
                <a:gd name="connsiteY2" fmla="*/ 641128 h 641128"/>
                <a:gd name="connsiteX3" fmla="*/ 1496382 w 1496382"/>
                <a:gd name="connsiteY3" fmla="*/ 641128 h 641128"/>
                <a:gd name="connsiteX4" fmla="*/ 1462437 w 1496382"/>
                <a:gd name="connsiteY4" fmla="*/ 632336 h 641128"/>
                <a:gd name="connsiteX5" fmla="*/ 780226 w 1496382"/>
                <a:gd name="connsiteY5" fmla="*/ 0 h 641128"/>
                <a:gd name="connsiteX0" fmla="*/ 780226 w 1496382"/>
                <a:gd name="connsiteY0" fmla="*/ 0 h 641128"/>
                <a:gd name="connsiteX1" fmla="*/ 33945 w 1496382"/>
                <a:gd name="connsiteY1" fmla="*/ 632336 h 641128"/>
                <a:gd name="connsiteX2" fmla="*/ 0 w 1496382"/>
                <a:gd name="connsiteY2" fmla="*/ 641128 h 641128"/>
                <a:gd name="connsiteX3" fmla="*/ 1496382 w 1496382"/>
                <a:gd name="connsiteY3" fmla="*/ 641128 h 641128"/>
                <a:gd name="connsiteX4" fmla="*/ 1462437 w 1496382"/>
                <a:gd name="connsiteY4" fmla="*/ 632336 h 641128"/>
                <a:gd name="connsiteX5" fmla="*/ 780226 w 1496382"/>
                <a:gd name="connsiteY5" fmla="*/ 0 h 641128"/>
                <a:gd name="connsiteX0" fmla="*/ 780226 w 1496382"/>
                <a:gd name="connsiteY0" fmla="*/ 0 h 641128"/>
                <a:gd name="connsiteX1" fmla="*/ 33945 w 1496382"/>
                <a:gd name="connsiteY1" fmla="*/ 632336 h 641128"/>
                <a:gd name="connsiteX2" fmla="*/ 0 w 1496382"/>
                <a:gd name="connsiteY2" fmla="*/ 641128 h 641128"/>
                <a:gd name="connsiteX3" fmla="*/ 1496382 w 1496382"/>
                <a:gd name="connsiteY3" fmla="*/ 641128 h 641128"/>
                <a:gd name="connsiteX4" fmla="*/ 780226 w 1496382"/>
                <a:gd name="connsiteY4" fmla="*/ 0 h 641128"/>
                <a:gd name="connsiteX0" fmla="*/ 794711 w 1510867"/>
                <a:gd name="connsiteY0" fmla="*/ 0 h 641128"/>
                <a:gd name="connsiteX1" fmla="*/ 14485 w 1510867"/>
                <a:gd name="connsiteY1" fmla="*/ 641128 h 641128"/>
                <a:gd name="connsiteX2" fmla="*/ 1510867 w 1510867"/>
                <a:gd name="connsiteY2" fmla="*/ 641128 h 641128"/>
                <a:gd name="connsiteX3" fmla="*/ 794711 w 1510867"/>
                <a:gd name="connsiteY3" fmla="*/ 0 h 641128"/>
                <a:gd name="connsiteX0" fmla="*/ 794711 w 1510867"/>
                <a:gd name="connsiteY0" fmla="*/ 0 h 641128"/>
                <a:gd name="connsiteX1" fmla="*/ 14485 w 1510867"/>
                <a:gd name="connsiteY1" fmla="*/ 641128 h 641128"/>
                <a:gd name="connsiteX2" fmla="*/ 1510867 w 1510867"/>
                <a:gd name="connsiteY2" fmla="*/ 641128 h 641128"/>
                <a:gd name="connsiteX3" fmla="*/ 794711 w 1510867"/>
                <a:gd name="connsiteY3" fmla="*/ 0 h 641128"/>
                <a:gd name="connsiteX0" fmla="*/ 780226 w 1496382"/>
                <a:gd name="connsiteY0" fmla="*/ 0 h 641128"/>
                <a:gd name="connsiteX1" fmla="*/ 0 w 1496382"/>
                <a:gd name="connsiteY1" fmla="*/ 641128 h 641128"/>
                <a:gd name="connsiteX2" fmla="*/ 1496382 w 1496382"/>
                <a:gd name="connsiteY2" fmla="*/ 641128 h 641128"/>
                <a:gd name="connsiteX3" fmla="*/ 780226 w 1496382"/>
                <a:gd name="connsiteY3" fmla="*/ 0 h 641128"/>
                <a:gd name="connsiteX0" fmla="*/ 780226 w 1496382"/>
                <a:gd name="connsiteY0" fmla="*/ 0 h 641128"/>
                <a:gd name="connsiteX1" fmla="*/ 0 w 1496382"/>
                <a:gd name="connsiteY1" fmla="*/ 641128 h 641128"/>
                <a:gd name="connsiteX2" fmla="*/ 1496382 w 1496382"/>
                <a:gd name="connsiteY2" fmla="*/ 641128 h 641128"/>
                <a:gd name="connsiteX3" fmla="*/ 780226 w 1496382"/>
                <a:gd name="connsiteY3" fmla="*/ 0 h 641128"/>
                <a:gd name="connsiteX0" fmla="*/ 767388 w 1496382"/>
                <a:gd name="connsiteY0" fmla="*/ 0 h 642619"/>
                <a:gd name="connsiteX1" fmla="*/ 0 w 1496382"/>
                <a:gd name="connsiteY1" fmla="*/ 642619 h 642619"/>
                <a:gd name="connsiteX2" fmla="*/ 1496382 w 1496382"/>
                <a:gd name="connsiteY2" fmla="*/ 642619 h 642619"/>
                <a:gd name="connsiteX3" fmla="*/ 767388 w 1496382"/>
                <a:gd name="connsiteY3" fmla="*/ 0 h 642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6382" h="642619">
                  <a:moveTo>
                    <a:pt x="767388" y="0"/>
                  </a:moveTo>
                  <a:lnTo>
                    <a:pt x="0" y="642619"/>
                  </a:lnTo>
                  <a:lnTo>
                    <a:pt x="1496382" y="642619"/>
                  </a:lnTo>
                  <a:lnTo>
                    <a:pt x="767388" y="0"/>
                  </a:lnTo>
                  <a:close/>
                </a:path>
              </a:pathLst>
            </a:custGeom>
            <a:solidFill>
              <a:srgbClr val="83C1A8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58" name="자유형 57"/>
            <p:cNvSpPr/>
            <p:nvPr/>
          </p:nvSpPr>
          <p:spPr>
            <a:xfrm flipH="1">
              <a:off x="2341427" y="3018904"/>
              <a:ext cx="2775593" cy="755347"/>
            </a:xfrm>
            <a:custGeom>
              <a:avLst/>
              <a:gdLst>
                <a:gd name="connsiteX0" fmla="*/ 793064 w 1496382"/>
                <a:gd name="connsiteY0" fmla="*/ 0 h 605342"/>
                <a:gd name="connsiteX1" fmla="*/ 748191 w 1496382"/>
                <a:gd name="connsiteY1" fmla="*/ 701 h 605342"/>
                <a:gd name="connsiteX2" fmla="*/ 703318 w 1496382"/>
                <a:gd name="connsiteY2" fmla="*/ 0 h 605342"/>
                <a:gd name="connsiteX3" fmla="*/ 33945 w 1496382"/>
                <a:gd name="connsiteY3" fmla="*/ 596550 h 605342"/>
                <a:gd name="connsiteX4" fmla="*/ 0 w 1496382"/>
                <a:gd name="connsiteY4" fmla="*/ 605342 h 605342"/>
                <a:gd name="connsiteX5" fmla="*/ 1496382 w 1496382"/>
                <a:gd name="connsiteY5" fmla="*/ 605342 h 605342"/>
                <a:gd name="connsiteX6" fmla="*/ 1462437 w 1496382"/>
                <a:gd name="connsiteY6" fmla="*/ 596550 h 605342"/>
                <a:gd name="connsiteX7" fmla="*/ 793064 w 1496382"/>
                <a:gd name="connsiteY7" fmla="*/ 0 h 605342"/>
                <a:gd name="connsiteX0" fmla="*/ 793064 w 1496382"/>
                <a:gd name="connsiteY0" fmla="*/ 0 h 605342"/>
                <a:gd name="connsiteX1" fmla="*/ 703318 w 1496382"/>
                <a:gd name="connsiteY1" fmla="*/ 0 h 605342"/>
                <a:gd name="connsiteX2" fmla="*/ 33945 w 1496382"/>
                <a:gd name="connsiteY2" fmla="*/ 596550 h 605342"/>
                <a:gd name="connsiteX3" fmla="*/ 0 w 1496382"/>
                <a:gd name="connsiteY3" fmla="*/ 605342 h 605342"/>
                <a:gd name="connsiteX4" fmla="*/ 1496382 w 1496382"/>
                <a:gd name="connsiteY4" fmla="*/ 605342 h 605342"/>
                <a:gd name="connsiteX5" fmla="*/ 1462437 w 1496382"/>
                <a:gd name="connsiteY5" fmla="*/ 596550 h 605342"/>
                <a:gd name="connsiteX6" fmla="*/ 793064 w 1496382"/>
                <a:gd name="connsiteY6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62437 w 1496382"/>
                <a:gd name="connsiteY4" fmla="*/ 596550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62437 w 1496382"/>
                <a:gd name="connsiteY4" fmla="*/ 596550 h 605342"/>
                <a:gd name="connsiteX5" fmla="*/ 793064 w 1496382"/>
                <a:gd name="connsiteY5" fmla="*/ 0 h 605342"/>
                <a:gd name="connsiteX0" fmla="*/ 749416 w 1496382"/>
                <a:gd name="connsiteY0" fmla="*/ 0 h 713604"/>
                <a:gd name="connsiteX1" fmla="*/ 33945 w 1496382"/>
                <a:gd name="connsiteY1" fmla="*/ 704812 h 713604"/>
                <a:gd name="connsiteX2" fmla="*/ 0 w 1496382"/>
                <a:gd name="connsiteY2" fmla="*/ 713604 h 713604"/>
                <a:gd name="connsiteX3" fmla="*/ 1496382 w 1496382"/>
                <a:gd name="connsiteY3" fmla="*/ 713604 h 713604"/>
                <a:gd name="connsiteX4" fmla="*/ 1462437 w 1496382"/>
                <a:gd name="connsiteY4" fmla="*/ 704812 h 713604"/>
                <a:gd name="connsiteX5" fmla="*/ 749416 w 1496382"/>
                <a:gd name="connsiteY5" fmla="*/ 0 h 713604"/>
                <a:gd name="connsiteX0" fmla="*/ 749416 w 1496382"/>
                <a:gd name="connsiteY0" fmla="*/ 24079 h 737683"/>
                <a:gd name="connsiteX1" fmla="*/ 33945 w 1496382"/>
                <a:gd name="connsiteY1" fmla="*/ 728891 h 737683"/>
                <a:gd name="connsiteX2" fmla="*/ 0 w 1496382"/>
                <a:gd name="connsiteY2" fmla="*/ 737683 h 737683"/>
                <a:gd name="connsiteX3" fmla="*/ 1496382 w 1496382"/>
                <a:gd name="connsiteY3" fmla="*/ 737683 h 737683"/>
                <a:gd name="connsiteX4" fmla="*/ 1462437 w 1496382"/>
                <a:gd name="connsiteY4" fmla="*/ 728891 h 737683"/>
                <a:gd name="connsiteX5" fmla="*/ 749416 w 1496382"/>
                <a:gd name="connsiteY5" fmla="*/ 24079 h 737683"/>
                <a:gd name="connsiteX0" fmla="*/ 749416 w 1496382"/>
                <a:gd name="connsiteY0" fmla="*/ 3784 h 717388"/>
                <a:gd name="connsiteX1" fmla="*/ 33945 w 1496382"/>
                <a:gd name="connsiteY1" fmla="*/ 708596 h 717388"/>
                <a:gd name="connsiteX2" fmla="*/ 0 w 1496382"/>
                <a:gd name="connsiteY2" fmla="*/ 717388 h 717388"/>
                <a:gd name="connsiteX3" fmla="*/ 1496382 w 1496382"/>
                <a:gd name="connsiteY3" fmla="*/ 717388 h 717388"/>
                <a:gd name="connsiteX4" fmla="*/ 1462437 w 1496382"/>
                <a:gd name="connsiteY4" fmla="*/ 708596 h 717388"/>
                <a:gd name="connsiteX5" fmla="*/ 749416 w 1496382"/>
                <a:gd name="connsiteY5" fmla="*/ 3784 h 717388"/>
                <a:gd name="connsiteX0" fmla="*/ 749416 w 1496382"/>
                <a:gd name="connsiteY0" fmla="*/ 0 h 713604"/>
                <a:gd name="connsiteX1" fmla="*/ 33945 w 1496382"/>
                <a:gd name="connsiteY1" fmla="*/ 704812 h 713604"/>
                <a:gd name="connsiteX2" fmla="*/ 0 w 1496382"/>
                <a:gd name="connsiteY2" fmla="*/ 713604 h 713604"/>
                <a:gd name="connsiteX3" fmla="*/ 1496382 w 1496382"/>
                <a:gd name="connsiteY3" fmla="*/ 713604 h 713604"/>
                <a:gd name="connsiteX4" fmla="*/ 1462437 w 1496382"/>
                <a:gd name="connsiteY4" fmla="*/ 704812 h 713604"/>
                <a:gd name="connsiteX5" fmla="*/ 749416 w 1496382"/>
                <a:gd name="connsiteY5" fmla="*/ 0 h 713604"/>
                <a:gd name="connsiteX0" fmla="*/ 758402 w 1496382"/>
                <a:gd name="connsiteY0" fmla="*/ 0 h 746554"/>
                <a:gd name="connsiteX1" fmla="*/ 33945 w 1496382"/>
                <a:gd name="connsiteY1" fmla="*/ 737762 h 746554"/>
                <a:gd name="connsiteX2" fmla="*/ 0 w 1496382"/>
                <a:gd name="connsiteY2" fmla="*/ 746554 h 746554"/>
                <a:gd name="connsiteX3" fmla="*/ 1496382 w 1496382"/>
                <a:gd name="connsiteY3" fmla="*/ 746554 h 746554"/>
                <a:gd name="connsiteX4" fmla="*/ 1462437 w 1496382"/>
                <a:gd name="connsiteY4" fmla="*/ 737762 h 746554"/>
                <a:gd name="connsiteX5" fmla="*/ 758402 w 1496382"/>
                <a:gd name="connsiteY5" fmla="*/ 0 h 746554"/>
                <a:gd name="connsiteX0" fmla="*/ 758402 w 1496382"/>
                <a:gd name="connsiteY0" fmla="*/ 0 h 746554"/>
                <a:gd name="connsiteX1" fmla="*/ 33945 w 1496382"/>
                <a:gd name="connsiteY1" fmla="*/ 737762 h 746554"/>
                <a:gd name="connsiteX2" fmla="*/ 0 w 1496382"/>
                <a:gd name="connsiteY2" fmla="*/ 746554 h 746554"/>
                <a:gd name="connsiteX3" fmla="*/ 1496382 w 1496382"/>
                <a:gd name="connsiteY3" fmla="*/ 746554 h 746554"/>
                <a:gd name="connsiteX4" fmla="*/ 1462437 w 1496382"/>
                <a:gd name="connsiteY4" fmla="*/ 737762 h 746554"/>
                <a:gd name="connsiteX5" fmla="*/ 758402 w 1496382"/>
                <a:gd name="connsiteY5" fmla="*/ 0 h 746554"/>
                <a:gd name="connsiteX0" fmla="*/ 758402 w 1496382"/>
                <a:gd name="connsiteY0" fmla="*/ 0 h 746554"/>
                <a:gd name="connsiteX1" fmla="*/ 33945 w 1496382"/>
                <a:gd name="connsiteY1" fmla="*/ 737762 h 746554"/>
                <a:gd name="connsiteX2" fmla="*/ 0 w 1496382"/>
                <a:gd name="connsiteY2" fmla="*/ 746554 h 746554"/>
                <a:gd name="connsiteX3" fmla="*/ 1496382 w 1496382"/>
                <a:gd name="connsiteY3" fmla="*/ 746554 h 746554"/>
                <a:gd name="connsiteX4" fmla="*/ 758402 w 1496382"/>
                <a:gd name="connsiteY4" fmla="*/ 0 h 746554"/>
                <a:gd name="connsiteX0" fmla="*/ 774109 w 1512089"/>
                <a:gd name="connsiteY0" fmla="*/ 0 h 746554"/>
                <a:gd name="connsiteX1" fmla="*/ 15707 w 1512089"/>
                <a:gd name="connsiteY1" fmla="*/ 746554 h 746554"/>
                <a:gd name="connsiteX2" fmla="*/ 1512089 w 1512089"/>
                <a:gd name="connsiteY2" fmla="*/ 746554 h 746554"/>
                <a:gd name="connsiteX3" fmla="*/ 774109 w 1512089"/>
                <a:gd name="connsiteY3" fmla="*/ 0 h 746554"/>
                <a:gd name="connsiteX0" fmla="*/ 774109 w 1512089"/>
                <a:gd name="connsiteY0" fmla="*/ 0 h 746554"/>
                <a:gd name="connsiteX1" fmla="*/ 15707 w 1512089"/>
                <a:gd name="connsiteY1" fmla="*/ 746554 h 746554"/>
                <a:gd name="connsiteX2" fmla="*/ 1512089 w 1512089"/>
                <a:gd name="connsiteY2" fmla="*/ 746554 h 746554"/>
                <a:gd name="connsiteX3" fmla="*/ 774109 w 1512089"/>
                <a:gd name="connsiteY3" fmla="*/ 0 h 746554"/>
                <a:gd name="connsiteX0" fmla="*/ 777333 w 1515313"/>
                <a:gd name="connsiteY0" fmla="*/ 0 h 746554"/>
                <a:gd name="connsiteX1" fmla="*/ 18931 w 1515313"/>
                <a:gd name="connsiteY1" fmla="*/ 746554 h 746554"/>
                <a:gd name="connsiteX2" fmla="*/ 1515313 w 1515313"/>
                <a:gd name="connsiteY2" fmla="*/ 746554 h 746554"/>
                <a:gd name="connsiteX3" fmla="*/ 777333 w 1515313"/>
                <a:gd name="connsiteY3" fmla="*/ 0 h 746554"/>
                <a:gd name="connsiteX0" fmla="*/ 777333 w 1515313"/>
                <a:gd name="connsiteY0" fmla="*/ 0 h 746554"/>
                <a:gd name="connsiteX1" fmla="*/ 18931 w 1515313"/>
                <a:gd name="connsiteY1" fmla="*/ 746554 h 746554"/>
                <a:gd name="connsiteX2" fmla="*/ 1515313 w 1515313"/>
                <a:gd name="connsiteY2" fmla="*/ 746554 h 746554"/>
                <a:gd name="connsiteX3" fmla="*/ 777333 w 1515313"/>
                <a:gd name="connsiteY3" fmla="*/ 0 h 746554"/>
                <a:gd name="connsiteX0" fmla="*/ 758402 w 1496382"/>
                <a:gd name="connsiteY0" fmla="*/ 0 h 746554"/>
                <a:gd name="connsiteX1" fmla="*/ 0 w 1496382"/>
                <a:gd name="connsiteY1" fmla="*/ 746554 h 746554"/>
                <a:gd name="connsiteX2" fmla="*/ 1496382 w 1496382"/>
                <a:gd name="connsiteY2" fmla="*/ 746554 h 746554"/>
                <a:gd name="connsiteX3" fmla="*/ 758402 w 1496382"/>
                <a:gd name="connsiteY3" fmla="*/ 0 h 746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6382" h="746554">
                  <a:moveTo>
                    <a:pt x="758402" y="0"/>
                  </a:moveTo>
                  <a:lnTo>
                    <a:pt x="0" y="746554"/>
                  </a:lnTo>
                  <a:lnTo>
                    <a:pt x="1496382" y="746554"/>
                  </a:lnTo>
                  <a:lnTo>
                    <a:pt x="758402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59" name="자유형 58"/>
            <p:cNvSpPr/>
            <p:nvPr/>
          </p:nvSpPr>
          <p:spPr>
            <a:xfrm flipH="1">
              <a:off x="3290244" y="2689425"/>
              <a:ext cx="2775593" cy="1084828"/>
            </a:xfrm>
            <a:custGeom>
              <a:avLst/>
              <a:gdLst>
                <a:gd name="connsiteX0" fmla="*/ 793064 w 1496382"/>
                <a:gd name="connsiteY0" fmla="*/ 0 h 605342"/>
                <a:gd name="connsiteX1" fmla="*/ 748191 w 1496382"/>
                <a:gd name="connsiteY1" fmla="*/ 701 h 605342"/>
                <a:gd name="connsiteX2" fmla="*/ 703318 w 1496382"/>
                <a:gd name="connsiteY2" fmla="*/ 0 h 605342"/>
                <a:gd name="connsiteX3" fmla="*/ 33945 w 1496382"/>
                <a:gd name="connsiteY3" fmla="*/ 596550 h 605342"/>
                <a:gd name="connsiteX4" fmla="*/ 0 w 1496382"/>
                <a:gd name="connsiteY4" fmla="*/ 605342 h 605342"/>
                <a:gd name="connsiteX5" fmla="*/ 1496382 w 1496382"/>
                <a:gd name="connsiteY5" fmla="*/ 605342 h 605342"/>
                <a:gd name="connsiteX6" fmla="*/ 1462437 w 1496382"/>
                <a:gd name="connsiteY6" fmla="*/ 596550 h 605342"/>
                <a:gd name="connsiteX7" fmla="*/ 793064 w 1496382"/>
                <a:gd name="connsiteY7" fmla="*/ 0 h 605342"/>
                <a:gd name="connsiteX0" fmla="*/ 793064 w 1496382"/>
                <a:gd name="connsiteY0" fmla="*/ 0 h 605342"/>
                <a:gd name="connsiteX1" fmla="*/ 703318 w 1496382"/>
                <a:gd name="connsiteY1" fmla="*/ 0 h 605342"/>
                <a:gd name="connsiteX2" fmla="*/ 33945 w 1496382"/>
                <a:gd name="connsiteY2" fmla="*/ 596550 h 605342"/>
                <a:gd name="connsiteX3" fmla="*/ 0 w 1496382"/>
                <a:gd name="connsiteY3" fmla="*/ 605342 h 605342"/>
                <a:gd name="connsiteX4" fmla="*/ 1496382 w 1496382"/>
                <a:gd name="connsiteY4" fmla="*/ 605342 h 605342"/>
                <a:gd name="connsiteX5" fmla="*/ 1462437 w 1496382"/>
                <a:gd name="connsiteY5" fmla="*/ 596550 h 605342"/>
                <a:gd name="connsiteX6" fmla="*/ 793064 w 1496382"/>
                <a:gd name="connsiteY6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62437 w 1496382"/>
                <a:gd name="connsiteY4" fmla="*/ 596550 h 605342"/>
                <a:gd name="connsiteX5" fmla="*/ 793064 w 1496382"/>
                <a:gd name="connsiteY5" fmla="*/ 0 h 605342"/>
                <a:gd name="connsiteX0" fmla="*/ 759686 w 1496382"/>
                <a:gd name="connsiteY0" fmla="*/ 0 h 642243"/>
                <a:gd name="connsiteX1" fmla="*/ 33945 w 1496382"/>
                <a:gd name="connsiteY1" fmla="*/ 633451 h 642243"/>
                <a:gd name="connsiteX2" fmla="*/ 0 w 1496382"/>
                <a:gd name="connsiteY2" fmla="*/ 642243 h 642243"/>
                <a:gd name="connsiteX3" fmla="*/ 1496382 w 1496382"/>
                <a:gd name="connsiteY3" fmla="*/ 642243 h 642243"/>
                <a:gd name="connsiteX4" fmla="*/ 1462437 w 1496382"/>
                <a:gd name="connsiteY4" fmla="*/ 633451 h 642243"/>
                <a:gd name="connsiteX5" fmla="*/ 759686 w 1496382"/>
                <a:gd name="connsiteY5" fmla="*/ 0 h 642243"/>
                <a:gd name="connsiteX0" fmla="*/ 759686 w 1496382"/>
                <a:gd name="connsiteY0" fmla="*/ 0 h 642243"/>
                <a:gd name="connsiteX1" fmla="*/ 33945 w 1496382"/>
                <a:gd name="connsiteY1" fmla="*/ 633451 h 642243"/>
                <a:gd name="connsiteX2" fmla="*/ 0 w 1496382"/>
                <a:gd name="connsiteY2" fmla="*/ 642243 h 642243"/>
                <a:gd name="connsiteX3" fmla="*/ 1496382 w 1496382"/>
                <a:gd name="connsiteY3" fmla="*/ 642243 h 642243"/>
                <a:gd name="connsiteX4" fmla="*/ 1462437 w 1496382"/>
                <a:gd name="connsiteY4" fmla="*/ 633451 h 642243"/>
                <a:gd name="connsiteX5" fmla="*/ 759686 w 1496382"/>
                <a:gd name="connsiteY5" fmla="*/ 0 h 642243"/>
                <a:gd name="connsiteX0" fmla="*/ 759686 w 1496382"/>
                <a:gd name="connsiteY0" fmla="*/ 0 h 642243"/>
                <a:gd name="connsiteX1" fmla="*/ 33945 w 1496382"/>
                <a:gd name="connsiteY1" fmla="*/ 633451 h 642243"/>
                <a:gd name="connsiteX2" fmla="*/ 0 w 1496382"/>
                <a:gd name="connsiteY2" fmla="*/ 642243 h 642243"/>
                <a:gd name="connsiteX3" fmla="*/ 1496382 w 1496382"/>
                <a:gd name="connsiteY3" fmla="*/ 642243 h 642243"/>
                <a:gd name="connsiteX4" fmla="*/ 1462437 w 1496382"/>
                <a:gd name="connsiteY4" fmla="*/ 633451 h 642243"/>
                <a:gd name="connsiteX5" fmla="*/ 759686 w 1496382"/>
                <a:gd name="connsiteY5" fmla="*/ 0 h 642243"/>
                <a:gd name="connsiteX0" fmla="*/ 759686 w 1496382"/>
                <a:gd name="connsiteY0" fmla="*/ 0 h 642243"/>
                <a:gd name="connsiteX1" fmla="*/ 33945 w 1496382"/>
                <a:gd name="connsiteY1" fmla="*/ 633451 h 642243"/>
                <a:gd name="connsiteX2" fmla="*/ 0 w 1496382"/>
                <a:gd name="connsiteY2" fmla="*/ 642243 h 642243"/>
                <a:gd name="connsiteX3" fmla="*/ 1496382 w 1496382"/>
                <a:gd name="connsiteY3" fmla="*/ 642243 h 642243"/>
                <a:gd name="connsiteX4" fmla="*/ 1462437 w 1496382"/>
                <a:gd name="connsiteY4" fmla="*/ 633451 h 642243"/>
                <a:gd name="connsiteX5" fmla="*/ 759686 w 1496382"/>
                <a:gd name="connsiteY5" fmla="*/ 0 h 642243"/>
                <a:gd name="connsiteX0" fmla="*/ 759686 w 1496382"/>
                <a:gd name="connsiteY0" fmla="*/ 0 h 642243"/>
                <a:gd name="connsiteX1" fmla="*/ 33945 w 1496382"/>
                <a:gd name="connsiteY1" fmla="*/ 633451 h 642243"/>
                <a:gd name="connsiteX2" fmla="*/ 0 w 1496382"/>
                <a:gd name="connsiteY2" fmla="*/ 642243 h 642243"/>
                <a:gd name="connsiteX3" fmla="*/ 1496382 w 1496382"/>
                <a:gd name="connsiteY3" fmla="*/ 642243 h 642243"/>
                <a:gd name="connsiteX4" fmla="*/ 1462437 w 1496382"/>
                <a:gd name="connsiteY4" fmla="*/ 633451 h 642243"/>
                <a:gd name="connsiteX5" fmla="*/ 759686 w 1496382"/>
                <a:gd name="connsiteY5" fmla="*/ 0 h 642243"/>
                <a:gd name="connsiteX0" fmla="*/ 759686 w 1496382"/>
                <a:gd name="connsiteY0" fmla="*/ 0 h 642243"/>
                <a:gd name="connsiteX1" fmla="*/ 33945 w 1496382"/>
                <a:gd name="connsiteY1" fmla="*/ 633451 h 642243"/>
                <a:gd name="connsiteX2" fmla="*/ 0 w 1496382"/>
                <a:gd name="connsiteY2" fmla="*/ 642243 h 642243"/>
                <a:gd name="connsiteX3" fmla="*/ 1496382 w 1496382"/>
                <a:gd name="connsiteY3" fmla="*/ 642243 h 642243"/>
                <a:gd name="connsiteX4" fmla="*/ 1462437 w 1496382"/>
                <a:gd name="connsiteY4" fmla="*/ 633451 h 642243"/>
                <a:gd name="connsiteX5" fmla="*/ 759686 w 1496382"/>
                <a:gd name="connsiteY5" fmla="*/ 0 h 642243"/>
                <a:gd name="connsiteX0" fmla="*/ 777659 w 1496382"/>
                <a:gd name="connsiteY0" fmla="*/ 0 h 651030"/>
                <a:gd name="connsiteX1" fmla="*/ 33945 w 1496382"/>
                <a:gd name="connsiteY1" fmla="*/ 642238 h 651030"/>
                <a:gd name="connsiteX2" fmla="*/ 0 w 1496382"/>
                <a:gd name="connsiteY2" fmla="*/ 651030 h 651030"/>
                <a:gd name="connsiteX3" fmla="*/ 1496382 w 1496382"/>
                <a:gd name="connsiteY3" fmla="*/ 651030 h 651030"/>
                <a:gd name="connsiteX4" fmla="*/ 1462437 w 1496382"/>
                <a:gd name="connsiteY4" fmla="*/ 642238 h 651030"/>
                <a:gd name="connsiteX5" fmla="*/ 777659 w 1496382"/>
                <a:gd name="connsiteY5" fmla="*/ 0 h 651030"/>
                <a:gd name="connsiteX0" fmla="*/ 777659 w 1496382"/>
                <a:gd name="connsiteY0" fmla="*/ 0 h 651030"/>
                <a:gd name="connsiteX1" fmla="*/ 33945 w 1496382"/>
                <a:gd name="connsiteY1" fmla="*/ 642238 h 651030"/>
                <a:gd name="connsiteX2" fmla="*/ 0 w 1496382"/>
                <a:gd name="connsiteY2" fmla="*/ 651030 h 651030"/>
                <a:gd name="connsiteX3" fmla="*/ 1496382 w 1496382"/>
                <a:gd name="connsiteY3" fmla="*/ 651030 h 651030"/>
                <a:gd name="connsiteX4" fmla="*/ 1462437 w 1496382"/>
                <a:gd name="connsiteY4" fmla="*/ 642238 h 651030"/>
                <a:gd name="connsiteX5" fmla="*/ 777659 w 1496382"/>
                <a:gd name="connsiteY5" fmla="*/ 0 h 651030"/>
                <a:gd name="connsiteX0" fmla="*/ 777659 w 1496382"/>
                <a:gd name="connsiteY0" fmla="*/ 0 h 651030"/>
                <a:gd name="connsiteX1" fmla="*/ 33945 w 1496382"/>
                <a:gd name="connsiteY1" fmla="*/ 642238 h 651030"/>
                <a:gd name="connsiteX2" fmla="*/ 0 w 1496382"/>
                <a:gd name="connsiteY2" fmla="*/ 651030 h 651030"/>
                <a:gd name="connsiteX3" fmla="*/ 1496382 w 1496382"/>
                <a:gd name="connsiteY3" fmla="*/ 651030 h 651030"/>
                <a:gd name="connsiteX4" fmla="*/ 1462437 w 1496382"/>
                <a:gd name="connsiteY4" fmla="*/ 642238 h 651030"/>
                <a:gd name="connsiteX5" fmla="*/ 777659 w 1496382"/>
                <a:gd name="connsiteY5" fmla="*/ 0 h 651030"/>
                <a:gd name="connsiteX0" fmla="*/ 777659 w 1496382"/>
                <a:gd name="connsiteY0" fmla="*/ 0 h 651030"/>
                <a:gd name="connsiteX1" fmla="*/ 33945 w 1496382"/>
                <a:gd name="connsiteY1" fmla="*/ 642238 h 651030"/>
                <a:gd name="connsiteX2" fmla="*/ 0 w 1496382"/>
                <a:gd name="connsiteY2" fmla="*/ 651030 h 651030"/>
                <a:gd name="connsiteX3" fmla="*/ 1496382 w 1496382"/>
                <a:gd name="connsiteY3" fmla="*/ 651030 h 651030"/>
                <a:gd name="connsiteX4" fmla="*/ 1462437 w 1496382"/>
                <a:gd name="connsiteY4" fmla="*/ 642238 h 651030"/>
                <a:gd name="connsiteX5" fmla="*/ 777659 w 1496382"/>
                <a:gd name="connsiteY5" fmla="*/ 0 h 651030"/>
                <a:gd name="connsiteX0" fmla="*/ 777659 w 1496382"/>
                <a:gd name="connsiteY0" fmla="*/ 0 h 651030"/>
                <a:gd name="connsiteX1" fmla="*/ 33945 w 1496382"/>
                <a:gd name="connsiteY1" fmla="*/ 642238 h 651030"/>
                <a:gd name="connsiteX2" fmla="*/ 0 w 1496382"/>
                <a:gd name="connsiteY2" fmla="*/ 651030 h 651030"/>
                <a:gd name="connsiteX3" fmla="*/ 1496382 w 1496382"/>
                <a:gd name="connsiteY3" fmla="*/ 651030 h 651030"/>
                <a:gd name="connsiteX4" fmla="*/ 1462437 w 1496382"/>
                <a:gd name="connsiteY4" fmla="*/ 642238 h 651030"/>
                <a:gd name="connsiteX5" fmla="*/ 777659 w 1496382"/>
                <a:gd name="connsiteY5" fmla="*/ 0 h 651030"/>
                <a:gd name="connsiteX0" fmla="*/ 777659 w 1496382"/>
                <a:gd name="connsiteY0" fmla="*/ 0 h 651030"/>
                <a:gd name="connsiteX1" fmla="*/ 33945 w 1496382"/>
                <a:gd name="connsiteY1" fmla="*/ 642238 h 651030"/>
                <a:gd name="connsiteX2" fmla="*/ 0 w 1496382"/>
                <a:gd name="connsiteY2" fmla="*/ 651030 h 651030"/>
                <a:gd name="connsiteX3" fmla="*/ 1496382 w 1496382"/>
                <a:gd name="connsiteY3" fmla="*/ 651030 h 651030"/>
                <a:gd name="connsiteX4" fmla="*/ 1462437 w 1496382"/>
                <a:gd name="connsiteY4" fmla="*/ 642238 h 651030"/>
                <a:gd name="connsiteX5" fmla="*/ 777659 w 1496382"/>
                <a:gd name="connsiteY5" fmla="*/ 0 h 651030"/>
                <a:gd name="connsiteX0" fmla="*/ 777659 w 1496382"/>
                <a:gd name="connsiteY0" fmla="*/ 0 h 651030"/>
                <a:gd name="connsiteX1" fmla="*/ 33945 w 1496382"/>
                <a:gd name="connsiteY1" fmla="*/ 642238 h 651030"/>
                <a:gd name="connsiteX2" fmla="*/ 0 w 1496382"/>
                <a:gd name="connsiteY2" fmla="*/ 651030 h 651030"/>
                <a:gd name="connsiteX3" fmla="*/ 1496382 w 1496382"/>
                <a:gd name="connsiteY3" fmla="*/ 651030 h 651030"/>
                <a:gd name="connsiteX4" fmla="*/ 1462437 w 1496382"/>
                <a:gd name="connsiteY4" fmla="*/ 642238 h 651030"/>
                <a:gd name="connsiteX5" fmla="*/ 777659 w 1496382"/>
                <a:gd name="connsiteY5" fmla="*/ 0 h 651030"/>
                <a:gd name="connsiteX0" fmla="*/ 777659 w 1496382"/>
                <a:gd name="connsiteY0" fmla="*/ 0 h 651030"/>
                <a:gd name="connsiteX1" fmla="*/ 33945 w 1496382"/>
                <a:gd name="connsiteY1" fmla="*/ 642238 h 651030"/>
                <a:gd name="connsiteX2" fmla="*/ 0 w 1496382"/>
                <a:gd name="connsiteY2" fmla="*/ 651030 h 651030"/>
                <a:gd name="connsiteX3" fmla="*/ 1496382 w 1496382"/>
                <a:gd name="connsiteY3" fmla="*/ 651030 h 651030"/>
                <a:gd name="connsiteX4" fmla="*/ 1454734 w 1496382"/>
                <a:gd name="connsiteY4" fmla="*/ 629938 h 651030"/>
                <a:gd name="connsiteX5" fmla="*/ 777659 w 1496382"/>
                <a:gd name="connsiteY5" fmla="*/ 0 h 651030"/>
                <a:gd name="connsiteX0" fmla="*/ 777659 w 1496382"/>
                <a:gd name="connsiteY0" fmla="*/ 0 h 651030"/>
                <a:gd name="connsiteX1" fmla="*/ 33945 w 1496382"/>
                <a:gd name="connsiteY1" fmla="*/ 642238 h 651030"/>
                <a:gd name="connsiteX2" fmla="*/ 0 w 1496382"/>
                <a:gd name="connsiteY2" fmla="*/ 651030 h 651030"/>
                <a:gd name="connsiteX3" fmla="*/ 1496382 w 1496382"/>
                <a:gd name="connsiteY3" fmla="*/ 651030 h 651030"/>
                <a:gd name="connsiteX4" fmla="*/ 1454734 w 1496382"/>
                <a:gd name="connsiteY4" fmla="*/ 629938 h 651030"/>
                <a:gd name="connsiteX5" fmla="*/ 777659 w 1496382"/>
                <a:gd name="connsiteY5" fmla="*/ 0 h 651030"/>
                <a:gd name="connsiteX0" fmla="*/ 777659 w 1496382"/>
                <a:gd name="connsiteY0" fmla="*/ 0 h 651030"/>
                <a:gd name="connsiteX1" fmla="*/ 33945 w 1496382"/>
                <a:gd name="connsiteY1" fmla="*/ 642238 h 651030"/>
                <a:gd name="connsiteX2" fmla="*/ 0 w 1496382"/>
                <a:gd name="connsiteY2" fmla="*/ 651030 h 651030"/>
                <a:gd name="connsiteX3" fmla="*/ 1496382 w 1496382"/>
                <a:gd name="connsiteY3" fmla="*/ 651030 h 651030"/>
                <a:gd name="connsiteX4" fmla="*/ 777659 w 1496382"/>
                <a:gd name="connsiteY4" fmla="*/ 0 h 651030"/>
                <a:gd name="connsiteX0" fmla="*/ 792284 w 1511007"/>
                <a:gd name="connsiteY0" fmla="*/ 0 h 651030"/>
                <a:gd name="connsiteX1" fmla="*/ 14625 w 1511007"/>
                <a:gd name="connsiteY1" fmla="*/ 651030 h 651030"/>
                <a:gd name="connsiteX2" fmla="*/ 1511007 w 1511007"/>
                <a:gd name="connsiteY2" fmla="*/ 651030 h 651030"/>
                <a:gd name="connsiteX3" fmla="*/ 792284 w 1511007"/>
                <a:gd name="connsiteY3" fmla="*/ 0 h 651030"/>
                <a:gd name="connsiteX0" fmla="*/ 792284 w 1511007"/>
                <a:gd name="connsiteY0" fmla="*/ 0 h 651030"/>
                <a:gd name="connsiteX1" fmla="*/ 14625 w 1511007"/>
                <a:gd name="connsiteY1" fmla="*/ 651030 h 651030"/>
                <a:gd name="connsiteX2" fmla="*/ 1511007 w 1511007"/>
                <a:gd name="connsiteY2" fmla="*/ 651030 h 651030"/>
                <a:gd name="connsiteX3" fmla="*/ 792284 w 1511007"/>
                <a:gd name="connsiteY3" fmla="*/ 0 h 651030"/>
                <a:gd name="connsiteX0" fmla="*/ 795494 w 1514217"/>
                <a:gd name="connsiteY0" fmla="*/ 0 h 651030"/>
                <a:gd name="connsiteX1" fmla="*/ 17835 w 1514217"/>
                <a:gd name="connsiteY1" fmla="*/ 651030 h 651030"/>
                <a:gd name="connsiteX2" fmla="*/ 1514217 w 1514217"/>
                <a:gd name="connsiteY2" fmla="*/ 651030 h 651030"/>
                <a:gd name="connsiteX3" fmla="*/ 795494 w 1514217"/>
                <a:gd name="connsiteY3" fmla="*/ 0 h 651030"/>
                <a:gd name="connsiteX0" fmla="*/ 795494 w 1514217"/>
                <a:gd name="connsiteY0" fmla="*/ 0 h 651030"/>
                <a:gd name="connsiteX1" fmla="*/ 17835 w 1514217"/>
                <a:gd name="connsiteY1" fmla="*/ 651030 h 651030"/>
                <a:gd name="connsiteX2" fmla="*/ 1514217 w 1514217"/>
                <a:gd name="connsiteY2" fmla="*/ 651030 h 651030"/>
                <a:gd name="connsiteX3" fmla="*/ 795494 w 1514217"/>
                <a:gd name="connsiteY3" fmla="*/ 0 h 651030"/>
                <a:gd name="connsiteX0" fmla="*/ 777659 w 1496382"/>
                <a:gd name="connsiteY0" fmla="*/ 0 h 651030"/>
                <a:gd name="connsiteX1" fmla="*/ 0 w 1496382"/>
                <a:gd name="connsiteY1" fmla="*/ 651030 h 651030"/>
                <a:gd name="connsiteX2" fmla="*/ 1496382 w 1496382"/>
                <a:gd name="connsiteY2" fmla="*/ 651030 h 651030"/>
                <a:gd name="connsiteX3" fmla="*/ 777659 w 1496382"/>
                <a:gd name="connsiteY3" fmla="*/ 0 h 65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6382" h="651030">
                  <a:moveTo>
                    <a:pt x="777659" y="0"/>
                  </a:moveTo>
                  <a:lnTo>
                    <a:pt x="0" y="651030"/>
                  </a:lnTo>
                  <a:lnTo>
                    <a:pt x="1496382" y="651030"/>
                  </a:lnTo>
                  <a:lnTo>
                    <a:pt x="777659" y="0"/>
                  </a:lnTo>
                  <a:close/>
                </a:path>
              </a:pathLst>
            </a:custGeom>
            <a:solidFill>
              <a:schemeClr val="accent2">
                <a:alpha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91661" y="3856812"/>
              <a:ext cx="6710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0" cap="none" spc="0" normalizeH="0" baseline="0" noProof="0" dirty="0" smtClean="0">
                  <a:ln>
                    <a:solidFill>
                      <a:prstClr val="black">
                        <a:lumMod val="95000"/>
                        <a:lumOff val="5000"/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</a:schemeClr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계열 </a:t>
              </a:r>
              <a:r>
                <a:rPr kumimoji="0" lang="en-US" altLang="ko-KR" sz="1400" b="1" i="0" u="none" strike="noStrike" kern="0" cap="none" spc="0" normalizeH="0" baseline="0" noProof="0" dirty="0" smtClean="0">
                  <a:ln>
                    <a:solidFill>
                      <a:prstClr val="black">
                        <a:lumMod val="95000"/>
                        <a:lumOff val="5000"/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</a:schemeClr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1</a:t>
              </a:r>
              <a:endParaRPr kumimoji="0" lang="ko-KR" altLang="en-US" sz="1400" b="1" i="0" u="none" strike="noStrike" kern="0" cap="none" spc="0" normalizeH="0" baseline="0" noProof="0" dirty="0" smtClean="0">
                <a:ln>
                  <a:solidFill>
                    <a:prstClr val="black">
                      <a:lumMod val="95000"/>
                      <a:lumOff val="5000"/>
                      <a:alpha val="0"/>
                    </a:prstClr>
                  </a:solidFill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54736" y="3879066"/>
              <a:ext cx="8072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0" cap="none" spc="0" normalizeH="0" baseline="0" noProof="0" dirty="0" smtClean="0">
                  <a:ln>
                    <a:solidFill>
                      <a:prstClr val="black">
                        <a:lumMod val="95000"/>
                        <a:lumOff val="5000"/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</a:schemeClr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계열 </a:t>
              </a:r>
              <a:r>
                <a:rPr kumimoji="0" lang="en-US" altLang="ko-KR" sz="1400" b="1" i="0" u="none" strike="noStrike" kern="0" cap="none" spc="0" normalizeH="0" baseline="0" noProof="0" dirty="0" smtClean="0">
                  <a:ln>
                    <a:solidFill>
                      <a:prstClr val="black">
                        <a:lumMod val="95000"/>
                        <a:lumOff val="5000"/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</a:schemeClr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2</a:t>
              </a:r>
              <a:endParaRPr kumimoji="0" lang="ko-KR" altLang="en-US" sz="1400" b="1" i="0" u="none" strike="noStrike" kern="0" cap="none" spc="0" normalizeH="0" baseline="0" noProof="0" dirty="0" smtClean="0">
                <a:ln>
                  <a:solidFill>
                    <a:prstClr val="black">
                      <a:lumMod val="95000"/>
                      <a:lumOff val="5000"/>
                      <a:alpha val="0"/>
                    </a:prstClr>
                  </a:solidFill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154065" y="3879066"/>
              <a:ext cx="7968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0" cap="none" spc="0" normalizeH="0" baseline="0" noProof="0" dirty="0" smtClean="0">
                  <a:ln>
                    <a:solidFill>
                      <a:prstClr val="black">
                        <a:lumMod val="95000"/>
                        <a:lumOff val="5000"/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</a:schemeClr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계열 </a:t>
              </a:r>
              <a:r>
                <a:rPr kumimoji="0" lang="en-US" altLang="ko-KR" sz="1400" b="1" i="0" u="none" strike="noStrike" kern="0" cap="none" spc="0" normalizeH="0" baseline="0" noProof="0" dirty="0" smtClean="0">
                  <a:ln>
                    <a:solidFill>
                      <a:prstClr val="black">
                        <a:lumMod val="95000"/>
                        <a:lumOff val="5000"/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</a:schemeClr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3</a:t>
              </a:r>
              <a:endParaRPr kumimoji="0" lang="ko-KR" altLang="en-US" sz="1400" b="1" i="0" u="none" strike="noStrike" kern="0" cap="none" spc="0" normalizeH="0" baseline="0" noProof="0" dirty="0" smtClean="0">
                <a:ln>
                  <a:solidFill>
                    <a:prstClr val="black">
                      <a:lumMod val="95000"/>
                      <a:lumOff val="5000"/>
                      <a:alpha val="0"/>
                    </a:prstClr>
                  </a:solidFill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342963" y="3875274"/>
              <a:ext cx="9086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0" cap="none" spc="0" normalizeH="0" baseline="0" noProof="0" dirty="0" smtClean="0">
                  <a:ln>
                    <a:solidFill>
                      <a:prstClr val="black">
                        <a:lumMod val="95000"/>
                        <a:lumOff val="5000"/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</a:schemeClr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계열 </a:t>
              </a:r>
              <a:r>
                <a:rPr lang="en-US" altLang="ko-KR" sz="1400" b="1" kern="0" dirty="0">
                  <a:ln>
                    <a:solidFill>
                      <a:prstClr val="black">
                        <a:lumMod val="95000"/>
                        <a:lumOff val="5000"/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4</a:t>
              </a:r>
              <a:endParaRPr kumimoji="0" lang="ko-KR" altLang="en-US" sz="1400" b="1" i="0" u="none" strike="noStrike" kern="0" cap="none" spc="0" normalizeH="0" baseline="0" noProof="0" dirty="0" smtClean="0">
                <a:ln>
                  <a:solidFill>
                    <a:prstClr val="black">
                      <a:lumMod val="95000"/>
                      <a:lumOff val="5000"/>
                      <a:alpha val="0"/>
                    </a:prstClr>
                  </a:solidFill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10727" y="1967759"/>
              <a:ext cx="671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b="1" kern="0" dirty="0" smtClean="0">
                  <a:ln>
                    <a:solidFill>
                      <a:prstClr val="black">
                        <a:lumMod val="95000"/>
                        <a:lumOff val="5000"/>
                        <a:alpha val="0"/>
                      </a:prstClr>
                    </a:solidFill>
                  </a:ln>
                  <a:solidFill>
                    <a:schemeClr val="accent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60%</a:t>
              </a:r>
              <a:endParaRPr kumimoji="0" lang="ko-KR" altLang="en-US" b="1" i="0" u="none" strike="noStrike" kern="0" cap="none" spc="0" normalizeH="0" baseline="0" noProof="0" dirty="0" smtClean="0">
                <a:ln>
                  <a:solidFill>
                    <a:prstClr val="black">
                      <a:lumMod val="95000"/>
                      <a:lumOff val="5000"/>
                      <a:alpha val="0"/>
                    </a:prstClr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55061" y="1309247"/>
              <a:ext cx="8072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0" cap="none" spc="0" normalizeH="0" baseline="0" noProof="0" dirty="0" smtClean="0">
                  <a:ln>
                    <a:solidFill>
                      <a:prstClr val="black">
                        <a:lumMod val="95000"/>
                        <a:lumOff val="5000"/>
                        <a:alpha val="0"/>
                      </a:prstClr>
                    </a:solidFill>
                  </a:ln>
                  <a:solidFill>
                    <a:srgbClr val="6D9F8B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70%</a:t>
              </a:r>
              <a:endParaRPr kumimoji="0" lang="ko-KR" altLang="en-US" b="1" i="0" u="none" strike="noStrike" kern="0" cap="none" spc="0" normalizeH="0" baseline="0" noProof="0" dirty="0" smtClean="0">
                <a:ln>
                  <a:solidFill>
                    <a:prstClr val="black">
                      <a:lumMod val="95000"/>
                      <a:lumOff val="5000"/>
                      <a:alpha val="0"/>
                    </a:prstClr>
                  </a:solidFill>
                </a:ln>
                <a:solidFill>
                  <a:srgbClr val="6D9F8B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60307" y="2636549"/>
              <a:ext cx="796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0" cap="none" spc="0" normalizeH="0" baseline="0" noProof="0" dirty="0" smtClean="0">
                  <a:ln>
                    <a:solidFill>
                      <a:prstClr val="black">
                        <a:lumMod val="95000"/>
                        <a:lumOff val="5000"/>
                        <a:alpha val="0"/>
                      </a:prstClr>
                    </a:solidFill>
                  </a:ln>
                  <a:solidFill>
                    <a:schemeClr val="accent4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30%</a:t>
              </a:r>
              <a:endParaRPr kumimoji="0" lang="ko-KR" altLang="en-US" b="1" i="0" u="none" strike="noStrike" kern="0" cap="none" spc="0" normalizeH="0" baseline="0" noProof="0" dirty="0" smtClean="0">
                <a:ln>
                  <a:solidFill>
                    <a:prstClr val="black">
                      <a:lumMod val="95000"/>
                      <a:lumOff val="5000"/>
                      <a:alpha val="0"/>
                    </a:prstClr>
                  </a:solidFill>
                </a:ln>
                <a:solidFill>
                  <a:schemeClr val="accent4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01802" y="2337414"/>
              <a:ext cx="908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0" cap="none" spc="0" normalizeH="0" baseline="0" noProof="0" dirty="0" smtClean="0">
                  <a:ln>
                    <a:solidFill>
                      <a:prstClr val="black">
                        <a:lumMod val="95000"/>
                        <a:lumOff val="5000"/>
                        <a:alpha val="0"/>
                      </a:prstClr>
                    </a:solidFill>
                  </a:ln>
                  <a:solidFill>
                    <a:schemeClr val="accent2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50%</a:t>
              </a:r>
              <a:endParaRPr kumimoji="0" lang="ko-KR" altLang="en-US" b="1" i="0" u="none" strike="noStrike" kern="0" cap="none" spc="0" normalizeH="0" baseline="0" noProof="0" dirty="0" smtClean="0">
                <a:ln>
                  <a:solidFill>
                    <a:prstClr val="black">
                      <a:lumMod val="95000"/>
                      <a:lumOff val="5000"/>
                      <a:alpha val="0"/>
                    </a:prstClr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cxnSp>
          <p:nvCxnSpPr>
            <p:cNvPr id="5" name="직선 연결선 4"/>
            <p:cNvCxnSpPr/>
            <p:nvPr/>
          </p:nvCxnSpPr>
          <p:spPr>
            <a:xfrm>
              <a:off x="190500" y="3761551"/>
              <a:ext cx="6075363" cy="0"/>
            </a:xfrm>
            <a:prstGeom prst="line">
              <a:avLst/>
            </a:prstGeom>
            <a:ln w="3810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모서리가 둥근 직사각형 54"/>
          <p:cNvSpPr/>
          <p:nvPr/>
        </p:nvSpPr>
        <p:spPr>
          <a:xfrm>
            <a:off x="9217429" y="168068"/>
            <a:ext cx="2794089" cy="403834"/>
          </a:xfrm>
          <a:prstGeom prst="roundRect">
            <a:avLst/>
          </a:prstGeom>
          <a:noFill/>
          <a:ln w="38100">
            <a:solidFill>
              <a:srgbClr val="B0D8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6" name="오른쪽 화살표 55"/>
          <p:cNvSpPr/>
          <p:nvPr/>
        </p:nvSpPr>
        <p:spPr>
          <a:xfrm>
            <a:off x="9217428" y="170139"/>
            <a:ext cx="434571" cy="399693"/>
          </a:xfrm>
          <a:prstGeom prst="rightArrow">
            <a:avLst/>
          </a:prstGeom>
          <a:solidFill>
            <a:srgbClr val="B0D8C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7" name="부제목 2"/>
          <p:cNvSpPr txBox="1">
            <a:spLocks/>
          </p:cNvSpPr>
          <p:nvPr/>
        </p:nvSpPr>
        <p:spPr>
          <a:xfrm>
            <a:off x="95221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</p:spTree>
    <p:extLst>
      <p:ext uri="{BB962C8B-B14F-4D97-AF65-F5344CB8AC3E}">
        <p14:creationId xmlns:p14="http://schemas.microsoft.com/office/powerpoint/2010/main" val="420863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21693" y="4492411"/>
            <a:ext cx="3055645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latinLnBrk="0">
              <a:lnSpc>
                <a:spcPct val="150000"/>
              </a:lnSpc>
              <a:defRPr/>
            </a:pPr>
            <a:r>
              <a:rPr lang="ko-KR" altLang="en-US" b="1" kern="0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b="1" kern="0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b="1" kern="0" dirty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</a:t>
            </a:r>
            <a:r>
              <a:rPr lang="ko-KR" altLang="en-US" b="1" kern="0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텍스트 </a:t>
            </a:r>
            <a:r>
              <a:rPr lang="en-US" altLang="ko-KR" b="1" kern="0" dirty="0" smtClean="0">
                <a:solidFill>
                  <a:schemeClr val="accent1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01</a:t>
            </a:r>
          </a:p>
          <a:p>
            <a:pPr lvl="0" algn="r" latinLnBrk="0">
              <a:lnSpc>
                <a:spcPct val="150000"/>
              </a:lnSpc>
              <a:defRPr/>
            </a:pPr>
            <a:r>
              <a: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marR="0" lvl="0" algn="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algn="r" latinLnBrk="0">
              <a:lnSpc>
                <a:spcPct val="150000"/>
              </a:lnSpc>
            </a:pPr>
            <a:r>
              <a:rPr lang="ko-KR" altLang="en-US" sz="14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4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4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lang="en-US" altLang="ko-KR" sz="1400" kern="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algn="r" latinLnBrk="0">
              <a:lnSpc>
                <a:spcPct val="150000"/>
              </a:lnSpc>
            </a:pPr>
            <a:r>
              <a:rPr lang="ko-KR" altLang="en-US" sz="14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4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4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</a:t>
            </a:r>
            <a:r>
              <a:rPr lang="ko-KR" altLang="en-US" sz="1400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입력하세요</a:t>
            </a:r>
            <a:endParaRPr lang="en-US" altLang="ko-KR" sz="1400" kern="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6934" y="4509492"/>
            <a:ext cx="3055645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latinLnBrk="0">
              <a:lnSpc>
                <a:spcPct val="150000"/>
              </a:lnSpc>
              <a:defRPr/>
            </a:pPr>
            <a:r>
              <a:rPr lang="ko-KR" altLang="en-US" b="1" kern="0" dirty="0" smtClean="0">
                <a:solidFill>
                  <a:srgbClr val="83C1A8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b="1" kern="0" dirty="0" smtClean="0">
                <a:solidFill>
                  <a:srgbClr val="83C1A8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b="1" kern="0" dirty="0">
                <a:solidFill>
                  <a:srgbClr val="83C1A8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</a:t>
            </a:r>
            <a:r>
              <a:rPr lang="ko-KR" altLang="en-US" b="1" kern="0" dirty="0" smtClean="0">
                <a:solidFill>
                  <a:srgbClr val="83C1A8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텍스트 </a:t>
            </a:r>
            <a:r>
              <a:rPr lang="en-US" altLang="ko-KR" b="1" kern="0" dirty="0" smtClean="0">
                <a:solidFill>
                  <a:srgbClr val="83C1A8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02</a:t>
            </a:r>
          </a:p>
          <a:p>
            <a:pPr lvl="0" latinLnBrk="0">
              <a:lnSpc>
                <a:spcPct val="150000"/>
              </a:lnSpc>
              <a:defRPr/>
            </a:pPr>
            <a:r>
              <a: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latinLnBrk="0">
              <a:lnSpc>
                <a:spcPct val="150000"/>
              </a:lnSpc>
            </a:pPr>
            <a:r>
              <a:rPr lang="ko-KR" altLang="en-US" sz="14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4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4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lang="en-US" altLang="ko-KR" sz="1400" kern="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latinLnBrk="0">
              <a:lnSpc>
                <a:spcPct val="150000"/>
              </a:lnSpc>
            </a:pPr>
            <a:r>
              <a:rPr lang="ko-KR" altLang="en-US" sz="14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4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4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</a:t>
            </a:r>
            <a:r>
              <a:rPr lang="ko-KR" altLang="en-US" sz="1400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입력하세요</a:t>
            </a:r>
            <a:endParaRPr lang="en-US" altLang="ko-KR" sz="1400" kern="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8107762" y="1887564"/>
            <a:ext cx="3706865" cy="2310982"/>
            <a:chOff x="8107762" y="1887564"/>
            <a:chExt cx="3706865" cy="2310982"/>
          </a:xfrm>
        </p:grpSpPr>
        <p:sp>
          <p:nvSpPr>
            <p:cNvPr id="2" name="오른쪽 화살표 1"/>
            <p:cNvSpPr/>
            <p:nvPr/>
          </p:nvSpPr>
          <p:spPr>
            <a:xfrm>
              <a:off x="8781142" y="1991026"/>
              <a:ext cx="3033485" cy="2032000"/>
            </a:xfrm>
            <a:prstGeom prst="rightArrow">
              <a:avLst>
                <a:gd name="adj1" fmla="val 71762"/>
                <a:gd name="adj2" fmla="val 50000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rgbClr val="83C1A8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/>
          </p:nvSpPr>
          <p:spPr bwMode="auto">
            <a:xfrm flipH="1">
              <a:off x="8107762" y="1887564"/>
              <a:ext cx="1356808" cy="2310982"/>
            </a:xfrm>
            <a:custGeom>
              <a:avLst/>
              <a:gdLst>
                <a:gd name="T0" fmla="*/ 729 w 789"/>
                <a:gd name="T1" fmla="*/ 1259 h 1434"/>
                <a:gd name="T2" fmla="*/ 717 w 789"/>
                <a:gd name="T3" fmla="*/ 1244 h 1434"/>
                <a:gd name="T4" fmla="*/ 698 w 789"/>
                <a:gd name="T5" fmla="*/ 1234 h 1434"/>
                <a:gd name="T6" fmla="*/ 520 w 789"/>
                <a:gd name="T7" fmla="*/ 928 h 1434"/>
                <a:gd name="T8" fmla="*/ 431 w 789"/>
                <a:gd name="T9" fmla="*/ 601 h 1434"/>
                <a:gd name="T10" fmla="*/ 450 w 789"/>
                <a:gd name="T11" fmla="*/ 524 h 1434"/>
                <a:gd name="T12" fmla="*/ 547 w 789"/>
                <a:gd name="T13" fmla="*/ 352 h 1434"/>
                <a:gd name="T14" fmla="*/ 368 w 789"/>
                <a:gd name="T15" fmla="*/ 243 h 1434"/>
                <a:gd name="T16" fmla="*/ 391 w 789"/>
                <a:gd name="T17" fmla="*/ 245 h 1434"/>
                <a:gd name="T18" fmla="*/ 391 w 789"/>
                <a:gd name="T19" fmla="*/ 242 h 1434"/>
                <a:gd name="T20" fmla="*/ 406 w 789"/>
                <a:gd name="T21" fmla="*/ 244 h 1434"/>
                <a:gd name="T22" fmla="*/ 415 w 789"/>
                <a:gd name="T23" fmla="*/ 243 h 1434"/>
                <a:gd name="T24" fmla="*/ 400 w 789"/>
                <a:gd name="T25" fmla="*/ 240 h 1434"/>
                <a:gd name="T26" fmla="*/ 404 w 789"/>
                <a:gd name="T27" fmla="*/ 236 h 1434"/>
                <a:gd name="T28" fmla="*/ 415 w 789"/>
                <a:gd name="T29" fmla="*/ 232 h 1434"/>
                <a:gd name="T30" fmla="*/ 412 w 789"/>
                <a:gd name="T31" fmla="*/ 223 h 1434"/>
                <a:gd name="T32" fmla="*/ 403 w 789"/>
                <a:gd name="T33" fmla="*/ 225 h 1434"/>
                <a:gd name="T34" fmla="*/ 397 w 789"/>
                <a:gd name="T35" fmla="*/ 225 h 1434"/>
                <a:gd name="T36" fmla="*/ 399 w 789"/>
                <a:gd name="T37" fmla="*/ 222 h 1434"/>
                <a:gd name="T38" fmla="*/ 391 w 789"/>
                <a:gd name="T39" fmla="*/ 220 h 1434"/>
                <a:gd name="T40" fmla="*/ 396 w 789"/>
                <a:gd name="T41" fmla="*/ 204 h 1434"/>
                <a:gd name="T42" fmla="*/ 376 w 789"/>
                <a:gd name="T43" fmla="*/ 206 h 1434"/>
                <a:gd name="T44" fmla="*/ 377 w 789"/>
                <a:gd name="T45" fmla="*/ 201 h 1434"/>
                <a:gd name="T46" fmla="*/ 378 w 789"/>
                <a:gd name="T47" fmla="*/ 200 h 1434"/>
                <a:gd name="T48" fmla="*/ 347 w 789"/>
                <a:gd name="T49" fmla="*/ 26 h 1434"/>
                <a:gd name="T50" fmla="*/ 207 w 789"/>
                <a:gd name="T51" fmla="*/ 42 h 1434"/>
                <a:gd name="T52" fmla="*/ 173 w 789"/>
                <a:gd name="T53" fmla="*/ 123 h 1434"/>
                <a:gd name="T54" fmla="*/ 191 w 789"/>
                <a:gd name="T55" fmla="*/ 156 h 1434"/>
                <a:gd name="T56" fmla="*/ 189 w 789"/>
                <a:gd name="T57" fmla="*/ 190 h 1434"/>
                <a:gd name="T58" fmla="*/ 250 w 789"/>
                <a:gd name="T59" fmla="*/ 226 h 1434"/>
                <a:gd name="T60" fmla="*/ 147 w 789"/>
                <a:gd name="T61" fmla="*/ 379 h 1434"/>
                <a:gd name="T62" fmla="*/ 71 w 789"/>
                <a:gd name="T63" fmla="*/ 369 h 1434"/>
                <a:gd name="T64" fmla="*/ 72 w 789"/>
                <a:gd name="T65" fmla="*/ 293 h 1434"/>
                <a:gd name="T66" fmla="*/ 39 w 789"/>
                <a:gd name="T67" fmla="*/ 312 h 1434"/>
                <a:gd name="T68" fmla="*/ 11 w 789"/>
                <a:gd name="T69" fmla="*/ 329 h 1434"/>
                <a:gd name="T70" fmla="*/ 77 w 789"/>
                <a:gd name="T71" fmla="*/ 450 h 1434"/>
                <a:gd name="T72" fmla="*/ 198 w 789"/>
                <a:gd name="T73" fmla="*/ 442 h 1434"/>
                <a:gd name="T74" fmla="*/ 258 w 789"/>
                <a:gd name="T75" fmla="*/ 567 h 1434"/>
                <a:gd name="T76" fmla="*/ 287 w 789"/>
                <a:gd name="T77" fmla="*/ 691 h 1434"/>
                <a:gd name="T78" fmla="*/ 125 w 789"/>
                <a:gd name="T79" fmla="*/ 986 h 1434"/>
                <a:gd name="T80" fmla="*/ 349 w 789"/>
                <a:gd name="T81" fmla="*/ 1167 h 1434"/>
                <a:gd name="T82" fmla="*/ 372 w 789"/>
                <a:gd name="T83" fmla="*/ 1217 h 1434"/>
                <a:gd name="T84" fmla="*/ 384 w 789"/>
                <a:gd name="T85" fmla="*/ 1281 h 1434"/>
                <a:gd name="T86" fmla="*/ 404 w 789"/>
                <a:gd name="T87" fmla="*/ 1351 h 1434"/>
                <a:gd name="T88" fmla="*/ 484 w 789"/>
                <a:gd name="T89" fmla="*/ 1219 h 1434"/>
                <a:gd name="T90" fmla="*/ 438 w 789"/>
                <a:gd name="T91" fmla="*/ 1137 h 1434"/>
                <a:gd name="T92" fmla="*/ 424 w 789"/>
                <a:gd name="T93" fmla="*/ 1139 h 1434"/>
                <a:gd name="T94" fmla="*/ 262 w 789"/>
                <a:gd name="T95" fmla="*/ 969 h 1434"/>
                <a:gd name="T96" fmla="*/ 244 w 789"/>
                <a:gd name="T97" fmla="*/ 931 h 1434"/>
                <a:gd name="T98" fmla="*/ 380 w 789"/>
                <a:gd name="T99" fmla="*/ 902 h 1434"/>
                <a:gd name="T100" fmla="*/ 539 w 789"/>
                <a:gd name="T101" fmla="*/ 1110 h 1434"/>
                <a:gd name="T102" fmla="*/ 636 w 789"/>
                <a:gd name="T103" fmla="*/ 1294 h 1434"/>
                <a:gd name="T104" fmla="*/ 637 w 789"/>
                <a:gd name="T105" fmla="*/ 1353 h 1434"/>
                <a:gd name="T106" fmla="*/ 627 w 789"/>
                <a:gd name="T107" fmla="*/ 1393 h 1434"/>
                <a:gd name="T108" fmla="*/ 711 w 789"/>
                <a:gd name="T109" fmla="*/ 1389 h 1434"/>
                <a:gd name="T110" fmla="*/ 781 w 789"/>
                <a:gd name="T111" fmla="*/ 1292 h 1434"/>
                <a:gd name="T112" fmla="*/ 434 w 789"/>
                <a:gd name="T113" fmla="*/ 1136 h 1434"/>
                <a:gd name="T114" fmla="*/ 382 w 789"/>
                <a:gd name="T115" fmla="*/ 515 h 1434"/>
                <a:gd name="T116" fmla="*/ 394 w 789"/>
                <a:gd name="T117" fmla="*/ 345 h 1434"/>
                <a:gd name="T118" fmla="*/ 447 w 789"/>
                <a:gd name="T119" fmla="*/ 469 h 1434"/>
                <a:gd name="T120" fmla="*/ 719 w 789"/>
                <a:gd name="T121" fmla="*/ 1246 h 1434"/>
                <a:gd name="T122" fmla="*/ 726 w 789"/>
                <a:gd name="T123" fmla="*/ 1258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9" h="1434">
                  <a:moveTo>
                    <a:pt x="781" y="1292"/>
                  </a:moveTo>
                  <a:cubicBezTo>
                    <a:pt x="773" y="1290"/>
                    <a:pt x="765" y="1288"/>
                    <a:pt x="765" y="1288"/>
                  </a:cubicBezTo>
                  <a:cubicBezTo>
                    <a:pt x="765" y="1288"/>
                    <a:pt x="746" y="1268"/>
                    <a:pt x="734" y="1261"/>
                  </a:cubicBezTo>
                  <a:cubicBezTo>
                    <a:pt x="732" y="1261"/>
                    <a:pt x="731" y="1260"/>
                    <a:pt x="729" y="1259"/>
                  </a:cubicBezTo>
                  <a:cubicBezTo>
                    <a:pt x="729" y="1257"/>
                    <a:pt x="730" y="1255"/>
                    <a:pt x="732" y="1252"/>
                  </a:cubicBezTo>
                  <a:cubicBezTo>
                    <a:pt x="733" y="1250"/>
                    <a:pt x="734" y="1248"/>
                    <a:pt x="734" y="1245"/>
                  </a:cubicBezTo>
                  <a:cubicBezTo>
                    <a:pt x="734" y="1243"/>
                    <a:pt x="733" y="1241"/>
                    <a:pt x="731" y="1240"/>
                  </a:cubicBezTo>
                  <a:cubicBezTo>
                    <a:pt x="727" y="1238"/>
                    <a:pt x="721" y="1240"/>
                    <a:pt x="717" y="1244"/>
                  </a:cubicBezTo>
                  <a:cubicBezTo>
                    <a:pt x="715" y="1245"/>
                    <a:pt x="714" y="1247"/>
                    <a:pt x="714" y="1249"/>
                  </a:cubicBezTo>
                  <a:cubicBezTo>
                    <a:pt x="714" y="1251"/>
                    <a:pt x="715" y="1253"/>
                    <a:pt x="716" y="1255"/>
                  </a:cubicBezTo>
                  <a:cubicBezTo>
                    <a:pt x="714" y="1254"/>
                    <a:pt x="713" y="1254"/>
                    <a:pt x="713" y="1254"/>
                  </a:cubicBezTo>
                  <a:cubicBezTo>
                    <a:pt x="713" y="1254"/>
                    <a:pt x="709" y="1251"/>
                    <a:pt x="698" y="1234"/>
                  </a:cubicBezTo>
                  <a:cubicBezTo>
                    <a:pt x="686" y="1216"/>
                    <a:pt x="671" y="1182"/>
                    <a:pt x="659" y="1152"/>
                  </a:cubicBezTo>
                  <a:cubicBezTo>
                    <a:pt x="646" y="1122"/>
                    <a:pt x="631" y="1065"/>
                    <a:pt x="608" y="1046"/>
                  </a:cubicBezTo>
                  <a:cubicBezTo>
                    <a:pt x="585" y="1026"/>
                    <a:pt x="566" y="1004"/>
                    <a:pt x="559" y="997"/>
                  </a:cubicBezTo>
                  <a:cubicBezTo>
                    <a:pt x="551" y="989"/>
                    <a:pt x="527" y="939"/>
                    <a:pt x="520" y="928"/>
                  </a:cubicBezTo>
                  <a:cubicBezTo>
                    <a:pt x="514" y="916"/>
                    <a:pt x="507" y="867"/>
                    <a:pt x="494" y="838"/>
                  </a:cubicBezTo>
                  <a:cubicBezTo>
                    <a:pt x="482" y="809"/>
                    <a:pt x="460" y="754"/>
                    <a:pt x="460" y="751"/>
                  </a:cubicBezTo>
                  <a:cubicBezTo>
                    <a:pt x="461" y="748"/>
                    <a:pt x="487" y="701"/>
                    <a:pt x="477" y="668"/>
                  </a:cubicBezTo>
                  <a:cubicBezTo>
                    <a:pt x="468" y="635"/>
                    <a:pt x="446" y="613"/>
                    <a:pt x="431" y="601"/>
                  </a:cubicBezTo>
                  <a:cubicBezTo>
                    <a:pt x="416" y="589"/>
                    <a:pt x="405" y="576"/>
                    <a:pt x="405" y="576"/>
                  </a:cubicBezTo>
                  <a:cubicBezTo>
                    <a:pt x="405" y="576"/>
                    <a:pt x="410" y="573"/>
                    <a:pt x="416" y="569"/>
                  </a:cubicBezTo>
                  <a:cubicBezTo>
                    <a:pt x="422" y="564"/>
                    <a:pt x="428" y="561"/>
                    <a:pt x="433" y="553"/>
                  </a:cubicBezTo>
                  <a:cubicBezTo>
                    <a:pt x="438" y="545"/>
                    <a:pt x="444" y="529"/>
                    <a:pt x="450" y="524"/>
                  </a:cubicBezTo>
                  <a:cubicBezTo>
                    <a:pt x="456" y="518"/>
                    <a:pt x="498" y="485"/>
                    <a:pt x="512" y="468"/>
                  </a:cubicBezTo>
                  <a:cubicBezTo>
                    <a:pt x="527" y="450"/>
                    <a:pt x="542" y="430"/>
                    <a:pt x="550" y="417"/>
                  </a:cubicBezTo>
                  <a:cubicBezTo>
                    <a:pt x="557" y="404"/>
                    <a:pt x="571" y="394"/>
                    <a:pt x="571" y="387"/>
                  </a:cubicBezTo>
                  <a:cubicBezTo>
                    <a:pt x="571" y="379"/>
                    <a:pt x="557" y="358"/>
                    <a:pt x="547" y="352"/>
                  </a:cubicBezTo>
                  <a:cubicBezTo>
                    <a:pt x="537" y="345"/>
                    <a:pt x="513" y="320"/>
                    <a:pt x="490" y="310"/>
                  </a:cubicBezTo>
                  <a:cubicBezTo>
                    <a:pt x="467" y="300"/>
                    <a:pt x="445" y="290"/>
                    <a:pt x="431" y="279"/>
                  </a:cubicBezTo>
                  <a:cubicBezTo>
                    <a:pt x="417" y="268"/>
                    <a:pt x="394" y="252"/>
                    <a:pt x="382" y="249"/>
                  </a:cubicBezTo>
                  <a:cubicBezTo>
                    <a:pt x="370" y="246"/>
                    <a:pt x="368" y="243"/>
                    <a:pt x="368" y="243"/>
                  </a:cubicBezTo>
                  <a:cubicBezTo>
                    <a:pt x="368" y="243"/>
                    <a:pt x="370" y="244"/>
                    <a:pt x="373" y="244"/>
                  </a:cubicBezTo>
                  <a:cubicBezTo>
                    <a:pt x="374" y="244"/>
                    <a:pt x="374" y="244"/>
                    <a:pt x="374" y="244"/>
                  </a:cubicBezTo>
                  <a:cubicBezTo>
                    <a:pt x="375" y="244"/>
                    <a:pt x="377" y="244"/>
                    <a:pt x="378" y="245"/>
                  </a:cubicBezTo>
                  <a:cubicBezTo>
                    <a:pt x="383" y="246"/>
                    <a:pt x="388" y="245"/>
                    <a:pt x="391" y="245"/>
                  </a:cubicBezTo>
                  <a:cubicBezTo>
                    <a:pt x="392" y="244"/>
                    <a:pt x="393" y="244"/>
                    <a:pt x="394" y="244"/>
                  </a:cubicBezTo>
                  <a:cubicBezTo>
                    <a:pt x="395" y="243"/>
                    <a:pt x="395" y="243"/>
                    <a:pt x="395" y="243"/>
                  </a:cubicBezTo>
                  <a:cubicBezTo>
                    <a:pt x="395" y="243"/>
                    <a:pt x="395" y="243"/>
                    <a:pt x="394" y="243"/>
                  </a:cubicBezTo>
                  <a:cubicBezTo>
                    <a:pt x="393" y="243"/>
                    <a:pt x="392" y="243"/>
                    <a:pt x="391" y="242"/>
                  </a:cubicBezTo>
                  <a:cubicBezTo>
                    <a:pt x="389" y="241"/>
                    <a:pt x="387" y="241"/>
                    <a:pt x="385" y="240"/>
                  </a:cubicBezTo>
                  <a:cubicBezTo>
                    <a:pt x="385" y="239"/>
                    <a:pt x="385" y="239"/>
                    <a:pt x="385" y="239"/>
                  </a:cubicBezTo>
                  <a:cubicBezTo>
                    <a:pt x="390" y="242"/>
                    <a:pt x="395" y="244"/>
                    <a:pt x="400" y="244"/>
                  </a:cubicBezTo>
                  <a:cubicBezTo>
                    <a:pt x="402" y="244"/>
                    <a:pt x="404" y="244"/>
                    <a:pt x="406" y="244"/>
                  </a:cubicBezTo>
                  <a:cubicBezTo>
                    <a:pt x="409" y="244"/>
                    <a:pt x="410" y="244"/>
                    <a:pt x="412" y="244"/>
                  </a:cubicBezTo>
                  <a:cubicBezTo>
                    <a:pt x="413" y="243"/>
                    <a:pt x="414" y="243"/>
                    <a:pt x="415" y="243"/>
                  </a:cubicBezTo>
                  <a:cubicBezTo>
                    <a:pt x="416" y="243"/>
                    <a:pt x="416" y="243"/>
                    <a:pt x="416" y="243"/>
                  </a:cubicBezTo>
                  <a:cubicBezTo>
                    <a:pt x="416" y="243"/>
                    <a:pt x="416" y="243"/>
                    <a:pt x="415" y="243"/>
                  </a:cubicBezTo>
                  <a:cubicBezTo>
                    <a:pt x="414" y="243"/>
                    <a:pt x="413" y="242"/>
                    <a:pt x="412" y="242"/>
                  </a:cubicBezTo>
                  <a:cubicBezTo>
                    <a:pt x="410" y="242"/>
                    <a:pt x="409" y="242"/>
                    <a:pt x="407" y="242"/>
                  </a:cubicBezTo>
                  <a:cubicBezTo>
                    <a:pt x="405" y="241"/>
                    <a:pt x="403" y="241"/>
                    <a:pt x="400" y="240"/>
                  </a:cubicBezTo>
                  <a:cubicBezTo>
                    <a:pt x="400" y="240"/>
                    <a:pt x="400" y="240"/>
                    <a:pt x="400" y="240"/>
                  </a:cubicBezTo>
                  <a:cubicBezTo>
                    <a:pt x="402" y="240"/>
                    <a:pt x="404" y="241"/>
                    <a:pt x="406" y="241"/>
                  </a:cubicBezTo>
                  <a:cubicBezTo>
                    <a:pt x="409" y="241"/>
                    <a:pt x="411" y="242"/>
                    <a:pt x="411" y="242"/>
                  </a:cubicBezTo>
                  <a:cubicBezTo>
                    <a:pt x="411" y="242"/>
                    <a:pt x="410" y="240"/>
                    <a:pt x="407" y="238"/>
                  </a:cubicBezTo>
                  <a:cubicBezTo>
                    <a:pt x="406" y="238"/>
                    <a:pt x="405" y="237"/>
                    <a:pt x="404" y="236"/>
                  </a:cubicBezTo>
                  <a:cubicBezTo>
                    <a:pt x="407" y="236"/>
                    <a:pt x="409" y="236"/>
                    <a:pt x="411" y="235"/>
                  </a:cubicBezTo>
                  <a:cubicBezTo>
                    <a:pt x="413" y="234"/>
                    <a:pt x="414" y="233"/>
                    <a:pt x="415" y="233"/>
                  </a:cubicBezTo>
                  <a:cubicBezTo>
                    <a:pt x="416" y="232"/>
                    <a:pt x="416" y="232"/>
                    <a:pt x="416" y="232"/>
                  </a:cubicBezTo>
                  <a:cubicBezTo>
                    <a:pt x="416" y="232"/>
                    <a:pt x="416" y="232"/>
                    <a:pt x="415" y="232"/>
                  </a:cubicBezTo>
                  <a:cubicBezTo>
                    <a:pt x="414" y="232"/>
                    <a:pt x="412" y="233"/>
                    <a:pt x="410" y="232"/>
                  </a:cubicBezTo>
                  <a:cubicBezTo>
                    <a:pt x="408" y="232"/>
                    <a:pt x="405" y="232"/>
                    <a:pt x="402" y="231"/>
                  </a:cubicBezTo>
                  <a:cubicBezTo>
                    <a:pt x="405" y="229"/>
                    <a:pt x="408" y="228"/>
                    <a:pt x="410" y="226"/>
                  </a:cubicBezTo>
                  <a:cubicBezTo>
                    <a:pt x="411" y="225"/>
                    <a:pt x="412" y="224"/>
                    <a:pt x="412" y="223"/>
                  </a:cubicBezTo>
                  <a:cubicBezTo>
                    <a:pt x="413" y="222"/>
                    <a:pt x="413" y="222"/>
                    <a:pt x="413" y="222"/>
                  </a:cubicBezTo>
                  <a:cubicBezTo>
                    <a:pt x="413" y="222"/>
                    <a:pt x="413" y="222"/>
                    <a:pt x="412" y="222"/>
                  </a:cubicBezTo>
                  <a:cubicBezTo>
                    <a:pt x="411" y="223"/>
                    <a:pt x="410" y="223"/>
                    <a:pt x="408" y="224"/>
                  </a:cubicBezTo>
                  <a:cubicBezTo>
                    <a:pt x="407" y="224"/>
                    <a:pt x="405" y="225"/>
                    <a:pt x="403" y="225"/>
                  </a:cubicBezTo>
                  <a:cubicBezTo>
                    <a:pt x="404" y="223"/>
                    <a:pt x="406" y="222"/>
                    <a:pt x="407" y="220"/>
                  </a:cubicBezTo>
                  <a:cubicBezTo>
                    <a:pt x="409" y="218"/>
                    <a:pt x="410" y="216"/>
                    <a:pt x="410" y="216"/>
                  </a:cubicBezTo>
                  <a:cubicBezTo>
                    <a:pt x="410" y="216"/>
                    <a:pt x="408" y="217"/>
                    <a:pt x="406" y="219"/>
                  </a:cubicBezTo>
                  <a:cubicBezTo>
                    <a:pt x="404" y="221"/>
                    <a:pt x="401" y="223"/>
                    <a:pt x="397" y="225"/>
                  </a:cubicBezTo>
                  <a:cubicBezTo>
                    <a:pt x="397" y="225"/>
                    <a:pt x="396" y="225"/>
                    <a:pt x="396" y="225"/>
                  </a:cubicBezTo>
                  <a:cubicBezTo>
                    <a:pt x="395" y="225"/>
                    <a:pt x="395" y="225"/>
                    <a:pt x="395" y="225"/>
                  </a:cubicBezTo>
                  <a:cubicBezTo>
                    <a:pt x="395" y="225"/>
                    <a:pt x="396" y="224"/>
                    <a:pt x="396" y="224"/>
                  </a:cubicBezTo>
                  <a:cubicBezTo>
                    <a:pt x="398" y="223"/>
                    <a:pt x="398" y="223"/>
                    <a:pt x="399" y="222"/>
                  </a:cubicBezTo>
                  <a:cubicBezTo>
                    <a:pt x="400" y="222"/>
                    <a:pt x="400" y="222"/>
                    <a:pt x="400" y="222"/>
                  </a:cubicBezTo>
                  <a:cubicBezTo>
                    <a:pt x="400" y="222"/>
                    <a:pt x="400" y="222"/>
                    <a:pt x="399" y="222"/>
                  </a:cubicBezTo>
                  <a:cubicBezTo>
                    <a:pt x="398" y="222"/>
                    <a:pt x="397" y="222"/>
                    <a:pt x="396" y="222"/>
                  </a:cubicBezTo>
                  <a:cubicBezTo>
                    <a:pt x="394" y="221"/>
                    <a:pt x="393" y="221"/>
                    <a:pt x="391" y="220"/>
                  </a:cubicBezTo>
                  <a:cubicBezTo>
                    <a:pt x="390" y="220"/>
                    <a:pt x="388" y="218"/>
                    <a:pt x="387" y="217"/>
                  </a:cubicBezTo>
                  <a:cubicBezTo>
                    <a:pt x="385" y="216"/>
                    <a:pt x="383" y="214"/>
                    <a:pt x="382" y="212"/>
                  </a:cubicBezTo>
                  <a:cubicBezTo>
                    <a:pt x="386" y="211"/>
                    <a:pt x="390" y="208"/>
                    <a:pt x="392" y="207"/>
                  </a:cubicBezTo>
                  <a:cubicBezTo>
                    <a:pt x="395" y="205"/>
                    <a:pt x="396" y="204"/>
                    <a:pt x="396" y="204"/>
                  </a:cubicBezTo>
                  <a:cubicBezTo>
                    <a:pt x="396" y="204"/>
                    <a:pt x="395" y="205"/>
                    <a:pt x="392" y="206"/>
                  </a:cubicBezTo>
                  <a:cubicBezTo>
                    <a:pt x="389" y="207"/>
                    <a:pt x="385" y="208"/>
                    <a:pt x="380" y="209"/>
                  </a:cubicBezTo>
                  <a:cubicBezTo>
                    <a:pt x="380" y="209"/>
                    <a:pt x="379" y="209"/>
                    <a:pt x="379" y="209"/>
                  </a:cubicBezTo>
                  <a:cubicBezTo>
                    <a:pt x="378" y="208"/>
                    <a:pt x="377" y="207"/>
                    <a:pt x="376" y="206"/>
                  </a:cubicBezTo>
                  <a:cubicBezTo>
                    <a:pt x="372" y="202"/>
                    <a:pt x="369" y="198"/>
                    <a:pt x="366" y="193"/>
                  </a:cubicBezTo>
                  <a:cubicBezTo>
                    <a:pt x="365" y="193"/>
                    <a:pt x="365" y="192"/>
                    <a:pt x="365" y="192"/>
                  </a:cubicBezTo>
                  <a:cubicBezTo>
                    <a:pt x="366" y="192"/>
                    <a:pt x="367" y="193"/>
                    <a:pt x="368" y="193"/>
                  </a:cubicBezTo>
                  <a:cubicBezTo>
                    <a:pt x="372" y="196"/>
                    <a:pt x="376" y="198"/>
                    <a:pt x="377" y="201"/>
                  </a:cubicBezTo>
                  <a:cubicBezTo>
                    <a:pt x="378" y="202"/>
                    <a:pt x="378" y="203"/>
                    <a:pt x="379" y="204"/>
                  </a:cubicBezTo>
                  <a:cubicBezTo>
                    <a:pt x="379" y="204"/>
                    <a:pt x="379" y="205"/>
                    <a:pt x="379" y="205"/>
                  </a:cubicBezTo>
                  <a:cubicBezTo>
                    <a:pt x="379" y="205"/>
                    <a:pt x="379" y="204"/>
                    <a:pt x="379" y="204"/>
                  </a:cubicBezTo>
                  <a:cubicBezTo>
                    <a:pt x="379" y="203"/>
                    <a:pt x="379" y="202"/>
                    <a:pt x="378" y="200"/>
                  </a:cubicBezTo>
                  <a:cubicBezTo>
                    <a:pt x="377" y="197"/>
                    <a:pt x="374" y="193"/>
                    <a:pt x="370" y="190"/>
                  </a:cubicBezTo>
                  <a:cubicBezTo>
                    <a:pt x="368" y="189"/>
                    <a:pt x="366" y="187"/>
                    <a:pt x="364" y="185"/>
                  </a:cubicBezTo>
                  <a:cubicBezTo>
                    <a:pt x="361" y="169"/>
                    <a:pt x="364" y="160"/>
                    <a:pt x="370" y="145"/>
                  </a:cubicBezTo>
                  <a:cubicBezTo>
                    <a:pt x="382" y="117"/>
                    <a:pt x="381" y="56"/>
                    <a:pt x="347" y="26"/>
                  </a:cubicBezTo>
                  <a:cubicBezTo>
                    <a:pt x="341" y="20"/>
                    <a:pt x="329" y="13"/>
                    <a:pt x="307" y="7"/>
                  </a:cubicBezTo>
                  <a:cubicBezTo>
                    <a:pt x="284" y="0"/>
                    <a:pt x="244" y="4"/>
                    <a:pt x="231" y="11"/>
                  </a:cubicBezTo>
                  <a:cubicBezTo>
                    <a:pt x="218" y="18"/>
                    <a:pt x="213" y="24"/>
                    <a:pt x="211" y="29"/>
                  </a:cubicBezTo>
                  <a:cubicBezTo>
                    <a:pt x="209" y="34"/>
                    <a:pt x="209" y="39"/>
                    <a:pt x="207" y="42"/>
                  </a:cubicBezTo>
                  <a:cubicBezTo>
                    <a:pt x="205" y="44"/>
                    <a:pt x="194" y="62"/>
                    <a:pt x="192" y="71"/>
                  </a:cubicBezTo>
                  <a:cubicBezTo>
                    <a:pt x="191" y="80"/>
                    <a:pt x="188" y="82"/>
                    <a:pt x="189" y="86"/>
                  </a:cubicBezTo>
                  <a:cubicBezTo>
                    <a:pt x="190" y="90"/>
                    <a:pt x="193" y="95"/>
                    <a:pt x="187" y="103"/>
                  </a:cubicBezTo>
                  <a:cubicBezTo>
                    <a:pt x="181" y="111"/>
                    <a:pt x="177" y="119"/>
                    <a:pt x="173" y="123"/>
                  </a:cubicBezTo>
                  <a:cubicBezTo>
                    <a:pt x="168" y="127"/>
                    <a:pt x="167" y="132"/>
                    <a:pt x="172" y="135"/>
                  </a:cubicBezTo>
                  <a:cubicBezTo>
                    <a:pt x="176" y="139"/>
                    <a:pt x="183" y="139"/>
                    <a:pt x="183" y="141"/>
                  </a:cubicBezTo>
                  <a:cubicBezTo>
                    <a:pt x="184" y="142"/>
                    <a:pt x="179" y="146"/>
                    <a:pt x="181" y="150"/>
                  </a:cubicBezTo>
                  <a:cubicBezTo>
                    <a:pt x="184" y="154"/>
                    <a:pt x="191" y="154"/>
                    <a:pt x="191" y="156"/>
                  </a:cubicBezTo>
                  <a:cubicBezTo>
                    <a:pt x="191" y="157"/>
                    <a:pt x="186" y="158"/>
                    <a:pt x="184" y="161"/>
                  </a:cubicBezTo>
                  <a:cubicBezTo>
                    <a:pt x="183" y="164"/>
                    <a:pt x="183" y="165"/>
                    <a:pt x="184" y="167"/>
                  </a:cubicBezTo>
                  <a:cubicBezTo>
                    <a:pt x="186" y="169"/>
                    <a:pt x="189" y="169"/>
                    <a:pt x="188" y="171"/>
                  </a:cubicBezTo>
                  <a:cubicBezTo>
                    <a:pt x="188" y="173"/>
                    <a:pt x="186" y="184"/>
                    <a:pt x="189" y="190"/>
                  </a:cubicBezTo>
                  <a:cubicBezTo>
                    <a:pt x="193" y="196"/>
                    <a:pt x="196" y="200"/>
                    <a:pt x="208" y="199"/>
                  </a:cubicBezTo>
                  <a:cubicBezTo>
                    <a:pt x="219" y="198"/>
                    <a:pt x="233" y="195"/>
                    <a:pt x="234" y="196"/>
                  </a:cubicBezTo>
                  <a:cubicBezTo>
                    <a:pt x="235" y="198"/>
                    <a:pt x="241" y="205"/>
                    <a:pt x="245" y="211"/>
                  </a:cubicBezTo>
                  <a:cubicBezTo>
                    <a:pt x="248" y="218"/>
                    <a:pt x="252" y="225"/>
                    <a:pt x="250" y="226"/>
                  </a:cubicBezTo>
                  <a:cubicBezTo>
                    <a:pt x="249" y="227"/>
                    <a:pt x="223" y="225"/>
                    <a:pt x="209" y="233"/>
                  </a:cubicBezTo>
                  <a:cubicBezTo>
                    <a:pt x="194" y="242"/>
                    <a:pt x="186" y="266"/>
                    <a:pt x="179" y="283"/>
                  </a:cubicBezTo>
                  <a:cubicBezTo>
                    <a:pt x="173" y="300"/>
                    <a:pt x="173" y="314"/>
                    <a:pt x="170" y="327"/>
                  </a:cubicBezTo>
                  <a:cubicBezTo>
                    <a:pt x="166" y="339"/>
                    <a:pt x="156" y="362"/>
                    <a:pt x="147" y="379"/>
                  </a:cubicBezTo>
                  <a:cubicBezTo>
                    <a:pt x="139" y="395"/>
                    <a:pt x="133" y="410"/>
                    <a:pt x="132" y="410"/>
                  </a:cubicBezTo>
                  <a:cubicBezTo>
                    <a:pt x="130" y="410"/>
                    <a:pt x="115" y="405"/>
                    <a:pt x="106" y="403"/>
                  </a:cubicBezTo>
                  <a:cubicBezTo>
                    <a:pt x="98" y="401"/>
                    <a:pt x="91" y="394"/>
                    <a:pt x="82" y="384"/>
                  </a:cubicBezTo>
                  <a:cubicBezTo>
                    <a:pt x="72" y="374"/>
                    <a:pt x="71" y="371"/>
                    <a:pt x="71" y="369"/>
                  </a:cubicBezTo>
                  <a:cubicBezTo>
                    <a:pt x="71" y="367"/>
                    <a:pt x="76" y="360"/>
                    <a:pt x="75" y="352"/>
                  </a:cubicBezTo>
                  <a:cubicBezTo>
                    <a:pt x="75" y="345"/>
                    <a:pt x="77" y="335"/>
                    <a:pt x="76" y="331"/>
                  </a:cubicBezTo>
                  <a:cubicBezTo>
                    <a:pt x="74" y="327"/>
                    <a:pt x="74" y="309"/>
                    <a:pt x="75" y="304"/>
                  </a:cubicBezTo>
                  <a:cubicBezTo>
                    <a:pt x="75" y="299"/>
                    <a:pt x="76" y="294"/>
                    <a:pt x="72" y="293"/>
                  </a:cubicBezTo>
                  <a:cubicBezTo>
                    <a:pt x="68" y="293"/>
                    <a:pt x="65" y="298"/>
                    <a:pt x="64" y="301"/>
                  </a:cubicBezTo>
                  <a:cubicBezTo>
                    <a:pt x="62" y="304"/>
                    <a:pt x="62" y="309"/>
                    <a:pt x="61" y="309"/>
                  </a:cubicBezTo>
                  <a:cubicBezTo>
                    <a:pt x="60" y="309"/>
                    <a:pt x="57" y="304"/>
                    <a:pt x="51" y="305"/>
                  </a:cubicBezTo>
                  <a:cubicBezTo>
                    <a:pt x="46" y="306"/>
                    <a:pt x="42" y="312"/>
                    <a:pt x="39" y="312"/>
                  </a:cubicBezTo>
                  <a:cubicBezTo>
                    <a:pt x="37" y="312"/>
                    <a:pt x="32" y="310"/>
                    <a:pt x="28" y="312"/>
                  </a:cubicBezTo>
                  <a:cubicBezTo>
                    <a:pt x="25" y="313"/>
                    <a:pt x="25" y="319"/>
                    <a:pt x="23" y="320"/>
                  </a:cubicBezTo>
                  <a:cubicBezTo>
                    <a:pt x="22" y="321"/>
                    <a:pt x="18" y="322"/>
                    <a:pt x="16" y="324"/>
                  </a:cubicBezTo>
                  <a:cubicBezTo>
                    <a:pt x="13" y="325"/>
                    <a:pt x="13" y="328"/>
                    <a:pt x="11" y="329"/>
                  </a:cubicBezTo>
                  <a:cubicBezTo>
                    <a:pt x="10" y="329"/>
                    <a:pt x="8" y="328"/>
                    <a:pt x="4" y="334"/>
                  </a:cubicBezTo>
                  <a:cubicBezTo>
                    <a:pt x="1" y="339"/>
                    <a:pt x="0" y="343"/>
                    <a:pt x="11" y="363"/>
                  </a:cubicBezTo>
                  <a:cubicBezTo>
                    <a:pt x="22" y="384"/>
                    <a:pt x="30" y="385"/>
                    <a:pt x="38" y="396"/>
                  </a:cubicBezTo>
                  <a:cubicBezTo>
                    <a:pt x="47" y="408"/>
                    <a:pt x="67" y="438"/>
                    <a:pt x="77" y="450"/>
                  </a:cubicBezTo>
                  <a:cubicBezTo>
                    <a:pt x="87" y="463"/>
                    <a:pt x="104" y="471"/>
                    <a:pt x="114" y="481"/>
                  </a:cubicBezTo>
                  <a:cubicBezTo>
                    <a:pt x="123" y="491"/>
                    <a:pt x="133" y="504"/>
                    <a:pt x="143" y="504"/>
                  </a:cubicBezTo>
                  <a:cubicBezTo>
                    <a:pt x="152" y="504"/>
                    <a:pt x="165" y="495"/>
                    <a:pt x="171" y="488"/>
                  </a:cubicBezTo>
                  <a:cubicBezTo>
                    <a:pt x="177" y="481"/>
                    <a:pt x="195" y="443"/>
                    <a:pt x="198" y="442"/>
                  </a:cubicBezTo>
                  <a:cubicBezTo>
                    <a:pt x="200" y="442"/>
                    <a:pt x="207" y="452"/>
                    <a:pt x="211" y="459"/>
                  </a:cubicBezTo>
                  <a:cubicBezTo>
                    <a:pt x="215" y="465"/>
                    <a:pt x="221" y="470"/>
                    <a:pt x="221" y="479"/>
                  </a:cubicBezTo>
                  <a:cubicBezTo>
                    <a:pt x="221" y="489"/>
                    <a:pt x="223" y="505"/>
                    <a:pt x="234" y="522"/>
                  </a:cubicBezTo>
                  <a:cubicBezTo>
                    <a:pt x="245" y="539"/>
                    <a:pt x="255" y="550"/>
                    <a:pt x="258" y="567"/>
                  </a:cubicBezTo>
                  <a:cubicBezTo>
                    <a:pt x="262" y="583"/>
                    <a:pt x="263" y="591"/>
                    <a:pt x="266" y="604"/>
                  </a:cubicBezTo>
                  <a:cubicBezTo>
                    <a:pt x="270" y="618"/>
                    <a:pt x="275" y="630"/>
                    <a:pt x="276" y="642"/>
                  </a:cubicBezTo>
                  <a:cubicBezTo>
                    <a:pt x="278" y="653"/>
                    <a:pt x="278" y="663"/>
                    <a:pt x="281" y="668"/>
                  </a:cubicBezTo>
                  <a:cubicBezTo>
                    <a:pt x="283" y="672"/>
                    <a:pt x="291" y="684"/>
                    <a:pt x="287" y="691"/>
                  </a:cubicBezTo>
                  <a:cubicBezTo>
                    <a:pt x="283" y="697"/>
                    <a:pt x="270" y="709"/>
                    <a:pt x="255" y="724"/>
                  </a:cubicBezTo>
                  <a:cubicBezTo>
                    <a:pt x="240" y="739"/>
                    <a:pt x="190" y="793"/>
                    <a:pt x="170" y="833"/>
                  </a:cubicBezTo>
                  <a:cubicBezTo>
                    <a:pt x="150" y="873"/>
                    <a:pt x="128" y="918"/>
                    <a:pt x="124" y="940"/>
                  </a:cubicBezTo>
                  <a:cubicBezTo>
                    <a:pt x="119" y="962"/>
                    <a:pt x="118" y="977"/>
                    <a:pt x="125" y="986"/>
                  </a:cubicBezTo>
                  <a:cubicBezTo>
                    <a:pt x="132" y="995"/>
                    <a:pt x="157" y="1014"/>
                    <a:pt x="167" y="1020"/>
                  </a:cubicBezTo>
                  <a:cubicBezTo>
                    <a:pt x="178" y="1026"/>
                    <a:pt x="209" y="1051"/>
                    <a:pt x="225" y="1065"/>
                  </a:cubicBezTo>
                  <a:cubicBezTo>
                    <a:pt x="240" y="1078"/>
                    <a:pt x="263" y="1092"/>
                    <a:pt x="286" y="1109"/>
                  </a:cubicBezTo>
                  <a:cubicBezTo>
                    <a:pt x="308" y="1126"/>
                    <a:pt x="334" y="1151"/>
                    <a:pt x="349" y="1167"/>
                  </a:cubicBezTo>
                  <a:cubicBezTo>
                    <a:pt x="364" y="1184"/>
                    <a:pt x="374" y="1198"/>
                    <a:pt x="373" y="1198"/>
                  </a:cubicBezTo>
                  <a:cubicBezTo>
                    <a:pt x="371" y="1199"/>
                    <a:pt x="366" y="1195"/>
                    <a:pt x="362" y="1197"/>
                  </a:cubicBezTo>
                  <a:cubicBezTo>
                    <a:pt x="359" y="1199"/>
                    <a:pt x="358" y="1205"/>
                    <a:pt x="364" y="1210"/>
                  </a:cubicBezTo>
                  <a:cubicBezTo>
                    <a:pt x="370" y="1214"/>
                    <a:pt x="372" y="1217"/>
                    <a:pt x="372" y="1217"/>
                  </a:cubicBezTo>
                  <a:cubicBezTo>
                    <a:pt x="372" y="1217"/>
                    <a:pt x="364" y="1220"/>
                    <a:pt x="367" y="1227"/>
                  </a:cubicBezTo>
                  <a:cubicBezTo>
                    <a:pt x="371" y="1233"/>
                    <a:pt x="379" y="1244"/>
                    <a:pt x="379" y="1254"/>
                  </a:cubicBezTo>
                  <a:cubicBezTo>
                    <a:pt x="380" y="1264"/>
                    <a:pt x="378" y="1269"/>
                    <a:pt x="381" y="1272"/>
                  </a:cubicBezTo>
                  <a:cubicBezTo>
                    <a:pt x="383" y="1274"/>
                    <a:pt x="385" y="1277"/>
                    <a:pt x="384" y="1281"/>
                  </a:cubicBezTo>
                  <a:cubicBezTo>
                    <a:pt x="383" y="1284"/>
                    <a:pt x="380" y="1290"/>
                    <a:pt x="382" y="1294"/>
                  </a:cubicBezTo>
                  <a:cubicBezTo>
                    <a:pt x="384" y="1298"/>
                    <a:pt x="387" y="1301"/>
                    <a:pt x="383" y="1311"/>
                  </a:cubicBezTo>
                  <a:cubicBezTo>
                    <a:pt x="379" y="1320"/>
                    <a:pt x="371" y="1335"/>
                    <a:pt x="378" y="1344"/>
                  </a:cubicBezTo>
                  <a:cubicBezTo>
                    <a:pt x="385" y="1352"/>
                    <a:pt x="395" y="1357"/>
                    <a:pt x="404" y="1351"/>
                  </a:cubicBezTo>
                  <a:cubicBezTo>
                    <a:pt x="413" y="1345"/>
                    <a:pt x="436" y="1315"/>
                    <a:pt x="448" y="1296"/>
                  </a:cubicBezTo>
                  <a:cubicBezTo>
                    <a:pt x="459" y="1277"/>
                    <a:pt x="468" y="1262"/>
                    <a:pt x="468" y="1258"/>
                  </a:cubicBezTo>
                  <a:cubicBezTo>
                    <a:pt x="467" y="1254"/>
                    <a:pt x="466" y="1242"/>
                    <a:pt x="468" y="1240"/>
                  </a:cubicBezTo>
                  <a:cubicBezTo>
                    <a:pt x="469" y="1238"/>
                    <a:pt x="474" y="1236"/>
                    <a:pt x="484" y="1219"/>
                  </a:cubicBezTo>
                  <a:cubicBezTo>
                    <a:pt x="494" y="1201"/>
                    <a:pt x="504" y="1178"/>
                    <a:pt x="504" y="1168"/>
                  </a:cubicBezTo>
                  <a:cubicBezTo>
                    <a:pt x="504" y="1158"/>
                    <a:pt x="500" y="1149"/>
                    <a:pt x="492" y="1150"/>
                  </a:cubicBezTo>
                  <a:cubicBezTo>
                    <a:pt x="484" y="1151"/>
                    <a:pt x="477" y="1151"/>
                    <a:pt x="469" y="1149"/>
                  </a:cubicBezTo>
                  <a:cubicBezTo>
                    <a:pt x="463" y="1146"/>
                    <a:pt x="448" y="1140"/>
                    <a:pt x="438" y="1137"/>
                  </a:cubicBezTo>
                  <a:cubicBezTo>
                    <a:pt x="437" y="1132"/>
                    <a:pt x="435" y="1123"/>
                    <a:pt x="429" y="1120"/>
                  </a:cubicBezTo>
                  <a:cubicBezTo>
                    <a:pt x="424" y="1118"/>
                    <a:pt x="420" y="1119"/>
                    <a:pt x="418" y="1121"/>
                  </a:cubicBezTo>
                  <a:cubicBezTo>
                    <a:pt x="416" y="1123"/>
                    <a:pt x="416" y="1126"/>
                    <a:pt x="418" y="1128"/>
                  </a:cubicBezTo>
                  <a:cubicBezTo>
                    <a:pt x="420" y="1131"/>
                    <a:pt x="422" y="1136"/>
                    <a:pt x="424" y="1139"/>
                  </a:cubicBezTo>
                  <a:cubicBezTo>
                    <a:pt x="422" y="1140"/>
                    <a:pt x="420" y="1141"/>
                    <a:pt x="419" y="1141"/>
                  </a:cubicBezTo>
                  <a:cubicBezTo>
                    <a:pt x="416" y="1141"/>
                    <a:pt x="383" y="1113"/>
                    <a:pt x="371" y="1095"/>
                  </a:cubicBezTo>
                  <a:cubicBezTo>
                    <a:pt x="358" y="1077"/>
                    <a:pt x="319" y="1019"/>
                    <a:pt x="305" y="1003"/>
                  </a:cubicBezTo>
                  <a:cubicBezTo>
                    <a:pt x="291" y="987"/>
                    <a:pt x="281" y="978"/>
                    <a:pt x="262" y="969"/>
                  </a:cubicBezTo>
                  <a:cubicBezTo>
                    <a:pt x="243" y="959"/>
                    <a:pt x="223" y="955"/>
                    <a:pt x="223" y="953"/>
                  </a:cubicBezTo>
                  <a:cubicBezTo>
                    <a:pt x="223" y="951"/>
                    <a:pt x="227" y="943"/>
                    <a:pt x="230" y="943"/>
                  </a:cubicBezTo>
                  <a:cubicBezTo>
                    <a:pt x="232" y="942"/>
                    <a:pt x="231" y="933"/>
                    <a:pt x="235" y="933"/>
                  </a:cubicBezTo>
                  <a:cubicBezTo>
                    <a:pt x="238" y="932"/>
                    <a:pt x="242" y="933"/>
                    <a:pt x="244" y="931"/>
                  </a:cubicBezTo>
                  <a:cubicBezTo>
                    <a:pt x="246" y="930"/>
                    <a:pt x="245" y="925"/>
                    <a:pt x="259" y="912"/>
                  </a:cubicBezTo>
                  <a:cubicBezTo>
                    <a:pt x="273" y="900"/>
                    <a:pt x="299" y="880"/>
                    <a:pt x="312" y="866"/>
                  </a:cubicBezTo>
                  <a:cubicBezTo>
                    <a:pt x="325" y="852"/>
                    <a:pt x="341" y="836"/>
                    <a:pt x="342" y="837"/>
                  </a:cubicBezTo>
                  <a:cubicBezTo>
                    <a:pt x="343" y="837"/>
                    <a:pt x="369" y="886"/>
                    <a:pt x="380" y="902"/>
                  </a:cubicBezTo>
                  <a:cubicBezTo>
                    <a:pt x="391" y="919"/>
                    <a:pt x="421" y="959"/>
                    <a:pt x="432" y="980"/>
                  </a:cubicBezTo>
                  <a:cubicBezTo>
                    <a:pt x="443" y="1000"/>
                    <a:pt x="460" y="1017"/>
                    <a:pt x="470" y="1028"/>
                  </a:cubicBezTo>
                  <a:cubicBezTo>
                    <a:pt x="480" y="1039"/>
                    <a:pt x="497" y="1051"/>
                    <a:pt x="504" y="1058"/>
                  </a:cubicBezTo>
                  <a:cubicBezTo>
                    <a:pt x="510" y="1066"/>
                    <a:pt x="529" y="1095"/>
                    <a:pt x="539" y="1110"/>
                  </a:cubicBezTo>
                  <a:cubicBezTo>
                    <a:pt x="548" y="1124"/>
                    <a:pt x="572" y="1160"/>
                    <a:pt x="587" y="1183"/>
                  </a:cubicBezTo>
                  <a:cubicBezTo>
                    <a:pt x="603" y="1206"/>
                    <a:pt x="626" y="1239"/>
                    <a:pt x="634" y="1262"/>
                  </a:cubicBezTo>
                  <a:cubicBezTo>
                    <a:pt x="643" y="1286"/>
                    <a:pt x="650" y="1299"/>
                    <a:pt x="648" y="1300"/>
                  </a:cubicBezTo>
                  <a:cubicBezTo>
                    <a:pt x="647" y="1301"/>
                    <a:pt x="640" y="1292"/>
                    <a:pt x="636" y="1294"/>
                  </a:cubicBezTo>
                  <a:cubicBezTo>
                    <a:pt x="631" y="1296"/>
                    <a:pt x="631" y="1303"/>
                    <a:pt x="635" y="1307"/>
                  </a:cubicBezTo>
                  <a:cubicBezTo>
                    <a:pt x="638" y="1311"/>
                    <a:pt x="642" y="1318"/>
                    <a:pt x="638" y="1320"/>
                  </a:cubicBezTo>
                  <a:cubicBezTo>
                    <a:pt x="634" y="1323"/>
                    <a:pt x="627" y="1328"/>
                    <a:pt x="631" y="1336"/>
                  </a:cubicBezTo>
                  <a:cubicBezTo>
                    <a:pt x="635" y="1344"/>
                    <a:pt x="636" y="1351"/>
                    <a:pt x="637" y="1353"/>
                  </a:cubicBezTo>
                  <a:cubicBezTo>
                    <a:pt x="637" y="1355"/>
                    <a:pt x="639" y="1365"/>
                    <a:pt x="637" y="1367"/>
                  </a:cubicBezTo>
                  <a:cubicBezTo>
                    <a:pt x="636" y="1368"/>
                    <a:pt x="635" y="1371"/>
                    <a:pt x="635" y="1374"/>
                  </a:cubicBezTo>
                  <a:cubicBezTo>
                    <a:pt x="634" y="1376"/>
                    <a:pt x="631" y="1379"/>
                    <a:pt x="630" y="1381"/>
                  </a:cubicBezTo>
                  <a:cubicBezTo>
                    <a:pt x="630" y="1384"/>
                    <a:pt x="634" y="1389"/>
                    <a:pt x="627" y="1393"/>
                  </a:cubicBezTo>
                  <a:cubicBezTo>
                    <a:pt x="619" y="1398"/>
                    <a:pt x="606" y="1401"/>
                    <a:pt x="601" y="1404"/>
                  </a:cubicBezTo>
                  <a:cubicBezTo>
                    <a:pt x="597" y="1408"/>
                    <a:pt x="594" y="1426"/>
                    <a:pt x="612" y="1430"/>
                  </a:cubicBezTo>
                  <a:cubicBezTo>
                    <a:pt x="629" y="1434"/>
                    <a:pt x="650" y="1430"/>
                    <a:pt x="669" y="1420"/>
                  </a:cubicBezTo>
                  <a:cubicBezTo>
                    <a:pt x="687" y="1409"/>
                    <a:pt x="707" y="1392"/>
                    <a:pt x="711" y="1389"/>
                  </a:cubicBezTo>
                  <a:cubicBezTo>
                    <a:pt x="714" y="1385"/>
                    <a:pt x="715" y="1372"/>
                    <a:pt x="721" y="1369"/>
                  </a:cubicBezTo>
                  <a:cubicBezTo>
                    <a:pt x="728" y="1366"/>
                    <a:pt x="733" y="1368"/>
                    <a:pt x="744" y="1356"/>
                  </a:cubicBezTo>
                  <a:cubicBezTo>
                    <a:pt x="756" y="1344"/>
                    <a:pt x="768" y="1331"/>
                    <a:pt x="777" y="1317"/>
                  </a:cubicBezTo>
                  <a:cubicBezTo>
                    <a:pt x="785" y="1303"/>
                    <a:pt x="789" y="1294"/>
                    <a:pt x="781" y="1292"/>
                  </a:cubicBezTo>
                  <a:close/>
                  <a:moveTo>
                    <a:pt x="421" y="1126"/>
                  </a:moveTo>
                  <a:cubicBezTo>
                    <a:pt x="420" y="1125"/>
                    <a:pt x="420" y="1124"/>
                    <a:pt x="420" y="1123"/>
                  </a:cubicBezTo>
                  <a:cubicBezTo>
                    <a:pt x="421" y="1122"/>
                    <a:pt x="424" y="1122"/>
                    <a:pt x="427" y="1123"/>
                  </a:cubicBezTo>
                  <a:cubicBezTo>
                    <a:pt x="431" y="1125"/>
                    <a:pt x="433" y="1131"/>
                    <a:pt x="434" y="1136"/>
                  </a:cubicBezTo>
                  <a:cubicBezTo>
                    <a:pt x="433" y="1136"/>
                    <a:pt x="432" y="1136"/>
                    <a:pt x="431" y="1136"/>
                  </a:cubicBezTo>
                  <a:cubicBezTo>
                    <a:pt x="430" y="1136"/>
                    <a:pt x="428" y="1137"/>
                    <a:pt x="427" y="1137"/>
                  </a:cubicBezTo>
                  <a:cubicBezTo>
                    <a:pt x="425" y="1134"/>
                    <a:pt x="423" y="1129"/>
                    <a:pt x="421" y="1126"/>
                  </a:cubicBezTo>
                  <a:close/>
                  <a:moveTo>
                    <a:pt x="382" y="515"/>
                  </a:moveTo>
                  <a:cubicBezTo>
                    <a:pt x="379" y="514"/>
                    <a:pt x="377" y="472"/>
                    <a:pt x="377" y="461"/>
                  </a:cubicBezTo>
                  <a:cubicBezTo>
                    <a:pt x="377" y="451"/>
                    <a:pt x="377" y="451"/>
                    <a:pt x="378" y="449"/>
                  </a:cubicBezTo>
                  <a:cubicBezTo>
                    <a:pt x="379" y="447"/>
                    <a:pt x="381" y="407"/>
                    <a:pt x="384" y="387"/>
                  </a:cubicBezTo>
                  <a:cubicBezTo>
                    <a:pt x="387" y="368"/>
                    <a:pt x="390" y="346"/>
                    <a:pt x="394" y="345"/>
                  </a:cubicBezTo>
                  <a:cubicBezTo>
                    <a:pt x="398" y="343"/>
                    <a:pt x="429" y="360"/>
                    <a:pt x="446" y="368"/>
                  </a:cubicBezTo>
                  <a:cubicBezTo>
                    <a:pt x="464" y="376"/>
                    <a:pt x="487" y="387"/>
                    <a:pt x="488" y="388"/>
                  </a:cubicBezTo>
                  <a:cubicBezTo>
                    <a:pt x="489" y="389"/>
                    <a:pt x="483" y="400"/>
                    <a:pt x="477" y="414"/>
                  </a:cubicBezTo>
                  <a:cubicBezTo>
                    <a:pt x="471" y="427"/>
                    <a:pt x="459" y="455"/>
                    <a:pt x="447" y="469"/>
                  </a:cubicBezTo>
                  <a:cubicBezTo>
                    <a:pt x="436" y="482"/>
                    <a:pt x="410" y="508"/>
                    <a:pt x="406" y="511"/>
                  </a:cubicBezTo>
                  <a:cubicBezTo>
                    <a:pt x="403" y="513"/>
                    <a:pt x="385" y="517"/>
                    <a:pt x="382" y="515"/>
                  </a:cubicBezTo>
                  <a:close/>
                  <a:moveTo>
                    <a:pt x="718" y="1249"/>
                  </a:moveTo>
                  <a:cubicBezTo>
                    <a:pt x="718" y="1248"/>
                    <a:pt x="718" y="1247"/>
                    <a:pt x="719" y="1246"/>
                  </a:cubicBezTo>
                  <a:cubicBezTo>
                    <a:pt x="723" y="1243"/>
                    <a:pt x="727" y="1242"/>
                    <a:pt x="730" y="1243"/>
                  </a:cubicBezTo>
                  <a:cubicBezTo>
                    <a:pt x="730" y="1243"/>
                    <a:pt x="731" y="1244"/>
                    <a:pt x="731" y="1245"/>
                  </a:cubicBezTo>
                  <a:cubicBezTo>
                    <a:pt x="731" y="1247"/>
                    <a:pt x="730" y="1249"/>
                    <a:pt x="729" y="1251"/>
                  </a:cubicBezTo>
                  <a:cubicBezTo>
                    <a:pt x="727" y="1253"/>
                    <a:pt x="726" y="1255"/>
                    <a:pt x="726" y="1258"/>
                  </a:cubicBezTo>
                  <a:cubicBezTo>
                    <a:pt x="724" y="1257"/>
                    <a:pt x="722" y="1256"/>
                    <a:pt x="721" y="1256"/>
                  </a:cubicBezTo>
                  <a:cubicBezTo>
                    <a:pt x="719" y="1254"/>
                    <a:pt x="717" y="1252"/>
                    <a:pt x="718" y="124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558524" y="1887564"/>
            <a:ext cx="3523900" cy="2414980"/>
            <a:chOff x="558524" y="1887564"/>
            <a:chExt cx="3523900" cy="2414980"/>
          </a:xfrm>
        </p:grpSpPr>
        <p:sp>
          <p:nvSpPr>
            <p:cNvPr id="17" name="오른쪽 화살표 16"/>
            <p:cNvSpPr/>
            <p:nvPr/>
          </p:nvSpPr>
          <p:spPr>
            <a:xfrm rot="10800000">
              <a:off x="558524" y="1991026"/>
              <a:ext cx="3033485" cy="2032000"/>
            </a:xfrm>
            <a:prstGeom prst="rightArrow">
              <a:avLst>
                <a:gd name="adj1" fmla="val 71762"/>
                <a:gd name="adj2" fmla="val 50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/>
          </p:nvSpPr>
          <p:spPr bwMode="auto">
            <a:xfrm>
              <a:off x="2699378" y="1887564"/>
              <a:ext cx="1383046" cy="2414980"/>
            </a:xfrm>
            <a:custGeom>
              <a:avLst/>
              <a:gdLst>
                <a:gd name="T0" fmla="*/ 824 w 874"/>
                <a:gd name="T1" fmla="*/ 1362 h 1527"/>
                <a:gd name="T2" fmla="*/ 624 w 874"/>
                <a:gd name="T3" fmla="*/ 1087 h 1527"/>
                <a:gd name="T4" fmla="*/ 582 w 874"/>
                <a:gd name="T5" fmla="*/ 961 h 1527"/>
                <a:gd name="T6" fmla="*/ 562 w 874"/>
                <a:gd name="T7" fmla="*/ 800 h 1527"/>
                <a:gd name="T8" fmla="*/ 482 w 874"/>
                <a:gd name="T9" fmla="*/ 616 h 1527"/>
                <a:gd name="T10" fmla="*/ 567 w 874"/>
                <a:gd name="T11" fmla="*/ 388 h 1527"/>
                <a:gd name="T12" fmla="*/ 316 w 874"/>
                <a:gd name="T13" fmla="*/ 189 h 1527"/>
                <a:gd name="T14" fmla="*/ 303 w 874"/>
                <a:gd name="T15" fmla="*/ 159 h 1527"/>
                <a:gd name="T16" fmla="*/ 305 w 874"/>
                <a:gd name="T17" fmla="*/ 123 h 1527"/>
                <a:gd name="T18" fmla="*/ 301 w 874"/>
                <a:gd name="T19" fmla="*/ 47 h 1527"/>
                <a:gd name="T20" fmla="*/ 289 w 874"/>
                <a:gd name="T21" fmla="*/ 30 h 1527"/>
                <a:gd name="T22" fmla="*/ 268 w 874"/>
                <a:gd name="T23" fmla="*/ 10 h 1527"/>
                <a:gd name="T24" fmla="*/ 234 w 874"/>
                <a:gd name="T25" fmla="*/ 3 h 1527"/>
                <a:gd name="T26" fmla="*/ 204 w 874"/>
                <a:gd name="T27" fmla="*/ 1 h 1527"/>
                <a:gd name="T28" fmla="*/ 149 w 874"/>
                <a:gd name="T29" fmla="*/ 12 h 1527"/>
                <a:gd name="T30" fmla="*/ 127 w 874"/>
                <a:gd name="T31" fmla="*/ 34 h 1527"/>
                <a:gd name="T32" fmla="*/ 121 w 874"/>
                <a:gd name="T33" fmla="*/ 57 h 1527"/>
                <a:gd name="T34" fmla="*/ 118 w 874"/>
                <a:gd name="T35" fmla="*/ 84 h 1527"/>
                <a:gd name="T36" fmla="*/ 119 w 874"/>
                <a:gd name="T37" fmla="*/ 159 h 1527"/>
                <a:gd name="T38" fmla="*/ 148 w 874"/>
                <a:gd name="T39" fmla="*/ 205 h 1527"/>
                <a:gd name="T40" fmla="*/ 199 w 874"/>
                <a:gd name="T41" fmla="*/ 328 h 1527"/>
                <a:gd name="T42" fmla="*/ 227 w 874"/>
                <a:gd name="T43" fmla="*/ 557 h 1527"/>
                <a:gd name="T44" fmla="*/ 77 w 874"/>
                <a:gd name="T45" fmla="*/ 468 h 1527"/>
                <a:gd name="T46" fmla="*/ 31 w 874"/>
                <a:gd name="T47" fmla="*/ 500 h 1527"/>
                <a:gd name="T48" fmla="*/ 2 w 874"/>
                <a:gd name="T49" fmla="*/ 533 h 1527"/>
                <a:gd name="T50" fmla="*/ 108 w 874"/>
                <a:gd name="T51" fmla="*/ 599 h 1527"/>
                <a:gd name="T52" fmla="*/ 308 w 874"/>
                <a:gd name="T53" fmla="*/ 694 h 1527"/>
                <a:gd name="T54" fmla="*/ 211 w 874"/>
                <a:gd name="T55" fmla="*/ 766 h 1527"/>
                <a:gd name="T56" fmla="*/ 138 w 874"/>
                <a:gd name="T57" fmla="*/ 1033 h 1527"/>
                <a:gd name="T58" fmla="*/ 450 w 874"/>
                <a:gd name="T59" fmla="*/ 1083 h 1527"/>
                <a:gd name="T60" fmla="*/ 473 w 874"/>
                <a:gd name="T61" fmla="*/ 1120 h 1527"/>
                <a:gd name="T62" fmla="*/ 480 w 874"/>
                <a:gd name="T63" fmla="*/ 1201 h 1527"/>
                <a:gd name="T64" fmla="*/ 558 w 874"/>
                <a:gd name="T65" fmla="*/ 1153 h 1527"/>
                <a:gd name="T66" fmla="*/ 729 w 874"/>
                <a:gd name="T67" fmla="*/ 1389 h 1527"/>
                <a:gd name="T68" fmla="*/ 702 w 874"/>
                <a:gd name="T69" fmla="*/ 1455 h 1527"/>
                <a:gd name="T70" fmla="*/ 668 w 874"/>
                <a:gd name="T71" fmla="*/ 1523 h 1527"/>
                <a:gd name="T72" fmla="*/ 26 w 874"/>
                <a:gd name="T73" fmla="*/ 538 h 1527"/>
                <a:gd name="T74" fmla="*/ 27 w 874"/>
                <a:gd name="T75" fmla="*/ 557 h 1527"/>
                <a:gd name="T76" fmla="*/ 43 w 874"/>
                <a:gd name="T77" fmla="*/ 524 h 1527"/>
                <a:gd name="T78" fmla="*/ 135 w 874"/>
                <a:gd name="T79" fmla="*/ 34 h 1527"/>
                <a:gd name="T80" fmla="*/ 126 w 874"/>
                <a:gd name="T81" fmla="*/ 74 h 1527"/>
                <a:gd name="T82" fmla="*/ 146 w 874"/>
                <a:gd name="T83" fmla="*/ 24 h 1527"/>
                <a:gd name="T84" fmla="*/ 133 w 874"/>
                <a:gd name="T85" fmla="*/ 87 h 1527"/>
                <a:gd name="T86" fmla="*/ 127 w 874"/>
                <a:gd name="T87" fmla="*/ 84 h 1527"/>
                <a:gd name="T88" fmla="*/ 297 w 874"/>
                <a:gd name="T89" fmla="*/ 163 h 1527"/>
                <a:gd name="T90" fmla="*/ 297 w 874"/>
                <a:gd name="T91" fmla="*/ 163 h 1527"/>
                <a:gd name="T92" fmla="*/ 297 w 874"/>
                <a:gd name="T93" fmla="*/ 56 h 1527"/>
                <a:gd name="T94" fmla="*/ 295 w 874"/>
                <a:gd name="T95" fmla="*/ 49 h 1527"/>
                <a:gd name="T96" fmla="*/ 286 w 874"/>
                <a:gd name="T97" fmla="*/ 30 h 1527"/>
                <a:gd name="T98" fmla="*/ 280 w 874"/>
                <a:gd name="T99" fmla="*/ 22 h 1527"/>
                <a:gd name="T100" fmla="*/ 234 w 874"/>
                <a:gd name="T101" fmla="*/ 6 h 1527"/>
                <a:gd name="T102" fmla="*/ 187 w 874"/>
                <a:gd name="T103" fmla="*/ 7 h 1527"/>
                <a:gd name="T104" fmla="*/ 150 w 874"/>
                <a:gd name="T105" fmla="*/ 15 h 1527"/>
                <a:gd name="T106" fmla="*/ 152 w 874"/>
                <a:gd name="T107" fmla="*/ 15 h 1527"/>
                <a:gd name="T108" fmla="*/ 130 w 874"/>
                <a:gd name="T109" fmla="*/ 36 h 1527"/>
                <a:gd name="T110" fmla="*/ 123 w 874"/>
                <a:gd name="T111" fmla="*/ 49 h 1527"/>
                <a:gd name="T112" fmla="*/ 127 w 874"/>
                <a:gd name="T113" fmla="*/ 90 h 1527"/>
                <a:gd name="T114" fmla="*/ 395 w 874"/>
                <a:gd name="T115" fmla="*/ 982 h 1527"/>
                <a:gd name="T116" fmla="*/ 353 w 874"/>
                <a:gd name="T117" fmla="*/ 880 h 1527"/>
                <a:gd name="T118" fmla="*/ 455 w 874"/>
                <a:gd name="T119" fmla="*/ 452 h 1527"/>
                <a:gd name="T120" fmla="*/ 414 w 874"/>
                <a:gd name="T121" fmla="*/ 427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74" h="1527">
                  <a:moveTo>
                    <a:pt x="868" y="1422"/>
                  </a:moveTo>
                  <a:cubicBezTo>
                    <a:pt x="861" y="1416"/>
                    <a:pt x="851" y="1416"/>
                    <a:pt x="851" y="1416"/>
                  </a:cubicBezTo>
                  <a:cubicBezTo>
                    <a:pt x="851" y="1416"/>
                    <a:pt x="849" y="1410"/>
                    <a:pt x="843" y="1399"/>
                  </a:cubicBezTo>
                  <a:cubicBezTo>
                    <a:pt x="837" y="1388"/>
                    <a:pt x="827" y="1381"/>
                    <a:pt x="827" y="1375"/>
                  </a:cubicBezTo>
                  <a:cubicBezTo>
                    <a:pt x="827" y="1370"/>
                    <a:pt x="827" y="1363"/>
                    <a:pt x="824" y="1362"/>
                  </a:cubicBezTo>
                  <a:cubicBezTo>
                    <a:pt x="820" y="1362"/>
                    <a:pt x="815" y="1371"/>
                    <a:pt x="815" y="1371"/>
                  </a:cubicBezTo>
                  <a:cubicBezTo>
                    <a:pt x="815" y="1371"/>
                    <a:pt x="806" y="1361"/>
                    <a:pt x="797" y="1349"/>
                  </a:cubicBezTo>
                  <a:cubicBezTo>
                    <a:pt x="789" y="1337"/>
                    <a:pt x="753" y="1282"/>
                    <a:pt x="740" y="1259"/>
                  </a:cubicBezTo>
                  <a:cubicBezTo>
                    <a:pt x="726" y="1236"/>
                    <a:pt x="721" y="1195"/>
                    <a:pt x="692" y="1160"/>
                  </a:cubicBezTo>
                  <a:cubicBezTo>
                    <a:pt x="663" y="1125"/>
                    <a:pt x="638" y="1103"/>
                    <a:pt x="624" y="1087"/>
                  </a:cubicBezTo>
                  <a:cubicBezTo>
                    <a:pt x="610" y="1070"/>
                    <a:pt x="597" y="1045"/>
                    <a:pt x="597" y="1045"/>
                  </a:cubicBezTo>
                  <a:cubicBezTo>
                    <a:pt x="597" y="1045"/>
                    <a:pt x="599" y="1034"/>
                    <a:pt x="600" y="1026"/>
                  </a:cubicBezTo>
                  <a:cubicBezTo>
                    <a:pt x="600" y="1018"/>
                    <a:pt x="600" y="1010"/>
                    <a:pt x="597" y="1008"/>
                  </a:cubicBezTo>
                  <a:cubicBezTo>
                    <a:pt x="594" y="1007"/>
                    <a:pt x="589" y="1007"/>
                    <a:pt x="589" y="1007"/>
                  </a:cubicBezTo>
                  <a:cubicBezTo>
                    <a:pt x="589" y="1007"/>
                    <a:pt x="583" y="987"/>
                    <a:pt x="582" y="961"/>
                  </a:cubicBezTo>
                  <a:cubicBezTo>
                    <a:pt x="581" y="935"/>
                    <a:pt x="572" y="913"/>
                    <a:pt x="567" y="897"/>
                  </a:cubicBezTo>
                  <a:cubicBezTo>
                    <a:pt x="561" y="881"/>
                    <a:pt x="556" y="872"/>
                    <a:pt x="556" y="872"/>
                  </a:cubicBezTo>
                  <a:cubicBezTo>
                    <a:pt x="556" y="872"/>
                    <a:pt x="569" y="868"/>
                    <a:pt x="577" y="864"/>
                  </a:cubicBezTo>
                  <a:cubicBezTo>
                    <a:pt x="585" y="861"/>
                    <a:pt x="582" y="852"/>
                    <a:pt x="578" y="841"/>
                  </a:cubicBezTo>
                  <a:cubicBezTo>
                    <a:pt x="574" y="829"/>
                    <a:pt x="572" y="815"/>
                    <a:pt x="562" y="800"/>
                  </a:cubicBezTo>
                  <a:cubicBezTo>
                    <a:pt x="552" y="785"/>
                    <a:pt x="546" y="778"/>
                    <a:pt x="546" y="774"/>
                  </a:cubicBezTo>
                  <a:cubicBezTo>
                    <a:pt x="546" y="771"/>
                    <a:pt x="546" y="759"/>
                    <a:pt x="542" y="750"/>
                  </a:cubicBezTo>
                  <a:cubicBezTo>
                    <a:pt x="538" y="741"/>
                    <a:pt x="537" y="704"/>
                    <a:pt x="531" y="688"/>
                  </a:cubicBezTo>
                  <a:cubicBezTo>
                    <a:pt x="524" y="672"/>
                    <a:pt x="522" y="663"/>
                    <a:pt x="510" y="648"/>
                  </a:cubicBezTo>
                  <a:cubicBezTo>
                    <a:pt x="498" y="632"/>
                    <a:pt x="484" y="617"/>
                    <a:pt x="482" y="616"/>
                  </a:cubicBezTo>
                  <a:cubicBezTo>
                    <a:pt x="479" y="615"/>
                    <a:pt x="471" y="615"/>
                    <a:pt x="472" y="613"/>
                  </a:cubicBezTo>
                  <a:cubicBezTo>
                    <a:pt x="472" y="612"/>
                    <a:pt x="482" y="598"/>
                    <a:pt x="492" y="580"/>
                  </a:cubicBezTo>
                  <a:cubicBezTo>
                    <a:pt x="503" y="562"/>
                    <a:pt x="515" y="550"/>
                    <a:pt x="529" y="515"/>
                  </a:cubicBezTo>
                  <a:cubicBezTo>
                    <a:pt x="544" y="479"/>
                    <a:pt x="553" y="433"/>
                    <a:pt x="557" y="422"/>
                  </a:cubicBezTo>
                  <a:cubicBezTo>
                    <a:pt x="561" y="411"/>
                    <a:pt x="572" y="400"/>
                    <a:pt x="567" y="388"/>
                  </a:cubicBezTo>
                  <a:cubicBezTo>
                    <a:pt x="562" y="376"/>
                    <a:pt x="556" y="378"/>
                    <a:pt x="544" y="364"/>
                  </a:cubicBezTo>
                  <a:cubicBezTo>
                    <a:pt x="532" y="350"/>
                    <a:pt x="504" y="314"/>
                    <a:pt x="475" y="297"/>
                  </a:cubicBezTo>
                  <a:cubicBezTo>
                    <a:pt x="447" y="280"/>
                    <a:pt x="430" y="273"/>
                    <a:pt x="418" y="263"/>
                  </a:cubicBezTo>
                  <a:cubicBezTo>
                    <a:pt x="407" y="253"/>
                    <a:pt x="380" y="214"/>
                    <a:pt x="359" y="205"/>
                  </a:cubicBezTo>
                  <a:cubicBezTo>
                    <a:pt x="339" y="196"/>
                    <a:pt x="331" y="190"/>
                    <a:pt x="316" y="189"/>
                  </a:cubicBezTo>
                  <a:cubicBezTo>
                    <a:pt x="300" y="187"/>
                    <a:pt x="289" y="187"/>
                    <a:pt x="288" y="183"/>
                  </a:cubicBezTo>
                  <a:cubicBezTo>
                    <a:pt x="288" y="181"/>
                    <a:pt x="287" y="178"/>
                    <a:pt x="288" y="175"/>
                  </a:cubicBezTo>
                  <a:cubicBezTo>
                    <a:pt x="288" y="174"/>
                    <a:pt x="289" y="174"/>
                    <a:pt x="289" y="173"/>
                  </a:cubicBezTo>
                  <a:cubicBezTo>
                    <a:pt x="291" y="172"/>
                    <a:pt x="294" y="170"/>
                    <a:pt x="296" y="168"/>
                  </a:cubicBezTo>
                  <a:cubicBezTo>
                    <a:pt x="299" y="166"/>
                    <a:pt x="302" y="163"/>
                    <a:pt x="303" y="159"/>
                  </a:cubicBezTo>
                  <a:cubicBezTo>
                    <a:pt x="304" y="156"/>
                    <a:pt x="303" y="153"/>
                    <a:pt x="303" y="151"/>
                  </a:cubicBezTo>
                  <a:cubicBezTo>
                    <a:pt x="303" y="149"/>
                    <a:pt x="304" y="147"/>
                    <a:pt x="304" y="146"/>
                  </a:cubicBezTo>
                  <a:cubicBezTo>
                    <a:pt x="305" y="143"/>
                    <a:pt x="305" y="140"/>
                    <a:pt x="306" y="136"/>
                  </a:cubicBezTo>
                  <a:cubicBezTo>
                    <a:pt x="308" y="134"/>
                    <a:pt x="308" y="130"/>
                    <a:pt x="307" y="126"/>
                  </a:cubicBezTo>
                  <a:cubicBezTo>
                    <a:pt x="306" y="125"/>
                    <a:pt x="306" y="124"/>
                    <a:pt x="305" y="123"/>
                  </a:cubicBezTo>
                  <a:cubicBezTo>
                    <a:pt x="308" y="112"/>
                    <a:pt x="308" y="87"/>
                    <a:pt x="305" y="79"/>
                  </a:cubicBezTo>
                  <a:cubicBezTo>
                    <a:pt x="303" y="75"/>
                    <a:pt x="302" y="71"/>
                    <a:pt x="300" y="66"/>
                  </a:cubicBezTo>
                  <a:cubicBezTo>
                    <a:pt x="301" y="64"/>
                    <a:pt x="302" y="63"/>
                    <a:pt x="303" y="60"/>
                  </a:cubicBezTo>
                  <a:cubicBezTo>
                    <a:pt x="304" y="58"/>
                    <a:pt x="305" y="56"/>
                    <a:pt x="304" y="54"/>
                  </a:cubicBezTo>
                  <a:cubicBezTo>
                    <a:pt x="304" y="51"/>
                    <a:pt x="303" y="48"/>
                    <a:pt x="301" y="47"/>
                  </a:cubicBezTo>
                  <a:cubicBezTo>
                    <a:pt x="299" y="45"/>
                    <a:pt x="298" y="43"/>
                    <a:pt x="296" y="41"/>
                  </a:cubicBezTo>
                  <a:cubicBezTo>
                    <a:pt x="294" y="40"/>
                    <a:pt x="292" y="39"/>
                    <a:pt x="290" y="37"/>
                  </a:cubicBezTo>
                  <a:cubicBezTo>
                    <a:pt x="290" y="37"/>
                    <a:pt x="289" y="37"/>
                    <a:pt x="289" y="37"/>
                  </a:cubicBezTo>
                  <a:cubicBezTo>
                    <a:pt x="289" y="36"/>
                    <a:pt x="289" y="34"/>
                    <a:pt x="289" y="33"/>
                  </a:cubicBezTo>
                  <a:cubicBezTo>
                    <a:pt x="289" y="32"/>
                    <a:pt x="289" y="31"/>
                    <a:pt x="289" y="30"/>
                  </a:cubicBezTo>
                  <a:cubicBezTo>
                    <a:pt x="289" y="29"/>
                    <a:pt x="288" y="28"/>
                    <a:pt x="288" y="27"/>
                  </a:cubicBezTo>
                  <a:cubicBezTo>
                    <a:pt x="288" y="24"/>
                    <a:pt x="287" y="22"/>
                    <a:pt x="286" y="20"/>
                  </a:cubicBezTo>
                  <a:cubicBezTo>
                    <a:pt x="285" y="18"/>
                    <a:pt x="283" y="16"/>
                    <a:pt x="282" y="15"/>
                  </a:cubicBezTo>
                  <a:cubicBezTo>
                    <a:pt x="280" y="13"/>
                    <a:pt x="278" y="12"/>
                    <a:pt x="276" y="11"/>
                  </a:cubicBezTo>
                  <a:cubicBezTo>
                    <a:pt x="273" y="10"/>
                    <a:pt x="270" y="10"/>
                    <a:pt x="268" y="10"/>
                  </a:cubicBezTo>
                  <a:cubicBezTo>
                    <a:pt x="267" y="10"/>
                    <a:pt x="267" y="9"/>
                    <a:pt x="267" y="9"/>
                  </a:cubicBezTo>
                  <a:cubicBezTo>
                    <a:pt x="263" y="8"/>
                    <a:pt x="259" y="8"/>
                    <a:pt x="256" y="8"/>
                  </a:cubicBezTo>
                  <a:cubicBezTo>
                    <a:pt x="254" y="8"/>
                    <a:pt x="253" y="8"/>
                    <a:pt x="252" y="9"/>
                  </a:cubicBezTo>
                  <a:cubicBezTo>
                    <a:pt x="250" y="7"/>
                    <a:pt x="248" y="6"/>
                    <a:pt x="245" y="5"/>
                  </a:cubicBezTo>
                  <a:cubicBezTo>
                    <a:pt x="242" y="4"/>
                    <a:pt x="238" y="3"/>
                    <a:pt x="234" y="3"/>
                  </a:cubicBezTo>
                  <a:cubicBezTo>
                    <a:pt x="231" y="3"/>
                    <a:pt x="228" y="4"/>
                    <a:pt x="225" y="5"/>
                  </a:cubicBezTo>
                  <a:cubicBezTo>
                    <a:pt x="224" y="5"/>
                    <a:pt x="224" y="5"/>
                    <a:pt x="223" y="6"/>
                  </a:cubicBezTo>
                  <a:cubicBezTo>
                    <a:pt x="223" y="6"/>
                    <a:pt x="223" y="5"/>
                    <a:pt x="223" y="5"/>
                  </a:cubicBezTo>
                  <a:cubicBezTo>
                    <a:pt x="221" y="5"/>
                    <a:pt x="219" y="5"/>
                    <a:pt x="217" y="5"/>
                  </a:cubicBezTo>
                  <a:cubicBezTo>
                    <a:pt x="213" y="3"/>
                    <a:pt x="209" y="2"/>
                    <a:pt x="204" y="1"/>
                  </a:cubicBezTo>
                  <a:cubicBezTo>
                    <a:pt x="199" y="0"/>
                    <a:pt x="193" y="1"/>
                    <a:pt x="188" y="3"/>
                  </a:cubicBezTo>
                  <a:cubicBezTo>
                    <a:pt x="183" y="4"/>
                    <a:pt x="179" y="7"/>
                    <a:pt x="176" y="10"/>
                  </a:cubicBezTo>
                  <a:cubicBezTo>
                    <a:pt x="175" y="10"/>
                    <a:pt x="175" y="11"/>
                    <a:pt x="175" y="11"/>
                  </a:cubicBezTo>
                  <a:cubicBezTo>
                    <a:pt x="172" y="11"/>
                    <a:pt x="168" y="10"/>
                    <a:pt x="165" y="10"/>
                  </a:cubicBezTo>
                  <a:cubicBezTo>
                    <a:pt x="160" y="10"/>
                    <a:pt x="155" y="10"/>
                    <a:pt x="149" y="12"/>
                  </a:cubicBezTo>
                  <a:cubicBezTo>
                    <a:pt x="144" y="13"/>
                    <a:pt x="139" y="16"/>
                    <a:pt x="136" y="20"/>
                  </a:cubicBezTo>
                  <a:cubicBezTo>
                    <a:pt x="135" y="23"/>
                    <a:pt x="134" y="25"/>
                    <a:pt x="133" y="27"/>
                  </a:cubicBezTo>
                  <a:cubicBezTo>
                    <a:pt x="133" y="28"/>
                    <a:pt x="133" y="29"/>
                    <a:pt x="133" y="29"/>
                  </a:cubicBezTo>
                  <a:cubicBezTo>
                    <a:pt x="133" y="29"/>
                    <a:pt x="133" y="29"/>
                    <a:pt x="133" y="29"/>
                  </a:cubicBezTo>
                  <a:cubicBezTo>
                    <a:pt x="131" y="31"/>
                    <a:pt x="129" y="32"/>
                    <a:pt x="127" y="34"/>
                  </a:cubicBezTo>
                  <a:cubicBezTo>
                    <a:pt x="126" y="36"/>
                    <a:pt x="124" y="38"/>
                    <a:pt x="123" y="40"/>
                  </a:cubicBezTo>
                  <a:cubicBezTo>
                    <a:pt x="122" y="42"/>
                    <a:pt x="122" y="44"/>
                    <a:pt x="121" y="46"/>
                  </a:cubicBezTo>
                  <a:cubicBezTo>
                    <a:pt x="121" y="48"/>
                    <a:pt x="121" y="50"/>
                    <a:pt x="121" y="52"/>
                  </a:cubicBezTo>
                  <a:cubicBezTo>
                    <a:pt x="121" y="53"/>
                    <a:pt x="121" y="53"/>
                    <a:pt x="121" y="54"/>
                  </a:cubicBezTo>
                  <a:cubicBezTo>
                    <a:pt x="121" y="55"/>
                    <a:pt x="121" y="56"/>
                    <a:pt x="121" y="57"/>
                  </a:cubicBezTo>
                  <a:cubicBezTo>
                    <a:pt x="120" y="59"/>
                    <a:pt x="121" y="61"/>
                    <a:pt x="121" y="63"/>
                  </a:cubicBezTo>
                  <a:cubicBezTo>
                    <a:pt x="121" y="63"/>
                    <a:pt x="120" y="63"/>
                    <a:pt x="120" y="64"/>
                  </a:cubicBezTo>
                  <a:cubicBezTo>
                    <a:pt x="119" y="66"/>
                    <a:pt x="118" y="69"/>
                    <a:pt x="117" y="71"/>
                  </a:cubicBezTo>
                  <a:cubicBezTo>
                    <a:pt x="116" y="74"/>
                    <a:pt x="117" y="77"/>
                    <a:pt x="117" y="80"/>
                  </a:cubicBezTo>
                  <a:cubicBezTo>
                    <a:pt x="117" y="81"/>
                    <a:pt x="117" y="83"/>
                    <a:pt x="118" y="84"/>
                  </a:cubicBezTo>
                  <a:cubicBezTo>
                    <a:pt x="119" y="89"/>
                    <a:pt x="122" y="93"/>
                    <a:pt x="125" y="95"/>
                  </a:cubicBezTo>
                  <a:cubicBezTo>
                    <a:pt x="126" y="97"/>
                    <a:pt x="128" y="97"/>
                    <a:pt x="130" y="97"/>
                  </a:cubicBezTo>
                  <a:cubicBezTo>
                    <a:pt x="128" y="103"/>
                    <a:pt x="125" y="109"/>
                    <a:pt x="128" y="114"/>
                  </a:cubicBezTo>
                  <a:cubicBezTo>
                    <a:pt x="131" y="121"/>
                    <a:pt x="137" y="127"/>
                    <a:pt x="132" y="136"/>
                  </a:cubicBezTo>
                  <a:cubicBezTo>
                    <a:pt x="128" y="144"/>
                    <a:pt x="119" y="152"/>
                    <a:pt x="119" y="159"/>
                  </a:cubicBezTo>
                  <a:cubicBezTo>
                    <a:pt x="119" y="165"/>
                    <a:pt x="136" y="164"/>
                    <a:pt x="137" y="170"/>
                  </a:cubicBezTo>
                  <a:cubicBezTo>
                    <a:pt x="137" y="177"/>
                    <a:pt x="135" y="180"/>
                    <a:pt x="137" y="183"/>
                  </a:cubicBezTo>
                  <a:cubicBezTo>
                    <a:pt x="139" y="185"/>
                    <a:pt x="142" y="186"/>
                    <a:pt x="142" y="186"/>
                  </a:cubicBezTo>
                  <a:cubicBezTo>
                    <a:pt x="142" y="186"/>
                    <a:pt x="137" y="190"/>
                    <a:pt x="140" y="195"/>
                  </a:cubicBezTo>
                  <a:cubicBezTo>
                    <a:pt x="143" y="200"/>
                    <a:pt x="148" y="198"/>
                    <a:pt x="148" y="205"/>
                  </a:cubicBezTo>
                  <a:cubicBezTo>
                    <a:pt x="149" y="212"/>
                    <a:pt x="150" y="226"/>
                    <a:pt x="163" y="228"/>
                  </a:cubicBezTo>
                  <a:cubicBezTo>
                    <a:pt x="176" y="230"/>
                    <a:pt x="188" y="225"/>
                    <a:pt x="192" y="229"/>
                  </a:cubicBezTo>
                  <a:cubicBezTo>
                    <a:pt x="195" y="232"/>
                    <a:pt x="191" y="243"/>
                    <a:pt x="196" y="248"/>
                  </a:cubicBezTo>
                  <a:cubicBezTo>
                    <a:pt x="200" y="253"/>
                    <a:pt x="216" y="257"/>
                    <a:pt x="215" y="271"/>
                  </a:cubicBezTo>
                  <a:cubicBezTo>
                    <a:pt x="213" y="286"/>
                    <a:pt x="202" y="315"/>
                    <a:pt x="199" y="328"/>
                  </a:cubicBezTo>
                  <a:cubicBezTo>
                    <a:pt x="196" y="340"/>
                    <a:pt x="182" y="386"/>
                    <a:pt x="180" y="405"/>
                  </a:cubicBezTo>
                  <a:cubicBezTo>
                    <a:pt x="178" y="423"/>
                    <a:pt x="181" y="448"/>
                    <a:pt x="191" y="463"/>
                  </a:cubicBezTo>
                  <a:cubicBezTo>
                    <a:pt x="201" y="479"/>
                    <a:pt x="211" y="484"/>
                    <a:pt x="213" y="496"/>
                  </a:cubicBezTo>
                  <a:cubicBezTo>
                    <a:pt x="215" y="509"/>
                    <a:pt x="216" y="521"/>
                    <a:pt x="221" y="533"/>
                  </a:cubicBezTo>
                  <a:cubicBezTo>
                    <a:pt x="225" y="545"/>
                    <a:pt x="229" y="555"/>
                    <a:pt x="227" y="557"/>
                  </a:cubicBezTo>
                  <a:cubicBezTo>
                    <a:pt x="226" y="559"/>
                    <a:pt x="201" y="566"/>
                    <a:pt x="188" y="565"/>
                  </a:cubicBezTo>
                  <a:cubicBezTo>
                    <a:pt x="174" y="564"/>
                    <a:pt x="134" y="559"/>
                    <a:pt x="128" y="551"/>
                  </a:cubicBezTo>
                  <a:cubicBezTo>
                    <a:pt x="122" y="544"/>
                    <a:pt x="111" y="517"/>
                    <a:pt x="107" y="508"/>
                  </a:cubicBezTo>
                  <a:cubicBezTo>
                    <a:pt x="103" y="500"/>
                    <a:pt x="95" y="492"/>
                    <a:pt x="93" y="487"/>
                  </a:cubicBezTo>
                  <a:cubicBezTo>
                    <a:pt x="91" y="483"/>
                    <a:pt x="80" y="473"/>
                    <a:pt x="77" y="468"/>
                  </a:cubicBezTo>
                  <a:cubicBezTo>
                    <a:pt x="74" y="462"/>
                    <a:pt x="67" y="463"/>
                    <a:pt x="68" y="472"/>
                  </a:cubicBezTo>
                  <a:cubicBezTo>
                    <a:pt x="69" y="481"/>
                    <a:pt x="68" y="482"/>
                    <a:pt x="73" y="490"/>
                  </a:cubicBezTo>
                  <a:cubicBezTo>
                    <a:pt x="79" y="498"/>
                    <a:pt x="88" y="509"/>
                    <a:pt x="85" y="512"/>
                  </a:cubicBezTo>
                  <a:cubicBezTo>
                    <a:pt x="83" y="516"/>
                    <a:pt x="76" y="516"/>
                    <a:pt x="67" y="514"/>
                  </a:cubicBezTo>
                  <a:cubicBezTo>
                    <a:pt x="58" y="512"/>
                    <a:pt x="38" y="502"/>
                    <a:pt x="31" y="500"/>
                  </a:cubicBezTo>
                  <a:cubicBezTo>
                    <a:pt x="24" y="498"/>
                    <a:pt x="19" y="499"/>
                    <a:pt x="17" y="502"/>
                  </a:cubicBezTo>
                  <a:cubicBezTo>
                    <a:pt x="16" y="504"/>
                    <a:pt x="19" y="512"/>
                    <a:pt x="19" y="512"/>
                  </a:cubicBezTo>
                  <a:cubicBezTo>
                    <a:pt x="19" y="512"/>
                    <a:pt x="10" y="509"/>
                    <a:pt x="8" y="513"/>
                  </a:cubicBezTo>
                  <a:cubicBezTo>
                    <a:pt x="5" y="518"/>
                    <a:pt x="8" y="523"/>
                    <a:pt x="8" y="523"/>
                  </a:cubicBezTo>
                  <a:cubicBezTo>
                    <a:pt x="8" y="523"/>
                    <a:pt x="0" y="524"/>
                    <a:pt x="2" y="533"/>
                  </a:cubicBezTo>
                  <a:cubicBezTo>
                    <a:pt x="4" y="541"/>
                    <a:pt x="9" y="547"/>
                    <a:pt x="9" y="547"/>
                  </a:cubicBezTo>
                  <a:cubicBezTo>
                    <a:pt x="9" y="547"/>
                    <a:pt x="2" y="552"/>
                    <a:pt x="9" y="561"/>
                  </a:cubicBezTo>
                  <a:cubicBezTo>
                    <a:pt x="16" y="570"/>
                    <a:pt x="27" y="572"/>
                    <a:pt x="34" y="576"/>
                  </a:cubicBezTo>
                  <a:cubicBezTo>
                    <a:pt x="40" y="580"/>
                    <a:pt x="59" y="594"/>
                    <a:pt x="74" y="596"/>
                  </a:cubicBezTo>
                  <a:cubicBezTo>
                    <a:pt x="88" y="599"/>
                    <a:pt x="100" y="596"/>
                    <a:pt x="108" y="599"/>
                  </a:cubicBezTo>
                  <a:cubicBezTo>
                    <a:pt x="115" y="603"/>
                    <a:pt x="127" y="609"/>
                    <a:pt x="155" y="613"/>
                  </a:cubicBezTo>
                  <a:cubicBezTo>
                    <a:pt x="184" y="617"/>
                    <a:pt x="204" y="626"/>
                    <a:pt x="227" y="626"/>
                  </a:cubicBezTo>
                  <a:cubicBezTo>
                    <a:pt x="251" y="625"/>
                    <a:pt x="275" y="619"/>
                    <a:pt x="276" y="621"/>
                  </a:cubicBezTo>
                  <a:cubicBezTo>
                    <a:pt x="278" y="623"/>
                    <a:pt x="281" y="641"/>
                    <a:pt x="289" y="658"/>
                  </a:cubicBezTo>
                  <a:cubicBezTo>
                    <a:pt x="298" y="675"/>
                    <a:pt x="307" y="691"/>
                    <a:pt x="308" y="694"/>
                  </a:cubicBezTo>
                  <a:cubicBezTo>
                    <a:pt x="310" y="697"/>
                    <a:pt x="313" y="706"/>
                    <a:pt x="312" y="708"/>
                  </a:cubicBezTo>
                  <a:cubicBezTo>
                    <a:pt x="310" y="709"/>
                    <a:pt x="308" y="712"/>
                    <a:pt x="304" y="714"/>
                  </a:cubicBezTo>
                  <a:cubicBezTo>
                    <a:pt x="300" y="715"/>
                    <a:pt x="298" y="713"/>
                    <a:pt x="292" y="716"/>
                  </a:cubicBezTo>
                  <a:cubicBezTo>
                    <a:pt x="286" y="718"/>
                    <a:pt x="284" y="730"/>
                    <a:pt x="265" y="734"/>
                  </a:cubicBezTo>
                  <a:cubicBezTo>
                    <a:pt x="246" y="738"/>
                    <a:pt x="228" y="754"/>
                    <a:pt x="211" y="766"/>
                  </a:cubicBezTo>
                  <a:cubicBezTo>
                    <a:pt x="194" y="779"/>
                    <a:pt x="152" y="810"/>
                    <a:pt x="128" y="845"/>
                  </a:cubicBezTo>
                  <a:cubicBezTo>
                    <a:pt x="103" y="880"/>
                    <a:pt x="80" y="918"/>
                    <a:pt x="74" y="934"/>
                  </a:cubicBezTo>
                  <a:cubicBezTo>
                    <a:pt x="68" y="949"/>
                    <a:pt x="70" y="963"/>
                    <a:pt x="69" y="975"/>
                  </a:cubicBezTo>
                  <a:cubicBezTo>
                    <a:pt x="67" y="987"/>
                    <a:pt x="70" y="1003"/>
                    <a:pt x="85" y="1011"/>
                  </a:cubicBezTo>
                  <a:cubicBezTo>
                    <a:pt x="99" y="1018"/>
                    <a:pt x="126" y="1031"/>
                    <a:pt x="138" y="1033"/>
                  </a:cubicBezTo>
                  <a:cubicBezTo>
                    <a:pt x="151" y="1035"/>
                    <a:pt x="181" y="1030"/>
                    <a:pt x="190" y="1033"/>
                  </a:cubicBezTo>
                  <a:cubicBezTo>
                    <a:pt x="200" y="1036"/>
                    <a:pt x="238" y="1046"/>
                    <a:pt x="279" y="1048"/>
                  </a:cubicBezTo>
                  <a:cubicBezTo>
                    <a:pt x="320" y="1049"/>
                    <a:pt x="374" y="1050"/>
                    <a:pt x="403" y="1057"/>
                  </a:cubicBezTo>
                  <a:cubicBezTo>
                    <a:pt x="431" y="1064"/>
                    <a:pt x="448" y="1074"/>
                    <a:pt x="448" y="1074"/>
                  </a:cubicBezTo>
                  <a:cubicBezTo>
                    <a:pt x="448" y="1074"/>
                    <a:pt x="446" y="1080"/>
                    <a:pt x="450" y="1083"/>
                  </a:cubicBezTo>
                  <a:cubicBezTo>
                    <a:pt x="454" y="1087"/>
                    <a:pt x="460" y="1091"/>
                    <a:pt x="459" y="1091"/>
                  </a:cubicBezTo>
                  <a:cubicBezTo>
                    <a:pt x="459" y="1091"/>
                    <a:pt x="452" y="1091"/>
                    <a:pt x="454" y="1094"/>
                  </a:cubicBezTo>
                  <a:cubicBezTo>
                    <a:pt x="456" y="1097"/>
                    <a:pt x="459" y="1105"/>
                    <a:pt x="461" y="1105"/>
                  </a:cubicBezTo>
                  <a:cubicBezTo>
                    <a:pt x="463" y="1105"/>
                    <a:pt x="468" y="1102"/>
                    <a:pt x="469" y="1105"/>
                  </a:cubicBezTo>
                  <a:cubicBezTo>
                    <a:pt x="469" y="1107"/>
                    <a:pt x="470" y="1117"/>
                    <a:pt x="473" y="1120"/>
                  </a:cubicBezTo>
                  <a:cubicBezTo>
                    <a:pt x="476" y="1123"/>
                    <a:pt x="472" y="1126"/>
                    <a:pt x="477" y="1131"/>
                  </a:cubicBezTo>
                  <a:cubicBezTo>
                    <a:pt x="481" y="1135"/>
                    <a:pt x="478" y="1139"/>
                    <a:pt x="480" y="1142"/>
                  </a:cubicBezTo>
                  <a:cubicBezTo>
                    <a:pt x="483" y="1146"/>
                    <a:pt x="481" y="1148"/>
                    <a:pt x="483" y="1154"/>
                  </a:cubicBezTo>
                  <a:cubicBezTo>
                    <a:pt x="484" y="1159"/>
                    <a:pt x="487" y="1159"/>
                    <a:pt x="487" y="1167"/>
                  </a:cubicBezTo>
                  <a:cubicBezTo>
                    <a:pt x="487" y="1175"/>
                    <a:pt x="488" y="1189"/>
                    <a:pt x="480" y="1201"/>
                  </a:cubicBezTo>
                  <a:cubicBezTo>
                    <a:pt x="473" y="1214"/>
                    <a:pt x="466" y="1226"/>
                    <a:pt x="468" y="1236"/>
                  </a:cubicBezTo>
                  <a:cubicBezTo>
                    <a:pt x="470" y="1245"/>
                    <a:pt x="475" y="1251"/>
                    <a:pt x="486" y="1247"/>
                  </a:cubicBezTo>
                  <a:cubicBezTo>
                    <a:pt x="497" y="1242"/>
                    <a:pt x="518" y="1224"/>
                    <a:pt x="530" y="1209"/>
                  </a:cubicBezTo>
                  <a:cubicBezTo>
                    <a:pt x="542" y="1193"/>
                    <a:pt x="551" y="1173"/>
                    <a:pt x="554" y="1167"/>
                  </a:cubicBezTo>
                  <a:cubicBezTo>
                    <a:pt x="556" y="1160"/>
                    <a:pt x="558" y="1153"/>
                    <a:pt x="558" y="1153"/>
                  </a:cubicBezTo>
                  <a:cubicBezTo>
                    <a:pt x="559" y="1152"/>
                    <a:pt x="571" y="1160"/>
                    <a:pt x="579" y="1174"/>
                  </a:cubicBezTo>
                  <a:cubicBezTo>
                    <a:pt x="586" y="1188"/>
                    <a:pt x="620" y="1228"/>
                    <a:pt x="641" y="1254"/>
                  </a:cubicBezTo>
                  <a:cubicBezTo>
                    <a:pt x="663" y="1280"/>
                    <a:pt x="691" y="1304"/>
                    <a:pt x="709" y="1334"/>
                  </a:cubicBezTo>
                  <a:cubicBezTo>
                    <a:pt x="726" y="1364"/>
                    <a:pt x="728" y="1375"/>
                    <a:pt x="729" y="1378"/>
                  </a:cubicBezTo>
                  <a:cubicBezTo>
                    <a:pt x="729" y="1382"/>
                    <a:pt x="729" y="1389"/>
                    <a:pt x="729" y="1389"/>
                  </a:cubicBezTo>
                  <a:cubicBezTo>
                    <a:pt x="729" y="1389"/>
                    <a:pt x="725" y="1385"/>
                    <a:pt x="723" y="1390"/>
                  </a:cubicBezTo>
                  <a:cubicBezTo>
                    <a:pt x="721" y="1394"/>
                    <a:pt x="723" y="1408"/>
                    <a:pt x="721" y="1409"/>
                  </a:cubicBezTo>
                  <a:cubicBezTo>
                    <a:pt x="720" y="1410"/>
                    <a:pt x="715" y="1414"/>
                    <a:pt x="713" y="1422"/>
                  </a:cubicBezTo>
                  <a:cubicBezTo>
                    <a:pt x="711" y="1429"/>
                    <a:pt x="707" y="1436"/>
                    <a:pt x="706" y="1441"/>
                  </a:cubicBezTo>
                  <a:cubicBezTo>
                    <a:pt x="705" y="1447"/>
                    <a:pt x="701" y="1451"/>
                    <a:pt x="702" y="1455"/>
                  </a:cubicBezTo>
                  <a:cubicBezTo>
                    <a:pt x="702" y="1459"/>
                    <a:pt x="701" y="1464"/>
                    <a:pt x="700" y="1466"/>
                  </a:cubicBezTo>
                  <a:cubicBezTo>
                    <a:pt x="699" y="1468"/>
                    <a:pt x="695" y="1478"/>
                    <a:pt x="687" y="1484"/>
                  </a:cubicBezTo>
                  <a:cubicBezTo>
                    <a:pt x="679" y="1491"/>
                    <a:pt x="657" y="1486"/>
                    <a:pt x="646" y="1488"/>
                  </a:cubicBezTo>
                  <a:cubicBezTo>
                    <a:pt x="635" y="1489"/>
                    <a:pt x="626" y="1492"/>
                    <a:pt x="630" y="1503"/>
                  </a:cubicBezTo>
                  <a:cubicBezTo>
                    <a:pt x="633" y="1515"/>
                    <a:pt x="638" y="1518"/>
                    <a:pt x="668" y="1523"/>
                  </a:cubicBezTo>
                  <a:cubicBezTo>
                    <a:pt x="697" y="1527"/>
                    <a:pt x="718" y="1527"/>
                    <a:pt x="732" y="1523"/>
                  </a:cubicBezTo>
                  <a:cubicBezTo>
                    <a:pt x="746" y="1518"/>
                    <a:pt x="775" y="1497"/>
                    <a:pt x="794" y="1487"/>
                  </a:cubicBezTo>
                  <a:cubicBezTo>
                    <a:pt x="813" y="1478"/>
                    <a:pt x="838" y="1465"/>
                    <a:pt x="854" y="1453"/>
                  </a:cubicBezTo>
                  <a:cubicBezTo>
                    <a:pt x="870" y="1442"/>
                    <a:pt x="874" y="1427"/>
                    <a:pt x="868" y="1422"/>
                  </a:cubicBezTo>
                  <a:close/>
                  <a:moveTo>
                    <a:pt x="26" y="538"/>
                  </a:moveTo>
                  <a:cubicBezTo>
                    <a:pt x="25" y="539"/>
                    <a:pt x="20" y="535"/>
                    <a:pt x="21" y="534"/>
                  </a:cubicBezTo>
                  <a:cubicBezTo>
                    <a:pt x="21" y="534"/>
                    <a:pt x="26" y="537"/>
                    <a:pt x="26" y="538"/>
                  </a:cubicBezTo>
                  <a:close/>
                  <a:moveTo>
                    <a:pt x="25" y="559"/>
                  </a:moveTo>
                  <a:cubicBezTo>
                    <a:pt x="18" y="556"/>
                    <a:pt x="16" y="554"/>
                    <a:pt x="17" y="553"/>
                  </a:cubicBezTo>
                  <a:cubicBezTo>
                    <a:pt x="17" y="552"/>
                    <a:pt x="23" y="555"/>
                    <a:pt x="27" y="557"/>
                  </a:cubicBezTo>
                  <a:cubicBezTo>
                    <a:pt x="31" y="559"/>
                    <a:pt x="37" y="562"/>
                    <a:pt x="37" y="563"/>
                  </a:cubicBezTo>
                  <a:cubicBezTo>
                    <a:pt x="36" y="563"/>
                    <a:pt x="31" y="563"/>
                    <a:pt x="25" y="559"/>
                  </a:cubicBezTo>
                  <a:close/>
                  <a:moveTo>
                    <a:pt x="41" y="528"/>
                  </a:moveTo>
                  <a:cubicBezTo>
                    <a:pt x="39" y="527"/>
                    <a:pt x="29" y="519"/>
                    <a:pt x="30" y="518"/>
                  </a:cubicBezTo>
                  <a:cubicBezTo>
                    <a:pt x="30" y="517"/>
                    <a:pt x="41" y="522"/>
                    <a:pt x="43" y="524"/>
                  </a:cubicBezTo>
                  <a:cubicBezTo>
                    <a:pt x="46" y="526"/>
                    <a:pt x="43" y="528"/>
                    <a:pt x="41" y="528"/>
                  </a:cubicBezTo>
                  <a:close/>
                  <a:moveTo>
                    <a:pt x="135" y="34"/>
                  </a:moveTo>
                  <a:cubicBezTo>
                    <a:pt x="136" y="33"/>
                    <a:pt x="137" y="32"/>
                    <a:pt x="138" y="31"/>
                  </a:cubicBezTo>
                  <a:cubicBezTo>
                    <a:pt x="139" y="30"/>
                    <a:pt x="140" y="30"/>
                    <a:pt x="141" y="29"/>
                  </a:cubicBezTo>
                  <a:cubicBezTo>
                    <a:pt x="139" y="31"/>
                    <a:pt x="137" y="32"/>
                    <a:pt x="135" y="34"/>
                  </a:cubicBezTo>
                  <a:cubicBezTo>
                    <a:pt x="135" y="34"/>
                    <a:pt x="135" y="34"/>
                    <a:pt x="135" y="34"/>
                  </a:cubicBezTo>
                  <a:close/>
                  <a:moveTo>
                    <a:pt x="126" y="72"/>
                  </a:moveTo>
                  <a:cubicBezTo>
                    <a:pt x="129" y="78"/>
                    <a:pt x="132" y="82"/>
                    <a:pt x="133" y="86"/>
                  </a:cubicBezTo>
                  <a:cubicBezTo>
                    <a:pt x="131" y="85"/>
                    <a:pt x="130" y="84"/>
                    <a:pt x="129" y="82"/>
                  </a:cubicBezTo>
                  <a:cubicBezTo>
                    <a:pt x="127" y="80"/>
                    <a:pt x="126" y="77"/>
                    <a:pt x="126" y="74"/>
                  </a:cubicBezTo>
                  <a:cubicBezTo>
                    <a:pt x="126" y="73"/>
                    <a:pt x="126" y="73"/>
                    <a:pt x="126" y="72"/>
                  </a:cubicBezTo>
                  <a:close/>
                  <a:moveTo>
                    <a:pt x="149" y="25"/>
                  </a:moveTo>
                  <a:cubicBezTo>
                    <a:pt x="148" y="25"/>
                    <a:pt x="147" y="25"/>
                    <a:pt x="146" y="25"/>
                  </a:cubicBezTo>
                  <a:cubicBezTo>
                    <a:pt x="145" y="25"/>
                    <a:pt x="144" y="25"/>
                    <a:pt x="143" y="26"/>
                  </a:cubicBezTo>
                  <a:cubicBezTo>
                    <a:pt x="144" y="25"/>
                    <a:pt x="145" y="25"/>
                    <a:pt x="146" y="24"/>
                  </a:cubicBezTo>
                  <a:cubicBezTo>
                    <a:pt x="148" y="23"/>
                    <a:pt x="150" y="22"/>
                    <a:pt x="153" y="22"/>
                  </a:cubicBezTo>
                  <a:cubicBezTo>
                    <a:pt x="154" y="22"/>
                    <a:pt x="154" y="22"/>
                    <a:pt x="155" y="22"/>
                  </a:cubicBezTo>
                  <a:cubicBezTo>
                    <a:pt x="153" y="23"/>
                    <a:pt x="151" y="24"/>
                    <a:pt x="149" y="25"/>
                  </a:cubicBezTo>
                  <a:close/>
                  <a:moveTo>
                    <a:pt x="127" y="84"/>
                  </a:moveTo>
                  <a:cubicBezTo>
                    <a:pt x="129" y="85"/>
                    <a:pt x="131" y="86"/>
                    <a:pt x="133" y="87"/>
                  </a:cubicBezTo>
                  <a:cubicBezTo>
                    <a:pt x="133" y="88"/>
                    <a:pt x="133" y="89"/>
                    <a:pt x="132" y="90"/>
                  </a:cubicBezTo>
                  <a:cubicBezTo>
                    <a:pt x="131" y="89"/>
                    <a:pt x="130" y="88"/>
                    <a:pt x="129" y="87"/>
                  </a:cubicBezTo>
                  <a:cubicBezTo>
                    <a:pt x="127" y="85"/>
                    <a:pt x="124" y="81"/>
                    <a:pt x="123" y="78"/>
                  </a:cubicBezTo>
                  <a:cubicBezTo>
                    <a:pt x="123" y="78"/>
                    <a:pt x="123" y="77"/>
                    <a:pt x="123" y="77"/>
                  </a:cubicBezTo>
                  <a:cubicBezTo>
                    <a:pt x="124" y="80"/>
                    <a:pt x="126" y="82"/>
                    <a:pt x="127" y="84"/>
                  </a:cubicBezTo>
                  <a:close/>
                  <a:moveTo>
                    <a:pt x="289" y="171"/>
                  </a:moveTo>
                  <a:cubicBezTo>
                    <a:pt x="289" y="170"/>
                    <a:pt x="289" y="170"/>
                    <a:pt x="289" y="170"/>
                  </a:cubicBezTo>
                  <a:cubicBezTo>
                    <a:pt x="289" y="171"/>
                    <a:pt x="289" y="171"/>
                    <a:pt x="289" y="171"/>
                  </a:cubicBezTo>
                  <a:cubicBezTo>
                    <a:pt x="289" y="171"/>
                    <a:pt x="289" y="171"/>
                    <a:pt x="289" y="171"/>
                  </a:cubicBezTo>
                  <a:close/>
                  <a:moveTo>
                    <a:pt x="297" y="163"/>
                  </a:moveTo>
                  <a:cubicBezTo>
                    <a:pt x="298" y="162"/>
                    <a:pt x="298" y="161"/>
                    <a:pt x="299" y="160"/>
                  </a:cubicBezTo>
                  <a:cubicBezTo>
                    <a:pt x="299" y="159"/>
                    <a:pt x="299" y="159"/>
                    <a:pt x="300" y="158"/>
                  </a:cubicBezTo>
                  <a:cubicBezTo>
                    <a:pt x="300" y="158"/>
                    <a:pt x="300" y="158"/>
                    <a:pt x="300" y="158"/>
                  </a:cubicBezTo>
                  <a:cubicBezTo>
                    <a:pt x="300" y="158"/>
                    <a:pt x="300" y="158"/>
                    <a:pt x="300" y="158"/>
                  </a:cubicBezTo>
                  <a:cubicBezTo>
                    <a:pt x="299" y="160"/>
                    <a:pt x="298" y="162"/>
                    <a:pt x="297" y="163"/>
                  </a:cubicBezTo>
                  <a:close/>
                  <a:moveTo>
                    <a:pt x="297" y="56"/>
                  </a:moveTo>
                  <a:cubicBezTo>
                    <a:pt x="298" y="57"/>
                    <a:pt x="299" y="57"/>
                    <a:pt x="299" y="58"/>
                  </a:cubicBezTo>
                  <a:cubicBezTo>
                    <a:pt x="299" y="58"/>
                    <a:pt x="299" y="59"/>
                    <a:pt x="299" y="59"/>
                  </a:cubicBezTo>
                  <a:cubicBezTo>
                    <a:pt x="299" y="60"/>
                    <a:pt x="299" y="61"/>
                    <a:pt x="299" y="62"/>
                  </a:cubicBezTo>
                  <a:cubicBezTo>
                    <a:pt x="298" y="60"/>
                    <a:pt x="298" y="58"/>
                    <a:pt x="297" y="56"/>
                  </a:cubicBezTo>
                  <a:close/>
                  <a:moveTo>
                    <a:pt x="296" y="51"/>
                  </a:moveTo>
                  <a:cubicBezTo>
                    <a:pt x="298" y="52"/>
                    <a:pt x="299" y="53"/>
                    <a:pt x="299" y="55"/>
                  </a:cubicBezTo>
                  <a:cubicBezTo>
                    <a:pt x="299" y="55"/>
                    <a:pt x="299" y="55"/>
                    <a:pt x="299" y="56"/>
                  </a:cubicBezTo>
                  <a:cubicBezTo>
                    <a:pt x="298" y="55"/>
                    <a:pt x="297" y="53"/>
                    <a:pt x="295" y="51"/>
                  </a:cubicBezTo>
                  <a:cubicBezTo>
                    <a:pt x="295" y="51"/>
                    <a:pt x="295" y="50"/>
                    <a:pt x="295" y="49"/>
                  </a:cubicBezTo>
                  <a:cubicBezTo>
                    <a:pt x="295" y="50"/>
                    <a:pt x="296" y="50"/>
                    <a:pt x="296" y="51"/>
                  </a:cubicBezTo>
                  <a:close/>
                  <a:moveTo>
                    <a:pt x="275" y="14"/>
                  </a:moveTo>
                  <a:cubicBezTo>
                    <a:pt x="278" y="15"/>
                    <a:pt x="281" y="18"/>
                    <a:pt x="283" y="22"/>
                  </a:cubicBezTo>
                  <a:cubicBezTo>
                    <a:pt x="284" y="24"/>
                    <a:pt x="285" y="26"/>
                    <a:pt x="285" y="28"/>
                  </a:cubicBezTo>
                  <a:cubicBezTo>
                    <a:pt x="285" y="29"/>
                    <a:pt x="286" y="29"/>
                    <a:pt x="286" y="30"/>
                  </a:cubicBezTo>
                  <a:cubicBezTo>
                    <a:pt x="286" y="31"/>
                    <a:pt x="286" y="32"/>
                    <a:pt x="286" y="33"/>
                  </a:cubicBezTo>
                  <a:cubicBezTo>
                    <a:pt x="286" y="33"/>
                    <a:pt x="286" y="33"/>
                    <a:pt x="285" y="32"/>
                  </a:cubicBezTo>
                  <a:cubicBezTo>
                    <a:pt x="285" y="31"/>
                    <a:pt x="284" y="30"/>
                    <a:pt x="283" y="28"/>
                  </a:cubicBezTo>
                  <a:cubicBezTo>
                    <a:pt x="283" y="28"/>
                    <a:pt x="282" y="27"/>
                    <a:pt x="282" y="27"/>
                  </a:cubicBezTo>
                  <a:cubicBezTo>
                    <a:pt x="282" y="25"/>
                    <a:pt x="281" y="24"/>
                    <a:pt x="280" y="22"/>
                  </a:cubicBezTo>
                  <a:cubicBezTo>
                    <a:pt x="279" y="19"/>
                    <a:pt x="277" y="16"/>
                    <a:pt x="274" y="14"/>
                  </a:cubicBezTo>
                  <a:cubicBezTo>
                    <a:pt x="275" y="14"/>
                    <a:pt x="275" y="14"/>
                    <a:pt x="275" y="14"/>
                  </a:cubicBezTo>
                  <a:close/>
                  <a:moveTo>
                    <a:pt x="244" y="8"/>
                  </a:moveTo>
                  <a:cubicBezTo>
                    <a:pt x="239" y="7"/>
                    <a:pt x="234" y="7"/>
                    <a:pt x="229" y="6"/>
                  </a:cubicBezTo>
                  <a:cubicBezTo>
                    <a:pt x="231" y="6"/>
                    <a:pt x="232" y="6"/>
                    <a:pt x="234" y="6"/>
                  </a:cubicBezTo>
                  <a:cubicBezTo>
                    <a:pt x="237" y="6"/>
                    <a:pt x="241" y="7"/>
                    <a:pt x="244" y="8"/>
                  </a:cubicBezTo>
                  <a:close/>
                  <a:moveTo>
                    <a:pt x="177" y="11"/>
                  </a:moveTo>
                  <a:cubicBezTo>
                    <a:pt x="180" y="9"/>
                    <a:pt x="184" y="7"/>
                    <a:pt x="189" y="6"/>
                  </a:cubicBezTo>
                  <a:cubicBezTo>
                    <a:pt x="190" y="6"/>
                    <a:pt x="190" y="6"/>
                    <a:pt x="191" y="5"/>
                  </a:cubicBezTo>
                  <a:cubicBezTo>
                    <a:pt x="190" y="6"/>
                    <a:pt x="188" y="6"/>
                    <a:pt x="187" y="7"/>
                  </a:cubicBezTo>
                  <a:cubicBezTo>
                    <a:pt x="184" y="8"/>
                    <a:pt x="182" y="9"/>
                    <a:pt x="180" y="11"/>
                  </a:cubicBezTo>
                  <a:cubicBezTo>
                    <a:pt x="179" y="11"/>
                    <a:pt x="178" y="11"/>
                    <a:pt x="178" y="12"/>
                  </a:cubicBezTo>
                  <a:cubicBezTo>
                    <a:pt x="177" y="12"/>
                    <a:pt x="177" y="12"/>
                    <a:pt x="177" y="12"/>
                  </a:cubicBezTo>
                  <a:cubicBezTo>
                    <a:pt x="177" y="11"/>
                    <a:pt x="177" y="11"/>
                    <a:pt x="177" y="11"/>
                  </a:cubicBezTo>
                  <a:close/>
                  <a:moveTo>
                    <a:pt x="150" y="15"/>
                  </a:moveTo>
                  <a:cubicBezTo>
                    <a:pt x="155" y="14"/>
                    <a:pt x="160" y="13"/>
                    <a:pt x="165" y="13"/>
                  </a:cubicBezTo>
                  <a:cubicBezTo>
                    <a:pt x="168" y="13"/>
                    <a:pt x="170" y="13"/>
                    <a:pt x="173" y="13"/>
                  </a:cubicBezTo>
                  <a:cubicBezTo>
                    <a:pt x="171" y="14"/>
                    <a:pt x="170" y="15"/>
                    <a:pt x="168" y="15"/>
                  </a:cubicBezTo>
                  <a:cubicBezTo>
                    <a:pt x="166" y="15"/>
                    <a:pt x="164" y="15"/>
                    <a:pt x="162" y="15"/>
                  </a:cubicBezTo>
                  <a:cubicBezTo>
                    <a:pt x="159" y="14"/>
                    <a:pt x="155" y="14"/>
                    <a:pt x="152" y="15"/>
                  </a:cubicBezTo>
                  <a:cubicBezTo>
                    <a:pt x="149" y="15"/>
                    <a:pt x="145" y="17"/>
                    <a:pt x="142" y="19"/>
                  </a:cubicBezTo>
                  <a:cubicBezTo>
                    <a:pt x="142" y="19"/>
                    <a:pt x="141" y="20"/>
                    <a:pt x="140" y="20"/>
                  </a:cubicBezTo>
                  <a:cubicBezTo>
                    <a:pt x="143" y="18"/>
                    <a:pt x="146" y="16"/>
                    <a:pt x="150" y="15"/>
                  </a:cubicBezTo>
                  <a:close/>
                  <a:moveTo>
                    <a:pt x="126" y="41"/>
                  </a:moveTo>
                  <a:cubicBezTo>
                    <a:pt x="127" y="39"/>
                    <a:pt x="128" y="38"/>
                    <a:pt x="130" y="36"/>
                  </a:cubicBezTo>
                  <a:cubicBezTo>
                    <a:pt x="130" y="36"/>
                    <a:pt x="131" y="35"/>
                    <a:pt x="131" y="35"/>
                  </a:cubicBezTo>
                  <a:cubicBezTo>
                    <a:pt x="131" y="36"/>
                    <a:pt x="131" y="37"/>
                    <a:pt x="131" y="38"/>
                  </a:cubicBezTo>
                  <a:cubicBezTo>
                    <a:pt x="130" y="39"/>
                    <a:pt x="130" y="40"/>
                    <a:pt x="129" y="41"/>
                  </a:cubicBezTo>
                  <a:cubicBezTo>
                    <a:pt x="128" y="42"/>
                    <a:pt x="128" y="43"/>
                    <a:pt x="127" y="44"/>
                  </a:cubicBezTo>
                  <a:cubicBezTo>
                    <a:pt x="126" y="46"/>
                    <a:pt x="124" y="48"/>
                    <a:pt x="123" y="49"/>
                  </a:cubicBezTo>
                  <a:cubicBezTo>
                    <a:pt x="124" y="48"/>
                    <a:pt x="124" y="48"/>
                    <a:pt x="124" y="47"/>
                  </a:cubicBezTo>
                  <a:cubicBezTo>
                    <a:pt x="125" y="45"/>
                    <a:pt x="125" y="43"/>
                    <a:pt x="126" y="41"/>
                  </a:cubicBezTo>
                  <a:close/>
                  <a:moveTo>
                    <a:pt x="126" y="94"/>
                  </a:moveTo>
                  <a:cubicBezTo>
                    <a:pt x="124" y="92"/>
                    <a:pt x="122" y="89"/>
                    <a:pt x="121" y="86"/>
                  </a:cubicBezTo>
                  <a:cubicBezTo>
                    <a:pt x="123" y="88"/>
                    <a:pt x="125" y="89"/>
                    <a:pt x="127" y="90"/>
                  </a:cubicBezTo>
                  <a:cubicBezTo>
                    <a:pt x="128" y="91"/>
                    <a:pt x="130" y="92"/>
                    <a:pt x="132" y="92"/>
                  </a:cubicBezTo>
                  <a:cubicBezTo>
                    <a:pt x="131" y="93"/>
                    <a:pt x="131" y="95"/>
                    <a:pt x="130" y="96"/>
                  </a:cubicBezTo>
                  <a:cubicBezTo>
                    <a:pt x="129" y="96"/>
                    <a:pt x="127" y="95"/>
                    <a:pt x="126" y="94"/>
                  </a:cubicBezTo>
                  <a:close/>
                  <a:moveTo>
                    <a:pt x="445" y="996"/>
                  </a:moveTo>
                  <a:cubicBezTo>
                    <a:pt x="444" y="997"/>
                    <a:pt x="433" y="995"/>
                    <a:pt x="395" y="982"/>
                  </a:cubicBezTo>
                  <a:cubicBezTo>
                    <a:pt x="358" y="969"/>
                    <a:pt x="333" y="954"/>
                    <a:pt x="299" y="941"/>
                  </a:cubicBezTo>
                  <a:cubicBezTo>
                    <a:pt x="265" y="928"/>
                    <a:pt x="248" y="929"/>
                    <a:pt x="246" y="927"/>
                  </a:cubicBezTo>
                  <a:cubicBezTo>
                    <a:pt x="245" y="924"/>
                    <a:pt x="259" y="921"/>
                    <a:pt x="269" y="916"/>
                  </a:cubicBezTo>
                  <a:cubicBezTo>
                    <a:pt x="278" y="911"/>
                    <a:pt x="312" y="899"/>
                    <a:pt x="331" y="891"/>
                  </a:cubicBezTo>
                  <a:cubicBezTo>
                    <a:pt x="350" y="883"/>
                    <a:pt x="348" y="881"/>
                    <a:pt x="353" y="880"/>
                  </a:cubicBezTo>
                  <a:cubicBezTo>
                    <a:pt x="358" y="879"/>
                    <a:pt x="369" y="885"/>
                    <a:pt x="374" y="884"/>
                  </a:cubicBezTo>
                  <a:cubicBezTo>
                    <a:pt x="380" y="883"/>
                    <a:pt x="384" y="892"/>
                    <a:pt x="391" y="901"/>
                  </a:cubicBezTo>
                  <a:cubicBezTo>
                    <a:pt x="397" y="911"/>
                    <a:pt x="408" y="932"/>
                    <a:pt x="418" y="951"/>
                  </a:cubicBezTo>
                  <a:cubicBezTo>
                    <a:pt x="428" y="969"/>
                    <a:pt x="446" y="995"/>
                    <a:pt x="445" y="996"/>
                  </a:cubicBezTo>
                  <a:close/>
                  <a:moveTo>
                    <a:pt x="455" y="452"/>
                  </a:moveTo>
                  <a:cubicBezTo>
                    <a:pt x="451" y="477"/>
                    <a:pt x="448" y="512"/>
                    <a:pt x="447" y="521"/>
                  </a:cubicBezTo>
                  <a:cubicBezTo>
                    <a:pt x="446" y="529"/>
                    <a:pt x="436" y="549"/>
                    <a:pt x="436" y="549"/>
                  </a:cubicBezTo>
                  <a:cubicBezTo>
                    <a:pt x="436" y="549"/>
                    <a:pt x="433" y="541"/>
                    <a:pt x="430" y="532"/>
                  </a:cubicBezTo>
                  <a:cubicBezTo>
                    <a:pt x="426" y="523"/>
                    <a:pt x="422" y="511"/>
                    <a:pt x="419" y="493"/>
                  </a:cubicBezTo>
                  <a:cubicBezTo>
                    <a:pt x="415" y="474"/>
                    <a:pt x="417" y="453"/>
                    <a:pt x="414" y="427"/>
                  </a:cubicBezTo>
                  <a:cubicBezTo>
                    <a:pt x="410" y="402"/>
                    <a:pt x="409" y="390"/>
                    <a:pt x="409" y="390"/>
                  </a:cubicBezTo>
                  <a:cubicBezTo>
                    <a:pt x="409" y="390"/>
                    <a:pt x="416" y="394"/>
                    <a:pt x="432" y="401"/>
                  </a:cubicBezTo>
                  <a:cubicBezTo>
                    <a:pt x="448" y="408"/>
                    <a:pt x="460" y="409"/>
                    <a:pt x="463" y="410"/>
                  </a:cubicBezTo>
                  <a:cubicBezTo>
                    <a:pt x="465" y="411"/>
                    <a:pt x="458" y="428"/>
                    <a:pt x="455" y="45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21" name="모서리가 둥근 직사각형 20"/>
          <p:cNvSpPr/>
          <p:nvPr/>
        </p:nvSpPr>
        <p:spPr>
          <a:xfrm>
            <a:off x="9217429" y="168068"/>
            <a:ext cx="2794089" cy="403834"/>
          </a:xfrm>
          <a:prstGeom prst="roundRect">
            <a:avLst/>
          </a:prstGeom>
          <a:noFill/>
          <a:ln w="38100">
            <a:solidFill>
              <a:srgbClr val="B0D8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2" name="오른쪽 화살표 21"/>
          <p:cNvSpPr/>
          <p:nvPr/>
        </p:nvSpPr>
        <p:spPr>
          <a:xfrm>
            <a:off x="9217428" y="170139"/>
            <a:ext cx="434571" cy="399693"/>
          </a:xfrm>
          <a:prstGeom prst="rightArrow">
            <a:avLst/>
          </a:prstGeom>
          <a:solidFill>
            <a:srgbClr val="B0D8C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3" name="부제목 2"/>
          <p:cNvSpPr txBox="1">
            <a:spLocks/>
          </p:cNvSpPr>
          <p:nvPr/>
        </p:nvSpPr>
        <p:spPr>
          <a:xfrm>
            <a:off x="95221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</p:spTree>
    <p:extLst>
      <p:ext uri="{BB962C8B-B14F-4D97-AF65-F5344CB8AC3E}">
        <p14:creationId xmlns:p14="http://schemas.microsoft.com/office/powerpoint/2010/main" val="67169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모서리가 둥근 직사각형 11"/>
          <p:cNvSpPr/>
          <p:nvPr/>
        </p:nvSpPr>
        <p:spPr>
          <a:xfrm>
            <a:off x="9217429" y="168068"/>
            <a:ext cx="2794089" cy="403834"/>
          </a:xfrm>
          <a:prstGeom prst="roundRect">
            <a:avLst/>
          </a:prstGeom>
          <a:solidFill>
            <a:srgbClr val="B0D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3" name="오른쪽 화살표 12"/>
          <p:cNvSpPr/>
          <p:nvPr/>
        </p:nvSpPr>
        <p:spPr>
          <a:xfrm>
            <a:off x="9217428" y="170139"/>
            <a:ext cx="434571" cy="39969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6043612" y="1479789"/>
            <a:ext cx="5716587" cy="4714181"/>
            <a:chOff x="6043612" y="1479789"/>
            <a:chExt cx="5716587" cy="4714181"/>
          </a:xfrm>
        </p:grpSpPr>
        <p:sp>
          <p:nvSpPr>
            <p:cNvPr id="24" name="모서리가 둥근 직사각형 23"/>
            <p:cNvSpPr/>
            <p:nvPr/>
          </p:nvSpPr>
          <p:spPr>
            <a:xfrm>
              <a:off x="6043612" y="1479789"/>
              <a:ext cx="1751857" cy="604382"/>
            </a:xfrm>
            <a:prstGeom prst="roundRect">
              <a:avLst/>
            </a:prstGeom>
            <a:solidFill>
              <a:srgbClr val="B0D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solidFill>
                  <a:schemeClr val="lt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5" name="자유형 14"/>
            <p:cNvSpPr/>
            <p:nvPr/>
          </p:nvSpPr>
          <p:spPr>
            <a:xfrm>
              <a:off x="6043612" y="1963295"/>
              <a:ext cx="5716587" cy="4230675"/>
            </a:xfrm>
            <a:custGeom>
              <a:avLst/>
              <a:gdLst>
                <a:gd name="connsiteX0" fmla="*/ 0 w 5716587"/>
                <a:gd name="connsiteY0" fmla="*/ 0 h 4230675"/>
                <a:gd name="connsiteX1" fmla="*/ 5716587 w 5716587"/>
                <a:gd name="connsiteY1" fmla="*/ 0 h 4230675"/>
                <a:gd name="connsiteX2" fmla="*/ 5716587 w 5716587"/>
                <a:gd name="connsiteY2" fmla="*/ 4230675 h 4230675"/>
                <a:gd name="connsiteX3" fmla="*/ 0 w 5716587"/>
                <a:gd name="connsiteY3" fmla="*/ 4230675 h 4230675"/>
                <a:gd name="connsiteX4" fmla="*/ 0 w 5716587"/>
                <a:gd name="connsiteY4" fmla="*/ 0 h 4230675"/>
                <a:gd name="connsiteX5" fmla="*/ 350429 w 5716587"/>
                <a:gd name="connsiteY5" fmla="*/ 181314 h 4230675"/>
                <a:gd name="connsiteX6" fmla="*/ 138305 w 5716587"/>
                <a:gd name="connsiteY6" fmla="*/ 393438 h 4230675"/>
                <a:gd name="connsiteX7" fmla="*/ 138305 w 5716587"/>
                <a:gd name="connsiteY7" fmla="*/ 3837236 h 4230675"/>
                <a:gd name="connsiteX8" fmla="*/ 350429 w 5716587"/>
                <a:gd name="connsiteY8" fmla="*/ 4049360 h 4230675"/>
                <a:gd name="connsiteX9" fmla="*/ 5366159 w 5716587"/>
                <a:gd name="connsiteY9" fmla="*/ 4049360 h 4230675"/>
                <a:gd name="connsiteX10" fmla="*/ 5578283 w 5716587"/>
                <a:gd name="connsiteY10" fmla="*/ 3837236 h 4230675"/>
                <a:gd name="connsiteX11" fmla="*/ 5578283 w 5716587"/>
                <a:gd name="connsiteY11" fmla="*/ 393438 h 4230675"/>
                <a:gd name="connsiteX12" fmla="*/ 5366159 w 5716587"/>
                <a:gd name="connsiteY12" fmla="*/ 181314 h 4230675"/>
                <a:gd name="connsiteX13" fmla="*/ 350429 w 5716587"/>
                <a:gd name="connsiteY13" fmla="*/ 181314 h 423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16587" h="4230675">
                  <a:moveTo>
                    <a:pt x="0" y="0"/>
                  </a:moveTo>
                  <a:lnTo>
                    <a:pt x="5716587" y="0"/>
                  </a:lnTo>
                  <a:lnTo>
                    <a:pt x="5716587" y="4230675"/>
                  </a:lnTo>
                  <a:lnTo>
                    <a:pt x="0" y="4230675"/>
                  </a:lnTo>
                  <a:lnTo>
                    <a:pt x="0" y="0"/>
                  </a:lnTo>
                  <a:close/>
                  <a:moveTo>
                    <a:pt x="350429" y="181314"/>
                  </a:moveTo>
                  <a:cubicBezTo>
                    <a:pt x="233276" y="181314"/>
                    <a:pt x="138305" y="276285"/>
                    <a:pt x="138305" y="393438"/>
                  </a:cubicBezTo>
                  <a:lnTo>
                    <a:pt x="138305" y="3837236"/>
                  </a:lnTo>
                  <a:cubicBezTo>
                    <a:pt x="138305" y="3954389"/>
                    <a:pt x="233276" y="4049360"/>
                    <a:pt x="350429" y="4049360"/>
                  </a:cubicBezTo>
                  <a:lnTo>
                    <a:pt x="5366159" y="4049360"/>
                  </a:lnTo>
                  <a:cubicBezTo>
                    <a:pt x="5483312" y="4049360"/>
                    <a:pt x="5578283" y="3954389"/>
                    <a:pt x="5578283" y="3837236"/>
                  </a:cubicBezTo>
                  <a:lnTo>
                    <a:pt x="5578283" y="393438"/>
                  </a:lnTo>
                  <a:cubicBezTo>
                    <a:pt x="5578283" y="276285"/>
                    <a:pt x="5483312" y="181314"/>
                    <a:pt x="5366159" y="181314"/>
                  </a:cubicBezTo>
                  <a:lnTo>
                    <a:pt x="350429" y="181314"/>
                  </a:lnTo>
                  <a:close/>
                </a:path>
              </a:pathLst>
            </a:custGeom>
            <a:solidFill>
              <a:srgbClr val="B0D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dirty="0">
                  <a:solidFill>
                    <a:schemeClr val="lt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  </a:t>
              </a:r>
              <a:endParaRPr lang="ko-KR" altLang="en-US" dirty="0">
                <a:solidFill>
                  <a:schemeClr val="lt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1" name="오른쪽 화살표 20"/>
            <p:cNvSpPr/>
            <p:nvPr/>
          </p:nvSpPr>
          <p:spPr>
            <a:xfrm>
              <a:off x="6043612" y="1610738"/>
              <a:ext cx="351416" cy="353623"/>
            </a:xfrm>
            <a:prstGeom prst="rightArrow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006982" y="2241115"/>
              <a:ext cx="4278261" cy="35548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171450" indent="-171450">
                <a:lnSpc>
                  <a:spcPct val="25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정리를 적어 주십시오</a:t>
              </a:r>
              <a:r>
                <a:rPr lang="en-US" altLang="ko-KR" dirty="0"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  <a:p>
              <a:pPr marL="171450" indent="-171450">
                <a:lnSpc>
                  <a:spcPct val="25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정리를 적어 주십시오</a:t>
              </a:r>
              <a:r>
                <a:rPr lang="en-US" altLang="ko-KR" dirty="0"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  <a:p>
              <a:pPr marL="171450" indent="-171450">
                <a:lnSpc>
                  <a:spcPct val="25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정리를 적어 주십시오</a:t>
              </a:r>
              <a:r>
                <a:rPr lang="en-US" altLang="ko-KR" dirty="0"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171450" indent="-171450">
                <a:lnSpc>
                  <a:spcPct val="25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정리를 적어 주십시오</a:t>
              </a:r>
              <a:r>
                <a:rPr lang="en-US" altLang="ko-KR" dirty="0"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  <a:p>
              <a:pPr marL="171450" indent="-171450">
                <a:lnSpc>
                  <a:spcPct val="25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정리를 적어 주십시오</a:t>
              </a:r>
              <a:r>
                <a:rPr lang="en-US" altLang="ko-KR" dirty="0"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95028" y="1576885"/>
              <a:ext cx="12747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2000" b="1">
                  <a:latin typeface="HY강B" panose="02030600000101010101" pitchFamily="18" charset="-127"/>
                  <a:ea typeface="HY강B" panose="02030600000101010101" pitchFamily="18" charset="-127"/>
                </a:defRPr>
              </a:lvl1pPr>
            </a:lstStyle>
            <a:p>
              <a:pPr algn="ctr"/>
              <a:r>
                <a:rPr lang="ko-KR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학습 정리</a:t>
              </a:r>
            </a:p>
          </p:txBody>
        </p:sp>
      </p:grpSp>
      <p:sp>
        <p:nvSpPr>
          <p:cNvPr id="9" name="부제목 2"/>
          <p:cNvSpPr txBox="1">
            <a:spLocks/>
          </p:cNvSpPr>
          <p:nvPr/>
        </p:nvSpPr>
        <p:spPr>
          <a:xfrm>
            <a:off x="9522148" y="39003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학습 정리</a:t>
            </a:r>
            <a:endParaRPr lang="ko-KR" alt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7787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1588" y="5820286"/>
            <a:ext cx="7532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본</a:t>
            </a:r>
            <a:r>
              <a: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PPT </a:t>
            </a:r>
            <a:r>
              <a:rPr lang="ko-KR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템플릿은 ㈜ 재미의 소유이며</a:t>
            </a:r>
            <a:r>
              <a: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타 용도로 사용하실 수 없습니다</a:t>
            </a:r>
            <a:r>
              <a: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ko-KR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/>
            <a:r>
              <a:rPr lang="ko-KR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ⓒ </a:t>
            </a:r>
            <a:r>
              <a: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Copyright 2016 XEMI all right reserved</a:t>
            </a:r>
            <a:endParaRPr lang="ko-KR" altLang="ko-KR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886" y="29754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사용소스</a:t>
            </a:r>
          </a:p>
        </p:txBody>
      </p:sp>
      <p:sp>
        <p:nvSpPr>
          <p:cNvPr id="24" name="Freeform 6"/>
          <p:cNvSpPr>
            <a:spLocks noEditPoints="1"/>
          </p:cNvSpPr>
          <p:nvPr/>
        </p:nvSpPr>
        <p:spPr bwMode="auto">
          <a:xfrm flipH="1">
            <a:off x="2082952" y="3175092"/>
            <a:ext cx="1356808" cy="2310982"/>
          </a:xfrm>
          <a:custGeom>
            <a:avLst/>
            <a:gdLst>
              <a:gd name="T0" fmla="*/ 729 w 789"/>
              <a:gd name="T1" fmla="*/ 1259 h 1434"/>
              <a:gd name="T2" fmla="*/ 717 w 789"/>
              <a:gd name="T3" fmla="*/ 1244 h 1434"/>
              <a:gd name="T4" fmla="*/ 698 w 789"/>
              <a:gd name="T5" fmla="*/ 1234 h 1434"/>
              <a:gd name="T6" fmla="*/ 520 w 789"/>
              <a:gd name="T7" fmla="*/ 928 h 1434"/>
              <a:gd name="T8" fmla="*/ 431 w 789"/>
              <a:gd name="T9" fmla="*/ 601 h 1434"/>
              <a:gd name="T10" fmla="*/ 450 w 789"/>
              <a:gd name="T11" fmla="*/ 524 h 1434"/>
              <a:gd name="T12" fmla="*/ 547 w 789"/>
              <a:gd name="T13" fmla="*/ 352 h 1434"/>
              <a:gd name="T14" fmla="*/ 368 w 789"/>
              <a:gd name="T15" fmla="*/ 243 h 1434"/>
              <a:gd name="T16" fmla="*/ 391 w 789"/>
              <a:gd name="T17" fmla="*/ 245 h 1434"/>
              <a:gd name="T18" fmla="*/ 391 w 789"/>
              <a:gd name="T19" fmla="*/ 242 h 1434"/>
              <a:gd name="T20" fmla="*/ 406 w 789"/>
              <a:gd name="T21" fmla="*/ 244 h 1434"/>
              <a:gd name="T22" fmla="*/ 415 w 789"/>
              <a:gd name="T23" fmla="*/ 243 h 1434"/>
              <a:gd name="T24" fmla="*/ 400 w 789"/>
              <a:gd name="T25" fmla="*/ 240 h 1434"/>
              <a:gd name="T26" fmla="*/ 404 w 789"/>
              <a:gd name="T27" fmla="*/ 236 h 1434"/>
              <a:gd name="T28" fmla="*/ 415 w 789"/>
              <a:gd name="T29" fmla="*/ 232 h 1434"/>
              <a:gd name="T30" fmla="*/ 412 w 789"/>
              <a:gd name="T31" fmla="*/ 223 h 1434"/>
              <a:gd name="T32" fmla="*/ 403 w 789"/>
              <a:gd name="T33" fmla="*/ 225 h 1434"/>
              <a:gd name="T34" fmla="*/ 397 w 789"/>
              <a:gd name="T35" fmla="*/ 225 h 1434"/>
              <a:gd name="T36" fmla="*/ 399 w 789"/>
              <a:gd name="T37" fmla="*/ 222 h 1434"/>
              <a:gd name="T38" fmla="*/ 391 w 789"/>
              <a:gd name="T39" fmla="*/ 220 h 1434"/>
              <a:gd name="T40" fmla="*/ 396 w 789"/>
              <a:gd name="T41" fmla="*/ 204 h 1434"/>
              <a:gd name="T42" fmla="*/ 376 w 789"/>
              <a:gd name="T43" fmla="*/ 206 h 1434"/>
              <a:gd name="T44" fmla="*/ 377 w 789"/>
              <a:gd name="T45" fmla="*/ 201 h 1434"/>
              <a:gd name="T46" fmla="*/ 378 w 789"/>
              <a:gd name="T47" fmla="*/ 200 h 1434"/>
              <a:gd name="T48" fmla="*/ 347 w 789"/>
              <a:gd name="T49" fmla="*/ 26 h 1434"/>
              <a:gd name="T50" fmla="*/ 207 w 789"/>
              <a:gd name="T51" fmla="*/ 42 h 1434"/>
              <a:gd name="T52" fmla="*/ 173 w 789"/>
              <a:gd name="T53" fmla="*/ 123 h 1434"/>
              <a:gd name="T54" fmla="*/ 191 w 789"/>
              <a:gd name="T55" fmla="*/ 156 h 1434"/>
              <a:gd name="T56" fmla="*/ 189 w 789"/>
              <a:gd name="T57" fmla="*/ 190 h 1434"/>
              <a:gd name="T58" fmla="*/ 250 w 789"/>
              <a:gd name="T59" fmla="*/ 226 h 1434"/>
              <a:gd name="T60" fmla="*/ 147 w 789"/>
              <a:gd name="T61" fmla="*/ 379 h 1434"/>
              <a:gd name="T62" fmla="*/ 71 w 789"/>
              <a:gd name="T63" fmla="*/ 369 h 1434"/>
              <a:gd name="T64" fmla="*/ 72 w 789"/>
              <a:gd name="T65" fmla="*/ 293 h 1434"/>
              <a:gd name="T66" fmla="*/ 39 w 789"/>
              <a:gd name="T67" fmla="*/ 312 h 1434"/>
              <a:gd name="T68" fmla="*/ 11 w 789"/>
              <a:gd name="T69" fmla="*/ 329 h 1434"/>
              <a:gd name="T70" fmla="*/ 77 w 789"/>
              <a:gd name="T71" fmla="*/ 450 h 1434"/>
              <a:gd name="T72" fmla="*/ 198 w 789"/>
              <a:gd name="T73" fmla="*/ 442 h 1434"/>
              <a:gd name="T74" fmla="*/ 258 w 789"/>
              <a:gd name="T75" fmla="*/ 567 h 1434"/>
              <a:gd name="T76" fmla="*/ 287 w 789"/>
              <a:gd name="T77" fmla="*/ 691 h 1434"/>
              <a:gd name="T78" fmla="*/ 125 w 789"/>
              <a:gd name="T79" fmla="*/ 986 h 1434"/>
              <a:gd name="T80" fmla="*/ 349 w 789"/>
              <a:gd name="T81" fmla="*/ 1167 h 1434"/>
              <a:gd name="T82" fmla="*/ 372 w 789"/>
              <a:gd name="T83" fmla="*/ 1217 h 1434"/>
              <a:gd name="T84" fmla="*/ 384 w 789"/>
              <a:gd name="T85" fmla="*/ 1281 h 1434"/>
              <a:gd name="T86" fmla="*/ 404 w 789"/>
              <a:gd name="T87" fmla="*/ 1351 h 1434"/>
              <a:gd name="T88" fmla="*/ 484 w 789"/>
              <a:gd name="T89" fmla="*/ 1219 h 1434"/>
              <a:gd name="T90" fmla="*/ 438 w 789"/>
              <a:gd name="T91" fmla="*/ 1137 h 1434"/>
              <a:gd name="T92" fmla="*/ 424 w 789"/>
              <a:gd name="T93" fmla="*/ 1139 h 1434"/>
              <a:gd name="T94" fmla="*/ 262 w 789"/>
              <a:gd name="T95" fmla="*/ 969 h 1434"/>
              <a:gd name="T96" fmla="*/ 244 w 789"/>
              <a:gd name="T97" fmla="*/ 931 h 1434"/>
              <a:gd name="T98" fmla="*/ 380 w 789"/>
              <a:gd name="T99" fmla="*/ 902 h 1434"/>
              <a:gd name="T100" fmla="*/ 539 w 789"/>
              <a:gd name="T101" fmla="*/ 1110 h 1434"/>
              <a:gd name="T102" fmla="*/ 636 w 789"/>
              <a:gd name="T103" fmla="*/ 1294 h 1434"/>
              <a:gd name="T104" fmla="*/ 637 w 789"/>
              <a:gd name="T105" fmla="*/ 1353 h 1434"/>
              <a:gd name="T106" fmla="*/ 627 w 789"/>
              <a:gd name="T107" fmla="*/ 1393 h 1434"/>
              <a:gd name="T108" fmla="*/ 711 w 789"/>
              <a:gd name="T109" fmla="*/ 1389 h 1434"/>
              <a:gd name="T110" fmla="*/ 781 w 789"/>
              <a:gd name="T111" fmla="*/ 1292 h 1434"/>
              <a:gd name="T112" fmla="*/ 434 w 789"/>
              <a:gd name="T113" fmla="*/ 1136 h 1434"/>
              <a:gd name="T114" fmla="*/ 382 w 789"/>
              <a:gd name="T115" fmla="*/ 515 h 1434"/>
              <a:gd name="T116" fmla="*/ 394 w 789"/>
              <a:gd name="T117" fmla="*/ 345 h 1434"/>
              <a:gd name="T118" fmla="*/ 447 w 789"/>
              <a:gd name="T119" fmla="*/ 469 h 1434"/>
              <a:gd name="T120" fmla="*/ 719 w 789"/>
              <a:gd name="T121" fmla="*/ 1246 h 1434"/>
              <a:gd name="T122" fmla="*/ 726 w 789"/>
              <a:gd name="T123" fmla="*/ 1258 h 1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89" h="1434">
                <a:moveTo>
                  <a:pt x="781" y="1292"/>
                </a:moveTo>
                <a:cubicBezTo>
                  <a:pt x="773" y="1290"/>
                  <a:pt x="765" y="1288"/>
                  <a:pt x="765" y="1288"/>
                </a:cubicBezTo>
                <a:cubicBezTo>
                  <a:pt x="765" y="1288"/>
                  <a:pt x="746" y="1268"/>
                  <a:pt x="734" y="1261"/>
                </a:cubicBezTo>
                <a:cubicBezTo>
                  <a:pt x="732" y="1261"/>
                  <a:pt x="731" y="1260"/>
                  <a:pt x="729" y="1259"/>
                </a:cubicBezTo>
                <a:cubicBezTo>
                  <a:pt x="729" y="1257"/>
                  <a:pt x="730" y="1255"/>
                  <a:pt x="732" y="1252"/>
                </a:cubicBezTo>
                <a:cubicBezTo>
                  <a:pt x="733" y="1250"/>
                  <a:pt x="734" y="1248"/>
                  <a:pt x="734" y="1245"/>
                </a:cubicBezTo>
                <a:cubicBezTo>
                  <a:pt x="734" y="1243"/>
                  <a:pt x="733" y="1241"/>
                  <a:pt x="731" y="1240"/>
                </a:cubicBezTo>
                <a:cubicBezTo>
                  <a:pt x="727" y="1238"/>
                  <a:pt x="721" y="1240"/>
                  <a:pt x="717" y="1244"/>
                </a:cubicBezTo>
                <a:cubicBezTo>
                  <a:pt x="715" y="1245"/>
                  <a:pt x="714" y="1247"/>
                  <a:pt x="714" y="1249"/>
                </a:cubicBezTo>
                <a:cubicBezTo>
                  <a:pt x="714" y="1251"/>
                  <a:pt x="715" y="1253"/>
                  <a:pt x="716" y="1255"/>
                </a:cubicBezTo>
                <a:cubicBezTo>
                  <a:pt x="714" y="1254"/>
                  <a:pt x="713" y="1254"/>
                  <a:pt x="713" y="1254"/>
                </a:cubicBezTo>
                <a:cubicBezTo>
                  <a:pt x="713" y="1254"/>
                  <a:pt x="709" y="1251"/>
                  <a:pt x="698" y="1234"/>
                </a:cubicBezTo>
                <a:cubicBezTo>
                  <a:pt x="686" y="1216"/>
                  <a:pt x="671" y="1182"/>
                  <a:pt x="659" y="1152"/>
                </a:cubicBezTo>
                <a:cubicBezTo>
                  <a:pt x="646" y="1122"/>
                  <a:pt x="631" y="1065"/>
                  <a:pt x="608" y="1046"/>
                </a:cubicBezTo>
                <a:cubicBezTo>
                  <a:pt x="585" y="1026"/>
                  <a:pt x="566" y="1004"/>
                  <a:pt x="559" y="997"/>
                </a:cubicBezTo>
                <a:cubicBezTo>
                  <a:pt x="551" y="989"/>
                  <a:pt x="527" y="939"/>
                  <a:pt x="520" y="928"/>
                </a:cubicBezTo>
                <a:cubicBezTo>
                  <a:pt x="514" y="916"/>
                  <a:pt x="507" y="867"/>
                  <a:pt x="494" y="838"/>
                </a:cubicBezTo>
                <a:cubicBezTo>
                  <a:pt x="482" y="809"/>
                  <a:pt x="460" y="754"/>
                  <a:pt x="460" y="751"/>
                </a:cubicBezTo>
                <a:cubicBezTo>
                  <a:pt x="461" y="748"/>
                  <a:pt x="487" y="701"/>
                  <a:pt x="477" y="668"/>
                </a:cubicBezTo>
                <a:cubicBezTo>
                  <a:pt x="468" y="635"/>
                  <a:pt x="446" y="613"/>
                  <a:pt x="431" y="601"/>
                </a:cubicBezTo>
                <a:cubicBezTo>
                  <a:pt x="416" y="589"/>
                  <a:pt x="405" y="576"/>
                  <a:pt x="405" y="576"/>
                </a:cubicBezTo>
                <a:cubicBezTo>
                  <a:pt x="405" y="576"/>
                  <a:pt x="410" y="573"/>
                  <a:pt x="416" y="569"/>
                </a:cubicBezTo>
                <a:cubicBezTo>
                  <a:pt x="422" y="564"/>
                  <a:pt x="428" y="561"/>
                  <a:pt x="433" y="553"/>
                </a:cubicBezTo>
                <a:cubicBezTo>
                  <a:pt x="438" y="545"/>
                  <a:pt x="444" y="529"/>
                  <a:pt x="450" y="524"/>
                </a:cubicBezTo>
                <a:cubicBezTo>
                  <a:pt x="456" y="518"/>
                  <a:pt x="498" y="485"/>
                  <a:pt x="512" y="468"/>
                </a:cubicBezTo>
                <a:cubicBezTo>
                  <a:pt x="527" y="450"/>
                  <a:pt x="542" y="430"/>
                  <a:pt x="550" y="417"/>
                </a:cubicBezTo>
                <a:cubicBezTo>
                  <a:pt x="557" y="404"/>
                  <a:pt x="571" y="394"/>
                  <a:pt x="571" y="387"/>
                </a:cubicBezTo>
                <a:cubicBezTo>
                  <a:pt x="571" y="379"/>
                  <a:pt x="557" y="358"/>
                  <a:pt x="547" y="352"/>
                </a:cubicBezTo>
                <a:cubicBezTo>
                  <a:pt x="537" y="345"/>
                  <a:pt x="513" y="320"/>
                  <a:pt x="490" y="310"/>
                </a:cubicBezTo>
                <a:cubicBezTo>
                  <a:pt x="467" y="300"/>
                  <a:pt x="445" y="290"/>
                  <a:pt x="431" y="279"/>
                </a:cubicBezTo>
                <a:cubicBezTo>
                  <a:pt x="417" y="268"/>
                  <a:pt x="394" y="252"/>
                  <a:pt x="382" y="249"/>
                </a:cubicBezTo>
                <a:cubicBezTo>
                  <a:pt x="370" y="246"/>
                  <a:pt x="368" y="243"/>
                  <a:pt x="368" y="243"/>
                </a:cubicBezTo>
                <a:cubicBezTo>
                  <a:pt x="368" y="243"/>
                  <a:pt x="370" y="244"/>
                  <a:pt x="373" y="244"/>
                </a:cubicBezTo>
                <a:cubicBezTo>
                  <a:pt x="374" y="244"/>
                  <a:pt x="374" y="244"/>
                  <a:pt x="374" y="244"/>
                </a:cubicBezTo>
                <a:cubicBezTo>
                  <a:pt x="375" y="244"/>
                  <a:pt x="377" y="244"/>
                  <a:pt x="378" y="245"/>
                </a:cubicBezTo>
                <a:cubicBezTo>
                  <a:pt x="383" y="246"/>
                  <a:pt x="388" y="245"/>
                  <a:pt x="391" y="245"/>
                </a:cubicBezTo>
                <a:cubicBezTo>
                  <a:pt x="392" y="244"/>
                  <a:pt x="393" y="244"/>
                  <a:pt x="394" y="244"/>
                </a:cubicBezTo>
                <a:cubicBezTo>
                  <a:pt x="395" y="243"/>
                  <a:pt x="395" y="243"/>
                  <a:pt x="395" y="243"/>
                </a:cubicBezTo>
                <a:cubicBezTo>
                  <a:pt x="395" y="243"/>
                  <a:pt x="395" y="243"/>
                  <a:pt x="394" y="243"/>
                </a:cubicBezTo>
                <a:cubicBezTo>
                  <a:pt x="393" y="243"/>
                  <a:pt x="392" y="243"/>
                  <a:pt x="391" y="242"/>
                </a:cubicBezTo>
                <a:cubicBezTo>
                  <a:pt x="389" y="241"/>
                  <a:pt x="387" y="241"/>
                  <a:pt x="385" y="240"/>
                </a:cubicBezTo>
                <a:cubicBezTo>
                  <a:pt x="385" y="239"/>
                  <a:pt x="385" y="239"/>
                  <a:pt x="385" y="239"/>
                </a:cubicBezTo>
                <a:cubicBezTo>
                  <a:pt x="390" y="242"/>
                  <a:pt x="395" y="244"/>
                  <a:pt x="400" y="244"/>
                </a:cubicBezTo>
                <a:cubicBezTo>
                  <a:pt x="402" y="244"/>
                  <a:pt x="404" y="244"/>
                  <a:pt x="406" y="244"/>
                </a:cubicBezTo>
                <a:cubicBezTo>
                  <a:pt x="409" y="244"/>
                  <a:pt x="410" y="244"/>
                  <a:pt x="412" y="244"/>
                </a:cubicBezTo>
                <a:cubicBezTo>
                  <a:pt x="413" y="243"/>
                  <a:pt x="414" y="243"/>
                  <a:pt x="415" y="243"/>
                </a:cubicBezTo>
                <a:cubicBezTo>
                  <a:pt x="416" y="243"/>
                  <a:pt x="416" y="243"/>
                  <a:pt x="416" y="243"/>
                </a:cubicBezTo>
                <a:cubicBezTo>
                  <a:pt x="416" y="243"/>
                  <a:pt x="416" y="243"/>
                  <a:pt x="415" y="243"/>
                </a:cubicBezTo>
                <a:cubicBezTo>
                  <a:pt x="414" y="243"/>
                  <a:pt x="413" y="242"/>
                  <a:pt x="412" y="242"/>
                </a:cubicBezTo>
                <a:cubicBezTo>
                  <a:pt x="410" y="242"/>
                  <a:pt x="409" y="242"/>
                  <a:pt x="407" y="242"/>
                </a:cubicBezTo>
                <a:cubicBezTo>
                  <a:pt x="405" y="241"/>
                  <a:pt x="403" y="241"/>
                  <a:pt x="400" y="240"/>
                </a:cubicBezTo>
                <a:cubicBezTo>
                  <a:pt x="400" y="240"/>
                  <a:pt x="400" y="240"/>
                  <a:pt x="400" y="240"/>
                </a:cubicBezTo>
                <a:cubicBezTo>
                  <a:pt x="402" y="240"/>
                  <a:pt x="404" y="241"/>
                  <a:pt x="406" y="241"/>
                </a:cubicBezTo>
                <a:cubicBezTo>
                  <a:pt x="409" y="241"/>
                  <a:pt x="411" y="242"/>
                  <a:pt x="411" y="242"/>
                </a:cubicBezTo>
                <a:cubicBezTo>
                  <a:pt x="411" y="242"/>
                  <a:pt x="410" y="240"/>
                  <a:pt x="407" y="238"/>
                </a:cubicBezTo>
                <a:cubicBezTo>
                  <a:pt x="406" y="238"/>
                  <a:pt x="405" y="237"/>
                  <a:pt x="404" y="236"/>
                </a:cubicBezTo>
                <a:cubicBezTo>
                  <a:pt x="407" y="236"/>
                  <a:pt x="409" y="236"/>
                  <a:pt x="411" y="235"/>
                </a:cubicBezTo>
                <a:cubicBezTo>
                  <a:pt x="413" y="234"/>
                  <a:pt x="414" y="233"/>
                  <a:pt x="415" y="233"/>
                </a:cubicBezTo>
                <a:cubicBezTo>
                  <a:pt x="416" y="232"/>
                  <a:pt x="416" y="232"/>
                  <a:pt x="416" y="232"/>
                </a:cubicBezTo>
                <a:cubicBezTo>
                  <a:pt x="416" y="232"/>
                  <a:pt x="416" y="232"/>
                  <a:pt x="415" y="232"/>
                </a:cubicBezTo>
                <a:cubicBezTo>
                  <a:pt x="414" y="232"/>
                  <a:pt x="412" y="233"/>
                  <a:pt x="410" y="232"/>
                </a:cubicBezTo>
                <a:cubicBezTo>
                  <a:pt x="408" y="232"/>
                  <a:pt x="405" y="232"/>
                  <a:pt x="402" y="231"/>
                </a:cubicBezTo>
                <a:cubicBezTo>
                  <a:pt x="405" y="229"/>
                  <a:pt x="408" y="228"/>
                  <a:pt x="410" y="226"/>
                </a:cubicBezTo>
                <a:cubicBezTo>
                  <a:pt x="411" y="225"/>
                  <a:pt x="412" y="224"/>
                  <a:pt x="412" y="223"/>
                </a:cubicBezTo>
                <a:cubicBezTo>
                  <a:pt x="413" y="222"/>
                  <a:pt x="413" y="222"/>
                  <a:pt x="413" y="222"/>
                </a:cubicBezTo>
                <a:cubicBezTo>
                  <a:pt x="413" y="222"/>
                  <a:pt x="413" y="222"/>
                  <a:pt x="412" y="222"/>
                </a:cubicBezTo>
                <a:cubicBezTo>
                  <a:pt x="411" y="223"/>
                  <a:pt x="410" y="223"/>
                  <a:pt x="408" y="224"/>
                </a:cubicBezTo>
                <a:cubicBezTo>
                  <a:pt x="407" y="224"/>
                  <a:pt x="405" y="225"/>
                  <a:pt x="403" y="225"/>
                </a:cubicBezTo>
                <a:cubicBezTo>
                  <a:pt x="404" y="223"/>
                  <a:pt x="406" y="222"/>
                  <a:pt x="407" y="220"/>
                </a:cubicBezTo>
                <a:cubicBezTo>
                  <a:pt x="409" y="218"/>
                  <a:pt x="410" y="216"/>
                  <a:pt x="410" y="216"/>
                </a:cubicBezTo>
                <a:cubicBezTo>
                  <a:pt x="410" y="216"/>
                  <a:pt x="408" y="217"/>
                  <a:pt x="406" y="219"/>
                </a:cubicBezTo>
                <a:cubicBezTo>
                  <a:pt x="404" y="221"/>
                  <a:pt x="401" y="223"/>
                  <a:pt x="397" y="225"/>
                </a:cubicBezTo>
                <a:cubicBezTo>
                  <a:pt x="397" y="225"/>
                  <a:pt x="396" y="225"/>
                  <a:pt x="396" y="225"/>
                </a:cubicBezTo>
                <a:cubicBezTo>
                  <a:pt x="395" y="225"/>
                  <a:pt x="395" y="225"/>
                  <a:pt x="395" y="225"/>
                </a:cubicBezTo>
                <a:cubicBezTo>
                  <a:pt x="395" y="225"/>
                  <a:pt x="396" y="224"/>
                  <a:pt x="396" y="224"/>
                </a:cubicBezTo>
                <a:cubicBezTo>
                  <a:pt x="398" y="223"/>
                  <a:pt x="398" y="223"/>
                  <a:pt x="399" y="222"/>
                </a:cubicBezTo>
                <a:cubicBezTo>
                  <a:pt x="400" y="222"/>
                  <a:pt x="400" y="222"/>
                  <a:pt x="400" y="222"/>
                </a:cubicBezTo>
                <a:cubicBezTo>
                  <a:pt x="400" y="222"/>
                  <a:pt x="400" y="222"/>
                  <a:pt x="399" y="222"/>
                </a:cubicBezTo>
                <a:cubicBezTo>
                  <a:pt x="398" y="222"/>
                  <a:pt x="397" y="222"/>
                  <a:pt x="396" y="222"/>
                </a:cubicBezTo>
                <a:cubicBezTo>
                  <a:pt x="394" y="221"/>
                  <a:pt x="393" y="221"/>
                  <a:pt x="391" y="220"/>
                </a:cubicBezTo>
                <a:cubicBezTo>
                  <a:pt x="390" y="220"/>
                  <a:pt x="388" y="218"/>
                  <a:pt x="387" y="217"/>
                </a:cubicBezTo>
                <a:cubicBezTo>
                  <a:pt x="385" y="216"/>
                  <a:pt x="383" y="214"/>
                  <a:pt x="382" y="212"/>
                </a:cubicBezTo>
                <a:cubicBezTo>
                  <a:pt x="386" y="211"/>
                  <a:pt x="390" y="208"/>
                  <a:pt x="392" y="207"/>
                </a:cubicBezTo>
                <a:cubicBezTo>
                  <a:pt x="395" y="205"/>
                  <a:pt x="396" y="204"/>
                  <a:pt x="396" y="204"/>
                </a:cubicBezTo>
                <a:cubicBezTo>
                  <a:pt x="396" y="204"/>
                  <a:pt x="395" y="205"/>
                  <a:pt x="392" y="206"/>
                </a:cubicBezTo>
                <a:cubicBezTo>
                  <a:pt x="389" y="207"/>
                  <a:pt x="385" y="208"/>
                  <a:pt x="380" y="209"/>
                </a:cubicBezTo>
                <a:cubicBezTo>
                  <a:pt x="380" y="209"/>
                  <a:pt x="379" y="209"/>
                  <a:pt x="379" y="209"/>
                </a:cubicBezTo>
                <a:cubicBezTo>
                  <a:pt x="378" y="208"/>
                  <a:pt x="377" y="207"/>
                  <a:pt x="376" y="206"/>
                </a:cubicBezTo>
                <a:cubicBezTo>
                  <a:pt x="372" y="202"/>
                  <a:pt x="369" y="198"/>
                  <a:pt x="366" y="193"/>
                </a:cubicBezTo>
                <a:cubicBezTo>
                  <a:pt x="365" y="193"/>
                  <a:pt x="365" y="192"/>
                  <a:pt x="365" y="192"/>
                </a:cubicBezTo>
                <a:cubicBezTo>
                  <a:pt x="366" y="192"/>
                  <a:pt x="367" y="193"/>
                  <a:pt x="368" y="193"/>
                </a:cubicBezTo>
                <a:cubicBezTo>
                  <a:pt x="372" y="196"/>
                  <a:pt x="376" y="198"/>
                  <a:pt x="377" y="201"/>
                </a:cubicBezTo>
                <a:cubicBezTo>
                  <a:pt x="378" y="202"/>
                  <a:pt x="378" y="203"/>
                  <a:pt x="379" y="204"/>
                </a:cubicBezTo>
                <a:cubicBezTo>
                  <a:pt x="379" y="204"/>
                  <a:pt x="379" y="205"/>
                  <a:pt x="379" y="205"/>
                </a:cubicBezTo>
                <a:cubicBezTo>
                  <a:pt x="379" y="205"/>
                  <a:pt x="379" y="204"/>
                  <a:pt x="379" y="204"/>
                </a:cubicBezTo>
                <a:cubicBezTo>
                  <a:pt x="379" y="203"/>
                  <a:pt x="379" y="202"/>
                  <a:pt x="378" y="200"/>
                </a:cubicBezTo>
                <a:cubicBezTo>
                  <a:pt x="377" y="197"/>
                  <a:pt x="374" y="193"/>
                  <a:pt x="370" y="190"/>
                </a:cubicBezTo>
                <a:cubicBezTo>
                  <a:pt x="368" y="189"/>
                  <a:pt x="366" y="187"/>
                  <a:pt x="364" y="185"/>
                </a:cubicBezTo>
                <a:cubicBezTo>
                  <a:pt x="361" y="169"/>
                  <a:pt x="364" y="160"/>
                  <a:pt x="370" y="145"/>
                </a:cubicBezTo>
                <a:cubicBezTo>
                  <a:pt x="382" y="117"/>
                  <a:pt x="381" y="56"/>
                  <a:pt x="347" y="26"/>
                </a:cubicBezTo>
                <a:cubicBezTo>
                  <a:pt x="341" y="20"/>
                  <a:pt x="329" y="13"/>
                  <a:pt x="307" y="7"/>
                </a:cubicBezTo>
                <a:cubicBezTo>
                  <a:pt x="284" y="0"/>
                  <a:pt x="244" y="4"/>
                  <a:pt x="231" y="11"/>
                </a:cubicBezTo>
                <a:cubicBezTo>
                  <a:pt x="218" y="18"/>
                  <a:pt x="213" y="24"/>
                  <a:pt x="211" y="29"/>
                </a:cubicBezTo>
                <a:cubicBezTo>
                  <a:pt x="209" y="34"/>
                  <a:pt x="209" y="39"/>
                  <a:pt x="207" y="42"/>
                </a:cubicBezTo>
                <a:cubicBezTo>
                  <a:pt x="205" y="44"/>
                  <a:pt x="194" y="62"/>
                  <a:pt x="192" y="71"/>
                </a:cubicBezTo>
                <a:cubicBezTo>
                  <a:pt x="191" y="80"/>
                  <a:pt x="188" y="82"/>
                  <a:pt x="189" y="86"/>
                </a:cubicBezTo>
                <a:cubicBezTo>
                  <a:pt x="190" y="90"/>
                  <a:pt x="193" y="95"/>
                  <a:pt x="187" y="103"/>
                </a:cubicBezTo>
                <a:cubicBezTo>
                  <a:pt x="181" y="111"/>
                  <a:pt x="177" y="119"/>
                  <a:pt x="173" y="123"/>
                </a:cubicBezTo>
                <a:cubicBezTo>
                  <a:pt x="168" y="127"/>
                  <a:pt x="167" y="132"/>
                  <a:pt x="172" y="135"/>
                </a:cubicBezTo>
                <a:cubicBezTo>
                  <a:pt x="176" y="139"/>
                  <a:pt x="183" y="139"/>
                  <a:pt x="183" y="141"/>
                </a:cubicBezTo>
                <a:cubicBezTo>
                  <a:pt x="184" y="142"/>
                  <a:pt x="179" y="146"/>
                  <a:pt x="181" y="150"/>
                </a:cubicBezTo>
                <a:cubicBezTo>
                  <a:pt x="184" y="154"/>
                  <a:pt x="191" y="154"/>
                  <a:pt x="191" y="156"/>
                </a:cubicBezTo>
                <a:cubicBezTo>
                  <a:pt x="191" y="157"/>
                  <a:pt x="186" y="158"/>
                  <a:pt x="184" y="161"/>
                </a:cubicBezTo>
                <a:cubicBezTo>
                  <a:pt x="183" y="164"/>
                  <a:pt x="183" y="165"/>
                  <a:pt x="184" y="167"/>
                </a:cubicBezTo>
                <a:cubicBezTo>
                  <a:pt x="186" y="169"/>
                  <a:pt x="189" y="169"/>
                  <a:pt x="188" y="171"/>
                </a:cubicBezTo>
                <a:cubicBezTo>
                  <a:pt x="188" y="173"/>
                  <a:pt x="186" y="184"/>
                  <a:pt x="189" y="190"/>
                </a:cubicBezTo>
                <a:cubicBezTo>
                  <a:pt x="193" y="196"/>
                  <a:pt x="196" y="200"/>
                  <a:pt x="208" y="199"/>
                </a:cubicBezTo>
                <a:cubicBezTo>
                  <a:pt x="219" y="198"/>
                  <a:pt x="233" y="195"/>
                  <a:pt x="234" y="196"/>
                </a:cubicBezTo>
                <a:cubicBezTo>
                  <a:pt x="235" y="198"/>
                  <a:pt x="241" y="205"/>
                  <a:pt x="245" y="211"/>
                </a:cubicBezTo>
                <a:cubicBezTo>
                  <a:pt x="248" y="218"/>
                  <a:pt x="252" y="225"/>
                  <a:pt x="250" y="226"/>
                </a:cubicBezTo>
                <a:cubicBezTo>
                  <a:pt x="249" y="227"/>
                  <a:pt x="223" y="225"/>
                  <a:pt x="209" y="233"/>
                </a:cubicBezTo>
                <a:cubicBezTo>
                  <a:pt x="194" y="242"/>
                  <a:pt x="186" y="266"/>
                  <a:pt x="179" y="283"/>
                </a:cubicBezTo>
                <a:cubicBezTo>
                  <a:pt x="173" y="300"/>
                  <a:pt x="173" y="314"/>
                  <a:pt x="170" y="327"/>
                </a:cubicBezTo>
                <a:cubicBezTo>
                  <a:pt x="166" y="339"/>
                  <a:pt x="156" y="362"/>
                  <a:pt x="147" y="379"/>
                </a:cubicBezTo>
                <a:cubicBezTo>
                  <a:pt x="139" y="395"/>
                  <a:pt x="133" y="410"/>
                  <a:pt x="132" y="410"/>
                </a:cubicBezTo>
                <a:cubicBezTo>
                  <a:pt x="130" y="410"/>
                  <a:pt x="115" y="405"/>
                  <a:pt x="106" y="403"/>
                </a:cubicBezTo>
                <a:cubicBezTo>
                  <a:pt x="98" y="401"/>
                  <a:pt x="91" y="394"/>
                  <a:pt x="82" y="384"/>
                </a:cubicBezTo>
                <a:cubicBezTo>
                  <a:pt x="72" y="374"/>
                  <a:pt x="71" y="371"/>
                  <a:pt x="71" y="369"/>
                </a:cubicBezTo>
                <a:cubicBezTo>
                  <a:pt x="71" y="367"/>
                  <a:pt x="76" y="360"/>
                  <a:pt x="75" y="352"/>
                </a:cubicBezTo>
                <a:cubicBezTo>
                  <a:pt x="75" y="345"/>
                  <a:pt x="77" y="335"/>
                  <a:pt x="76" y="331"/>
                </a:cubicBezTo>
                <a:cubicBezTo>
                  <a:pt x="74" y="327"/>
                  <a:pt x="74" y="309"/>
                  <a:pt x="75" y="304"/>
                </a:cubicBezTo>
                <a:cubicBezTo>
                  <a:pt x="75" y="299"/>
                  <a:pt x="76" y="294"/>
                  <a:pt x="72" y="293"/>
                </a:cubicBezTo>
                <a:cubicBezTo>
                  <a:pt x="68" y="293"/>
                  <a:pt x="65" y="298"/>
                  <a:pt x="64" y="301"/>
                </a:cubicBezTo>
                <a:cubicBezTo>
                  <a:pt x="62" y="304"/>
                  <a:pt x="62" y="309"/>
                  <a:pt x="61" y="309"/>
                </a:cubicBezTo>
                <a:cubicBezTo>
                  <a:pt x="60" y="309"/>
                  <a:pt x="57" y="304"/>
                  <a:pt x="51" y="305"/>
                </a:cubicBezTo>
                <a:cubicBezTo>
                  <a:pt x="46" y="306"/>
                  <a:pt x="42" y="312"/>
                  <a:pt x="39" y="312"/>
                </a:cubicBezTo>
                <a:cubicBezTo>
                  <a:pt x="37" y="312"/>
                  <a:pt x="32" y="310"/>
                  <a:pt x="28" y="312"/>
                </a:cubicBezTo>
                <a:cubicBezTo>
                  <a:pt x="25" y="313"/>
                  <a:pt x="25" y="319"/>
                  <a:pt x="23" y="320"/>
                </a:cubicBezTo>
                <a:cubicBezTo>
                  <a:pt x="22" y="321"/>
                  <a:pt x="18" y="322"/>
                  <a:pt x="16" y="324"/>
                </a:cubicBezTo>
                <a:cubicBezTo>
                  <a:pt x="13" y="325"/>
                  <a:pt x="13" y="328"/>
                  <a:pt x="11" y="329"/>
                </a:cubicBezTo>
                <a:cubicBezTo>
                  <a:pt x="10" y="329"/>
                  <a:pt x="8" y="328"/>
                  <a:pt x="4" y="334"/>
                </a:cubicBezTo>
                <a:cubicBezTo>
                  <a:pt x="1" y="339"/>
                  <a:pt x="0" y="343"/>
                  <a:pt x="11" y="363"/>
                </a:cubicBezTo>
                <a:cubicBezTo>
                  <a:pt x="22" y="384"/>
                  <a:pt x="30" y="385"/>
                  <a:pt x="38" y="396"/>
                </a:cubicBezTo>
                <a:cubicBezTo>
                  <a:pt x="47" y="408"/>
                  <a:pt x="67" y="438"/>
                  <a:pt x="77" y="450"/>
                </a:cubicBezTo>
                <a:cubicBezTo>
                  <a:pt x="87" y="463"/>
                  <a:pt x="104" y="471"/>
                  <a:pt x="114" y="481"/>
                </a:cubicBezTo>
                <a:cubicBezTo>
                  <a:pt x="123" y="491"/>
                  <a:pt x="133" y="504"/>
                  <a:pt x="143" y="504"/>
                </a:cubicBezTo>
                <a:cubicBezTo>
                  <a:pt x="152" y="504"/>
                  <a:pt x="165" y="495"/>
                  <a:pt x="171" y="488"/>
                </a:cubicBezTo>
                <a:cubicBezTo>
                  <a:pt x="177" y="481"/>
                  <a:pt x="195" y="443"/>
                  <a:pt x="198" y="442"/>
                </a:cubicBezTo>
                <a:cubicBezTo>
                  <a:pt x="200" y="442"/>
                  <a:pt x="207" y="452"/>
                  <a:pt x="211" y="459"/>
                </a:cubicBezTo>
                <a:cubicBezTo>
                  <a:pt x="215" y="465"/>
                  <a:pt x="221" y="470"/>
                  <a:pt x="221" y="479"/>
                </a:cubicBezTo>
                <a:cubicBezTo>
                  <a:pt x="221" y="489"/>
                  <a:pt x="223" y="505"/>
                  <a:pt x="234" y="522"/>
                </a:cubicBezTo>
                <a:cubicBezTo>
                  <a:pt x="245" y="539"/>
                  <a:pt x="255" y="550"/>
                  <a:pt x="258" y="567"/>
                </a:cubicBezTo>
                <a:cubicBezTo>
                  <a:pt x="262" y="583"/>
                  <a:pt x="263" y="591"/>
                  <a:pt x="266" y="604"/>
                </a:cubicBezTo>
                <a:cubicBezTo>
                  <a:pt x="270" y="618"/>
                  <a:pt x="275" y="630"/>
                  <a:pt x="276" y="642"/>
                </a:cubicBezTo>
                <a:cubicBezTo>
                  <a:pt x="278" y="653"/>
                  <a:pt x="278" y="663"/>
                  <a:pt x="281" y="668"/>
                </a:cubicBezTo>
                <a:cubicBezTo>
                  <a:pt x="283" y="672"/>
                  <a:pt x="291" y="684"/>
                  <a:pt x="287" y="691"/>
                </a:cubicBezTo>
                <a:cubicBezTo>
                  <a:pt x="283" y="697"/>
                  <a:pt x="270" y="709"/>
                  <a:pt x="255" y="724"/>
                </a:cubicBezTo>
                <a:cubicBezTo>
                  <a:pt x="240" y="739"/>
                  <a:pt x="190" y="793"/>
                  <a:pt x="170" y="833"/>
                </a:cubicBezTo>
                <a:cubicBezTo>
                  <a:pt x="150" y="873"/>
                  <a:pt x="128" y="918"/>
                  <a:pt x="124" y="940"/>
                </a:cubicBezTo>
                <a:cubicBezTo>
                  <a:pt x="119" y="962"/>
                  <a:pt x="118" y="977"/>
                  <a:pt x="125" y="986"/>
                </a:cubicBezTo>
                <a:cubicBezTo>
                  <a:pt x="132" y="995"/>
                  <a:pt x="157" y="1014"/>
                  <a:pt x="167" y="1020"/>
                </a:cubicBezTo>
                <a:cubicBezTo>
                  <a:pt x="178" y="1026"/>
                  <a:pt x="209" y="1051"/>
                  <a:pt x="225" y="1065"/>
                </a:cubicBezTo>
                <a:cubicBezTo>
                  <a:pt x="240" y="1078"/>
                  <a:pt x="263" y="1092"/>
                  <a:pt x="286" y="1109"/>
                </a:cubicBezTo>
                <a:cubicBezTo>
                  <a:pt x="308" y="1126"/>
                  <a:pt x="334" y="1151"/>
                  <a:pt x="349" y="1167"/>
                </a:cubicBezTo>
                <a:cubicBezTo>
                  <a:pt x="364" y="1184"/>
                  <a:pt x="374" y="1198"/>
                  <a:pt x="373" y="1198"/>
                </a:cubicBezTo>
                <a:cubicBezTo>
                  <a:pt x="371" y="1199"/>
                  <a:pt x="366" y="1195"/>
                  <a:pt x="362" y="1197"/>
                </a:cubicBezTo>
                <a:cubicBezTo>
                  <a:pt x="359" y="1199"/>
                  <a:pt x="358" y="1205"/>
                  <a:pt x="364" y="1210"/>
                </a:cubicBezTo>
                <a:cubicBezTo>
                  <a:pt x="370" y="1214"/>
                  <a:pt x="372" y="1217"/>
                  <a:pt x="372" y="1217"/>
                </a:cubicBezTo>
                <a:cubicBezTo>
                  <a:pt x="372" y="1217"/>
                  <a:pt x="364" y="1220"/>
                  <a:pt x="367" y="1227"/>
                </a:cubicBezTo>
                <a:cubicBezTo>
                  <a:pt x="371" y="1233"/>
                  <a:pt x="379" y="1244"/>
                  <a:pt x="379" y="1254"/>
                </a:cubicBezTo>
                <a:cubicBezTo>
                  <a:pt x="380" y="1264"/>
                  <a:pt x="378" y="1269"/>
                  <a:pt x="381" y="1272"/>
                </a:cubicBezTo>
                <a:cubicBezTo>
                  <a:pt x="383" y="1274"/>
                  <a:pt x="385" y="1277"/>
                  <a:pt x="384" y="1281"/>
                </a:cubicBezTo>
                <a:cubicBezTo>
                  <a:pt x="383" y="1284"/>
                  <a:pt x="380" y="1290"/>
                  <a:pt x="382" y="1294"/>
                </a:cubicBezTo>
                <a:cubicBezTo>
                  <a:pt x="384" y="1298"/>
                  <a:pt x="387" y="1301"/>
                  <a:pt x="383" y="1311"/>
                </a:cubicBezTo>
                <a:cubicBezTo>
                  <a:pt x="379" y="1320"/>
                  <a:pt x="371" y="1335"/>
                  <a:pt x="378" y="1344"/>
                </a:cubicBezTo>
                <a:cubicBezTo>
                  <a:pt x="385" y="1352"/>
                  <a:pt x="395" y="1357"/>
                  <a:pt x="404" y="1351"/>
                </a:cubicBezTo>
                <a:cubicBezTo>
                  <a:pt x="413" y="1345"/>
                  <a:pt x="436" y="1315"/>
                  <a:pt x="448" y="1296"/>
                </a:cubicBezTo>
                <a:cubicBezTo>
                  <a:pt x="459" y="1277"/>
                  <a:pt x="468" y="1262"/>
                  <a:pt x="468" y="1258"/>
                </a:cubicBezTo>
                <a:cubicBezTo>
                  <a:pt x="467" y="1254"/>
                  <a:pt x="466" y="1242"/>
                  <a:pt x="468" y="1240"/>
                </a:cubicBezTo>
                <a:cubicBezTo>
                  <a:pt x="469" y="1238"/>
                  <a:pt x="474" y="1236"/>
                  <a:pt x="484" y="1219"/>
                </a:cubicBezTo>
                <a:cubicBezTo>
                  <a:pt x="494" y="1201"/>
                  <a:pt x="504" y="1178"/>
                  <a:pt x="504" y="1168"/>
                </a:cubicBezTo>
                <a:cubicBezTo>
                  <a:pt x="504" y="1158"/>
                  <a:pt x="500" y="1149"/>
                  <a:pt x="492" y="1150"/>
                </a:cubicBezTo>
                <a:cubicBezTo>
                  <a:pt x="484" y="1151"/>
                  <a:pt x="477" y="1151"/>
                  <a:pt x="469" y="1149"/>
                </a:cubicBezTo>
                <a:cubicBezTo>
                  <a:pt x="463" y="1146"/>
                  <a:pt x="448" y="1140"/>
                  <a:pt x="438" y="1137"/>
                </a:cubicBezTo>
                <a:cubicBezTo>
                  <a:pt x="437" y="1132"/>
                  <a:pt x="435" y="1123"/>
                  <a:pt x="429" y="1120"/>
                </a:cubicBezTo>
                <a:cubicBezTo>
                  <a:pt x="424" y="1118"/>
                  <a:pt x="420" y="1119"/>
                  <a:pt x="418" y="1121"/>
                </a:cubicBezTo>
                <a:cubicBezTo>
                  <a:pt x="416" y="1123"/>
                  <a:pt x="416" y="1126"/>
                  <a:pt x="418" y="1128"/>
                </a:cubicBezTo>
                <a:cubicBezTo>
                  <a:pt x="420" y="1131"/>
                  <a:pt x="422" y="1136"/>
                  <a:pt x="424" y="1139"/>
                </a:cubicBezTo>
                <a:cubicBezTo>
                  <a:pt x="422" y="1140"/>
                  <a:pt x="420" y="1141"/>
                  <a:pt x="419" y="1141"/>
                </a:cubicBezTo>
                <a:cubicBezTo>
                  <a:pt x="416" y="1141"/>
                  <a:pt x="383" y="1113"/>
                  <a:pt x="371" y="1095"/>
                </a:cubicBezTo>
                <a:cubicBezTo>
                  <a:pt x="358" y="1077"/>
                  <a:pt x="319" y="1019"/>
                  <a:pt x="305" y="1003"/>
                </a:cubicBezTo>
                <a:cubicBezTo>
                  <a:pt x="291" y="987"/>
                  <a:pt x="281" y="978"/>
                  <a:pt x="262" y="969"/>
                </a:cubicBezTo>
                <a:cubicBezTo>
                  <a:pt x="243" y="959"/>
                  <a:pt x="223" y="955"/>
                  <a:pt x="223" y="953"/>
                </a:cubicBezTo>
                <a:cubicBezTo>
                  <a:pt x="223" y="951"/>
                  <a:pt x="227" y="943"/>
                  <a:pt x="230" y="943"/>
                </a:cubicBezTo>
                <a:cubicBezTo>
                  <a:pt x="232" y="942"/>
                  <a:pt x="231" y="933"/>
                  <a:pt x="235" y="933"/>
                </a:cubicBezTo>
                <a:cubicBezTo>
                  <a:pt x="238" y="932"/>
                  <a:pt x="242" y="933"/>
                  <a:pt x="244" y="931"/>
                </a:cubicBezTo>
                <a:cubicBezTo>
                  <a:pt x="246" y="930"/>
                  <a:pt x="245" y="925"/>
                  <a:pt x="259" y="912"/>
                </a:cubicBezTo>
                <a:cubicBezTo>
                  <a:pt x="273" y="900"/>
                  <a:pt x="299" y="880"/>
                  <a:pt x="312" y="866"/>
                </a:cubicBezTo>
                <a:cubicBezTo>
                  <a:pt x="325" y="852"/>
                  <a:pt x="341" y="836"/>
                  <a:pt x="342" y="837"/>
                </a:cubicBezTo>
                <a:cubicBezTo>
                  <a:pt x="343" y="837"/>
                  <a:pt x="369" y="886"/>
                  <a:pt x="380" y="902"/>
                </a:cubicBezTo>
                <a:cubicBezTo>
                  <a:pt x="391" y="919"/>
                  <a:pt x="421" y="959"/>
                  <a:pt x="432" y="980"/>
                </a:cubicBezTo>
                <a:cubicBezTo>
                  <a:pt x="443" y="1000"/>
                  <a:pt x="460" y="1017"/>
                  <a:pt x="470" y="1028"/>
                </a:cubicBezTo>
                <a:cubicBezTo>
                  <a:pt x="480" y="1039"/>
                  <a:pt x="497" y="1051"/>
                  <a:pt x="504" y="1058"/>
                </a:cubicBezTo>
                <a:cubicBezTo>
                  <a:pt x="510" y="1066"/>
                  <a:pt x="529" y="1095"/>
                  <a:pt x="539" y="1110"/>
                </a:cubicBezTo>
                <a:cubicBezTo>
                  <a:pt x="548" y="1124"/>
                  <a:pt x="572" y="1160"/>
                  <a:pt x="587" y="1183"/>
                </a:cubicBezTo>
                <a:cubicBezTo>
                  <a:pt x="603" y="1206"/>
                  <a:pt x="626" y="1239"/>
                  <a:pt x="634" y="1262"/>
                </a:cubicBezTo>
                <a:cubicBezTo>
                  <a:pt x="643" y="1286"/>
                  <a:pt x="650" y="1299"/>
                  <a:pt x="648" y="1300"/>
                </a:cubicBezTo>
                <a:cubicBezTo>
                  <a:pt x="647" y="1301"/>
                  <a:pt x="640" y="1292"/>
                  <a:pt x="636" y="1294"/>
                </a:cubicBezTo>
                <a:cubicBezTo>
                  <a:pt x="631" y="1296"/>
                  <a:pt x="631" y="1303"/>
                  <a:pt x="635" y="1307"/>
                </a:cubicBezTo>
                <a:cubicBezTo>
                  <a:pt x="638" y="1311"/>
                  <a:pt x="642" y="1318"/>
                  <a:pt x="638" y="1320"/>
                </a:cubicBezTo>
                <a:cubicBezTo>
                  <a:pt x="634" y="1323"/>
                  <a:pt x="627" y="1328"/>
                  <a:pt x="631" y="1336"/>
                </a:cubicBezTo>
                <a:cubicBezTo>
                  <a:pt x="635" y="1344"/>
                  <a:pt x="636" y="1351"/>
                  <a:pt x="637" y="1353"/>
                </a:cubicBezTo>
                <a:cubicBezTo>
                  <a:pt x="637" y="1355"/>
                  <a:pt x="639" y="1365"/>
                  <a:pt x="637" y="1367"/>
                </a:cubicBezTo>
                <a:cubicBezTo>
                  <a:pt x="636" y="1368"/>
                  <a:pt x="635" y="1371"/>
                  <a:pt x="635" y="1374"/>
                </a:cubicBezTo>
                <a:cubicBezTo>
                  <a:pt x="634" y="1376"/>
                  <a:pt x="631" y="1379"/>
                  <a:pt x="630" y="1381"/>
                </a:cubicBezTo>
                <a:cubicBezTo>
                  <a:pt x="630" y="1384"/>
                  <a:pt x="634" y="1389"/>
                  <a:pt x="627" y="1393"/>
                </a:cubicBezTo>
                <a:cubicBezTo>
                  <a:pt x="619" y="1398"/>
                  <a:pt x="606" y="1401"/>
                  <a:pt x="601" y="1404"/>
                </a:cubicBezTo>
                <a:cubicBezTo>
                  <a:pt x="597" y="1408"/>
                  <a:pt x="594" y="1426"/>
                  <a:pt x="612" y="1430"/>
                </a:cubicBezTo>
                <a:cubicBezTo>
                  <a:pt x="629" y="1434"/>
                  <a:pt x="650" y="1430"/>
                  <a:pt x="669" y="1420"/>
                </a:cubicBezTo>
                <a:cubicBezTo>
                  <a:pt x="687" y="1409"/>
                  <a:pt x="707" y="1392"/>
                  <a:pt x="711" y="1389"/>
                </a:cubicBezTo>
                <a:cubicBezTo>
                  <a:pt x="714" y="1385"/>
                  <a:pt x="715" y="1372"/>
                  <a:pt x="721" y="1369"/>
                </a:cubicBezTo>
                <a:cubicBezTo>
                  <a:pt x="728" y="1366"/>
                  <a:pt x="733" y="1368"/>
                  <a:pt x="744" y="1356"/>
                </a:cubicBezTo>
                <a:cubicBezTo>
                  <a:pt x="756" y="1344"/>
                  <a:pt x="768" y="1331"/>
                  <a:pt x="777" y="1317"/>
                </a:cubicBezTo>
                <a:cubicBezTo>
                  <a:pt x="785" y="1303"/>
                  <a:pt x="789" y="1294"/>
                  <a:pt x="781" y="1292"/>
                </a:cubicBezTo>
                <a:close/>
                <a:moveTo>
                  <a:pt x="421" y="1126"/>
                </a:moveTo>
                <a:cubicBezTo>
                  <a:pt x="420" y="1125"/>
                  <a:pt x="420" y="1124"/>
                  <a:pt x="420" y="1123"/>
                </a:cubicBezTo>
                <a:cubicBezTo>
                  <a:pt x="421" y="1122"/>
                  <a:pt x="424" y="1122"/>
                  <a:pt x="427" y="1123"/>
                </a:cubicBezTo>
                <a:cubicBezTo>
                  <a:pt x="431" y="1125"/>
                  <a:pt x="433" y="1131"/>
                  <a:pt x="434" y="1136"/>
                </a:cubicBezTo>
                <a:cubicBezTo>
                  <a:pt x="433" y="1136"/>
                  <a:pt x="432" y="1136"/>
                  <a:pt x="431" y="1136"/>
                </a:cubicBezTo>
                <a:cubicBezTo>
                  <a:pt x="430" y="1136"/>
                  <a:pt x="428" y="1137"/>
                  <a:pt x="427" y="1137"/>
                </a:cubicBezTo>
                <a:cubicBezTo>
                  <a:pt x="425" y="1134"/>
                  <a:pt x="423" y="1129"/>
                  <a:pt x="421" y="1126"/>
                </a:cubicBezTo>
                <a:close/>
                <a:moveTo>
                  <a:pt x="382" y="515"/>
                </a:moveTo>
                <a:cubicBezTo>
                  <a:pt x="379" y="514"/>
                  <a:pt x="377" y="472"/>
                  <a:pt x="377" y="461"/>
                </a:cubicBezTo>
                <a:cubicBezTo>
                  <a:pt x="377" y="451"/>
                  <a:pt x="377" y="451"/>
                  <a:pt x="378" y="449"/>
                </a:cubicBezTo>
                <a:cubicBezTo>
                  <a:pt x="379" y="447"/>
                  <a:pt x="381" y="407"/>
                  <a:pt x="384" y="387"/>
                </a:cubicBezTo>
                <a:cubicBezTo>
                  <a:pt x="387" y="368"/>
                  <a:pt x="390" y="346"/>
                  <a:pt x="394" y="345"/>
                </a:cubicBezTo>
                <a:cubicBezTo>
                  <a:pt x="398" y="343"/>
                  <a:pt x="429" y="360"/>
                  <a:pt x="446" y="368"/>
                </a:cubicBezTo>
                <a:cubicBezTo>
                  <a:pt x="464" y="376"/>
                  <a:pt x="487" y="387"/>
                  <a:pt x="488" y="388"/>
                </a:cubicBezTo>
                <a:cubicBezTo>
                  <a:pt x="489" y="389"/>
                  <a:pt x="483" y="400"/>
                  <a:pt x="477" y="414"/>
                </a:cubicBezTo>
                <a:cubicBezTo>
                  <a:pt x="471" y="427"/>
                  <a:pt x="459" y="455"/>
                  <a:pt x="447" y="469"/>
                </a:cubicBezTo>
                <a:cubicBezTo>
                  <a:pt x="436" y="482"/>
                  <a:pt x="410" y="508"/>
                  <a:pt x="406" y="511"/>
                </a:cubicBezTo>
                <a:cubicBezTo>
                  <a:pt x="403" y="513"/>
                  <a:pt x="385" y="517"/>
                  <a:pt x="382" y="515"/>
                </a:cubicBezTo>
                <a:close/>
                <a:moveTo>
                  <a:pt x="718" y="1249"/>
                </a:moveTo>
                <a:cubicBezTo>
                  <a:pt x="718" y="1248"/>
                  <a:pt x="718" y="1247"/>
                  <a:pt x="719" y="1246"/>
                </a:cubicBezTo>
                <a:cubicBezTo>
                  <a:pt x="723" y="1243"/>
                  <a:pt x="727" y="1242"/>
                  <a:pt x="730" y="1243"/>
                </a:cubicBezTo>
                <a:cubicBezTo>
                  <a:pt x="730" y="1243"/>
                  <a:pt x="731" y="1244"/>
                  <a:pt x="731" y="1245"/>
                </a:cubicBezTo>
                <a:cubicBezTo>
                  <a:pt x="731" y="1247"/>
                  <a:pt x="730" y="1249"/>
                  <a:pt x="729" y="1251"/>
                </a:cubicBezTo>
                <a:cubicBezTo>
                  <a:pt x="727" y="1253"/>
                  <a:pt x="726" y="1255"/>
                  <a:pt x="726" y="1258"/>
                </a:cubicBezTo>
                <a:cubicBezTo>
                  <a:pt x="724" y="1257"/>
                  <a:pt x="722" y="1256"/>
                  <a:pt x="721" y="1256"/>
                </a:cubicBezTo>
                <a:cubicBezTo>
                  <a:pt x="719" y="1254"/>
                  <a:pt x="717" y="1252"/>
                  <a:pt x="718" y="124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5" name="Freeform 8"/>
          <p:cNvSpPr>
            <a:spLocks noEditPoints="1"/>
          </p:cNvSpPr>
          <p:nvPr/>
        </p:nvSpPr>
        <p:spPr bwMode="auto">
          <a:xfrm>
            <a:off x="3258178" y="1386946"/>
            <a:ext cx="1383046" cy="2414980"/>
          </a:xfrm>
          <a:custGeom>
            <a:avLst/>
            <a:gdLst>
              <a:gd name="T0" fmla="*/ 824 w 874"/>
              <a:gd name="T1" fmla="*/ 1362 h 1527"/>
              <a:gd name="T2" fmla="*/ 624 w 874"/>
              <a:gd name="T3" fmla="*/ 1087 h 1527"/>
              <a:gd name="T4" fmla="*/ 582 w 874"/>
              <a:gd name="T5" fmla="*/ 961 h 1527"/>
              <a:gd name="T6" fmla="*/ 562 w 874"/>
              <a:gd name="T7" fmla="*/ 800 h 1527"/>
              <a:gd name="T8" fmla="*/ 482 w 874"/>
              <a:gd name="T9" fmla="*/ 616 h 1527"/>
              <a:gd name="T10" fmla="*/ 567 w 874"/>
              <a:gd name="T11" fmla="*/ 388 h 1527"/>
              <a:gd name="T12" fmla="*/ 316 w 874"/>
              <a:gd name="T13" fmla="*/ 189 h 1527"/>
              <a:gd name="T14" fmla="*/ 303 w 874"/>
              <a:gd name="T15" fmla="*/ 159 h 1527"/>
              <a:gd name="T16" fmla="*/ 305 w 874"/>
              <a:gd name="T17" fmla="*/ 123 h 1527"/>
              <a:gd name="T18" fmla="*/ 301 w 874"/>
              <a:gd name="T19" fmla="*/ 47 h 1527"/>
              <a:gd name="T20" fmla="*/ 289 w 874"/>
              <a:gd name="T21" fmla="*/ 30 h 1527"/>
              <a:gd name="T22" fmla="*/ 268 w 874"/>
              <a:gd name="T23" fmla="*/ 10 h 1527"/>
              <a:gd name="T24" fmla="*/ 234 w 874"/>
              <a:gd name="T25" fmla="*/ 3 h 1527"/>
              <a:gd name="T26" fmla="*/ 204 w 874"/>
              <a:gd name="T27" fmla="*/ 1 h 1527"/>
              <a:gd name="T28" fmla="*/ 149 w 874"/>
              <a:gd name="T29" fmla="*/ 12 h 1527"/>
              <a:gd name="T30" fmla="*/ 127 w 874"/>
              <a:gd name="T31" fmla="*/ 34 h 1527"/>
              <a:gd name="T32" fmla="*/ 121 w 874"/>
              <a:gd name="T33" fmla="*/ 57 h 1527"/>
              <a:gd name="T34" fmla="*/ 118 w 874"/>
              <a:gd name="T35" fmla="*/ 84 h 1527"/>
              <a:gd name="T36" fmla="*/ 119 w 874"/>
              <a:gd name="T37" fmla="*/ 159 h 1527"/>
              <a:gd name="T38" fmla="*/ 148 w 874"/>
              <a:gd name="T39" fmla="*/ 205 h 1527"/>
              <a:gd name="T40" fmla="*/ 199 w 874"/>
              <a:gd name="T41" fmla="*/ 328 h 1527"/>
              <a:gd name="T42" fmla="*/ 227 w 874"/>
              <a:gd name="T43" fmla="*/ 557 h 1527"/>
              <a:gd name="T44" fmla="*/ 77 w 874"/>
              <a:gd name="T45" fmla="*/ 468 h 1527"/>
              <a:gd name="T46" fmla="*/ 31 w 874"/>
              <a:gd name="T47" fmla="*/ 500 h 1527"/>
              <a:gd name="T48" fmla="*/ 2 w 874"/>
              <a:gd name="T49" fmla="*/ 533 h 1527"/>
              <a:gd name="T50" fmla="*/ 108 w 874"/>
              <a:gd name="T51" fmla="*/ 599 h 1527"/>
              <a:gd name="T52" fmla="*/ 308 w 874"/>
              <a:gd name="T53" fmla="*/ 694 h 1527"/>
              <a:gd name="T54" fmla="*/ 211 w 874"/>
              <a:gd name="T55" fmla="*/ 766 h 1527"/>
              <a:gd name="T56" fmla="*/ 138 w 874"/>
              <a:gd name="T57" fmla="*/ 1033 h 1527"/>
              <a:gd name="T58" fmla="*/ 450 w 874"/>
              <a:gd name="T59" fmla="*/ 1083 h 1527"/>
              <a:gd name="T60" fmla="*/ 473 w 874"/>
              <a:gd name="T61" fmla="*/ 1120 h 1527"/>
              <a:gd name="T62" fmla="*/ 480 w 874"/>
              <a:gd name="T63" fmla="*/ 1201 h 1527"/>
              <a:gd name="T64" fmla="*/ 558 w 874"/>
              <a:gd name="T65" fmla="*/ 1153 h 1527"/>
              <a:gd name="T66" fmla="*/ 729 w 874"/>
              <a:gd name="T67" fmla="*/ 1389 h 1527"/>
              <a:gd name="T68" fmla="*/ 702 w 874"/>
              <a:gd name="T69" fmla="*/ 1455 h 1527"/>
              <a:gd name="T70" fmla="*/ 668 w 874"/>
              <a:gd name="T71" fmla="*/ 1523 h 1527"/>
              <a:gd name="T72" fmla="*/ 26 w 874"/>
              <a:gd name="T73" fmla="*/ 538 h 1527"/>
              <a:gd name="T74" fmla="*/ 27 w 874"/>
              <a:gd name="T75" fmla="*/ 557 h 1527"/>
              <a:gd name="T76" fmla="*/ 43 w 874"/>
              <a:gd name="T77" fmla="*/ 524 h 1527"/>
              <a:gd name="T78" fmla="*/ 135 w 874"/>
              <a:gd name="T79" fmla="*/ 34 h 1527"/>
              <a:gd name="T80" fmla="*/ 126 w 874"/>
              <a:gd name="T81" fmla="*/ 74 h 1527"/>
              <a:gd name="T82" fmla="*/ 146 w 874"/>
              <a:gd name="T83" fmla="*/ 24 h 1527"/>
              <a:gd name="T84" fmla="*/ 133 w 874"/>
              <a:gd name="T85" fmla="*/ 87 h 1527"/>
              <a:gd name="T86" fmla="*/ 127 w 874"/>
              <a:gd name="T87" fmla="*/ 84 h 1527"/>
              <a:gd name="T88" fmla="*/ 297 w 874"/>
              <a:gd name="T89" fmla="*/ 163 h 1527"/>
              <a:gd name="T90" fmla="*/ 297 w 874"/>
              <a:gd name="T91" fmla="*/ 163 h 1527"/>
              <a:gd name="T92" fmla="*/ 297 w 874"/>
              <a:gd name="T93" fmla="*/ 56 h 1527"/>
              <a:gd name="T94" fmla="*/ 295 w 874"/>
              <a:gd name="T95" fmla="*/ 49 h 1527"/>
              <a:gd name="T96" fmla="*/ 286 w 874"/>
              <a:gd name="T97" fmla="*/ 30 h 1527"/>
              <a:gd name="T98" fmla="*/ 280 w 874"/>
              <a:gd name="T99" fmla="*/ 22 h 1527"/>
              <a:gd name="T100" fmla="*/ 234 w 874"/>
              <a:gd name="T101" fmla="*/ 6 h 1527"/>
              <a:gd name="T102" fmla="*/ 187 w 874"/>
              <a:gd name="T103" fmla="*/ 7 h 1527"/>
              <a:gd name="T104" fmla="*/ 150 w 874"/>
              <a:gd name="T105" fmla="*/ 15 h 1527"/>
              <a:gd name="T106" fmla="*/ 152 w 874"/>
              <a:gd name="T107" fmla="*/ 15 h 1527"/>
              <a:gd name="T108" fmla="*/ 130 w 874"/>
              <a:gd name="T109" fmla="*/ 36 h 1527"/>
              <a:gd name="T110" fmla="*/ 123 w 874"/>
              <a:gd name="T111" fmla="*/ 49 h 1527"/>
              <a:gd name="T112" fmla="*/ 127 w 874"/>
              <a:gd name="T113" fmla="*/ 90 h 1527"/>
              <a:gd name="T114" fmla="*/ 395 w 874"/>
              <a:gd name="T115" fmla="*/ 982 h 1527"/>
              <a:gd name="T116" fmla="*/ 353 w 874"/>
              <a:gd name="T117" fmla="*/ 880 h 1527"/>
              <a:gd name="T118" fmla="*/ 455 w 874"/>
              <a:gd name="T119" fmla="*/ 452 h 1527"/>
              <a:gd name="T120" fmla="*/ 414 w 874"/>
              <a:gd name="T121" fmla="*/ 427 h 1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74" h="1527">
                <a:moveTo>
                  <a:pt x="868" y="1422"/>
                </a:moveTo>
                <a:cubicBezTo>
                  <a:pt x="861" y="1416"/>
                  <a:pt x="851" y="1416"/>
                  <a:pt x="851" y="1416"/>
                </a:cubicBezTo>
                <a:cubicBezTo>
                  <a:pt x="851" y="1416"/>
                  <a:pt x="849" y="1410"/>
                  <a:pt x="843" y="1399"/>
                </a:cubicBezTo>
                <a:cubicBezTo>
                  <a:pt x="837" y="1388"/>
                  <a:pt x="827" y="1381"/>
                  <a:pt x="827" y="1375"/>
                </a:cubicBezTo>
                <a:cubicBezTo>
                  <a:pt x="827" y="1370"/>
                  <a:pt x="827" y="1363"/>
                  <a:pt x="824" y="1362"/>
                </a:cubicBezTo>
                <a:cubicBezTo>
                  <a:pt x="820" y="1362"/>
                  <a:pt x="815" y="1371"/>
                  <a:pt x="815" y="1371"/>
                </a:cubicBezTo>
                <a:cubicBezTo>
                  <a:pt x="815" y="1371"/>
                  <a:pt x="806" y="1361"/>
                  <a:pt x="797" y="1349"/>
                </a:cubicBezTo>
                <a:cubicBezTo>
                  <a:pt x="789" y="1337"/>
                  <a:pt x="753" y="1282"/>
                  <a:pt x="740" y="1259"/>
                </a:cubicBezTo>
                <a:cubicBezTo>
                  <a:pt x="726" y="1236"/>
                  <a:pt x="721" y="1195"/>
                  <a:pt x="692" y="1160"/>
                </a:cubicBezTo>
                <a:cubicBezTo>
                  <a:pt x="663" y="1125"/>
                  <a:pt x="638" y="1103"/>
                  <a:pt x="624" y="1087"/>
                </a:cubicBezTo>
                <a:cubicBezTo>
                  <a:pt x="610" y="1070"/>
                  <a:pt x="597" y="1045"/>
                  <a:pt x="597" y="1045"/>
                </a:cubicBezTo>
                <a:cubicBezTo>
                  <a:pt x="597" y="1045"/>
                  <a:pt x="599" y="1034"/>
                  <a:pt x="600" y="1026"/>
                </a:cubicBezTo>
                <a:cubicBezTo>
                  <a:pt x="600" y="1018"/>
                  <a:pt x="600" y="1010"/>
                  <a:pt x="597" y="1008"/>
                </a:cubicBezTo>
                <a:cubicBezTo>
                  <a:pt x="594" y="1007"/>
                  <a:pt x="589" y="1007"/>
                  <a:pt x="589" y="1007"/>
                </a:cubicBezTo>
                <a:cubicBezTo>
                  <a:pt x="589" y="1007"/>
                  <a:pt x="583" y="987"/>
                  <a:pt x="582" y="961"/>
                </a:cubicBezTo>
                <a:cubicBezTo>
                  <a:pt x="581" y="935"/>
                  <a:pt x="572" y="913"/>
                  <a:pt x="567" y="897"/>
                </a:cubicBezTo>
                <a:cubicBezTo>
                  <a:pt x="561" y="881"/>
                  <a:pt x="556" y="872"/>
                  <a:pt x="556" y="872"/>
                </a:cubicBezTo>
                <a:cubicBezTo>
                  <a:pt x="556" y="872"/>
                  <a:pt x="569" y="868"/>
                  <a:pt x="577" y="864"/>
                </a:cubicBezTo>
                <a:cubicBezTo>
                  <a:pt x="585" y="861"/>
                  <a:pt x="582" y="852"/>
                  <a:pt x="578" y="841"/>
                </a:cubicBezTo>
                <a:cubicBezTo>
                  <a:pt x="574" y="829"/>
                  <a:pt x="572" y="815"/>
                  <a:pt x="562" y="800"/>
                </a:cubicBezTo>
                <a:cubicBezTo>
                  <a:pt x="552" y="785"/>
                  <a:pt x="546" y="778"/>
                  <a:pt x="546" y="774"/>
                </a:cubicBezTo>
                <a:cubicBezTo>
                  <a:pt x="546" y="771"/>
                  <a:pt x="546" y="759"/>
                  <a:pt x="542" y="750"/>
                </a:cubicBezTo>
                <a:cubicBezTo>
                  <a:pt x="538" y="741"/>
                  <a:pt x="537" y="704"/>
                  <a:pt x="531" y="688"/>
                </a:cubicBezTo>
                <a:cubicBezTo>
                  <a:pt x="524" y="672"/>
                  <a:pt x="522" y="663"/>
                  <a:pt x="510" y="648"/>
                </a:cubicBezTo>
                <a:cubicBezTo>
                  <a:pt x="498" y="632"/>
                  <a:pt x="484" y="617"/>
                  <a:pt x="482" y="616"/>
                </a:cubicBezTo>
                <a:cubicBezTo>
                  <a:pt x="479" y="615"/>
                  <a:pt x="471" y="615"/>
                  <a:pt x="472" y="613"/>
                </a:cubicBezTo>
                <a:cubicBezTo>
                  <a:pt x="472" y="612"/>
                  <a:pt x="482" y="598"/>
                  <a:pt x="492" y="580"/>
                </a:cubicBezTo>
                <a:cubicBezTo>
                  <a:pt x="503" y="562"/>
                  <a:pt x="515" y="550"/>
                  <a:pt x="529" y="515"/>
                </a:cubicBezTo>
                <a:cubicBezTo>
                  <a:pt x="544" y="479"/>
                  <a:pt x="553" y="433"/>
                  <a:pt x="557" y="422"/>
                </a:cubicBezTo>
                <a:cubicBezTo>
                  <a:pt x="561" y="411"/>
                  <a:pt x="572" y="400"/>
                  <a:pt x="567" y="388"/>
                </a:cubicBezTo>
                <a:cubicBezTo>
                  <a:pt x="562" y="376"/>
                  <a:pt x="556" y="378"/>
                  <a:pt x="544" y="364"/>
                </a:cubicBezTo>
                <a:cubicBezTo>
                  <a:pt x="532" y="350"/>
                  <a:pt x="504" y="314"/>
                  <a:pt x="475" y="297"/>
                </a:cubicBezTo>
                <a:cubicBezTo>
                  <a:pt x="447" y="280"/>
                  <a:pt x="430" y="273"/>
                  <a:pt x="418" y="263"/>
                </a:cubicBezTo>
                <a:cubicBezTo>
                  <a:pt x="407" y="253"/>
                  <a:pt x="380" y="214"/>
                  <a:pt x="359" y="205"/>
                </a:cubicBezTo>
                <a:cubicBezTo>
                  <a:pt x="339" y="196"/>
                  <a:pt x="331" y="190"/>
                  <a:pt x="316" y="189"/>
                </a:cubicBezTo>
                <a:cubicBezTo>
                  <a:pt x="300" y="187"/>
                  <a:pt x="289" y="187"/>
                  <a:pt x="288" y="183"/>
                </a:cubicBezTo>
                <a:cubicBezTo>
                  <a:pt x="288" y="181"/>
                  <a:pt x="287" y="178"/>
                  <a:pt x="288" y="175"/>
                </a:cubicBezTo>
                <a:cubicBezTo>
                  <a:pt x="288" y="174"/>
                  <a:pt x="289" y="174"/>
                  <a:pt x="289" y="173"/>
                </a:cubicBezTo>
                <a:cubicBezTo>
                  <a:pt x="291" y="172"/>
                  <a:pt x="294" y="170"/>
                  <a:pt x="296" y="168"/>
                </a:cubicBezTo>
                <a:cubicBezTo>
                  <a:pt x="299" y="166"/>
                  <a:pt x="302" y="163"/>
                  <a:pt x="303" y="159"/>
                </a:cubicBezTo>
                <a:cubicBezTo>
                  <a:pt x="304" y="156"/>
                  <a:pt x="303" y="153"/>
                  <a:pt x="303" y="151"/>
                </a:cubicBezTo>
                <a:cubicBezTo>
                  <a:pt x="303" y="149"/>
                  <a:pt x="304" y="147"/>
                  <a:pt x="304" y="146"/>
                </a:cubicBezTo>
                <a:cubicBezTo>
                  <a:pt x="305" y="143"/>
                  <a:pt x="305" y="140"/>
                  <a:pt x="306" y="136"/>
                </a:cubicBezTo>
                <a:cubicBezTo>
                  <a:pt x="308" y="134"/>
                  <a:pt x="308" y="130"/>
                  <a:pt x="307" y="126"/>
                </a:cubicBezTo>
                <a:cubicBezTo>
                  <a:pt x="306" y="125"/>
                  <a:pt x="306" y="124"/>
                  <a:pt x="305" y="123"/>
                </a:cubicBezTo>
                <a:cubicBezTo>
                  <a:pt x="308" y="112"/>
                  <a:pt x="308" y="87"/>
                  <a:pt x="305" y="79"/>
                </a:cubicBezTo>
                <a:cubicBezTo>
                  <a:pt x="303" y="75"/>
                  <a:pt x="302" y="71"/>
                  <a:pt x="300" y="66"/>
                </a:cubicBezTo>
                <a:cubicBezTo>
                  <a:pt x="301" y="64"/>
                  <a:pt x="302" y="63"/>
                  <a:pt x="303" y="60"/>
                </a:cubicBezTo>
                <a:cubicBezTo>
                  <a:pt x="304" y="58"/>
                  <a:pt x="305" y="56"/>
                  <a:pt x="304" y="54"/>
                </a:cubicBezTo>
                <a:cubicBezTo>
                  <a:pt x="304" y="51"/>
                  <a:pt x="303" y="48"/>
                  <a:pt x="301" y="47"/>
                </a:cubicBezTo>
                <a:cubicBezTo>
                  <a:pt x="299" y="45"/>
                  <a:pt x="298" y="43"/>
                  <a:pt x="296" y="41"/>
                </a:cubicBezTo>
                <a:cubicBezTo>
                  <a:pt x="294" y="40"/>
                  <a:pt x="292" y="39"/>
                  <a:pt x="290" y="37"/>
                </a:cubicBezTo>
                <a:cubicBezTo>
                  <a:pt x="290" y="37"/>
                  <a:pt x="289" y="37"/>
                  <a:pt x="289" y="37"/>
                </a:cubicBezTo>
                <a:cubicBezTo>
                  <a:pt x="289" y="36"/>
                  <a:pt x="289" y="34"/>
                  <a:pt x="289" y="33"/>
                </a:cubicBezTo>
                <a:cubicBezTo>
                  <a:pt x="289" y="32"/>
                  <a:pt x="289" y="31"/>
                  <a:pt x="289" y="30"/>
                </a:cubicBezTo>
                <a:cubicBezTo>
                  <a:pt x="289" y="29"/>
                  <a:pt x="288" y="28"/>
                  <a:pt x="288" y="27"/>
                </a:cubicBezTo>
                <a:cubicBezTo>
                  <a:pt x="288" y="24"/>
                  <a:pt x="287" y="22"/>
                  <a:pt x="286" y="20"/>
                </a:cubicBezTo>
                <a:cubicBezTo>
                  <a:pt x="285" y="18"/>
                  <a:pt x="283" y="16"/>
                  <a:pt x="282" y="15"/>
                </a:cubicBezTo>
                <a:cubicBezTo>
                  <a:pt x="280" y="13"/>
                  <a:pt x="278" y="12"/>
                  <a:pt x="276" y="11"/>
                </a:cubicBezTo>
                <a:cubicBezTo>
                  <a:pt x="273" y="10"/>
                  <a:pt x="270" y="10"/>
                  <a:pt x="268" y="10"/>
                </a:cubicBezTo>
                <a:cubicBezTo>
                  <a:pt x="267" y="10"/>
                  <a:pt x="267" y="9"/>
                  <a:pt x="267" y="9"/>
                </a:cubicBezTo>
                <a:cubicBezTo>
                  <a:pt x="263" y="8"/>
                  <a:pt x="259" y="8"/>
                  <a:pt x="256" y="8"/>
                </a:cubicBezTo>
                <a:cubicBezTo>
                  <a:pt x="254" y="8"/>
                  <a:pt x="253" y="8"/>
                  <a:pt x="252" y="9"/>
                </a:cubicBezTo>
                <a:cubicBezTo>
                  <a:pt x="250" y="7"/>
                  <a:pt x="248" y="6"/>
                  <a:pt x="245" y="5"/>
                </a:cubicBezTo>
                <a:cubicBezTo>
                  <a:pt x="242" y="4"/>
                  <a:pt x="238" y="3"/>
                  <a:pt x="234" y="3"/>
                </a:cubicBezTo>
                <a:cubicBezTo>
                  <a:pt x="231" y="3"/>
                  <a:pt x="228" y="4"/>
                  <a:pt x="225" y="5"/>
                </a:cubicBezTo>
                <a:cubicBezTo>
                  <a:pt x="224" y="5"/>
                  <a:pt x="224" y="5"/>
                  <a:pt x="223" y="6"/>
                </a:cubicBezTo>
                <a:cubicBezTo>
                  <a:pt x="223" y="6"/>
                  <a:pt x="223" y="5"/>
                  <a:pt x="223" y="5"/>
                </a:cubicBezTo>
                <a:cubicBezTo>
                  <a:pt x="221" y="5"/>
                  <a:pt x="219" y="5"/>
                  <a:pt x="217" y="5"/>
                </a:cubicBezTo>
                <a:cubicBezTo>
                  <a:pt x="213" y="3"/>
                  <a:pt x="209" y="2"/>
                  <a:pt x="204" y="1"/>
                </a:cubicBezTo>
                <a:cubicBezTo>
                  <a:pt x="199" y="0"/>
                  <a:pt x="193" y="1"/>
                  <a:pt x="188" y="3"/>
                </a:cubicBezTo>
                <a:cubicBezTo>
                  <a:pt x="183" y="4"/>
                  <a:pt x="179" y="7"/>
                  <a:pt x="176" y="10"/>
                </a:cubicBezTo>
                <a:cubicBezTo>
                  <a:pt x="175" y="10"/>
                  <a:pt x="175" y="11"/>
                  <a:pt x="175" y="11"/>
                </a:cubicBezTo>
                <a:cubicBezTo>
                  <a:pt x="172" y="11"/>
                  <a:pt x="168" y="10"/>
                  <a:pt x="165" y="10"/>
                </a:cubicBezTo>
                <a:cubicBezTo>
                  <a:pt x="160" y="10"/>
                  <a:pt x="155" y="10"/>
                  <a:pt x="149" y="12"/>
                </a:cubicBezTo>
                <a:cubicBezTo>
                  <a:pt x="144" y="13"/>
                  <a:pt x="139" y="16"/>
                  <a:pt x="136" y="20"/>
                </a:cubicBezTo>
                <a:cubicBezTo>
                  <a:pt x="135" y="23"/>
                  <a:pt x="134" y="25"/>
                  <a:pt x="133" y="27"/>
                </a:cubicBezTo>
                <a:cubicBezTo>
                  <a:pt x="133" y="28"/>
                  <a:pt x="133" y="29"/>
                  <a:pt x="133" y="29"/>
                </a:cubicBezTo>
                <a:cubicBezTo>
                  <a:pt x="133" y="29"/>
                  <a:pt x="133" y="29"/>
                  <a:pt x="133" y="29"/>
                </a:cubicBezTo>
                <a:cubicBezTo>
                  <a:pt x="131" y="31"/>
                  <a:pt x="129" y="32"/>
                  <a:pt x="127" y="34"/>
                </a:cubicBezTo>
                <a:cubicBezTo>
                  <a:pt x="126" y="36"/>
                  <a:pt x="124" y="38"/>
                  <a:pt x="123" y="40"/>
                </a:cubicBezTo>
                <a:cubicBezTo>
                  <a:pt x="122" y="42"/>
                  <a:pt x="122" y="44"/>
                  <a:pt x="121" y="46"/>
                </a:cubicBezTo>
                <a:cubicBezTo>
                  <a:pt x="121" y="48"/>
                  <a:pt x="121" y="50"/>
                  <a:pt x="121" y="52"/>
                </a:cubicBezTo>
                <a:cubicBezTo>
                  <a:pt x="121" y="53"/>
                  <a:pt x="121" y="53"/>
                  <a:pt x="121" y="54"/>
                </a:cubicBezTo>
                <a:cubicBezTo>
                  <a:pt x="121" y="55"/>
                  <a:pt x="121" y="56"/>
                  <a:pt x="121" y="57"/>
                </a:cubicBezTo>
                <a:cubicBezTo>
                  <a:pt x="120" y="59"/>
                  <a:pt x="121" y="61"/>
                  <a:pt x="121" y="63"/>
                </a:cubicBezTo>
                <a:cubicBezTo>
                  <a:pt x="121" y="63"/>
                  <a:pt x="120" y="63"/>
                  <a:pt x="120" y="64"/>
                </a:cubicBezTo>
                <a:cubicBezTo>
                  <a:pt x="119" y="66"/>
                  <a:pt x="118" y="69"/>
                  <a:pt x="117" y="71"/>
                </a:cubicBezTo>
                <a:cubicBezTo>
                  <a:pt x="116" y="74"/>
                  <a:pt x="117" y="77"/>
                  <a:pt x="117" y="80"/>
                </a:cubicBezTo>
                <a:cubicBezTo>
                  <a:pt x="117" y="81"/>
                  <a:pt x="117" y="83"/>
                  <a:pt x="118" y="84"/>
                </a:cubicBezTo>
                <a:cubicBezTo>
                  <a:pt x="119" y="89"/>
                  <a:pt x="122" y="93"/>
                  <a:pt x="125" y="95"/>
                </a:cubicBezTo>
                <a:cubicBezTo>
                  <a:pt x="126" y="97"/>
                  <a:pt x="128" y="97"/>
                  <a:pt x="130" y="97"/>
                </a:cubicBezTo>
                <a:cubicBezTo>
                  <a:pt x="128" y="103"/>
                  <a:pt x="125" y="109"/>
                  <a:pt x="128" y="114"/>
                </a:cubicBezTo>
                <a:cubicBezTo>
                  <a:pt x="131" y="121"/>
                  <a:pt x="137" y="127"/>
                  <a:pt x="132" y="136"/>
                </a:cubicBezTo>
                <a:cubicBezTo>
                  <a:pt x="128" y="144"/>
                  <a:pt x="119" y="152"/>
                  <a:pt x="119" y="159"/>
                </a:cubicBezTo>
                <a:cubicBezTo>
                  <a:pt x="119" y="165"/>
                  <a:pt x="136" y="164"/>
                  <a:pt x="137" y="170"/>
                </a:cubicBezTo>
                <a:cubicBezTo>
                  <a:pt x="137" y="177"/>
                  <a:pt x="135" y="180"/>
                  <a:pt x="137" y="183"/>
                </a:cubicBezTo>
                <a:cubicBezTo>
                  <a:pt x="139" y="185"/>
                  <a:pt x="142" y="186"/>
                  <a:pt x="142" y="186"/>
                </a:cubicBezTo>
                <a:cubicBezTo>
                  <a:pt x="142" y="186"/>
                  <a:pt x="137" y="190"/>
                  <a:pt x="140" y="195"/>
                </a:cubicBezTo>
                <a:cubicBezTo>
                  <a:pt x="143" y="200"/>
                  <a:pt x="148" y="198"/>
                  <a:pt x="148" y="205"/>
                </a:cubicBezTo>
                <a:cubicBezTo>
                  <a:pt x="149" y="212"/>
                  <a:pt x="150" y="226"/>
                  <a:pt x="163" y="228"/>
                </a:cubicBezTo>
                <a:cubicBezTo>
                  <a:pt x="176" y="230"/>
                  <a:pt x="188" y="225"/>
                  <a:pt x="192" y="229"/>
                </a:cubicBezTo>
                <a:cubicBezTo>
                  <a:pt x="195" y="232"/>
                  <a:pt x="191" y="243"/>
                  <a:pt x="196" y="248"/>
                </a:cubicBezTo>
                <a:cubicBezTo>
                  <a:pt x="200" y="253"/>
                  <a:pt x="216" y="257"/>
                  <a:pt x="215" y="271"/>
                </a:cubicBezTo>
                <a:cubicBezTo>
                  <a:pt x="213" y="286"/>
                  <a:pt x="202" y="315"/>
                  <a:pt x="199" y="328"/>
                </a:cubicBezTo>
                <a:cubicBezTo>
                  <a:pt x="196" y="340"/>
                  <a:pt x="182" y="386"/>
                  <a:pt x="180" y="405"/>
                </a:cubicBezTo>
                <a:cubicBezTo>
                  <a:pt x="178" y="423"/>
                  <a:pt x="181" y="448"/>
                  <a:pt x="191" y="463"/>
                </a:cubicBezTo>
                <a:cubicBezTo>
                  <a:pt x="201" y="479"/>
                  <a:pt x="211" y="484"/>
                  <a:pt x="213" y="496"/>
                </a:cubicBezTo>
                <a:cubicBezTo>
                  <a:pt x="215" y="509"/>
                  <a:pt x="216" y="521"/>
                  <a:pt x="221" y="533"/>
                </a:cubicBezTo>
                <a:cubicBezTo>
                  <a:pt x="225" y="545"/>
                  <a:pt x="229" y="555"/>
                  <a:pt x="227" y="557"/>
                </a:cubicBezTo>
                <a:cubicBezTo>
                  <a:pt x="226" y="559"/>
                  <a:pt x="201" y="566"/>
                  <a:pt x="188" y="565"/>
                </a:cubicBezTo>
                <a:cubicBezTo>
                  <a:pt x="174" y="564"/>
                  <a:pt x="134" y="559"/>
                  <a:pt x="128" y="551"/>
                </a:cubicBezTo>
                <a:cubicBezTo>
                  <a:pt x="122" y="544"/>
                  <a:pt x="111" y="517"/>
                  <a:pt x="107" y="508"/>
                </a:cubicBezTo>
                <a:cubicBezTo>
                  <a:pt x="103" y="500"/>
                  <a:pt x="95" y="492"/>
                  <a:pt x="93" y="487"/>
                </a:cubicBezTo>
                <a:cubicBezTo>
                  <a:pt x="91" y="483"/>
                  <a:pt x="80" y="473"/>
                  <a:pt x="77" y="468"/>
                </a:cubicBezTo>
                <a:cubicBezTo>
                  <a:pt x="74" y="462"/>
                  <a:pt x="67" y="463"/>
                  <a:pt x="68" y="472"/>
                </a:cubicBezTo>
                <a:cubicBezTo>
                  <a:pt x="69" y="481"/>
                  <a:pt x="68" y="482"/>
                  <a:pt x="73" y="490"/>
                </a:cubicBezTo>
                <a:cubicBezTo>
                  <a:pt x="79" y="498"/>
                  <a:pt x="88" y="509"/>
                  <a:pt x="85" y="512"/>
                </a:cubicBezTo>
                <a:cubicBezTo>
                  <a:pt x="83" y="516"/>
                  <a:pt x="76" y="516"/>
                  <a:pt x="67" y="514"/>
                </a:cubicBezTo>
                <a:cubicBezTo>
                  <a:pt x="58" y="512"/>
                  <a:pt x="38" y="502"/>
                  <a:pt x="31" y="500"/>
                </a:cubicBezTo>
                <a:cubicBezTo>
                  <a:pt x="24" y="498"/>
                  <a:pt x="19" y="499"/>
                  <a:pt x="17" y="502"/>
                </a:cubicBezTo>
                <a:cubicBezTo>
                  <a:pt x="16" y="504"/>
                  <a:pt x="19" y="512"/>
                  <a:pt x="19" y="512"/>
                </a:cubicBezTo>
                <a:cubicBezTo>
                  <a:pt x="19" y="512"/>
                  <a:pt x="10" y="509"/>
                  <a:pt x="8" y="513"/>
                </a:cubicBezTo>
                <a:cubicBezTo>
                  <a:pt x="5" y="518"/>
                  <a:pt x="8" y="523"/>
                  <a:pt x="8" y="523"/>
                </a:cubicBezTo>
                <a:cubicBezTo>
                  <a:pt x="8" y="523"/>
                  <a:pt x="0" y="524"/>
                  <a:pt x="2" y="533"/>
                </a:cubicBezTo>
                <a:cubicBezTo>
                  <a:pt x="4" y="541"/>
                  <a:pt x="9" y="547"/>
                  <a:pt x="9" y="547"/>
                </a:cubicBezTo>
                <a:cubicBezTo>
                  <a:pt x="9" y="547"/>
                  <a:pt x="2" y="552"/>
                  <a:pt x="9" y="561"/>
                </a:cubicBezTo>
                <a:cubicBezTo>
                  <a:pt x="16" y="570"/>
                  <a:pt x="27" y="572"/>
                  <a:pt x="34" y="576"/>
                </a:cubicBezTo>
                <a:cubicBezTo>
                  <a:pt x="40" y="580"/>
                  <a:pt x="59" y="594"/>
                  <a:pt x="74" y="596"/>
                </a:cubicBezTo>
                <a:cubicBezTo>
                  <a:pt x="88" y="599"/>
                  <a:pt x="100" y="596"/>
                  <a:pt x="108" y="599"/>
                </a:cubicBezTo>
                <a:cubicBezTo>
                  <a:pt x="115" y="603"/>
                  <a:pt x="127" y="609"/>
                  <a:pt x="155" y="613"/>
                </a:cubicBezTo>
                <a:cubicBezTo>
                  <a:pt x="184" y="617"/>
                  <a:pt x="204" y="626"/>
                  <a:pt x="227" y="626"/>
                </a:cubicBezTo>
                <a:cubicBezTo>
                  <a:pt x="251" y="625"/>
                  <a:pt x="275" y="619"/>
                  <a:pt x="276" y="621"/>
                </a:cubicBezTo>
                <a:cubicBezTo>
                  <a:pt x="278" y="623"/>
                  <a:pt x="281" y="641"/>
                  <a:pt x="289" y="658"/>
                </a:cubicBezTo>
                <a:cubicBezTo>
                  <a:pt x="298" y="675"/>
                  <a:pt x="307" y="691"/>
                  <a:pt x="308" y="694"/>
                </a:cubicBezTo>
                <a:cubicBezTo>
                  <a:pt x="310" y="697"/>
                  <a:pt x="313" y="706"/>
                  <a:pt x="312" y="708"/>
                </a:cubicBezTo>
                <a:cubicBezTo>
                  <a:pt x="310" y="709"/>
                  <a:pt x="308" y="712"/>
                  <a:pt x="304" y="714"/>
                </a:cubicBezTo>
                <a:cubicBezTo>
                  <a:pt x="300" y="715"/>
                  <a:pt x="298" y="713"/>
                  <a:pt x="292" y="716"/>
                </a:cubicBezTo>
                <a:cubicBezTo>
                  <a:pt x="286" y="718"/>
                  <a:pt x="284" y="730"/>
                  <a:pt x="265" y="734"/>
                </a:cubicBezTo>
                <a:cubicBezTo>
                  <a:pt x="246" y="738"/>
                  <a:pt x="228" y="754"/>
                  <a:pt x="211" y="766"/>
                </a:cubicBezTo>
                <a:cubicBezTo>
                  <a:pt x="194" y="779"/>
                  <a:pt x="152" y="810"/>
                  <a:pt x="128" y="845"/>
                </a:cubicBezTo>
                <a:cubicBezTo>
                  <a:pt x="103" y="880"/>
                  <a:pt x="80" y="918"/>
                  <a:pt x="74" y="934"/>
                </a:cubicBezTo>
                <a:cubicBezTo>
                  <a:pt x="68" y="949"/>
                  <a:pt x="70" y="963"/>
                  <a:pt x="69" y="975"/>
                </a:cubicBezTo>
                <a:cubicBezTo>
                  <a:pt x="67" y="987"/>
                  <a:pt x="70" y="1003"/>
                  <a:pt x="85" y="1011"/>
                </a:cubicBezTo>
                <a:cubicBezTo>
                  <a:pt x="99" y="1018"/>
                  <a:pt x="126" y="1031"/>
                  <a:pt x="138" y="1033"/>
                </a:cubicBezTo>
                <a:cubicBezTo>
                  <a:pt x="151" y="1035"/>
                  <a:pt x="181" y="1030"/>
                  <a:pt x="190" y="1033"/>
                </a:cubicBezTo>
                <a:cubicBezTo>
                  <a:pt x="200" y="1036"/>
                  <a:pt x="238" y="1046"/>
                  <a:pt x="279" y="1048"/>
                </a:cubicBezTo>
                <a:cubicBezTo>
                  <a:pt x="320" y="1049"/>
                  <a:pt x="374" y="1050"/>
                  <a:pt x="403" y="1057"/>
                </a:cubicBezTo>
                <a:cubicBezTo>
                  <a:pt x="431" y="1064"/>
                  <a:pt x="448" y="1074"/>
                  <a:pt x="448" y="1074"/>
                </a:cubicBezTo>
                <a:cubicBezTo>
                  <a:pt x="448" y="1074"/>
                  <a:pt x="446" y="1080"/>
                  <a:pt x="450" y="1083"/>
                </a:cubicBezTo>
                <a:cubicBezTo>
                  <a:pt x="454" y="1087"/>
                  <a:pt x="460" y="1091"/>
                  <a:pt x="459" y="1091"/>
                </a:cubicBezTo>
                <a:cubicBezTo>
                  <a:pt x="459" y="1091"/>
                  <a:pt x="452" y="1091"/>
                  <a:pt x="454" y="1094"/>
                </a:cubicBezTo>
                <a:cubicBezTo>
                  <a:pt x="456" y="1097"/>
                  <a:pt x="459" y="1105"/>
                  <a:pt x="461" y="1105"/>
                </a:cubicBezTo>
                <a:cubicBezTo>
                  <a:pt x="463" y="1105"/>
                  <a:pt x="468" y="1102"/>
                  <a:pt x="469" y="1105"/>
                </a:cubicBezTo>
                <a:cubicBezTo>
                  <a:pt x="469" y="1107"/>
                  <a:pt x="470" y="1117"/>
                  <a:pt x="473" y="1120"/>
                </a:cubicBezTo>
                <a:cubicBezTo>
                  <a:pt x="476" y="1123"/>
                  <a:pt x="472" y="1126"/>
                  <a:pt x="477" y="1131"/>
                </a:cubicBezTo>
                <a:cubicBezTo>
                  <a:pt x="481" y="1135"/>
                  <a:pt x="478" y="1139"/>
                  <a:pt x="480" y="1142"/>
                </a:cubicBezTo>
                <a:cubicBezTo>
                  <a:pt x="483" y="1146"/>
                  <a:pt x="481" y="1148"/>
                  <a:pt x="483" y="1154"/>
                </a:cubicBezTo>
                <a:cubicBezTo>
                  <a:pt x="484" y="1159"/>
                  <a:pt x="487" y="1159"/>
                  <a:pt x="487" y="1167"/>
                </a:cubicBezTo>
                <a:cubicBezTo>
                  <a:pt x="487" y="1175"/>
                  <a:pt x="488" y="1189"/>
                  <a:pt x="480" y="1201"/>
                </a:cubicBezTo>
                <a:cubicBezTo>
                  <a:pt x="473" y="1214"/>
                  <a:pt x="466" y="1226"/>
                  <a:pt x="468" y="1236"/>
                </a:cubicBezTo>
                <a:cubicBezTo>
                  <a:pt x="470" y="1245"/>
                  <a:pt x="475" y="1251"/>
                  <a:pt x="486" y="1247"/>
                </a:cubicBezTo>
                <a:cubicBezTo>
                  <a:pt x="497" y="1242"/>
                  <a:pt x="518" y="1224"/>
                  <a:pt x="530" y="1209"/>
                </a:cubicBezTo>
                <a:cubicBezTo>
                  <a:pt x="542" y="1193"/>
                  <a:pt x="551" y="1173"/>
                  <a:pt x="554" y="1167"/>
                </a:cubicBezTo>
                <a:cubicBezTo>
                  <a:pt x="556" y="1160"/>
                  <a:pt x="558" y="1153"/>
                  <a:pt x="558" y="1153"/>
                </a:cubicBezTo>
                <a:cubicBezTo>
                  <a:pt x="559" y="1152"/>
                  <a:pt x="571" y="1160"/>
                  <a:pt x="579" y="1174"/>
                </a:cubicBezTo>
                <a:cubicBezTo>
                  <a:pt x="586" y="1188"/>
                  <a:pt x="620" y="1228"/>
                  <a:pt x="641" y="1254"/>
                </a:cubicBezTo>
                <a:cubicBezTo>
                  <a:pt x="663" y="1280"/>
                  <a:pt x="691" y="1304"/>
                  <a:pt x="709" y="1334"/>
                </a:cubicBezTo>
                <a:cubicBezTo>
                  <a:pt x="726" y="1364"/>
                  <a:pt x="728" y="1375"/>
                  <a:pt x="729" y="1378"/>
                </a:cubicBezTo>
                <a:cubicBezTo>
                  <a:pt x="729" y="1382"/>
                  <a:pt x="729" y="1389"/>
                  <a:pt x="729" y="1389"/>
                </a:cubicBezTo>
                <a:cubicBezTo>
                  <a:pt x="729" y="1389"/>
                  <a:pt x="725" y="1385"/>
                  <a:pt x="723" y="1390"/>
                </a:cubicBezTo>
                <a:cubicBezTo>
                  <a:pt x="721" y="1394"/>
                  <a:pt x="723" y="1408"/>
                  <a:pt x="721" y="1409"/>
                </a:cubicBezTo>
                <a:cubicBezTo>
                  <a:pt x="720" y="1410"/>
                  <a:pt x="715" y="1414"/>
                  <a:pt x="713" y="1422"/>
                </a:cubicBezTo>
                <a:cubicBezTo>
                  <a:pt x="711" y="1429"/>
                  <a:pt x="707" y="1436"/>
                  <a:pt x="706" y="1441"/>
                </a:cubicBezTo>
                <a:cubicBezTo>
                  <a:pt x="705" y="1447"/>
                  <a:pt x="701" y="1451"/>
                  <a:pt x="702" y="1455"/>
                </a:cubicBezTo>
                <a:cubicBezTo>
                  <a:pt x="702" y="1459"/>
                  <a:pt x="701" y="1464"/>
                  <a:pt x="700" y="1466"/>
                </a:cubicBezTo>
                <a:cubicBezTo>
                  <a:pt x="699" y="1468"/>
                  <a:pt x="695" y="1478"/>
                  <a:pt x="687" y="1484"/>
                </a:cubicBezTo>
                <a:cubicBezTo>
                  <a:pt x="679" y="1491"/>
                  <a:pt x="657" y="1486"/>
                  <a:pt x="646" y="1488"/>
                </a:cubicBezTo>
                <a:cubicBezTo>
                  <a:pt x="635" y="1489"/>
                  <a:pt x="626" y="1492"/>
                  <a:pt x="630" y="1503"/>
                </a:cubicBezTo>
                <a:cubicBezTo>
                  <a:pt x="633" y="1515"/>
                  <a:pt x="638" y="1518"/>
                  <a:pt x="668" y="1523"/>
                </a:cubicBezTo>
                <a:cubicBezTo>
                  <a:pt x="697" y="1527"/>
                  <a:pt x="718" y="1527"/>
                  <a:pt x="732" y="1523"/>
                </a:cubicBezTo>
                <a:cubicBezTo>
                  <a:pt x="746" y="1518"/>
                  <a:pt x="775" y="1497"/>
                  <a:pt x="794" y="1487"/>
                </a:cubicBezTo>
                <a:cubicBezTo>
                  <a:pt x="813" y="1478"/>
                  <a:pt x="838" y="1465"/>
                  <a:pt x="854" y="1453"/>
                </a:cubicBezTo>
                <a:cubicBezTo>
                  <a:pt x="870" y="1442"/>
                  <a:pt x="874" y="1427"/>
                  <a:pt x="868" y="1422"/>
                </a:cubicBezTo>
                <a:close/>
                <a:moveTo>
                  <a:pt x="26" y="538"/>
                </a:moveTo>
                <a:cubicBezTo>
                  <a:pt x="25" y="539"/>
                  <a:pt x="20" y="535"/>
                  <a:pt x="21" y="534"/>
                </a:cubicBezTo>
                <a:cubicBezTo>
                  <a:pt x="21" y="534"/>
                  <a:pt x="26" y="537"/>
                  <a:pt x="26" y="538"/>
                </a:cubicBezTo>
                <a:close/>
                <a:moveTo>
                  <a:pt x="25" y="559"/>
                </a:moveTo>
                <a:cubicBezTo>
                  <a:pt x="18" y="556"/>
                  <a:pt x="16" y="554"/>
                  <a:pt x="17" y="553"/>
                </a:cubicBezTo>
                <a:cubicBezTo>
                  <a:pt x="17" y="552"/>
                  <a:pt x="23" y="555"/>
                  <a:pt x="27" y="557"/>
                </a:cubicBezTo>
                <a:cubicBezTo>
                  <a:pt x="31" y="559"/>
                  <a:pt x="37" y="562"/>
                  <a:pt x="37" y="563"/>
                </a:cubicBezTo>
                <a:cubicBezTo>
                  <a:pt x="36" y="563"/>
                  <a:pt x="31" y="563"/>
                  <a:pt x="25" y="559"/>
                </a:cubicBezTo>
                <a:close/>
                <a:moveTo>
                  <a:pt x="41" y="528"/>
                </a:moveTo>
                <a:cubicBezTo>
                  <a:pt x="39" y="527"/>
                  <a:pt x="29" y="519"/>
                  <a:pt x="30" y="518"/>
                </a:cubicBezTo>
                <a:cubicBezTo>
                  <a:pt x="30" y="517"/>
                  <a:pt x="41" y="522"/>
                  <a:pt x="43" y="524"/>
                </a:cubicBezTo>
                <a:cubicBezTo>
                  <a:pt x="46" y="526"/>
                  <a:pt x="43" y="528"/>
                  <a:pt x="41" y="528"/>
                </a:cubicBezTo>
                <a:close/>
                <a:moveTo>
                  <a:pt x="135" y="34"/>
                </a:moveTo>
                <a:cubicBezTo>
                  <a:pt x="136" y="33"/>
                  <a:pt x="137" y="32"/>
                  <a:pt x="138" y="31"/>
                </a:cubicBezTo>
                <a:cubicBezTo>
                  <a:pt x="139" y="30"/>
                  <a:pt x="140" y="30"/>
                  <a:pt x="141" y="29"/>
                </a:cubicBezTo>
                <a:cubicBezTo>
                  <a:pt x="139" y="31"/>
                  <a:pt x="137" y="32"/>
                  <a:pt x="135" y="34"/>
                </a:cubicBezTo>
                <a:cubicBezTo>
                  <a:pt x="135" y="34"/>
                  <a:pt x="135" y="34"/>
                  <a:pt x="135" y="34"/>
                </a:cubicBezTo>
                <a:close/>
                <a:moveTo>
                  <a:pt x="126" y="72"/>
                </a:moveTo>
                <a:cubicBezTo>
                  <a:pt x="129" y="78"/>
                  <a:pt x="132" y="82"/>
                  <a:pt x="133" y="86"/>
                </a:cubicBezTo>
                <a:cubicBezTo>
                  <a:pt x="131" y="85"/>
                  <a:pt x="130" y="84"/>
                  <a:pt x="129" y="82"/>
                </a:cubicBezTo>
                <a:cubicBezTo>
                  <a:pt x="127" y="80"/>
                  <a:pt x="126" y="77"/>
                  <a:pt x="126" y="74"/>
                </a:cubicBezTo>
                <a:cubicBezTo>
                  <a:pt x="126" y="73"/>
                  <a:pt x="126" y="73"/>
                  <a:pt x="126" y="72"/>
                </a:cubicBezTo>
                <a:close/>
                <a:moveTo>
                  <a:pt x="149" y="25"/>
                </a:moveTo>
                <a:cubicBezTo>
                  <a:pt x="148" y="25"/>
                  <a:pt x="147" y="25"/>
                  <a:pt x="146" y="25"/>
                </a:cubicBezTo>
                <a:cubicBezTo>
                  <a:pt x="145" y="25"/>
                  <a:pt x="144" y="25"/>
                  <a:pt x="143" y="26"/>
                </a:cubicBezTo>
                <a:cubicBezTo>
                  <a:pt x="144" y="25"/>
                  <a:pt x="145" y="25"/>
                  <a:pt x="146" y="24"/>
                </a:cubicBezTo>
                <a:cubicBezTo>
                  <a:pt x="148" y="23"/>
                  <a:pt x="150" y="22"/>
                  <a:pt x="153" y="22"/>
                </a:cubicBezTo>
                <a:cubicBezTo>
                  <a:pt x="154" y="22"/>
                  <a:pt x="154" y="22"/>
                  <a:pt x="155" y="22"/>
                </a:cubicBezTo>
                <a:cubicBezTo>
                  <a:pt x="153" y="23"/>
                  <a:pt x="151" y="24"/>
                  <a:pt x="149" y="25"/>
                </a:cubicBezTo>
                <a:close/>
                <a:moveTo>
                  <a:pt x="127" y="84"/>
                </a:moveTo>
                <a:cubicBezTo>
                  <a:pt x="129" y="85"/>
                  <a:pt x="131" y="86"/>
                  <a:pt x="133" y="87"/>
                </a:cubicBezTo>
                <a:cubicBezTo>
                  <a:pt x="133" y="88"/>
                  <a:pt x="133" y="89"/>
                  <a:pt x="132" y="90"/>
                </a:cubicBezTo>
                <a:cubicBezTo>
                  <a:pt x="131" y="89"/>
                  <a:pt x="130" y="88"/>
                  <a:pt x="129" y="87"/>
                </a:cubicBezTo>
                <a:cubicBezTo>
                  <a:pt x="127" y="85"/>
                  <a:pt x="124" y="81"/>
                  <a:pt x="123" y="78"/>
                </a:cubicBezTo>
                <a:cubicBezTo>
                  <a:pt x="123" y="78"/>
                  <a:pt x="123" y="77"/>
                  <a:pt x="123" y="77"/>
                </a:cubicBezTo>
                <a:cubicBezTo>
                  <a:pt x="124" y="80"/>
                  <a:pt x="126" y="82"/>
                  <a:pt x="127" y="84"/>
                </a:cubicBezTo>
                <a:close/>
                <a:moveTo>
                  <a:pt x="289" y="171"/>
                </a:moveTo>
                <a:cubicBezTo>
                  <a:pt x="289" y="170"/>
                  <a:pt x="289" y="170"/>
                  <a:pt x="289" y="170"/>
                </a:cubicBezTo>
                <a:cubicBezTo>
                  <a:pt x="289" y="171"/>
                  <a:pt x="289" y="171"/>
                  <a:pt x="289" y="171"/>
                </a:cubicBezTo>
                <a:cubicBezTo>
                  <a:pt x="289" y="171"/>
                  <a:pt x="289" y="171"/>
                  <a:pt x="289" y="171"/>
                </a:cubicBezTo>
                <a:close/>
                <a:moveTo>
                  <a:pt x="297" y="163"/>
                </a:moveTo>
                <a:cubicBezTo>
                  <a:pt x="298" y="162"/>
                  <a:pt x="298" y="161"/>
                  <a:pt x="299" y="160"/>
                </a:cubicBezTo>
                <a:cubicBezTo>
                  <a:pt x="299" y="159"/>
                  <a:pt x="299" y="159"/>
                  <a:pt x="300" y="158"/>
                </a:cubicBezTo>
                <a:cubicBezTo>
                  <a:pt x="300" y="158"/>
                  <a:pt x="300" y="158"/>
                  <a:pt x="300" y="158"/>
                </a:cubicBezTo>
                <a:cubicBezTo>
                  <a:pt x="300" y="158"/>
                  <a:pt x="300" y="158"/>
                  <a:pt x="300" y="158"/>
                </a:cubicBezTo>
                <a:cubicBezTo>
                  <a:pt x="299" y="160"/>
                  <a:pt x="298" y="162"/>
                  <a:pt x="297" y="163"/>
                </a:cubicBezTo>
                <a:close/>
                <a:moveTo>
                  <a:pt x="297" y="56"/>
                </a:moveTo>
                <a:cubicBezTo>
                  <a:pt x="298" y="57"/>
                  <a:pt x="299" y="57"/>
                  <a:pt x="299" y="58"/>
                </a:cubicBezTo>
                <a:cubicBezTo>
                  <a:pt x="299" y="58"/>
                  <a:pt x="299" y="59"/>
                  <a:pt x="299" y="59"/>
                </a:cubicBezTo>
                <a:cubicBezTo>
                  <a:pt x="299" y="60"/>
                  <a:pt x="299" y="61"/>
                  <a:pt x="299" y="62"/>
                </a:cubicBezTo>
                <a:cubicBezTo>
                  <a:pt x="298" y="60"/>
                  <a:pt x="298" y="58"/>
                  <a:pt x="297" y="56"/>
                </a:cubicBezTo>
                <a:close/>
                <a:moveTo>
                  <a:pt x="296" y="51"/>
                </a:moveTo>
                <a:cubicBezTo>
                  <a:pt x="298" y="52"/>
                  <a:pt x="299" y="53"/>
                  <a:pt x="299" y="55"/>
                </a:cubicBezTo>
                <a:cubicBezTo>
                  <a:pt x="299" y="55"/>
                  <a:pt x="299" y="55"/>
                  <a:pt x="299" y="56"/>
                </a:cubicBezTo>
                <a:cubicBezTo>
                  <a:pt x="298" y="55"/>
                  <a:pt x="297" y="53"/>
                  <a:pt x="295" y="51"/>
                </a:cubicBezTo>
                <a:cubicBezTo>
                  <a:pt x="295" y="51"/>
                  <a:pt x="295" y="50"/>
                  <a:pt x="295" y="49"/>
                </a:cubicBezTo>
                <a:cubicBezTo>
                  <a:pt x="295" y="50"/>
                  <a:pt x="296" y="50"/>
                  <a:pt x="296" y="51"/>
                </a:cubicBezTo>
                <a:close/>
                <a:moveTo>
                  <a:pt x="275" y="14"/>
                </a:moveTo>
                <a:cubicBezTo>
                  <a:pt x="278" y="15"/>
                  <a:pt x="281" y="18"/>
                  <a:pt x="283" y="22"/>
                </a:cubicBezTo>
                <a:cubicBezTo>
                  <a:pt x="284" y="24"/>
                  <a:pt x="285" y="26"/>
                  <a:pt x="285" y="28"/>
                </a:cubicBezTo>
                <a:cubicBezTo>
                  <a:pt x="285" y="29"/>
                  <a:pt x="286" y="29"/>
                  <a:pt x="286" y="30"/>
                </a:cubicBezTo>
                <a:cubicBezTo>
                  <a:pt x="286" y="31"/>
                  <a:pt x="286" y="32"/>
                  <a:pt x="286" y="33"/>
                </a:cubicBezTo>
                <a:cubicBezTo>
                  <a:pt x="286" y="33"/>
                  <a:pt x="286" y="33"/>
                  <a:pt x="285" y="32"/>
                </a:cubicBezTo>
                <a:cubicBezTo>
                  <a:pt x="285" y="31"/>
                  <a:pt x="284" y="30"/>
                  <a:pt x="283" y="28"/>
                </a:cubicBezTo>
                <a:cubicBezTo>
                  <a:pt x="283" y="28"/>
                  <a:pt x="282" y="27"/>
                  <a:pt x="282" y="27"/>
                </a:cubicBezTo>
                <a:cubicBezTo>
                  <a:pt x="282" y="25"/>
                  <a:pt x="281" y="24"/>
                  <a:pt x="280" y="22"/>
                </a:cubicBezTo>
                <a:cubicBezTo>
                  <a:pt x="279" y="19"/>
                  <a:pt x="277" y="16"/>
                  <a:pt x="274" y="14"/>
                </a:cubicBezTo>
                <a:cubicBezTo>
                  <a:pt x="275" y="14"/>
                  <a:pt x="275" y="14"/>
                  <a:pt x="275" y="14"/>
                </a:cubicBezTo>
                <a:close/>
                <a:moveTo>
                  <a:pt x="244" y="8"/>
                </a:moveTo>
                <a:cubicBezTo>
                  <a:pt x="239" y="7"/>
                  <a:pt x="234" y="7"/>
                  <a:pt x="229" y="6"/>
                </a:cubicBezTo>
                <a:cubicBezTo>
                  <a:pt x="231" y="6"/>
                  <a:pt x="232" y="6"/>
                  <a:pt x="234" y="6"/>
                </a:cubicBezTo>
                <a:cubicBezTo>
                  <a:pt x="237" y="6"/>
                  <a:pt x="241" y="7"/>
                  <a:pt x="244" y="8"/>
                </a:cubicBezTo>
                <a:close/>
                <a:moveTo>
                  <a:pt x="177" y="11"/>
                </a:moveTo>
                <a:cubicBezTo>
                  <a:pt x="180" y="9"/>
                  <a:pt x="184" y="7"/>
                  <a:pt x="189" y="6"/>
                </a:cubicBezTo>
                <a:cubicBezTo>
                  <a:pt x="190" y="6"/>
                  <a:pt x="190" y="6"/>
                  <a:pt x="191" y="5"/>
                </a:cubicBezTo>
                <a:cubicBezTo>
                  <a:pt x="190" y="6"/>
                  <a:pt x="188" y="6"/>
                  <a:pt x="187" y="7"/>
                </a:cubicBezTo>
                <a:cubicBezTo>
                  <a:pt x="184" y="8"/>
                  <a:pt x="182" y="9"/>
                  <a:pt x="180" y="11"/>
                </a:cubicBezTo>
                <a:cubicBezTo>
                  <a:pt x="179" y="11"/>
                  <a:pt x="178" y="11"/>
                  <a:pt x="178" y="12"/>
                </a:cubicBezTo>
                <a:cubicBezTo>
                  <a:pt x="177" y="12"/>
                  <a:pt x="177" y="12"/>
                  <a:pt x="177" y="12"/>
                </a:cubicBezTo>
                <a:cubicBezTo>
                  <a:pt x="177" y="11"/>
                  <a:pt x="177" y="11"/>
                  <a:pt x="177" y="11"/>
                </a:cubicBezTo>
                <a:close/>
                <a:moveTo>
                  <a:pt x="150" y="15"/>
                </a:moveTo>
                <a:cubicBezTo>
                  <a:pt x="155" y="14"/>
                  <a:pt x="160" y="13"/>
                  <a:pt x="165" y="13"/>
                </a:cubicBezTo>
                <a:cubicBezTo>
                  <a:pt x="168" y="13"/>
                  <a:pt x="170" y="13"/>
                  <a:pt x="173" y="13"/>
                </a:cubicBezTo>
                <a:cubicBezTo>
                  <a:pt x="171" y="14"/>
                  <a:pt x="170" y="15"/>
                  <a:pt x="168" y="15"/>
                </a:cubicBezTo>
                <a:cubicBezTo>
                  <a:pt x="166" y="15"/>
                  <a:pt x="164" y="15"/>
                  <a:pt x="162" y="15"/>
                </a:cubicBezTo>
                <a:cubicBezTo>
                  <a:pt x="159" y="14"/>
                  <a:pt x="155" y="14"/>
                  <a:pt x="152" y="15"/>
                </a:cubicBezTo>
                <a:cubicBezTo>
                  <a:pt x="149" y="15"/>
                  <a:pt x="145" y="17"/>
                  <a:pt x="142" y="19"/>
                </a:cubicBezTo>
                <a:cubicBezTo>
                  <a:pt x="142" y="19"/>
                  <a:pt x="141" y="20"/>
                  <a:pt x="140" y="20"/>
                </a:cubicBezTo>
                <a:cubicBezTo>
                  <a:pt x="143" y="18"/>
                  <a:pt x="146" y="16"/>
                  <a:pt x="150" y="15"/>
                </a:cubicBezTo>
                <a:close/>
                <a:moveTo>
                  <a:pt x="126" y="41"/>
                </a:moveTo>
                <a:cubicBezTo>
                  <a:pt x="127" y="39"/>
                  <a:pt x="128" y="38"/>
                  <a:pt x="130" y="36"/>
                </a:cubicBezTo>
                <a:cubicBezTo>
                  <a:pt x="130" y="36"/>
                  <a:pt x="131" y="35"/>
                  <a:pt x="131" y="35"/>
                </a:cubicBezTo>
                <a:cubicBezTo>
                  <a:pt x="131" y="36"/>
                  <a:pt x="131" y="37"/>
                  <a:pt x="131" y="38"/>
                </a:cubicBezTo>
                <a:cubicBezTo>
                  <a:pt x="130" y="39"/>
                  <a:pt x="130" y="40"/>
                  <a:pt x="129" y="41"/>
                </a:cubicBezTo>
                <a:cubicBezTo>
                  <a:pt x="128" y="42"/>
                  <a:pt x="128" y="43"/>
                  <a:pt x="127" y="44"/>
                </a:cubicBezTo>
                <a:cubicBezTo>
                  <a:pt x="126" y="46"/>
                  <a:pt x="124" y="48"/>
                  <a:pt x="123" y="49"/>
                </a:cubicBezTo>
                <a:cubicBezTo>
                  <a:pt x="124" y="48"/>
                  <a:pt x="124" y="48"/>
                  <a:pt x="124" y="47"/>
                </a:cubicBezTo>
                <a:cubicBezTo>
                  <a:pt x="125" y="45"/>
                  <a:pt x="125" y="43"/>
                  <a:pt x="126" y="41"/>
                </a:cubicBezTo>
                <a:close/>
                <a:moveTo>
                  <a:pt x="126" y="94"/>
                </a:moveTo>
                <a:cubicBezTo>
                  <a:pt x="124" y="92"/>
                  <a:pt x="122" y="89"/>
                  <a:pt x="121" y="86"/>
                </a:cubicBezTo>
                <a:cubicBezTo>
                  <a:pt x="123" y="88"/>
                  <a:pt x="125" y="89"/>
                  <a:pt x="127" y="90"/>
                </a:cubicBezTo>
                <a:cubicBezTo>
                  <a:pt x="128" y="91"/>
                  <a:pt x="130" y="92"/>
                  <a:pt x="132" y="92"/>
                </a:cubicBezTo>
                <a:cubicBezTo>
                  <a:pt x="131" y="93"/>
                  <a:pt x="131" y="95"/>
                  <a:pt x="130" y="96"/>
                </a:cubicBezTo>
                <a:cubicBezTo>
                  <a:pt x="129" y="96"/>
                  <a:pt x="127" y="95"/>
                  <a:pt x="126" y="94"/>
                </a:cubicBezTo>
                <a:close/>
                <a:moveTo>
                  <a:pt x="445" y="996"/>
                </a:moveTo>
                <a:cubicBezTo>
                  <a:pt x="444" y="997"/>
                  <a:pt x="433" y="995"/>
                  <a:pt x="395" y="982"/>
                </a:cubicBezTo>
                <a:cubicBezTo>
                  <a:pt x="358" y="969"/>
                  <a:pt x="333" y="954"/>
                  <a:pt x="299" y="941"/>
                </a:cubicBezTo>
                <a:cubicBezTo>
                  <a:pt x="265" y="928"/>
                  <a:pt x="248" y="929"/>
                  <a:pt x="246" y="927"/>
                </a:cubicBezTo>
                <a:cubicBezTo>
                  <a:pt x="245" y="924"/>
                  <a:pt x="259" y="921"/>
                  <a:pt x="269" y="916"/>
                </a:cubicBezTo>
                <a:cubicBezTo>
                  <a:pt x="278" y="911"/>
                  <a:pt x="312" y="899"/>
                  <a:pt x="331" y="891"/>
                </a:cubicBezTo>
                <a:cubicBezTo>
                  <a:pt x="350" y="883"/>
                  <a:pt x="348" y="881"/>
                  <a:pt x="353" y="880"/>
                </a:cubicBezTo>
                <a:cubicBezTo>
                  <a:pt x="358" y="879"/>
                  <a:pt x="369" y="885"/>
                  <a:pt x="374" y="884"/>
                </a:cubicBezTo>
                <a:cubicBezTo>
                  <a:pt x="380" y="883"/>
                  <a:pt x="384" y="892"/>
                  <a:pt x="391" y="901"/>
                </a:cubicBezTo>
                <a:cubicBezTo>
                  <a:pt x="397" y="911"/>
                  <a:pt x="408" y="932"/>
                  <a:pt x="418" y="951"/>
                </a:cubicBezTo>
                <a:cubicBezTo>
                  <a:pt x="428" y="969"/>
                  <a:pt x="446" y="995"/>
                  <a:pt x="445" y="996"/>
                </a:cubicBezTo>
                <a:close/>
                <a:moveTo>
                  <a:pt x="455" y="452"/>
                </a:moveTo>
                <a:cubicBezTo>
                  <a:pt x="451" y="477"/>
                  <a:pt x="448" y="512"/>
                  <a:pt x="447" y="521"/>
                </a:cubicBezTo>
                <a:cubicBezTo>
                  <a:pt x="446" y="529"/>
                  <a:pt x="436" y="549"/>
                  <a:pt x="436" y="549"/>
                </a:cubicBezTo>
                <a:cubicBezTo>
                  <a:pt x="436" y="549"/>
                  <a:pt x="433" y="541"/>
                  <a:pt x="430" y="532"/>
                </a:cubicBezTo>
                <a:cubicBezTo>
                  <a:pt x="426" y="523"/>
                  <a:pt x="422" y="511"/>
                  <a:pt x="419" y="493"/>
                </a:cubicBezTo>
                <a:cubicBezTo>
                  <a:pt x="415" y="474"/>
                  <a:pt x="417" y="453"/>
                  <a:pt x="414" y="427"/>
                </a:cubicBezTo>
                <a:cubicBezTo>
                  <a:pt x="410" y="402"/>
                  <a:pt x="409" y="390"/>
                  <a:pt x="409" y="390"/>
                </a:cubicBezTo>
                <a:cubicBezTo>
                  <a:pt x="409" y="390"/>
                  <a:pt x="416" y="394"/>
                  <a:pt x="432" y="401"/>
                </a:cubicBezTo>
                <a:cubicBezTo>
                  <a:pt x="448" y="408"/>
                  <a:pt x="460" y="409"/>
                  <a:pt x="463" y="410"/>
                </a:cubicBezTo>
                <a:cubicBezTo>
                  <a:pt x="465" y="411"/>
                  <a:pt x="458" y="428"/>
                  <a:pt x="455" y="45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7570812" y="4730433"/>
            <a:ext cx="4224914" cy="648278"/>
            <a:chOff x="3258178" y="4453871"/>
            <a:chExt cx="4224914" cy="648278"/>
          </a:xfrm>
        </p:grpSpPr>
        <p:sp>
          <p:nvSpPr>
            <p:cNvPr id="27" name="자유형 26"/>
            <p:cNvSpPr/>
            <p:nvPr/>
          </p:nvSpPr>
          <p:spPr>
            <a:xfrm rot="5400000">
              <a:off x="5046497" y="2665554"/>
              <a:ext cx="648277" cy="4224913"/>
            </a:xfrm>
            <a:custGeom>
              <a:avLst/>
              <a:gdLst>
                <a:gd name="connsiteX0" fmla="*/ 0 w 648277"/>
                <a:gd name="connsiteY0" fmla="*/ 402214 h 4224913"/>
                <a:gd name="connsiteX1" fmla="*/ 324139 w 648277"/>
                <a:gd name="connsiteY1" fmla="*/ 0 h 4224913"/>
                <a:gd name="connsiteX2" fmla="*/ 648277 w 648277"/>
                <a:gd name="connsiteY2" fmla="*/ 402214 h 4224913"/>
                <a:gd name="connsiteX3" fmla="*/ 647989 w 648277"/>
                <a:gd name="connsiteY3" fmla="*/ 402214 h 4224913"/>
                <a:gd name="connsiteX4" fmla="*/ 647989 w 648277"/>
                <a:gd name="connsiteY4" fmla="*/ 4224913 h 4224913"/>
                <a:gd name="connsiteX5" fmla="*/ 289 w 648277"/>
                <a:gd name="connsiteY5" fmla="*/ 4224913 h 4224913"/>
                <a:gd name="connsiteX6" fmla="*/ 289 w 648277"/>
                <a:gd name="connsiteY6" fmla="*/ 402214 h 422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8277" h="4224913">
                  <a:moveTo>
                    <a:pt x="0" y="402214"/>
                  </a:moveTo>
                  <a:lnTo>
                    <a:pt x="324139" y="0"/>
                  </a:lnTo>
                  <a:lnTo>
                    <a:pt x="648277" y="402214"/>
                  </a:lnTo>
                  <a:lnTo>
                    <a:pt x="647989" y="402214"/>
                  </a:lnTo>
                  <a:lnTo>
                    <a:pt x="647989" y="4224913"/>
                  </a:lnTo>
                  <a:lnTo>
                    <a:pt x="289" y="4224913"/>
                  </a:lnTo>
                  <a:lnTo>
                    <a:pt x="289" y="402214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8" name="자유형 27"/>
            <p:cNvSpPr/>
            <p:nvPr/>
          </p:nvSpPr>
          <p:spPr>
            <a:xfrm rot="5400000">
              <a:off x="5046496" y="2665553"/>
              <a:ext cx="648277" cy="4224913"/>
            </a:xfrm>
            <a:custGeom>
              <a:avLst/>
              <a:gdLst>
                <a:gd name="connsiteX0" fmla="*/ 0 w 648277"/>
                <a:gd name="connsiteY0" fmla="*/ 402214 h 4224913"/>
                <a:gd name="connsiteX1" fmla="*/ 324139 w 648277"/>
                <a:gd name="connsiteY1" fmla="*/ 0 h 4224913"/>
                <a:gd name="connsiteX2" fmla="*/ 648277 w 648277"/>
                <a:gd name="connsiteY2" fmla="*/ 402214 h 4224913"/>
                <a:gd name="connsiteX3" fmla="*/ 647989 w 648277"/>
                <a:gd name="connsiteY3" fmla="*/ 402214 h 4224913"/>
                <a:gd name="connsiteX4" fmla="*/ 647989 w 648277"/>
                <a:gd name="connsiteY4" fmla="*/ 4224913 h 4224913"/>
                <a:gd name="connsiteX5" fmla="*/ 289 w 648277"/>
                <a:gd name="connsiteY5" fmla="*/ 4224913 h 4224913"/>
                <a:gd name="connsiteX6" fmla="*/ 289 w 648277"/>
                <a:gd name="connsiteY6" fmla="*/ 402214 h 4224913"/>
                <a:gd name="connsiteX0" fmla="*/ 0 w 648277"/>
                <a:gd name="connsiteY0" fmla="*/ 402214 h 4224913"/>
                <a:gd name="connsiteX1" fmla="*/ 324139 w 648277"/>
                <a:gd name="connsiteY1" fmla="*/ 0 h 4224913"/>
                <a:gd name="connsiteX2" fmla="*/ 648277 w 648277"/>
                <a:gd name="connsiteY2" fmla="*/ 402214 h 4224913"/>
                <a:gd name="connsiteX3" fmla="*/ 647989 w 648277"/>
                <a:gd name="connsiteY3" fmla="*/ 402214 h 4224913"/>
                <a:gd name="connsiteX4" fmla="*/ 289 w 648277"/>
                <a:gd name="connsiteY4" fmla="*/ 4224913 h 4224913"/>
                <a:gd name="connsiteX5" fmla="*/ 289 w 648277"/>
                <a:gd name="connsiteY5" fmla="*/ 402214 h 4224913"/>
                <a:gd name="connsiteX6" fmla="*/ 0 w 648277"/>
                <a:gd name="connsiteY6" fmla="*/ 402214 h 422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8277" h="4224913">
                  <a:moveTo>
                    <a:pt x="0" y="402214"/>
                  </a:moveTo>
                  <a:lnTo>
                    <a:pt x="324139" y="0"/>
                  </a:lnTo>
                  <a:lnTo>
                    <a:pt x="648277" y="402214"/>
                  </a:lnTo>
                  <a:lnTo>
                    <a:pt x="647989" y="402214"/>
                  </a:lnTo>
                  <a:lnTo>
                    <a:pt x="289" y="4224913"/>
                  </a:lnTo>
                  <a:lnTo>
                    <a:pt x="289" y="402214"/>
                  </a:lnTo>
                  <a:lnTo>
                    <a:pt x="0" y="402214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34" name="Freeform 5"/>
          <p:cNvSpPr>
            <a:spLocks noEditPoints="1"/>
          </p:cNvSpPr>
          <p:nvPr/>
        </p:nvSpPr>
        <p:spPr bwMode="auto">
          <a:xfrm>
            <a:off x="4910376" y="3369176"/>
            <a:ext cx="2177976" cy="2230322"/>
          </a:xfrm>
          <a:custGeom>
            <a:avLst/>
            <a:gdLst>
              <a:gd name="T0" fmla="*/ 1028 w 1220"/>
              <a:gd name="T1" fmla="*/ 846 h 1319"/>
              <a:gd name="T2" fmla="*/ 596 w 1220"/>
              <a:gd name="T3" fmla="*/ 702 h 1319"/>
              <a:gd name="T4" fmla="*/ 478 w 1220"/>
              <a:gd name="T5" fmla="*/ 529 h 1319"/>
              <a:gd name="T6" fmla="*/ 511 w 1220"/>
              <a:gd name="T7" fmla="*/ 355 h 1319"/>
              <a:gd name="T8" fmla="*/ 793 w 1220"/>
              <a:gd name="T9" fmla="*/ 571 h 1319"/>
              <a:gd name="T10" fmla="*/ 874 w 1220"/>
              <a:gd name="T11" fmla="*/ 551 h 1319"/>
              <a:gd name="T12" fmla="*/ 625 w 1220"/>
              <a:gd name="T13" fmla="*/ 253 h 1319"/>
              <a:gd name="T14" fmla="*/ 642 w 1220"/>
              <a:gd name="T15" fmla="*/ 252 h 1319"/>
              <a:gd name="T16" fmla="*/ 636 w 1220"/>
              <a:gd name="T17" fmla="*/ 245 h 1319"/>
              <a:gd name="T18" fmla="*/ 668 w 1220"/>
              <a:gd name="T19" fmla="*/ 257 h 1319"/>
              <a:gd name="T20" fmla="*/ 665 w 1220"/>
              <a:gd name="T21" fmla="*/ 187 h 1319"/>
              <a:gd name="T22" fmla="*/ 684 w 1220"/>
              <a:gd name="T23" fmla="*/ 164 h 1319"/>
              <a:gd name="T24" fmla="*/ 688 w 1220"/>
              <a:gd name="T25" fmla="*/ 164 h 1319"/>
              <a:gd name="T26" fmla="*/ 626 w 1220"/>
              <a:gd name="T27" fmla="*/ 99 h 1319"/>
              <a:gd name="T28" fmla="*/ 625 w 1220"/>
              <a:gd name="T29" fmla="*/ 65 h 1319"/>
              <a:gd name="T30" fmla="*/ 535 w 1220"/>
              <a:gd name="T31" fmla="*/ 44 h 1319"/>
              <a:gd name="T32" fmla="*/ 427 w 1220"/>
              <a:gd name="T33" fmla="*/ 1 h 1319"/>
              <a:gd name="T34" fmla="*/ 296 w 1220"/>
              <a:gd name="T35" fmla="*/ 33 h 1319"/>
              <a:gd name="T36" fmla="*/ 292 w 1220"/>
              <a:gd name="T37" fmla="*/ 208 h 1319"/>
              <a:gd name="T38" fmla="*/ 317 w 1220"/>
              <a:gd name="T39" fmla="*/ 324 h 1319"/>
              <a:gd name="T40" fmla="*/ 142 w 1220"/>
              <a:gd name="T41" fmla="*/ 350 h 1319"/>
              <a:gd name="T42" fmla="*/ 88 w 1220"/>
              <a:gd name="T43" fmla="*/ 419 h 1319"/>
              <a:gd name="T44" fmla="*/ 340 w 1220"/>
              <a:gd name="T45" fmla="*/ 567 h 1319"/>
              <a:gd name="T46" fmla="*/ 131 w 1220"/>
              <a:gd name="T47" fmla="*/ 968 h 1319"/>
              <a:gd name="T48" fmla="*/ 64 w 1220"/>
              <a:gd name="T49" fmla="*/ 1231 h 1319"/>
              <a:gd name="T50" fmla="*/ 105 w 1220"/>
              <a:gd name="T51" fmla="*/ 1306 h 1319"/>
              <a:gd name="T52" fmla="*/ 192 w 1220"/>
              <a:gd name="T53" fmla="*/ 1203 h 1319"/>
              <a:gd name="T54" fmla="*/ 454 w 1220"/>
              <a:gd name="T55" fmla="*/ 755 h 1319"/>
              <a:gd name="T56" fmla="*/ 1014 w 1220"/>
              <a:gd name="T57" fmla="*/ 911 h 1319"/>
              <a:gd name="T58" fmla="*/ 1152 w 1220"/>
              <a:gd name="T59" fmla="*/ 934 h 1319"/>
              <a:gd name="T60" fmla="*/ 518 w 1220"/>
              <a:gd name="T61" fmla="*/ 42 h 1319"/>
              <a:gd name="T62" fmla="*/ 588 w 1220"/>
              <a:gd name="T63" fmla="*/ 101 h 1319"/>
              <a:gd name="T64" fmla="*/ 645 w 1220"/>
              <a:gd name="T65" fmla="*/ 207 h 1319"/>
              <a:gd name="T66" fmla="*/ 618 w 1220"/>
              <a:gd name="T67" fmla="*/ 206 h 1319"/>
              <a:gd name="T68" fmla="*/ 559 w 1220"/>
              <a:gd name="T69" fmla="*/ 102 h 1319"/>
              <a:gd name="T70" fmla="*/ 597 w 1220"/>
              <a:gd name="T71" fmla="*/ 215 h 1319"/>
              <a:gd name="T72" fmla="*/ 599 w 1220"/>
              <a:gd name="T73" fmla="*/ 150 h 1319"/>
              <a:gd name="T74" fmla="*/ 625 w 1220"/>
              <a:gd name="T75" fmla="*/ 165 h 1319"/>
              <a:gd name="T76" fmla="*/ 589 w 1220"/>
              <a:gd name="T77" fmla="*/ 240 h 1319"/>
              <a:gd name="T78" fmla="*/ 606 w 1220"/>
              <a:gd name="T79" fmla="*/ 231 h 1319"/>
              <a:gd name="T80" fmla="*/ 615 w 1220"/>
              <a:gd name="T81" fmla="*/ 211 h 1319"/>
              <a:gd name="T82" fmla="*/ 612 w 1220"/>
              <a:gd name="T83" fmla="*/ 232 h 1319"/>
              <a:gd name="T84" fmla="*/ 654 w 1220"/>
              <a:gd name="T85" fmla="*/ 183 h 1319"/>
              <a:gd name="T86" fmla="*/ 650 w 1220"/>
              <a:gd name="T87" fmla="*/ 161 h 1319"/>
              <a:gd name="T88" fmla="*/ 582 w 1220"/>
              <a:gd name="T89" fmla="*/ 87 h 1319"/>
              <a:gd name="T90" fmla="*/ 588 w 1220"/>
              <a:gd name="T91" fmla="*/ 247 h 1319"/>
              <a:gd name="T92" fmla="*/ 624 w 1220"/>
              <a:gd name="T93" fmla="*/ 247 h 1319"/>
              <a:gd name="T94" fmla="*/ 652 w 1220"/>
              <a:gd name="T95" fmla="*/ 227 h 1319"/>
              <a:gd name="T96" fmla="*/ 660 w 1220"/>
              <a:gd name="T97" fmla="*/ 222 h 1319"/>
              <a:gd name="T98" fmla="*/ 669 w 1220"/>
              <a:gd name="T99" fmla="*/ 168 h 1319"/>
              <a:gd name="T100" fmla="*/ 641 w 1220"/>
              <a:gd name="T101" fmla="*/ 145 h 1319"/>
              <a:gd name="T102" fmla="*/ 610 w 1220"/>
              <a:gd name="T103" fmla="*/ 114 h 1319"/>
              <a:gd name="T104" fmla="*/ 609 w 1220"/>
              <a:gd name="T105" fmla="*/ 88 h 1319"/>
              <a:gd name="T106" fmla="*/ 588 w 1220"/>
              <a:gd name="T107" fmla="*/ 77 h 1319"/>
              <a:gd name="T108" fmla="*/ 522 w 1220"/>
              <a:gd name="T109" fmla="*/ 44 h 1319"/>
              <a:gd name="T110" fmla="*/ 499 w 1220"/>
              <a:gd name="T111" fmla="*/ 15 h 1319"/>
              <a:gd name="T112" fmla="*/ 300 w 1220"/>
              <a:gd name="T113" fmla="*/ 31 h 1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20" h="1319">
                <a:moveTo>
                  <a:pt x="1219" y="929"/>
                </a:moveTo>
                <a:cubicBezTo>
                  <a:pt x="1218" y="916"/>
                  <a:pt x="1203" y="890"/>
                  <a:pt x="1187" y="877"/>
                </a:cubicBezTo>
                <a:cubicBezTo>
                  <a:pt x="1171" y="864"/>
                  <a:pt x="1158" y="856"/>
                  <a:pt x="1148" y="853"/>
                </a:cubicBezTo>
                <a:cubicBezTo>
                  <a:pt x="1137" y="849"/>
                  <a:pt x="1131" y="841"/>
                  <a:pt x="1128" y="835"/>
                </a:cubicBezTo>
                <a:cubicBezTo>
                  <a:pt x="1125" y="829"/>
                  <a:pt x="1110" y="814"/>
                  <a:pt x="1099" y="805"/>
                </a:cubicBezTo>
                <a:cubicBezTo>
                  <a:pt x="1088" y="796"/>
                  <a:pt x="1072" y="783"/>
                  <a:pt x="1065" y="784"/>
                </a:cubicBezTo>
                <a:cubicBezTo>
                  <a:pt x="1059" y="785"/>
                  <a:pt x="1053" y="795"/>
                  <a:pt x="1051" y="802"/>
                </a:cubicBezTo>
                <a:cubicBezTo>
                  <a:pt x="1049" y="808"/>
                  <a:pt x="1045" y="812"/>
                  <a:pt x="1044" y="817"/>
                </a:cubicBezTo>
                <a:cubicBezTo>
                  <a:pt x="1042" y="821"/>
                  <a:pt x="1039" y="822"/>
                  <a:pt x="1036" y="828"/>
                </a:cubicBezTo>
                <a:cubicBezTo>
                  <a:pt x="1034" y="834"/>
                  <a:pt x="1028" y="846"/>
                  <a:pt x="1028" y="846"/>
                </a:cubicBezTo>
                <a:cubicBezTo>
                  <a:pt x="1028" y="846"/>
                  <a:pt x="1003" y="849"/>
                  <a:pt x="971" y="848"/>
                </a:cubicBezTo>
                <a:cubicBezTo>
                  <a:pt x="939" y="848"/>
                  <a:pt x="904" y="839"/>
                  <a:pt x="864" y="839"/>
                </a:cubicBezTo>
                <a:cubicBezTo>
                  <a:pt x="824" y="839"/>
                  <a:pt x="798" y="847"/>
                  <a:pt x="781" y="853"/>
                </a:cubicBezTo>
                <a:cubicBezTo>
                  <a:pt x="764" y="859"/>
                  <a:pt x="756" y="864"/>
                  <a:pt x="741" y="860"/>
                </a:cubicBezTo>
                <a:cubicBezTo>
                  <a:pt x="726" y="856"/>
                  <a:pt x="696" y="826"/>
                  <a:pt x="679" y="803"/>
                </a:cubicBezTo>
                <a:cubicBezTo>
                  <a:pt x="662" y="780"/>
                  <a:pt x="643" y="762"/>
                  <a:pt x="630" y="748"/>
                </a:cubicBezTo>
                <a:cubicBezTo>
                  <a:pt x="617" y="734"/>
                  <a:pt x="607" y="726"/>
                  <a:pt x="607" y="726"/>
                </a:cubicBezTo>
                <a:cubicBezTo>
                  <a:pt x="607" y="726"/>
                  <a:pt x="609" y="723"/>
                  <a:pt x="606" y="720"/>
                </a:cubicBezTo>
                <a:cubicBezTo>
                  <a:pt x="604" y="717"/>
                  <a:pt x="603" y="711"/>
                  <a:pt x="600" y="709"/>
                </a:cubicBezTo>
                <a:cubicBezTo>
                  <a:pt x="596" y="706"/>
                  <a:pt x="595" y="702"/>
                  <a:pt x="596" y="702"/>
                </a:cubicBezTo>
                <a:cubicBezTo>
                  <a:pt x="597" y="701"/>
                  <a:pt x="600" y="701"/>
                  <a:pt x="597" y="696"/>
                </a:cubicBezTo>
                <a:cubicBezTo>
                  <a:pt x="593" y="691"/>
                  <a:pt x="586" y="684"/>
                  <a:pt x="587" y="683"/>
                </a:cubicBezTo>
                <a:cubicBezTo>
                  <a:pt x="588" y="682"/>
                  <a:pt x="591" y="677"/>
                  <a:pt x="587" y="668"/>
                </a:cubicBezTo>
                <a:cubicBezTo>
                  <a:pt x="584" y="658"/>
                  <a:pt x="580" y="640"/>
                  <a:pt x="574" y="626"/>
                </a:cubicBezTo>
                <a:cubicBezTo>
                  <a:pt x="568" y="612"/>
                  <a:pt x="561" y="605"/>
                  <a:pt x="554" y="600"/>
                </a:cubicBezTo>
                <a:cubicBezTo>
                  <a:pt x="548" y="595"/>
                  <a:pt x="546" y="586"/>
                  <a:pt x="542" y="585"/>
                </a:cubicBezTo>
                <a:cubicBezTo>
                  <a:pt x="538" y="583"/>
                  <a:pt x="531" y="582"/>
                  <a:pt x="527" y="577"/>
                </a:cubicBezTo>
                <a:cubicBezTo>
                  <a:pt x="522" y="572"/>
                  <a:pt x="511" y="559"/>
                  <a:pt x="505" y="552"/>
                </a:cubicBezTo>
                <a:cubicBezTo>
                  <a:pt x="498" y="545"/>
                  <a:pt x="479" y="535"/>
                  <a:pt x="479" y="535"/>
                </a:cubicBezTo>
                <a:cubicBezTo>
                  <a:pt x="479" y="535"/>
                  <a:pt x="480" y="531"/>
                  <a:pt x="478" y="529"/>
                </a:cubicBezTo>
                <a:cubicBezTo>
                  <a:pt x="477" y="527"/>
                  <a:pt x="475" y="522"/>
                  <a:pt x="478" y="520"/>
                </a:cubicBezTo>
                <a:cubicBezTo>
                  <a:pt x="480" y="518"/>
                  <a:pt x="488" y="508"/>
                  <a:pt x="488" y="497"/>
                </a:cubicBezTo>
                <a:cubicBezTo>
                  <a:pt x="488" y="486"/>
                  <a:pt x="482" y="477"/>
                  <a:pt x="484" y="475"/>
                </a:cubicBezTo>
                <a:cubicBezTo>
                  <a:pt x="486" y="473"/>
                  <a:pt x="494" y="466"/>
                  <a:pt x="496" y="455"/>
                </a:cubicBezTo>
                <a:cubicBezTo>
                  <a:pt x="498" y="445"/>
                  <a:pt x="494" y="434"/>
                  <a:pt x="494" y="431"/>
                </a:cubicBezTo>
                <a:cubicBezTo>
                  <a:pt x="494" y="428"/>
                  <a:pt x="494" y="414"/>
                  <a:pt x="497" y="411"/>
                </a:cubicBezTo>
                <a:cubicBezTo>
                  <a:pt x="500" y="407"/>
                  <a:pt x="504" y="399"/>
                  <a:pt x="503" y="392"/>
                </a:cubicBezTo>
                <a:cubicBezTo>
                  <a:pt x="503" y="385"/>
                  <a:pt x="506" y="376"/>
                  <a:pt x="508" y="374"/>
                </a:cubicBezTo>
                <a:cubicBezTo>
                  <a:pt x="511" y="372"/>
                  <a:pt x="512" y="367"/>
                  <a:pt x="511" y="366"/>
                </a:cubicBezTo>
                <a:cubicBezTo>
                  <a:pt x="510" y="366"/>
                  <a:pt x="510" y="359"/>
                  <a:pt x="511" y="355"/>
                </a:cubicBezTo>
                <a:cubicBezTo>
                  <a:pt x="513" y="350"/>
                  <a:pt x="518" y="339"/>
                  <a:pt x="522" y="331"/>
                </a:cubicBezTo>
                <a:cubicBezTo>
                  <a:pt x="527" y="322"/>
                  <a:pt x="532" y="307"/>
                  <a:pt x="532" y="307"/>
                </a:cubicBezTo>
                <a:cubicBezTo>
                  <a:pt x="532" y="307"/>
                  <a:pt x="557" y="312"/>
                  <a:pt x="580" y="325"/>
                </a:cubicBezTo>
                <a:cubicBezTo>
                  <a:pt x="604" y="337"/>
                  <a:pt x="643" y="356"/>
                  <a:pt x="661" y="363"/>
                </a:cubicBezTo>
                <a:cubicBezTo>
                  <a:pt x="679" y="370"/>
                  <a:pt x="697" y="381"/>
                  <a:pt x="706" y="393"/>
                </a:cubicBezTo>
                <a:cubicBezTo>
                  <a:pt x="714" y="405"/>
                  <a:pt x="726" y="415"/>
                  <a:pt x="739" y="431"/>
                </a:cubicBezTo>
                <a:cubicBezTo>
                  <a:pt x="753" y="447"/>
                  <a:pt x="795" y="489"/>
                  <a:pt x="801" y="503"/>
                </a:cubicBezTo>
                <a:cubicBezTo>
                  <a:pt x="808" y="517"/>
                  <a:pt x="812" y="520"/>
                  <a:pt x="807" y="530"/>
                </a:cubicBezTo>
                <a:cubicBezTo>
                  <a:pt x="802" y="540"/>
                  <a:pt x="797" y="543"/>
                  <a:pt x="797" y="549"/>
                </a:cubicBezTo>
                <a:cubicBezTo>
                  <a:pt x="796" y="554"/>
                  <a:pt x="795" y="566"/>
                  <a:pt x="793" y="571"/>
                </a:cubicBezTo>
                <a:cubicBezTo>
                  <a:pt x="791" y="576"/>
                  <a:pt x="791" y="581"/>
                  <a:pt x="795" y="583"/>
                </a:cubicBezTo>
                <a:cubicBezTo>
                  <a:pt x="799" y="585"/>
                  <a:pt x="812" y="582"/>
                  <a:pt x="814" y="586"/>
                </a:cubicBezTo>
                <a:cubicBezTo>
                  <a:pt x="816" y="589"/>
                  <a:pt x="820" y="601"/>
                  <a:pt x="828" y="599"/>
                </a:cubicBezTo>
                <a:cubicBezTo>
                  <a:pt x="837" y="597"/>
                  <a:pt x="836" y="589"/>
                  <a:pt x="836" y="589"/>
                </a:cubicBezTo>
                <a:cubicBezTo>
                  <a:pt x="836" y="589"/>
                  <a:pt x="839" y="592"/>
                  <a:pt x="844" y="591"/>
                </a:cubicBezTo>
                <a:cubicBezTo>
                  <a:pt x="850" y="590"/>
                  <a:pt x="850" y="585"/>
                  <a:pt x="850" y="585"/>
                </a:cubicBezTo>
                <a:cubicBezTo>
                  <a:pt x="850" y="585"/>
                  <a:pt x="854" y="588"/>
                  <a:pt x="858" y="587"/>
                </a:cubicBezTo>
                <a:cubicBezTo>
                  <a:pt x="862" y="585"/>
                  <a:pt x="863" y="579"/>
                  <a:pt x="863" y="579"/>
                </a:cubicBezTo>
                <a:cubicBezTo>
                  <a:pt x="863" y="579"/>
                  <a:pt x="866" y="581"/>
                  <a:pt x="870" y="577"/>
                </a:cubicBezTo>
                <a:cubicBezTo>
                  <a:pt x="874" y="573"/>
                  <a:pt x="875" y="556"/>
                  <a:pt x="874" y="551"/>
                </a:cubicBezTo>
                <a:cubicBezTo>
                  <a:pt x="874" y="546"/>
                  <a:pt x="869" y="532"/>
                  <a:pt x="868" y="527"/>
                </a:cubicBezTo>
                <a:cubicBezTo>
                  <a:pt x="867" y="522"/>
                  <a:pt x="859" y="512"/>
                  <a:pt x="855" y="505"/>
                </a:cubicBezTo>
                <a:cubicBezTo>
                  <a:pt x="852" y="499"/>
                  <a:pt x="842" y="479"/>
                  <a:pt x="828" y="464"/>
                </a:cubicBezTo>
                <a:cubicBezTo>
                  <a:pt x="815" y="450"/>
                  <a:pt x="786" y="398"/>
                  <a:pt x="761" y="375"/>
                </a:cubicBezTo>
                <a:cubicBezTo>
                  <a:pt x="737" y="352"/>
                  <a:pt x="717" y="332"/>
                  <a:pt x="710" y="328"/>
                </a:cubicBezTo>
                <a:cubicBezTo>
                  <a:pt x="703" y="324"/>
                  <a:pt x="662" y="295"/>
                  <a:pt x="639" y="285"/>
                </a:cubicBezTo>
                <a:cubicBezTo>
                  <a:pt x="618" y="275"/>
                  <a:pt x="592" y="258"/>
                  <a:pt x="587" y="255"/>
                </a:cubicBezTo>
                <a:cubicBezTo>
                  <a:pt x="589" y="253"/>
                  <a:pt x="590" y="251"/>
                  <a:pt x="592" y="249"/>
                </a:cubicBezTo>
                <a:cubicBezTo>
                  <a:pt x="596" y="251"/>
                  <a:pt x="601" y="252"/>
                  <a:pt x="605" y="253"/>
                </a:cubicBezTo>
                <a:cubicBezTo>
                  <a:pt x="612" y="254"/>
                  <a:pt x="619" y="254"/>
                  <a:pt x="625" y="253"/>
                </a:cubicBezTo>
                <a:cubicBezTo>
                  <a:pt x="625" y="253"/>
                  <a:pt x="625" y="253"/>
                  <a:pt x="626" y="253"/>
                </a:cubicBezTo>
                <a:cubicBezTo>
                  <a:pt x="624" y="255"/>
                  <a:pt x="623" y="257"/>
                  <a:pt x="623" y="257"/>
                </a:cubicBezTo>
                <a:cubicBezTo>
                  <a:pt x="623" y="257"/>
                  <a:pt x="625" y="255"/>
                  <a:pt x="628" y="253"/>
                </a:cubicBezTo>
                <a:cubicBezTo>
                  <a:pt x="629" y="252"/>
                  <a:pt x="630" y="252"/>
                  <a:pt x="631" y="252"/>
                </a:cubicBezTo>
                <a:cubicBezTo>
                  <a:pt x="630" y="254"/>
                  <a:pt x="630" y="255"/>
                  <a:pt x="629" y="256"/>
                </a:cubicBezTo>
                <a:cubicBezTo>
                  <a:pt x="628" y="258"/>
                  <a:pt x="627" y="259"/>
                  <a:pt x="626" y="260"/>
                </a:cubicBezTo>
                <a:cubicBezTo>
                  <a:pt x="622" y="265"/>
                  <a:pt x="620" y="268"/>
                  <a:pt x="620" y="268"/>
                </a:cubicBezTo>
                <a:cubicBezTo>
                  <a:pt x="620" y="268"/>
                  <a:pt x="623" y="265"/>
                  <a:pt x="627" y="261"/>
                </a:cubicBezTo>
                <a:cubicBezTo>
                  <a:pt x="629" y="259"/>
                  <a:pt x="632" y="256"/>
                  <a:pt x="634" y="252"/>
                </a:cubicBezTo>
                <a:cubicBezTo>
                  <a:pt x="636" y="252"/>
                  <a:pt x="639" y="252"/>
                  <a:pt x="642" y="252"/>
                </a:cubicBezTo>
                <a:cubicBezTo>
                  <a:pt x="647" y="252"/>
                  <a:pt x="652" y="253"/>
                  <a:pt x="655" y="255"/>
                </a:cubicBezTo>
                <a:cubicBezTo>
                  <a:pt x="659" y="258"/>
                  <a:pt x="662" y="261"/>
                  <a:pt x="663" y="264"/>
                </a:cubicBezTo>
                <a:cubicBezTo>
                  <a:pt x="665" y="268"/>
                  <a:pt x="666" y="271"/>
                  <a:pt x="666" y="274"/>
                </a:cubicBezTo>
                <a:cubicBezTo>
                  <a:pt x="667" y="279"/>
                  <a:pt x="667" y="282"/>
                  <a:pt x="667" y="282"/>
                </a:cubicBezTo>
                <a:cubicBezTo>
                  <a:pt x="667" y="282"/>
                  <a:pt x="667" y="279"/>
                  <a:pt x="667" y="274"/>
                </a:cubicBezTo>
                <a:cubicBezTo>
                  <a:pt x="667" y="271"/>
                  <a:pt x="667" y="267"/>
                  <a:pt x="666" y="263"/>
                </a:cubicBezTo>
                <a:cubicBezTo>
                  <a:pt x="664" y="259"/>
                  <a:pt x="662" y="255"/>
                  <a:pt x="657" y="252"/>
                </a:cubicBezTo>
                <a:cubicBezTo>
                  <a:pt x="653" y="249"/>
                  <a:pt x="648" y="247"/>
                  <a:pt x="642" y="247"/>
                </a:cubicBezTo>
                <a:cubicBezTo>
                  <a:pt x="640" y="247"/>
                  <a:pt x="638" y="247"/>
                  <a:pt x="636" y="247"/>
                </a:cubicBezTo>
                <a:cubicBezTo>
                  <a:pt x="636" y="246"/>
                  <a:pt x="636" y="246"/>
                  <a:pt x="636" y="245"/>
                </a:cubicBezTo>
                <a:cubicBezTo>
                  <a:pt x="637" y="245"/>
                  <a:pt x="638" y="244"/>
                  <a:pt x="639" y="243"/>
                </a:cubicBezTo>
                <a:cubicBezTo>
                  <a:pt x="642" y="243"/>
                  <a:pt x="644" y="243"/>
                  <a:pt x="646" y="243"/>
                </a:cubicBezTo>
                <a:cubicBezTo>
                  <a:pt x="651" y="244"/>
                  <a:pt x="655" y="245"/>
                  <a:pt x="658" y="247"/>
                </a:cubicBezTo>
                <a:cubicBezTo>
                  <a:pt x="660" y="248"/>
                  <a:pt x="661" y="249"/>
                  <a:pt x="662" y="251"/>
                </a:cubicBezTo>
                <a:cubicBezTo>
                  <a:pt x="664" y="252"/>
                  <a:pt x="664" y="253"/>
                  <a:pt x="665" y="254"/>
                </a:cubicBezTo>
                <a:cubicBezTo>
                  <a:pt x="666" y="256"/>
                  <a:pt x="666" y="257"/>
                  <a:pt x="667" y="258"/>
                </a:cubicBezTo>
                <a:cubicBezTo>
                  <a:pt x="667" y="259"/>
                  <a:pt x="668" y="260"/>
                  <a:pt x="668" y="261"/>
                </a:cubicBezTo>
                <a:cubicBezTo>
                  <a:pt x="668" y="262"/>
                  <a:pt x="668" y="263"/>
                  <a:pt x="668" y="263"/>
                </a:cubicBezTo>
                <a:cubicBezTo>
                  <a:pt x="668" y="263"/>
                  <a:pt x="668" y="262"/>
                  <a:pt x="668" y="260"/>
                </a:cubicBezTo>
                <a:cubicBezTo>
                  <a:pt x="668" y="260"/>
                  <a:pt x="669" y="259"/>
                  <a:pt x="668" y="257"/>
                </a:cubicBezTo>
                <a:cubicBezTo>
                  <a:pt x="668" y="256"/>
                  <a:pt x="668" y="255"/>
                  <a:pt x="668" y="253"/>
                </a:cubicBezTo>
                <a:cubicBezTo>
                  <a:pt x="667" y="253"/>
                  <a:pt x="667" y="252"/>
                  <a:pt x="667" y="251"/>
                </a:cubicBezTo>
                <a:cubicBezTo>
                  <a:pt x="667" y="251"/>
                  <a:pt x="667" y="251"/>
                  <a:pt x="667" y="250"/>
                </a:cubicBezTo>
                <a:cubicBezTo>
                  <a:pt x="668" y="248"/>
                  <a:pt x="668" y="246"/>
                  <a:pt x="669" y="242"/>
                </a:cubicBezTo>
                <a:cubicBezTo>
                  <a:pt x="670" y="240"/>
                  <a:pt x="670" y="238"/>
                  <a:pt x="671" y="236"/>
                </a:cubicBezTo>
                <a:cubicBezTo>
                  <a:pt x="671" y="234"/>
                  <a:pt x="671" y="231"/>
                  <a:pt x="672" y="229"/>
                </a:cubicBezTo>
                <a:cubicBezTo>
                  <a:pt x="672" y="224"/>
                  <a:pt x="672" y="218"/>
                  <a:pt x="671" y="211"/>
                </a:cubicBezTo>
                <a:cubicBezTo>
                  <a:pt x="670" y="208"/>
                  <a:pt x="669" y="205"/>
                  <a:pt x="668" y="201"/>
                </a:cubicBezTo>
                <a:cubicBezTo>
                  <a:pt x="668" y="199"/>
                  <a:pt x="668" y="197"/>
                  <a:pt x="667" y="195"/>
                </a:cubicBezTo>
                <a:cubicBezTo>
                  <a:pt x="667" y="193"/>
                  <a:pt x="666" y="190"/>
                  <a:pt x="665" y="187"/>
                </a:cubicBezTo>
                <a:cubicBezTo>
                  <a:pt x="666" y="186"/>
                  <a:pt x="668" y="184"/>
                  <a:pt x="669" y="181"/>
                </a:cubicBezTo>
                <a:cubicBezTo>
                  <a:pt x="670" y="180"/>
                  <a:pt x="672" y="178"/>
                  <a:pt x="672" y="175"/>
                </a:cubicBezTo>
                <a:cubicBezTo>
                  <a:pt x="673" y="174"/>
                  <a:pt x="673" y="173"/>
                  <a:pt x="673" y="172"/>
                </a:cubicBezTo>
                <a:cubicBezTo>
                  <a:pt x="674" y="170"/>
                  <a:pt x="674" y="169"/>
                  <a:pt x="674" y="167"/>
                </a:cubicBezTo>
                <a:cubicBezTo>
                  <a:pt x="674" y="161"/>
                  <a:pt x="672" y="155"/>
                  <a:pt x="668" y="149"/>
                </a:cubicBezTo>
                <a:cubicBezTo>
                  <a:pt x="667" y="147"/>
                  <a:pt x="665" y="145"/>
                  <a:pt x="664" y="143"/>
                </a:cubicBezTo>
                <a:cubicBezTo>
                  <a:pt x="664" y="143"/>
                  <a:pt x="665" y="143"/>
                  <a:pt x="666" y="144"/>
                </a:cubicBezTo>
                <a:cubicBezTo>
                  <a:pt x="669" y="145"/>
                  <a:pt x="672" y="147"/>
                  <a:pt x="675" y="149"/>
                </a:cubicBezTo>
                <a:cubicBezTo>
                  <a:pt x="678" y="151"/>
                  <a:pt x="681" y="153"/>
                  <a:pt x="682" y="156"/>
                </a:cubicBezTo>
                <a:cubicBezTo>
                  <a:pt x="684" y="158"/>
                  <a:pt x="685" y="161"/>
                  <a:pt x="684" y="164"/>
                </a:cubicBezTo>
                <a:cubicBezTo>
                  <a:pt x="684" y="170"/>
                  <a:pt x="683" y="176"/>
                  <a:pt x="681" y="181"/>
                </a:cubicBezTo>
                <a:cubicBezTo>
                  <a:pt x="680" y="186"/>
                  <a:pt x="678" y="191"/>
                  <a:pt x="676" y="194"/>
                </a:cubicBezTo>
                <a:cubicBezTo>
                  <a:pt x="675" y="197"/>
                  <a:pt x="673" y="199"/>
                  <a:pt x="671" y="201"/>
                </a:cubicBezTo>
                <a:cubicBezTo>
                  <a:pt x="670" y="201"/>
                  <a:pt x="670" y="202"/>
                  <a:pt x="669" y="202"/>
                </a:cubicBezTo>
                <a:cubicBezTo>
                  <a:pt x="669" y="202"/>
                  <a:pt x="669" y="202"/>
                  <a:pt x="669" y="202"/>
                </a:cubicBezTo>
                <a:cubicBezTo>
                  <a:pt x="669" y="202"/>
                  <a:pt x="669" y="202"/>
                  <a:pt x="669" y="202"/>
                </a:cubicBezTo>
                <a:cubicBezTo>
                  <a:pt x="670" y="202"/>
                  <a:pt x="671" y="201"/>
                  <a:pt x="671" y="201"/>
                </a:cubicBezTo>
                <a:cubicBezTo>
                  <a:pt x="673" y="200"/>
                  <a:pt x="675" y="198"/>
                  <a:pt x="678" y="194"/>
                </a:cubicBezTo>
                <a:cubicBezTo>
                  <a:pt x="680" y="191"/>
                  <a:pt x="682" y="187"/>
                  <a:pt x="684" y="182"/>
                </a:cubicBezTo>
                <a:cubicBezTo>
                  <a:pt x="685" y="177"/>
                  <a:pt x="688" y="171"/>
                  <a:pt x="688" y="164"/>
                </a:cubicBezTo>
                <a:cubicBezTo>
                  <a:pt x="688" y="161"/>
                  <a:pt x="688" y="157"/>
                  <a:pt x="686" y="154"/>
                </a:cubicBezTo>
                <a:cubicBezTo>
                  <a:pt x="684" y="150"/>
                  <a:pt x="681" y="147"/>
                  <a:pt x="678" y="145"/>
                </a:cubicBezTo>
                <a:cubicBezTo>
                  <a:pt x="675" y="143"/>
                  <a:pt x="671" y="141"/>
                  <a:pt x="668" y="139"/>
                </a:cubicBezTo>
                <a:cubicBezTo>
                  <a:pt x="664" y="137"/>
                  <a:pt x="661" y="136"/>
                  <a:pt x="657" y="134"/>
                </a:cubicBezTo>
                <a:cubicBezTo>
                  <a:pt x="650" y="131"/>
                  <a:pt x="642" y="127"/>
                  <a:pt x="634" y="124"/>
                </a:cubicBezTo>
                <a:cubicBezTo>
                  <a:pt x="634" y="124"/>
                  <a:pt x="634" y="124"/>
                  <a:pt x="634" y="124"/>
                </a:cubicBezTo>
                <a:cubicBezTo>
                  <a:pt x="634" y="123"/>
                  <a:pt x="634" y="123"/>
                  <a:pt x="633" y="123"/>
                </a:cubicBezTo>
                <a:cubicBezTo>
                  <a:pt x="633" y="121"/>
                  <a:pt x="633" y="120"/>
                  <a:pt x="632" y="118"/>
                </a:cubicBezTo>
                <a:cubicBezTo>
                  <a:pt x="631" y="115"/>
                  <a:pt x="630" y="111"/>
                  <a:pt x="629" y="106"/>
                </a:cubicBezTo>
                <a:cubicBezTo>
                  <a:pt x="628" y="104"/>
                  <a:pt x="627" y="102"/>
                  <a:pt x="626" y="99"/>
                </a:cubicBezTo>
                <a:cubicBezTo>
                  <a:pt x="625" y="97"/>
                  <a:pt x="624" y="94"/>
                  <a:pt x="622" y="91"/>
                </a:cubicBezTo>
                <a:cubicBezTo>
                  <a:pt x="621" y="89"/>
                  <a:pt x="620" y="87"/>
                  <a:pt x="619" y="86"/>
                </a:cubicBezTo>
                <a:cubicBezTo>
                  <a:pt x="622" y="83"/>
                  <a:pt x="624" y="81"/>
                  <a:pt x="627" y="79"/>
                </a:cubicBezTo>
                <a:cubicBezTo>
                  <a:pt x="632" y="75"/>
                  <a:pt x="635" y="72"/>
                  <a:pt x="635" y="72"/>
                </a:cubicBezTo>
                <a:cubicBezTo>
                  <a:pt x="635" y="72"/>
                  <a:pt x="632" y="74"/>
                  <a:pt x="626" y="78"/>
                </a:cubicBezTo>
                <a:cubicBezTo>
                  <a:pt x="623" y="80"/>
                  <a:pt x="621" y="82"/>
                  <a:pt x="617" y="84"/>
                </a:cubicBezTo>
                <a:cubicBezTo>
                  <a:pt x="615" y="81"/>
                  <a:pt x="613" y="78"/>
                  <a:pt x="610" y="76"/>
                </a:cubicBezTo>
                <a:cubicBezTo>
                  <a:pt x="613" y="75"/>
                  <a:pt x="615" y="73"/>
                  <a:pt x="617" y="72"/>
                </a:cubicBezTo>
                <a:cubicBezTo>
                  <a:pt x="620" y="70"/>
                  <a:pt x="622" y="68"/>
                  <a:pt x="623" y="67"/>
                </a:cubicBezTo>
                <a:cubicBezTo>
                  <a:pt x="625" y="65"/>
                  <a:pt x="625" y="65"/>
                  <a:pt x="625" y="65"/>
                </a:cubicBezTo>
                <a:cubicBezTo>
                  <a:pt x="625" y="65"/>
                  <a:pt x="625" y="65"/>
                  <a:pt x="623" y="66"/>
                </a:cubicBezTo>
                <a:cubicBezTo>
                  <a:pt x="622" y="68"/>
                  <a:pt x="619" y="69"/>
                  <a:pt x="616" y="71"/>
                </a:cubicBezTo>
                <a:cubicBezTo>
                  <a:pt x="614" y="72"/>
                  <a:pt x="611" y="73"/>
                  <a:pt x="608" y="74"/>
                </a:cubicBezTo>
                <a:cubicBezTo>
                  <a:pt x="606" y="73"/>
                  <a:pt x="604" y="71"/>
                  <a:pt x="601" y="69"/>
                </a:cubicBezTo>
                <a:cubicBezTo>
                  <a:pt x="600" y="68"/>
                  <a:pt x="598" y="67"/>
                  <a:pt x="596" y="66"/>
                </a:cubicBezTo>
                <a:cubicBezTo>
                  <a:pt x="595" y="65"/>
                  <a:pt x="593" y="64"/>
                  <a:pt x="591" y="64"/>
                </a:cubicBezTo>
                <a:cubicBezTo>
                  <a:pt x="585" y="60"/>
                  <a:pt x="577" y="57"/>
                  <a:pt x="570" y="55"/>
                </a:cubicBezTo>
                <a:cubicBezTo>
                  <a:pt x="562" y="53"/>
                  <a:pt x="555" y="51"/>
                  <a:pt x="547" y="49"/>
                </a:cubicBezTo>
                <a:cubicBezTo>
                  <a:pt x="544" y="48"/>
                  <a:pt x="541" y="48"/>
                  <a:pt x="538" y="47"/>
                </a:cubicBezTo>
                <a:cubicBezTo>
                  <a:pt x="537" y="46"/>
                  <a:pt x="536" y="45"/>
                  <a:pt x="535" y="44"/>
                </a:cubicBezTo>
                <a:cubicBezTo>
                  <a:pt x="530" y="39"/>
                  <a:pt x="523" y="33"/>
                  <a:pt x="516" y="29"/>
                </a:cubicBezTo>
                <a:cubicBezTo>
                  <a:pt x="515" y="26"/>
                  <a:pt x="513" y="22"/>
                  <a:pt x="510" y="19"/>
                </a:cubicBezTo>
                <a:cubicBezTo>
                  <a:pt x="509" y="18"/>
                  <a:pt x="507" y="16"/>
                  <a:pt x="506" y="15"/>
                </a:cubicBezTo>
                <a:cubicBezTo>
                  <a:pt x="507" y="15"/>
                  <a:pt x="508" y="15"/>
                  <a:pt x="508" y="15"/>
                </a:cubicBezTo>
                <a:cubicBezTo>
                  <a:pt x="508" y="15"/>
                  <a:pt x="507" y="15"/>
                  <a:pt x="506" y="15"/>
                </a:cubicBezTo>
                <a:cubicBezTo>
                  <a:pt x="499" y="8"/>
                  <a:pt x="489" y="4"/>
                  <a:pt x="479" y="2"/>
                </a:cubicBezTo>
                <a:cubicBezTo>
                  <a:pt x="472" y="0"/>
                  <a:pt x="465" y="0"/>
                  <a:pt x="459" y="0"/>
                </a:cubicBezTo>
                <a:cubicBezTo>
                  <a:pt x="452" y="0"/>
                  <a:pt x="445" y="1"/>
                  <a:pt x="438" y="2"/>
                </a:cubicBezTo>
                <a:cubicBezTo>
                  <a:pt x="437" y="2"/>
                  <a:pt x="436" y="2"/>
                  <a:pt x="435" y="2"/>
                </a:cubicBezTo>
                <a:cubicBezTo>
                  <a:pt x="432" y="2"/>
                  <a:pt x="430" y="2"/>
                  <a:pt x="427" y="1"/>
                </a:cubicBezTo>
                <a:cubicBezTo>
                  <a:pt x="419" y="1"/>
                  <a:pt x="411" y="1"/>
                  <a:pt x="403" y="1"/>
                </a:cubicBezTo>
                <a:cubicBezTo>
                  <a:pt x="400" y="1"/>
                  <a:pt x="397" y="1"/>
                  <a:pt x="394" y="1"/>
                </a:cubicBezTo>
                <a:cubicBezTo>
                  <a:pt x="390" y="0"/>
                  <a:pt x="387" y="0"/>
                  <a:pt x="384" y="0"/>
                </a:cubicBezTo>
                <a:cubicBezTo>
                  <a:pt x="377" y="0"/>
                  <a:pt x="371" y="0"/>
                  <a:pt x="364" y="1"/>
                </a:cubicBezTo>
                <a:cubicBezTo>
                  <a:pt x="358" y="2"/>
                  <a:pt x="352" y="3"/>
                  <a:pt x="347" y="5"/>
                </a:cubicBezTo>
                <a:cubicBezTo>
                  <a:pt x="345" y="6"/>
                  <a:pt x="343" y="6"/>
                  <a:pt x="342" y="7"/>
                </a:cubicBezTo>
                <a:cubicBezTo>
                  <a:pt x="332" y="8"/>
                  <a:pt x="322" y="11"/>
                  <a:pt x="314" y="15"/>
                </a:cubicBezTo>
                <a:cubicBezTo>
                  <a:pt x="310" y="18"/>
                  <a:pt x="307" y="21"/>
                  <a:pt x="304" y="23"/>
                </a:cubicBezTo>
                <a:cubicBezTo>
                  <a:pt x="301" y="26"/>
                  <a:pt x="299" y="29"/>
                  <a:pt x="297" y="31"/>
                </a:cubicBezTo>
                <a:cubicBezTo>
                  <a:pt x="297" y="32"/>
                  <a:pt x="297" y="33"/>
                  <a:pt x="296" y="33"/>
                </a:cubicBezTo>
                <a:cubicBezTo>
                  <a:pt x="276" y="51"/>
                  <a:pt x="271" y="67"/>
                  <a:pt x="271" y="74"/>
                </a:cubicBezTo>
                <a:cubicBezTo>
                  <a:pt x="272" y="83"/>
                  <a:pt x="270" y="94"/>
                  <a:pt x="270" y="94"/>
                </a:cubicBezTo>
                <a:cubicBezTo>
                  <a:pt x="270" y="94"/>
                  <a:pt x="266" y="109"/>
                  <a:pt x="267" y="122"/>
                </a:cubicBezTo>
                <a:cubicBezTo>
                  <a:pt x="268" y="134"/>
                  <a:pt x="270" y="141"/>
                  <a:pt x="272" y="147"/>
                </a:cubicBezTo>
                <a:cubicBezTo>
                  <a:pt x="274" y="153"/>
                  <a:pt x="272" y="162"/>
                  <a:pt x="268" y="169"/>
                </a:cubicBezTo>
                <a:cubicBezTo>
                  <a:pt x="264" y="176"/>
                  <a:pt x="261" y="182"/>
                  <a:pt x="263" y="186"/>
                </a:cubicBezTo>
                <a:cubicBezTo>
                  <a:pt x="264" y="191"/>
                  <a:pt x="278" y="190"/>
                  <a:pt x="279" y="191"/>
                </a:cubicBezTo>
                <a:cubicBezTo>
                  <a:pt x="280" y="192"/>
                  <a:pt x="280" y="196"/>
                  <a:pt x="280" y="198"/>
                </a:cubicBezTo>
                <a:cubicBezTo>
                  <a:pt x="279" y="200"/>
                  <a:pt x="279" y="204"/>
                  <a:pt x="284" y="205"/>
                </a:cubicBezTo>
                <a:cubicBezTo>
                  <a:pt x="288" y="206"/>
                  <a:pt x="293" y="207"/>
                  <a:pt x="292" y="208"/>
                </a:cubicBezTo>
                <a:cubicBezTo>
                  <a:pt x="291" y="209"/>
                  <a:pt x="288" y="212"/>
                  <a:pt x="291" y="215"/>
                </a:cubicBezTo>
                <a:cubicBezTo>
                  <a:pt x="294" y="218"/>
                  <a:pt x="297" y="218"/>
                  <a:pt x="296" y="222"/>
                </a:cubicBezTo>
                <a:cubicBezTo>
                  <a:pt x="295" y="226"/>
                  <a:pt x="293" y="235"/>
                  <a:pt x="305" y="237"/>
                </a:cubicBezTo>
                <a:cubicBezTo>
                  <a:pt x="318" y="238"/>
                  <a:pt x="329" y="235"/>
                  <a:pt x="335" y="231"/>
                </a:cubicBezTo>
                <a:cubicBezTo>
                  <a:pt x="342" y="227"/>
                  <a:pt x="349" y="224"/>
                  <a:pt x="353" y="227"/>
                </a:cubicBezTo>
                <a:cubicBezTo>
                  <a:pt x="357" y="231"/>
                  <a:pt x="365" y="245"/>
                  <a:pt x="366" y="251"/>
                </a:cubicBezTo>
                <a:cubicBezTo>
                  <a:pt x="366" y="257"/>
                  <a:pt x="365" y="262"/>
                  <a:pt x="359" y="267"/>
                </a:cubicBezTo>
                <a:cubicBezTo>
                  <a:pt x="354" y="272"/>
                  <a:pt x="338" y="288"/>
                  <a:pt x="333" y="291"/>
                </a:cubicBezTo>
                <a:cubicBezTo>
                  <a:pt x="328" y="294"/>
                  <a:pt x="322" y="297"/>
                  <a:pt x="322" y="303"/>
                </a:cubicBezTo>
                <a:cubicBezTo>
                  <a:pt x="321" y="309"/>
                  <a:pt x="321" y="316"/>
                  <a:pt x="317" y="324"/>
                </a:cubicBezTo>
                <a:cubicBezTo>
                  <a:pt x="313" y="331"/>
                  <a:pt x="307" y="350"/>
                  <a:pt x="305" y="366"/>
                </a:cubicBezTo>
                <a:cubicBezTo>
                  <a:pt x="303" y="382"/>
                  <a:pt x="307" y="403"/>
                  <a:pt x="307" y="403"/>
                </a:cubicBezTo>
                <a:cubicBezTo>
                  <a:pt x="307" y="403"/>
                  <a:pt x="299" y="423"/>
                  <a:pt x="293" y="437"/>
                </a:cubicBezTo>
                <a:cubicBezTo>
                  <a:pt x="288" y="452"/>
                  <a:pt x="284" y="469"/>
                  <a:pt x="279" y="470"/>
                </a:cubicBezTo>
                <a:cubicBezTo>
                  <a:pt x="275" y="471"/>
                  <a:pt x="239" y="461"/>
                  <a:pt x="225" y="456"/>
                </a:cubicBezTo>
                <a:cubicBezTo>
                  <a:pt x="210" y="450"/>
                  <a:pt x="187" y="439"/>
                  <a:pt x="177" y="432"/>
                </a:cubicBezTo>
                <a:cubicBezTo>
                  <a:pt x="167" y="426"/>
                  <a:pt x="161" y="416"/>
                  <a:pt x="160" y="412"/>
                </a:cubicBezTo>
                <a:cubicBezTo>
                  <a:pt x="160" y="408"/>
                  <a:pt x="159" y="393"/>
                  <a:pt x="158" y="387"/>
                </a:cubicBezTo>
                <a:cubicBezTo>
                  <a:pt x="157" y="381"/>
                  <a:pt x="153" y="370"/>
                  <a:pt x="152" y="367"/>
                </a:cubicBezTo>
                <a:cubicBezTo>
                  <a:pt x="150" y="364"/>
                  <a:pt x="148" y="351"/>
                  <a:pt x="142" y="350"/>
                </a:cubicBezTo>
                <a:cubicBezTo>
                  <a:pt x="135" y="349"/>
                  <a:pt x="130" y="360"/>
                  <a:pt x="130" y="360"/>
                </a:cubicBezTo>
                <a:cubicBezTo>
                  <a:pt x="130" y="360"/>
                  <a:pt x="125" y="357"/>
                  <a:pt x="119" y="360"/>
                </a:cubicBezTo>
                <a:cubicBezTo>
                  <a:pt x="114" y="362"/>
                  <a:pt x="108" y="367"/>
                  <a:pt x="105" y="370"/>
                </a:cubicBezTo>
                <a:cubicBezTo>
                  <a:pt x="102" y="373"/>
                  <a:pt x="102" y="378"/>
                  <a:pt x="102" y="378"/>
                </a:cubicBezTo>
                <a:cubicBezTo>
                  <a:pt x="102" y="378"/>
                  <a:pt x="97" y="381"/>
                  <a:pt x="94" y="384"/>
                </a:cubicBezTo>
                <a:cubicBezTo>
                  <a:pt x="91" y="386"/>
                  <a:pt x="90" y="388"/>
                  <a:pt x="91" y="391"/>
                </a:cubicBezTo>
                <a:cubicBezTo>
                  <a:pt x="91" y="394"/>
                  <a:pt x="92" y="397"/>
                  <a:pt x="92" y="397"/>
                </a:cubicBezTo>
                <a:cubicBezTo>
                  <a:pt x="92" y="397"/>
                  <a:pt x="87" y="398"/>
                  <a:pt x="87" y="403"/>
                </a:cubicBezTo>
                <a:cubicBezTo>
                  <a:pt x="87" y="408"/>
                  <a:pt x="89" y="409"/>
                  <a:pt x="89" y="409"/>
                </a:cubicBezTo>
                <a:cubicBezTo>
                  <a:pt x="89" y="409"/>
                  <a:pt x="86" y="414"/>
                  <a:pt x="88" y="419"/>
                </a:cubicBezTo>
                <a:cubicBezTo>
                  <a:pt x="90" y="424"/>
                  <a:pt x="97" y="426"/>
                  <a:pt x="101" y="430"/>
                </a:cubicBezTo>
                <a:cubicBezTo>
                  <a:pt x="105" y="435"/>
                  <a:pt x="119" y="447"/>
                  <a:pt x="124" y="451"/>
                </a:cubicBezTo>
                <a:cubicBezTo>
                  <a:pt x="130" y="454"/>
                  <a:pt x="145" y="464"/>
                  <a:pt x="153" y="468"/>
                </a:cubicBezTo>
                <a:cubicBezTo>
                  <a:pt x="161" y="472"/>
                  <a:pt x="190" y="488"/>
                  <a:pt x="208" y="499"/>
                </a:cubicBezTo>
                <a:cubicBezTo>
                  <a:pt x="227" y="510"/>
                  <a:pt x="243" y="519"/>
                  <a:pt x="259" y="524"/>
                </a:cubicBezTo>
                <a:cubicBezTo>
                  <a:pt x="275" y="530"/>
                  <a:pt x="289" y="534"/>
                  <a:pt x="294" y="536"/>
                </a:cubicBezTo>
                <a:cubicBezTo>
                  <a:pt x="298" y="538"/>
                  <a:pt x="307" y="540"/>
                  <a:pt x="314" y="531"/>
                </a:cubicBezTo>
                <a:cubicBezTo>
                  <a:pt x="320" y="521"/>
                  <a:pt x="329" y="507"/>
                  <a:pt x="329" y="507"/>
                </a:cubicBezTo>
                <a:cubicBezTo>
                  <a:pt x="329" y="507"/>
                  <a:pt x="336" y="521"/>
                  <a:pt x="338" y="533"/>
                </a:cubicBezTo>
                <a:cubicBezTo>
                  <a:pt x="340" y="545"/>
                  <a:pt x="338" y="557"/>
                  <a:pt x="340" y="567"/>
                </a:cubicBezTo>
                <a:cubicBezTo>
                  <a:pt x="343" y="578"/>
                  <a:pt x="348" y="594"/>
                  <a:pt x="350" y="604"/>
                </a:cubicBezTo>
                <a:cubicBezTo>
                  <a:pt x="352" y="614"/>
                  <a:pt x="355" y="617"/>
                  <a:pt x="353" y="619"/>
                </a:cubicBezTo>
                <a:cubicBezTo>
                  <a:pt x="352" y="621"/>
                  <a:pt x="351" y="626"/>
                  <a:pt x="347" y="629"/>
                </a:cubicBezTo>
                <a:cubicBezTo>
                  <a:pt x="342" y="631"/>
                  <a:pt x="341" y="631"/>
                  <a:pt x="338" y="635"/>
                </a:cubicBezTo>
                <a:cubicBezTo>
                  <a:pt x="335" y="638"/>
                  <a:pt x="335" y="641"/>
                  <a:pt x="330" y="645"/>
                </a:cubicBezTo>
                <a:cubicBezTo>
                  <a:pt x="324" y="650"/>
                  <a:pt x="274" y="687"/>
                  <a:pt x="252" y="705"/>
                </a:cubicBezTo>
                <a:cubicBezTo>
                  <a:pt x="230" y="724"/>
                  <a:pt x="174" y="786"/>
                  <a:pt x="161" y="798"/>
                </a:cubicBezTo>
                <a:cubicBezTo>
                  <a:pt x="148" y="810"/>
                  <a:pt x="135" y="819"/>
                  <a:pt x="132" y="840"/>
                </a:cubicBezTo>
                <a:cubicBezTo>
                  <a:pt x="128" y="861"/>
                  <a:pt x="134" y="871"/>
                  <a:pt x="136" y="888"/>
                </a:cubicBezTo>
                <a:cubicBezTo>
                  <a:pt x="137" y="905"/>
                  <a:pt x="136" y="937"/>
                  <a:pt x="131" y="968"/>
                </a:cubicBezTo>
                <a:cubicBezTo>
                  <a:pt x="125" y="998"/>
                  <a:pt x="129" y="1045"/>
                  <a:pt x="129" y="1072"/>
                </a:cubicBezTo>
                <a:cubicBezTo>
                  <a:pt x="129" y="1099"/>
                  <a:pt x="123" y="1157"/>
                  <a:pt x="118" y="1174"/>
                </a:cubicBezTo>
                <a:cubicBezTo>
                  <a:pt x="113" y="1190"/>
                  <a:pt x="113" y="1193"/>
                  <a:pt x="112" y="1194"/>
                </a:cubicBezTo>
                <a:cubicBezTo>
                  <a:pt x="110" y="1194"/>
                  <a:pt x="108" y="1190"/>
                  <a:pt x="102" y="1191"/>
                </a:cubicBezTo>
                <a:cubicBezTo>
                  <a:pt x="96" y="1192"/>
                  <a:pt x="95" y="1194"/>
                  <a:pt x="95" y="1198"/>
                </a:cubicBezTo>
                <a:cubicBezTo>
                  <a:pt x="94" y="1203"/>
                  <a:pt x="94" y="1208"/>
                  <a:pt x="93" y="1208"/>
                </a:cubicBezTo>
                <a:cubicBezTo>
                  <a:pt x="92" y="1209"/>
                  <a:pt x="77" y="1210"/>
                  <a:pt x="72" y="1211"/>
                </a:cubicBezTo>
                <a:cubicBezTo>
                  <a:pt x="67" y="1212"/>
                  <a:pt x="67" y="1215"/>
                  <a:pt x="72" y="1215"/>
                </a:cubicBezTo>
                <a:cubicBezTo>
                  <a:pt x="77" y="1214"/>
                  <a:pt x="84" y="1214"/>
                  <a:pt x="85" y="1215"/>
                </a:cubicBezTo>
                <a:cubicBezTo>
                  <a:pt x="85" y="1216"/>
                  <a:pt x="70" y="1224"/>
                  <a:pt x="64" y="1231"/>
                </a:cubicBezTo>
                <a:cubicBezTo>
                  <a:pt x="58" y="1237"/>
                  <a:pt x="55" y="1243"/>
                  <a:pt x="58" y="1246"/>
                </a:cubicBezTo>
                <a:cubicBezTo>
                  <a:pt x="62" y="1250"/>
                  <a:pt x="66" y="1246"/>
                  <a:pt x="66" y="1246"/>
                </a:cubicBezTo>
                <a:cubicBezTo>
                  <a:pt x="66" y="1246"/>
                  <a:pt x="63" y="1252"/>
                  <a:pt x="62" y="1252"/>
                </a:cubicBezTo>
                <a:cubicBezTo>
                  <a:pt x="60" y="1253"/>
                  <a:pt x="60" y="1256"/>
                  <a:pt x="57" y="1258"/>
                </a:cubicBezTo>
                <a:cubicBezTo>
                  <a:pt x="55" y="1260"/>
                  <a:pt x="52" y="1261"/>
                  <a:pt x="52" y="1263"/>
                </a:cubicBezTo>
                <a:cubicBezTo>
                  <a:pt x="51" y="1265"/>
                  <a:pt x="51" y="1264"/>
                  <a:pt x="40" y="1270"/>
                </a:cubicBezTo>
                <a:cubicBezTo>
                  <a:pt x="29" y="1276"/>
                  <a:pt x="17" y="1279"/>
                  <a:pt x="11" y="1285"/>
                </a:cubicBezTo>
                <a:cubicBezTo>
                  <a:pt x="5" y="1292"/>
                  <a:pt x="0" y="1303"/>
                  <a:pt x="12" y="1311"/>
                </a:cubicBezTo>
                <a:cubicBezTo>
                  <a:pt x="25" y="1319"/>
                  <a:pt x="49" y="1319"/>
                  <a:pt x="65" y="1317"/>
                </a:cubicBezTo>
                <a:cubicBezTo>
                  <a:pt x="81" y="1316"/>
                  <a:pt x="92" y="1312"/>
                  <a:pt x="105" y="1306"/>
                </a:cubicBezTo>
                <a:cubicBezTo>
                  <a:pt x="118" y="1300"/>
                  <a:pt x="124" y="1294"/>
                  <a:pt x="134" y="1293"/>
                </a:cubicBezTo>
                <a:cubicBezTo>
                  <a:pt x="145" y="1292"/>
                  <a:pt x="153" y="1294"/>
                  <a:pt x="166" y="1291"/>
                </a:cubicBezTo>
                <a:cubicBezTo>
                  <a:pt x="178" y="1288"/>
                  <a:pt x="198" y="1281"/>
                  <a:pt x="210" y="1276"/>
                </a:cubicBezTo>
                <a:cubicBezTo>
                  <a:pt x="221" y="1272"/>
                  <a:pt x="221" y="1268"/>
                  <a:pt x="220" y="1261"/>
                </a:cubicBezTo>
                <a:cubicBezTo>
                  <a:pt x="218" y="1253"/>
                  <a:pt x="216" y="1250"/>
                  <a:pt x="216" y="1250"/>
                </a:cubicBezTo>
                <a:cubicBezTo>
                  <a:pt x="216" y="1250"/>
                  <a:pt x="211" y="1241"/>
                  <a:pt x="209" y="1238"/>
                </a:cubicBezTo>
                <a:cubicBezTo>
                  <a:pt x="207" y="1234"/>
                  <a:pt x="204" y="1225"/>
                  <a:pt x="202" y="1225"/>
                </a:cubicBezTo>
                <a:cubicBezTo>
                  <a:pt x="200" y="1224"/>
                  <a:pt x="201" y="1219"/>
                  <a:pt x="199" y="1217"/>
                </a:cubicBezTo>
                <a:cubicBezTo>
                  <a:pt x="196" y="1215"/>
                  <a:pt x="192" y="1216"/>
                  <a:pt x="192" y="1211"/>
                </a:cubicBezTo>
                <a:cubicBezTo>
                  <a:pt x="192" y="1207"/>
                  <a:pt x="193" y="1204"/>
                  <a:pt x="192" y="1203"/>
                </a:cubicBezTo>
                <a:cubicBezTo>
                  <a:pt x="191" y="1201"/>
                  <a:pt x="191" y="1201"/>
                  <a:pt x="191" y="1201"/>
                </a:cubicBezTo>
                <a:cubicBezTo>
                  <a:pt x="189" y="1202"/>
                  <a:pt x="189" y="1202"/>
                  <a:pt x="189" y="1202"/>
                </a:cubicBezTo>
                <a:cubicBezTo>
                  <a:pt x="189" y="1202"/>
                  <a:pt x="188" y="1177"/>
                  <a:pt x="191" y="1155"/>
                </a:cubicBezTo>
                <a:cubicBezTo>
                  <a:pt x="195" y="1132"/>
                  <a:pt x="198" y="1102"/>
                  <a:pt x="205" y="1079"/>
                </a:cubicBezTo>
                <a:cubicBezTo>
                  <a:pt x="212" y="1056"/>
                  <a:pt x="228" y="998"/>
                  <a:pt x="228" y="966"/>
                </a:cubicBezTo>
                <a:cubicBezTo>
                  <a:pt x="228" y="933"/>
                  <a:pt x="227" y="900"/>
                  <a:pt x="227" y="896"/>
                </a:cubicBezTo>
                <a:cubicBezTo>
                  <a:pt x="227" y="891"/>
                  <a:pt x="232" y="884"/>
                  <a:pt x="241" y="877"/>
                </a:cubicBezTo>
                <a:cubicBezTo>
                  <a:pt x="249" y="870"/>
                  <a:pt x="287" y="846"/>
                  <a:pt x="313" y="833"/>
                </a:cubicBezTo>
                <a:cubicBezTo>
                  <a:pt x="340" y="820"/>
                  <a:pt x="376" y="802"/>
                  <a:pt x="401" y="787"/>
                </a:cubicBezTo>
                <a:cubicBezTo>
                  <a:pt x="426" y="771"/>
                  <a:pt x="454" y="755"/>
                  <a:pt x="454" y="755"/>
                </a:cubicBezTo>
                <a:cubicBezTo>
                  <a:pt x="454" y="755"/>
                  <a:pt x="458" y="761"/>
                  <a:pt x="461" y="763"/>
                </a:cubicBezTo>
                <a:cubicBezTo>
                  <a:pt x="464" y="764"/>
                  <a:pt x="469" y="771"/>
                  <a:pt x="472" y="778"/>
                </a:cubicBezTo>
                <a:cubicBezTo>
                  <a:pt x="475" y="785"/>
                  <a:pt x="481" y="786"/>
                  <a:pt x="481" y="786"/>
                </a:cubicBezTo>
                <a:cubicBezTo>
                  <a:pt x="481" y="786"/>
                  <a:pt x="512" y="823"/>
                  <a:pt x="548" y="853"/>
                </a:cubicBezTo>
                <a:cubicBezTo>
                  <a:pt x="583" y="883"/>
                  <a:pt x="624" y="911"/>
                  <a:pt x="637" y="922"/>
                </a:cubicBezTo>
                <a:cubicBezTo>
                  <a:pt x="650" y="933"/>
                  <a:pt x="688" y="965"/>
                  <a:pt x="703" y="967"/>
                </a:cubicBezTo>
                <a:cubicBezTo>
                  <a:pt x="717" y="969"/>
                  <a:pt x="743" y="960"/>
                  <a:pt x="755" y="953"/>
                </a:cubicBezTo>
                <a:cubicBezTo>
                  <a:pt x="767" y="947"/>
                  <a:pt x="793" y="942"/>
                  <a:pt x="816" y="939"/>
                </a:cubicBezTo>
                <a:cubicBezTo>
                  <a:pt x="839" y="936"/>
                  <a:pt x="892" y="926"/>
                  <a:pt x="914" y="921"/>
                </a:cubicBezTo>
                <a:cubicBezTo>
                  <a:pt x="936" y="917"/>
                  <a:pt x="986" y="910"/>
                  <a:pt x="1014" y="911"/>
                </a:cubicBezTo>
                <a:cubicBezTo>
                  <a:pt x="1042" y="913"/>
                  <a:pt x="1068" y="912"/>
                  <a:pt x="1068" y="912"/>
                </a:cubicBezTo>
                <a:cubicBezTo>
                  <a:pt x="1068" y="912"/>
                  <a:pt x="1066" y="926"/>
                  <a:pt x="1070" y="928"/>
                </a:cubicBezTo>
                <a:cubicBezTo>
                  <a:pt x="1074" y="929"/>
                  <a:pt x="1082" y="927"/>
                  <a:pt x="1083" y="928"/>
                </a:cubicBezTo>
                <a:cubicBezTo>
                  <a:pt x="1085" y="928"/>
                  <a:pt x="1089" y="933"/>
                  <a:pt x="1092" y="933"/>
                </a:cubicBezTo>
                <a:cubicBezTo>
                  <a:pt x="1095" y="934"/>
                  <a:pt x="1099" y="934"/>
                  <a:pt x="1102" y="937"/>
                </a:cubicBezTo>
                <a:cubicBezTo>
                  <a:pt x="1106" y="940"/>
                  <a:pt x="1112" y="940"/>
                  <a:pt x="1114" y="940"/>
                </a:cubicBezTo>
                <a:cubicBezTo>
                  <a:pt x="1117" y="939"/>
                  <a:pt x="1120" y="941"/>
                  <a:pt x="1128" y="943"/>
                </a:cubicBezTo>
                <a:cubicBezTo>
                  <a:pt x="1136" y="945"/>
                  <a:pt x="1137" y="943"/>
                  <a:pt x="1138" y="940"/>
                </a:cubicBezTo>
                <a:cubicBezTo>
                  <a:pt x="1139" y="938"/>
                  <a:pt x="1136" y="934"/>
                  <a:pt x="1136" y="934"/>
                </a:cubicBezTo>
                <a:cubicBezTo>
                  <a:pt x="1136" y="934"/>
                  <a:pt x="1143" y="934"/>
                  <a:pt x="1152" y="934"/>
                </a:cubicBezTo>
                <a:cubicBezTo>
                  <a:pt x="1161" y="933"/>
                  <a:pt x="1169" y="931"/>
                  <a:pt x="1173" y="934"/>
                </a:cubicBezTo>
                <a:cubicBezTo>
                  <a:pt x="1178" y="937"/>
                  <a:pt x="1192" y="946"/>
                  <a:pt x="1200" y="947"/>
                </a:cubicBezTo>
                <a:cubicBezTo>
                  <a:pt x="1208" y="947"/>
                  <a:pt x="1220" y="943"/>
                  <a:pt x="1219" y="929"/>
                </a:cubicBezTo>
                <a:close/>
                <a:moveTo>
                  <a:pt x="62" y="1243"/>
                </a:moveTo>
                <a:cubicBezTo>
                  <a:pt x="58" y="1241"/>
                  <a:pt x="76" y="1226"/>
                  <a:pt x="76" y="1226"/>
                </a:cubicBezTo>
                <a:cubicBezTo>
                  <a:pt x="76" y="1226"/>
                  <a:pt x="65" y="1245"/>
                  <a:pt x="62" y="1243"/>
                </a:cubicBezTo>
                <a:close/>
                <a:moveTo>
                  <a:pt x="518" y="38"/>
                </a:moveTo>
                <a:cubicBezTo>
                  <a:pt x="519" y="39"/>
                  <a:pt x="519" y="41"/>
                  <a:pt x="520" y="42"/>
                </a:cubicBezTo>
                <a:cubicBezTo>
                  <a:pt x="520" y="43"/>
                  <a:pt x="520" y="43"/>
                  <a:pt x="520" y="43"/>
                </a:cubicBezTo>
                <a:cubicBezTo>
                  <a:pt x="520" y="43"/>
                  <a:pt x="519" y="42"/>
                  <a:pt x="518" y="42"/>
                </a:cubicBezTo>
                <a:cubicBezTo>
                  <a:pt x="515" y="39"/>
                  <a:pt x="512" y="36"/>
                  <a:pt x="508" y="33"/>
                </a:cubicBezTo>
                <a:cubicBezTo>
                  <a:pt x="507" y="32"/>
                  <a:pt x="506" y="31"/>
                  <a:pt x="504" y="30"/>
                </a:cubicBezTo>
                <a:cubicBezTo>
                  <a:pt x="504" y="30"/>
                  <a:pt x="503" y="29"/>
                  <a:pt x="502" y="29"/>
                </a:cubicBezTo>
                <a:cubicBezTo>
                  <a:pt x="506" y="31"/>
                  <a:pt x="509" y="32"/>
                  <a:pt x="512" y="34"/>
                </a:cubicBezTo>
                <a:cubicBezTo>
                  <a:pt x="514" y="35"/>
                  <a:pt x="516" y="36"/>
                  <a:pt x="518" y="38"/>
                </a:cubicBezTo>
                <a:close/>
                <a:moveTo>
                  <a:pt x="596" y="104"/>
                </a:moveTo>
                <a:cubicBezTo>
                  <a:pt x="596" y="105"/>
                  <a:pt x="596" y="106"/>
                  <a:pt x="596" y="108"/>
                </a:cubicBezTo>
                <a:cubicBezTo>
                  <a:pt x="594" y="107"/>
                  <a:pt x="591" y="106"/>
                  <a:pt x="589" y="104"/>
                </a:cubicBezTo>
                <a:cubicBezTo>
                  <a:pt x="589" y="104"/>
                  <a:pt x="589" y="104"/>
                  <a:pt x="589" y="104"/>
                </a:cubicBezTo>
                <a:cubicBezTo>
                  <a:pt x="588" y="103"/>
                  <a:pt x="588" y="102"/>
                  <a:pt x="588" y="101"/>
                </a:cubicBezTo>
                <a:cubicBezTo>
                  <a:pt x="590" y="100"/>
                  <a:pt x="592" y="99"/>
                  <a:pt x="595" y="98"/>
                </a:cubicBezTo>
                <a:cubicBezTo>
                  <a:pt x="595" y="100"/>
                  <a:pt x="596" y="102"/>
                  <a:pt x="596" y="104"/>
                </a:cubicBezTo>
                <a:close/>
                <a:moveTo>
                  <a:pt x="640" y="234"/>
                </a:moveTo>
                <a:cubicBezTo>
                  <a:pt x="639" y="234"/>
                  <a:pt x="639" y="234"/>
                  <a:pt x="638" y="234"/>
                </a:cubicBezTo>
                <a:cubicBezTo>
                  <a:pt x="638" y="229"/>
                  <a:pt x="637" y="224"/>
                  <a:pt x="634" y="219"/>
                </a:cubicBezTo>
                <a:cubicBezTo>
                  <a:pt x="632" y="217"/>
                  <a:pt x="630" y="214"/>
                  <a:pt x="627" y="212"/>
                </a:cubicBezTo>
                <a:cubicBezTo>
                  <a:pt x="624" y="210"/>
                  <a:pt x="622" y="209"/>
                  <a:pt x="619" y="207"/>
                </a:cubicBezTo>
                <a:cubicBezTo>
                  <a:pt x="622" y="202"/>
                  <a:pt x="624" y="195"/>
                  <a:pt x="624" y="186"/>
                </a:cubicBezTo>
                <a:cubicBezTo>
                  <a:pt x="628" y="188"/>
                  <a:pt x="632" y="190"/>
                  <a:pt x="635" y="192"/>
                </a:cubicBezTo>
                <a:cubicBezTo>
                  <a:pt x="640" y="197"/>
                  <a:pt x="644" y="202"/>
                  <a:pt x="645" y="207"/>
                </a:cubicBezTo>
                <a:cubicBezTo>
                  <a:pt x="647" y="213"/>
                  <a:pt x="647" y="219"/>
                  <a:pt x="645" y="224"/>
                </a:cubicBezTo>
                <a:cubicBezTo>
                  <a:pt x="644" y="228"/>
                  <a:pt x="642" y="231"/>
                  <a:pt x="640" y="234"/>
                </a:cubicBezTo>
                <a:close/>
                <a:moveTo>
                  <a:pt x="618" y="206"/>
                </a:moveTo>
                <a:cubicBezTo>
                  <a:pt x="616" y="205"/>
                  <a:pt x="614" y="204"/>
                  <a:pt x="612" y="203"/>
                </a:cubicBezTo>
                <a:cubicBezTo>
                  <a:pt x="612" y="202"/>
                  <a:pt x="612" y="202"/>
                  <a:pt x="612" y="202"/>
                </a:cubicBezTo>
                <a:cubicBezTo>
                  <a:pt x="614" y="196"/>
                  <a:pt x="615" y="189"/>
                  <a:pt x="613" y="181"/>
                </a:cubicBezTo>
                <a:cubicBezTo>
                  <a:pt x="613" y="181"/>
                  <a:pt x="613" y="180"/>
                  <a:pt x="612" y="179"/>
                </a:cubicBezTo>
                <a:cubicBezTo>
                  <a:pt x="614" y="180"/>
                  <a:pt x="615" y="181"/>
                  <a:pt x="616" y="181"/>
                </a:cubicBezTo>
                <a:cubicBezTo>
                  <a:pt x="618" y="182"/>
                  <a:pt x="619" y="183"/>
                  <a:pt x="621" y="184"/>
                </a:cubicBezTo>
                <a:cubicBezTo>
                  <a:pt x="621" y="193"/>
                  <a:pt x="620" y="201"/>
                  <a:pt x="618" y="206"/>
                </a:cubicBezTo>
                <a:close/>
                <a:moveTo>
                  <a:pt x="570" y="106"/>
                </a:moveTo>
                <a:cubicBezTo>
                  <a:pt x="571" y="107"/>
                  <a:pt x="572" y="107"/>
                  <a:pt x="572" y="108"/>
                </a:cubicBezTo>
                <a:cubicBezTo>
                  <a:pt x="571" y="107"/>
                  <a:pt x="569" y="107"/>
                  <a:pt x="567" y="107"/>
                </a:cubicBezTo>
                <a:cubicBezTo>
                  <a:pt x="568" y="106"/>
                  <a:pt x="569" y="106"/>
                  <a:pt x="570" y="106"/>
                </a:cubicBezTo>
                <a:close/>
                <a:moveTo>
                  <a:pt x="589" y="148"/>
                </a:moveTo>
                <a:cubicBezTo>
                  <a:pt x="589" y="148"/>
                  <a:pt x="589" y="148"/>
                  <a:pt x="589" y="148"/>
                </a:cubicBezTo>
                <a:cubicBezTo>
                  <a:pt x="589" y="148"/>
                  <a:pt x="589" y="148"/>
                  <a:pt x="589" y="148"/>
                </a:cubicBezTo>
                <a:cubicBezTo>
                  <a:pt x="589" y="148"/>
                  <a:pt x="589" y="148"/>
                  <a:pt x="589" y="148"/>
                </a:cubicBezTo>
                <a:close/>
                <a:moveTo>
                  <a:pt x="560" y="102"/>
                </a:moveTo>
                <a:cubicBezTo>
                  <a:pt x="560" y="102"/>
                  <a:pt x="559" y="102"/>
                  <a:pt x="559" y="102"/>
                </a:cubicBezTo>
                <a:cubicBezTo>
                  <a:pt x="559" y="101"/>
                  <a:pt x="558" y="101"/>
                  <a:pt x="558" y="100"/>
                </a:cubicBezTo>
                <a:cubicBezTo>
                  <a:pt x="560" y="100"/>
                  <a:pt x="561" y="101"/>
                  <a:pt x="563" y="102"/>
                </a:cubicBezTo>
                <a:cubicBezTo>
                  <a:pt x="562" y="102"/>
                  <a:pt x="561" y="102"/>
                  <a:pt x="560" y="102"/>
                </a:cubicBezTo>
                <a:close/>
                <a:moveTo>
                  <a:pt x="577" y="109"/>
                </a:moveTo>
                <a:cubicBezTo>
                  <a:pt x="577" y="109"/>
                  <a:pt x="577" y="109"/>
                  <a:pt x="577" y="109"/>
                </a:cubicBezTo>
                <a:cubicBezTo>
                  <a:pt x="577" y="109"/>
                  <a:pt x="577" y="109"/>
                  <a:pt x="577" y="109"/>
                </a:cubicBezTo>
                <a:cubicBezTo>
                  <a:pt x="577" y="109"/>
                  <a:pt x="577" y="109"/>
                  <a:pt x="577" y="109"/>
                </a:cubicBezTo>
                <a:close/>
                <a:moveTo>
                  <a:pt x="597" y="214"/>
                </a:moveTo>
                <a:cubicBezTo>
                  <a:pt x="597" y="214"/>
                  <a:pt x="597" y="214"/>
                  <a:pt x="597" y="214"/>
                </a:cubicBezTo>
                <a:cubicBezTo>
                  <a:pt x="597" y="214"/>
                  <a:pt x="597" y="215"/>
                  <a:pt x="597" y="215"/>
                </a:cubicBezTo>
                <a:cubicBezTo>
                  <a:pt x="597" y="214"/>
                  <a:pt x="597" y="214"/>
                  <a:pt x="597" y="214"/>
                </a:cubicBezTo>
                <a:close/>
                <a:moveTo>
                  <a:pt x="584" y="131"/>
                </a:moveTo>
                <a:cubicBezTo>
                  <a:pt x="584" y="131"/>
                  <a:pt x="584" y="131"/>
                  <a:pt x="584" y="131"/>
                </a:cubicBezTo>
                <a:cubicBezTo>
                  <a:pt x="584" y="131"/>
                  <a:pt x="584" y="132"/>
                  <a:pt x="584" y="132"/>
                </a:cubicBezTo>
                <a:cubicBezTo>
                  <a:pt x="584" y="132"/>
                  <a:pt x="584" y="131"/>
                  <a:pt x="584" y="131"/>
                </a:cubicBezTo>
                <a:close/>
                <a:moveTo>
                  <a:pt x="608" y="158"/>
                </a:moveTo>
                <a:cubicBezTo>
                  <a:pt x="610" y="158"/>
                  <a:pt x="611" y="159"/>
                  <a:pt x="613" y="159"/>
                </a:cubicBezTo>
                <a:cubicBezTo>
                  <a:pt x="613" y="159"/>
                  <a:pt x="613" y="160"/>
                  <a:pt x="613" y="160"/>
                </a:cubicBezTo>
                <a:cubicBezTo>
                  <a:pt x="612" y="159"/>
                  <a:pt x="610" y="159"/>
                  <a:pt x="608" y="158"/>
                </a:cubicBezTo>
                <a:close/>
                <a:moveTo>
                  <a:pt x="599" y="150"/>
                </a:moveTo>
                <a:cubicBezTo>
                  <a:pt x="599" y="150"/>
                  <a:pt x="599" y="150"/>
                  <a:pt x="599" y="150"/>
                </a:cubicBezTo>
                <a:cubicBezTo>
                  <a:pt x="599" y="150"/>
                  <a:pt x="599" y="150"/>
                  <a:pt x="599" y="150"/>
                </a:cubicBezTo>
                <a:cubicBezTo>
                  <a:pt x="599" y="150"/>
                  <a:pt x="599" y="150"/>
                  <a:pt x="599" y="150"/>
                </a:cubicBezTo>
                <a:close/>
                <a:moveTo>
                  <a:pt x="585" y="209"/>
                </a:moveTo>
                <a:cubicBezTo>
                  <a:pt x="586" y="212"/>
                  <a:pt x="587" y="216"/>
                  <a:pt x="588" y="219"/>
                </a:cubicBezTo>
                <a:cubicBezTo>
                  <a:pt x="588" y="222"/>
                  <a:pt x="589" y="224"/>
                  <a:pt x="589" y="227"/>
                </a:cubicBezTo>
                <a:cubicBezTo>
                  <a:pt x="588" y="227"/>
                  <a:pt x="587" y="226"/>
                  <a:pt x="586" y="226"/>
                </a:cubicBezTo>
                <a:cubicBezTo>
                  <a:pt x="586" y="221"/>
                  <a:pt x="585" y="215"/>
                  <a:pt x="585" y="209"/>
                </a:cubicBezTo>
                <a:close/>
                <a:moveTo>
                  <a:pt x="638" y="174"/>
                </a:moveTo>
                <a:cubicBezTo>
                  <a:pt x="634" y="171"/>
                  <a:pt x="630" y="168"/>
                  <a:pt x="625" y="165"/>
                </a:cubicBezTo>
                <a:cubicBezTo>
                  <a:pt x="625" y="165"/>
                  <a:pt x="625" y="165"/>
                  <a:pt x="625" y="165"/>
                </a:cubicBezTo>
                <a:cubicBezTo>
                  <a:pt x="624" y="164"/>
                  <a:pt x="623" y="163"/>
                  <a:pt x="622" y="161"/>
                </a:cubicBezTo>
                <a:cubicBezTo>
                  <a:pt x="628" y="163"/>
                  <a:pt x="634" y="165"/>
                  <a:pt x="640" y="168"/>
                </a:cubicBezTo>
                <a:cubicBezTo>
                  <a:pt x="645" y="171"/>
                  <a:pt x="650" y="175"/>
                  <a:pt x="654" y="179"/>
                </a:cubicBezTo>
                <a:cubicBezTo>
                  <a:pt x="653" y="180"/>
                  <a:pt x="653" y="181"/>
                  <a:pt x="653" y="182"/>
                </a:cubicBezTo>
                <a:cubicBezTo>
                  <a:pt x="650" y="180"/>
                  <a:pt x="647" y="178"/>
                  <a:pt x="644" y="177"/>
                </a:cubicBezTo>
                <a:cubicBezTo>
                  <a:pt x="642" y="176"/>
                  <a:pt x="640" y="175"/>
                  <a:pt x="638" y="174"/>
                </a:cubicBezTo>
                <a:close/>
                <a:moveTo>
                  <a:pt x="588" y="240"/>
                </a:moveTo>
                <a:cubicBezTo>
                  <a:pt x="589" y="240"/>
                  <a:pt x="589" y="240"/>
                  <a:pt x="589" y="240"/>
                </a:cubicBezTo>
                <a:cubicBezTo>
                  <a:pt x="589" y="240"/>
                  <a:pt x="589" y="240"/>
                  <a:pt x="589" y="240"/>
                </a:cubicBezTo>
                <a:cubicBezTo>
                  <a:pt x="589" y="240"/>
                  <a:pt x="589" y="240"/>
                  <a:pt x="588" y="240"/>
                </a:cubicBezTo>
                <a:close/>
                <a:moveTo>
                  <a:pt x="601" y="226"/>
                </a:moveTo>
                <a:cubicBezTo>
                  <a:pt x="601" y="226"/>
                  <a:pt x="601" y="226"/>
                  <a:pt x="601" y="227"/>
                </a:cubicBezTo>
                <a:cubicBezTo>
                  <a:pt x="601" y="227"/>
                  <a:pt x="602" y="227"/>
                  <a:pt x="602" y="227"/>
                </a:cubicBezTo>
                <a:cubicBezTo>
                  <a:pt x="602" y="227"/>
                  <a:pt x="601" y="227"/>
                  <a:pt x="601" y="227"/>
                </a:cubicBezTo>
                <a:cubicBezTo>
                  <a:pt x="601" y="226"/>
                  <a:pt x="601" y="226"/>
                  <a:pt x="601" y="226"/>
                </a:cubicBezTo>
                <a:cubicBezTo>
                  <a:pt x="603" y="224"/>
                  <a:pt x="604" y="222"/>
                  <a:pt x="605" y="220"/>
                </a:cubicBezTo>
                <a:cubicBezTo>
                  <a:pt x="605" y="220"/>
                  <a:pt x="605" y="220"/>
                  <a:pt x="605" y="220"/>
                </a:cubicBezTo>
                <a:cubicBezTo>
                  <a:pt x="605" y="223"/>
                  <a:pt x="605" y="226"/>
                  <a:pt x="606" y="228"/>
                </a:cubicBezTo>
                <a:cubicBezTo>
                  <a:pt x="606" y="229"/>
                  <a:pt x="606" y="230"/>
                  <a:pt x="606" y="231"/>
                </a:cubicBezTo>
                <a:cubicBezTo>
                  <a:pt x="604" y="231"/>
                  <a:pt x="601" y="230"/>
                  <a:pt x="598" y="230"/>
                </a:cubicBezTo>
                <a:cubicBezTo>
                  <a:pt x="599" y="229"/>
                  <a:pt x="600" y="227"/>
                  <a:pt x="601" y="226"/>
                </a:cubicBezTo>
                <a:close/>
                <a:moveTo>
                  <a:pt x="608" y="231"/>
                </a:moveTo>
                <a:cubicBezTo>
                  <a:pt x="608" y="231"/>
                  <a:pt x="608" y="229"/>
                  <a:pt x="608" y="228"/>
                </a:cubicBezTo>
                <a:cubicBezTo>
                  <a:pt x="609" y="226"/>
                  <a:pt x="609" y="224"/>
                  <a:pt x="610" y="221"/>
                </a:cubicBezTo>
                <a:cubicBezTo>
                  <a:pt x="611" y="219"/>
                  <a:pt x="611" y="218"/>
                  <a:pt x="611" y="216"/>
                </a:cubicBezTo>
                <a:cubicBezTo>
                  <a:pt x="611" y="215"/>
                  <a:pt x="612" y="214"/>
                  <a:pt x="612" y="213"/>
                </a:cubicBezTo>
                <a:cubicBezTo>
                  <a:pt x="612" y="212"/>
                  <a:pt x="612" y="211"/>
                  <a:pt x="612" y="210"/>
                </a:cubicBezTo>
                <a:cubicBezTo>
                  <a:pt x="612" y="210"/>
                  <a:pt x="612" y="210"/>
                  <a:pt x="612" y="209"/>
                </a:cubicBezTo>
                <a:cubicBezTo>
                  <a:pt x="613" y="210"/>
                  <a:pt x="614" y="211"/>
                  <a:pt x="615" y="211"/>
                </a:cubicBezTo>
                <a:cubicBezTo>
                  <a:pt x="616" y="211"/>
                  <a:pt x="616" y="211"/>
                  <a:pt x="616" y="212"/>
                </a:cubicBezTo>
                <a:cubicBezTo>
                  <a:pt x="615" y="213"/>
                  <a:pt x="615" y="213"/>
                  <a:pt x="614" y="214"/>
                </a:cubicBezTo>
                <a:cubicBezTo>
                  <a:pt x="613" y="216"/>
                  <a:pt x="613" y="217"/>
                  <a:pt x="613" y="217"/>
                </a:cubicBezTo>
                <a:cubicBezTo>
                  <a:pt x="613" y="217"/>
                  <a:pt x="614" y="216"/>
                  <a:pt x="615" y="214"/>
                </a:cubicBezTo>
                <a:cubicBezTo>
                  <a:pt x="615" y="214"/>
                  <a:pt x="616" y="213"/>
                  <a:pt x="616" y="212"/>
                </a:cubicBezTo>
                <a:cubicBezTo>
                  <a:pt x="619" y="213"/>
                  <a:pt x="621" y="215"/>
                  <a:pt x="624" y="216"/>
                </a:cubicBezTo>
                <a:cubicBezTo>
                  <a:pt x="626" y="218"/>
                  <a:pt x="628" y="220"/>
                  <a:pt x="630" y="222"/>
                </a:cubicBezTo>
                <a:cubicBezTo>
                  <a:pt x="632" y="226"/>
                  <a:pt x="633" y="230"/>
                  <a:pt x="634" y="233"/>
                </a:cubicBezTo>
                <a:cubicBezTo>
                  <a:pt x="633" y="233"/>
                  <a:pt x="631" y="233"/>
                  <a:pt x="630" y="233"/>
                </a:cubicBezTo>
                <a:cubicBezTo>
                  <a:pt x="624" y="233"/>
                  <a:pt x="618" y="232"/>
                  <a:pt x="612" y="232"/>
                </a:cubicBezTo>
                <a:cubicBezTo>
                  <a:pt x="610" y="232"/>
                  <a:pt x="609" y="232"/>
                  <a:pt x="608" y="231"/>
                </a:cubicBezTo>
                <a:close/>
                <a:moveTo>
                  <a:pt x="650" y="191"/>
                </a:moveTo>
                <a:cubicBezTo>
                  <a:pt x="649" y="189"/>
                  <a:pt x="648" y="187"/>
                  <a:pt x="646" y="184"/>
                </a:cubicBezTo>
                <a:cubicBezTo>
                  <a:pt x="648" y="185"/>
                  <a:pt x="650" y="187"/>
                  <a:pt x="652" y="188"/>
                </a:cubicBezTo>
                <a:cubicBezTo>
                  <a:pt x="651" y="189"/>
                  <a:pt x="651" y="190"/>
                  <a:pt x="650" y="191"/>
                </a:cubicBezTo>
                <a:cubicBezTo>
                  <a:pt x="650" y="191"/>
                  <a:pt x="650" y="191"/>
                  <a:pt x="650" y="191"/>
                </a:cubicBezTo>
                <a:close/>
                <a:moveTo>
                  <a:pt x="655" y="180"/>
                </a:moveTo>
                <a:cubicBezTo>
                  <a:pt x="655" y="180"/>
                  <a:pt x="655" y="180"/>
                  <a:pt x="655" y="180"/>
                </a:cubicBezTo>
                <a:cubicBezTo>
                  <a:pt x="658" y="184"/>
                  <a:pt x="660" y="187"/>
                  <a:pt x="662" y="191"/>
                </a:cubicBezTo>
                <a:cubicBezTo>
                  <a:pt x="660" y="188"/>
                  <a:pt x="657" y="185"/>
                  <a:pt x="654" y="183"/>
                </a:cubicBezTo>
                <a:cubicBezTo>
                  <a:pt x="655" y="182"/>
                  <a:pt x="655" y="181"/>
                  <a:pt x="655" y="180"/>
                </a:cubicBezTo>
                <a:close/>
                <a:moveTo>
                  <a:pt x="642" y="163"/>
                </a:moveTo>
                <a:cubicBezTo>
                  <a:pt x="636" y="159"/>
                  <a:pt x="628" y="157"/>
                  <a:pt x="621" y="155"/>
                </a:cubicBezTo>
                <a:cubicBezTo>
                  <a:pt x="619" y="154"/>
                  <a:pt x="617" y="154"/>
                  <a:pt x="615" y="153"/>
                </a:cubicBezTo>
                <a:cubicBezTo>
                  <a:pt x="614" y="151"/>
                  <a:pt x="613" y="149"/>
                  <a:pt x="611" y="147"/>
                </a:cubicBezTo>
                <a:cubicBezTo>
                  <a:pt x="608" y="142"/>
                  <a:pt x="603" y="137"/>
                  <a:pt x="597" y="132"/>
                </a:cubicBezTo>
                <a:cubicBezTo>
                  <a:pt x="599" y="133"/>
                  <a:pt x="600" y="133"/>
                  <a:pt x="602" y="134"/>
                </a:cubicBezTo>
                <a:cubicBezTo>
                  <a:pt x="605" y="135"/>
                  <a:pt x="608" y="136"/>
                  <a:pt x="611" y="137"/>
                </a:cubicBezTo>
                <a:cubicBezTo>
                  <a:pt x="615" y="138"/>
                  <a:pt x="618" y="139"/>
                  <a:pt x="621" y="141"/>
                </a:cubicBezTo>
                <a:cubicBezTo>
                  <a:pt x="633" y="146"/>
                  <a:pt x="644" y="152"/>
                  <a:pt x="650" y="161"/>
                </a:cubicBezTo>
                <a:cubicBezTo>
                  <a:pt x="650" y="162"/>
                  <a:pt x="651" y="163"/>
                  <a:pt x="651" y="164"/>
                </a:cubicBezTo>
                <a:cubicBezTo>
                  <a:pt x="652" y="165"/>
                  <a:pt x="652" y="166"/>
                  <a:pt x="653" y="167"/>
                </a:cubicBezTo>
                <a:cubicBezTo>
                  <a:pt x="653" y="169"/>
                  <a:pt x="653" y="170"/>
                  <a:pt x="653" y="171"/>
                </a:cubicBezTo>
                <a:cubicBezTo>
                  <a:pt x="650" y="168"/>
                  <a:pt x="646" y="165"/>
                  <a:pt x="642" y="163"/>
                </a:cubicBezTo>
                <a:close/>
                <a:moveTo>
                  <a:pt x="586" y="97"/>
                </a:moveTo>
                <a:cubicBezTo>
                  <a:pt x="586" y="96"/>
                  <a:pt x="585" y="96"/>
                  <a:pt x="585" y="95"/>
                </a:cubicBezTo>
                <a:cubicBezTo>
                  <a:pt x="583" y="92"/>
                  <a:pt x="580" y="89"/>
                  <a:pt x="578" y="87"/>
                </a:cubicBezTo>
                <a:cubicBezTo>
                  <a:pt x="576" y="85"/>
                  <a:pt x="574" y="84"/>
                  <a:pt x="573" y="83"/>
                </a:cubicBezTo>
                <a:cubicBezTo>
                  <a:pt x="574" y="83"/>
                  <a:pt x="575" y="84"/>
                  <a:pt x="575" y="84"/>
                </a:cubicBezTo>
                <a:cubicBezTo>
                  <a:pt x="578" y="85"/>
                  <a:pt x="580" y="86"/>
                  <a:pt x="582" y="87"/>
                </a:cubicBezTo>
                <a:cubicBezTo>
                  <a:pt x="587" y="89"/>
                  <a:pt x="590" y="91"/>
                  <a:pt x="592" y="94"/>
                </a:cubicBezTo>
                <a:cubicBezTo>
                  <a:pt x="592" y="94"/>
                  <a:pt x="592" y="94"/>
                  <a:pt x="593" y="95"/>
                </a:cubicBezTo>
                <a:cubicBezTo>
                  <a:pt x="590" y="95"/>
                  <a:pt x="588" y="96"/>
                  <a:pt x="586" y="97"/>
                </a:cubicBezTo>
                <a:close/>
                <a:moveTo>
                  <a:pt x="477" y="22"/>
                </a:moveTo>
                <a:cubicBezTo>
                  <a:pt x="476" y="21"/>
                  <a:pt x="476" y="21"/>
                  <a:pt x="475" y="20"/>
                </a:cubicBezTo>
                <a:cubicBezTo>
                  <a:pt x="479" y="21"/>
                  <a:pt x="482" y="22"/>
                  <a:pt x="486" y="23"/>
                </a:cubicBezTo>
                <a:cubicBezTo>
                  <a:pt x="483" y="22"/>
                  <a:pt x="480" y="22"/>
                  <a:pt x="477" y="22"/>
                </a:cubicBezTo>
                <a:close/>
                <a:moveTo>
                  <a:pt x="587" y="250"/>
                </a:moveTo>
                <a:cubicBezTo>
                  <a:pt x="587" y="249"/>
                  <a:pt x="587" y="248"/>
                  <a:pt x="587" y="247"/>
                </a:cubicBezTo>
                <a:cubicBezTo>
                  <a:pt x="587" y="247"/>
                  <a:pt x="587" y="247"/>
                  <a:pt x="588" y="247"/>
                </a:cubicBezTo>
                <a:cubicBezTo>
                  <a:pt x="587" y="248"/>
                  <a:pt x="587" y="249"/>
                  <a:pt x="587" y="250"/>
                </a:cubicBezTo>
                <a:close/>
                <a:moveTo>
                  <a:pt x="624" y="247"/>
                </a:moveTo>
                <a:cubicBezTo>
                  <a:pt x="618" y="248"/>
                  <a:pt x="612" y="248"/>
                  <a:pt x="606" y="247"/>
                </a:cubicBezTo>
                <a:cubicBezTo>
                  <a:pt x="602" y="246"/>
                  <a:pt x="598" y="245"/>
                  <a:pt x="594" y="243"/>
                </a:cubicBezTo>
                <a:cubicBezTo>
                  <a:pt x="594" y="243"/>
                  <a:pt x="595" y="242"/>
                  <a:pt x="595" y="242"/>
                </a:cubicBezTo>
                <a:cubicBezTo>
                  <a:pt x="600" y="243"/>
                  <a:pt x="606" y="243"/>
                  <a:pt x="611" y="243"/>
                </a:cubicBezTo>
                <a:cubicBezTo>
                  <a:pt x="618" y="243"/>
                  <a:pt x="624" y="243"/>
                  <a:pt x="630" y="243"/>
                </a:cubicBezTo>
                <a:cubicBezTo>
                  <a:pt x="631" y="243"/>
                  <a:pt x="632" y="243"/>
                  <a:pt x="634" y="243"/>
                </a:cubicBezTo>
                <a:cubicBezTo>
                  <a:pt x="632" y="244"/>
                  <a:pt x="631" y="246"/>
                  <a:pt x="630" y="247"/>
                </a:cubicBezTo>
                <a:cubicBezTo>
                  <a:pt x="628" y="247"/>
                  <a:pt x="626" y="247"/>
                  <a:pt x="624" y="247"/>
                </a:cubicBezTo>
                <a:close/>
                <a:moveTo>
                  <a:pt x="667" y="212"/>
                </a:moveTo>
                <a:cubicBezTo>
                  <a:pt x="668" y="218"/>
                  <a:pt x="669" y="224"/>
                  <a:pt x="669" y="229"/>
                </a:cubicBezTo>
                <a:cubicBezTo>
                  <a:pt x="669" y="231"/>
                  <a:pt x="669" y="234"/>
                  <a:pt x="669" y="236"/>
                </a:cubicBezTo>
                <a:cubicBezTo>
                  <a:pt x="669" y="238"/>
                  <a:pt x="669" y="240"/>
                  <a:pt x="668" y="242"/>
                </a:cubicBezTo>
                <a:cubicBezTo>
                  <a:pt x="667" y="246"/>
                  <a:pt x="667" y="249"/>
                  <a:pt x="667" y="251"/>
                </a:cubicBezTo>
                <a:cubicBezTo>
                  <a:pt x="666" y="250"/>
                  <a:pt x="666" y="249"/>
                  <a:pt x="665" y="248"/>
                </a:cubicBezTo>
                <a:cubicBezTo>
                  <a:pt x="664" y="247"/>
                  <a:pt x="663" y="245"/>
                  <a:pt x="661" y="243"/>
                </a:cubicBezTo>
                <a:cubicBezTo>
                  <a:pt x="658" y="240"/>
                  <a:pt x="653" y="238"/>
                  <a:pt x="648" y="236"/>
                </a:cubicBezTo>
                <a:cubicBezTo>
                  <a:pt x="647" y="236"/>
                  <a:pt x="646" y="236"/>
                  <a:pt x="646" y="236"/>
                </a:cubicBezTo>
                <a:cubicBezTo>
                  <a:pt x="648" y="233"/>
                  <a:pt x="650" y="230"/>
                  <a:pt x="652" y="227"/>
                </a:cubicBezTo>
                <a:cubicBezTo>
                  <a:pt x="655" y="221"/>
                  <a:pt x="656" y="213"/>
                  <a:pt x="655" y="205"/>
                </a:cubicBezTo>
                <a:cubicBezTo>
                  <a:pt x="654" y="203"/>
                  <a:pt x="654" y="200"/>
                  <a:pt x="653" y="198"/>
                </a:cubicBezTo>
                <a:cubicBezTo>
                  <a:pt x="653" y="198"/>
                  <a:pt x="653" y="198"/>
                  <a:pt x="653" y="198"/>
                </a:cubicBezTo>
                <a:cubicBezTo>
                  <a:pt x="652" y="197"/>
                  <a:pt x="652" y="196"/>
                  <a:pt x="651" y="194"/>
                </a:cubicBezTo>
                <a:cubicBezTo>
                  <a:pt x="651" y="194"/>
                  <a:pt x="651" y="193"/>
                  <a:pt x="650" y="192"/>
                </a:cubicBezTo>
                <a:cubicBezTo>
                  <a:pt x="651" y="191"/>
                  <a:pt x="652" y="190"/>
                  <a:pt x="652" y="188"/>
                </a:cubicBezTo>
                <a:cubicBezTo>
                  <a:pt x="655" y="190"/>
                  <a:pt x="657" y="192"/>
                  <a:pt x="659" y="195"/>
                </a:cubicBezTo>
                <a:cubicBezTo>
                  <a:pt x="661" y="198"/>
                  <a:pt x="663" y="201"/>
                  <a:pt x="665" y="205"/>
                </a:cubicBezTo>
                <a:cubicBezTo>
                  <a:pt x="665" y="207"/>
                  <a:pt x="664" y="209"/>
                  <a:pt x="664" y="211"/>
                </a:cubicBezTo>
                <a:cubicBezTo>
                  <a:pt x="663" y="216"/>
                  <a:pt x="661" y="219"/>
                  <a:pt x="660" y="222"/>
                </a:cubicBezTo>
                <a:cubicBezTo>
                  <a:pt x="659" y="224"/>
                  <a:pt x="658" y="226"/>
                  <a:pt x="658" y="227"/>
                </a:cubicBezTo>
                <a:cubicBezTo>
                  <a:pt x="658" y="228"/>
                  <a:pt x="657" y="229"/>
                  <a:pt x="657" y="230"/>
                </a:cubicBezTo>
                <a:cubicBezTo>
                  <a:pt x="657" y="232"/>
                  <a:pt x="656" y="233"/>
                  <a:pt x="656" y="233"/>
                </a:cubicBezTo>
                <a:cubicBezTo>
                  <a:pt x="656" y="233"/>
                  <a:pt x="657" y="232"/>
                  <a:pt x="657" y="230"/>
                </a:cubicBezTo>
                <a:cubicBezTo>
                  <a:pt x="658" y="229"/>
                  <a:pt x="658" y="228"/>
                  <a:pt x="659" y="227"/>
                </a:cubicBezTo>
                <a:cubicBezTo>
                  <a:pt x="659" y="226"/>
                  <a:pt x="660" y="225"/>
                  <a:pt x="661" y="223"/>
                </a:cubicBezTo>
                <a:cubicBezTo>
                  <a:pt x="662" y="220"/>
                  <a:pt x="664" y="216"/>
                  <a:pt x="666" y="212"/>
                </a:cubicBezTo>
                <a:cubicBezTo>
                  <a:pt x="666" y="211"/>
                  <a:pt x="666" y="211"/>
                  <a:pt x="667" y="210"/>
                </a:cubicBezTo>
                <a:cubicBezTo>
                  <a:pt x="667" y="211"/>
                  <a:pt x="667" y="212"/>
                  <a:pt x="667" y="212"/>
                </a:cubicBezTo>
                <a:close/>
                <a:moveTo>
                  <a:pt x="669" y="168"/>
                </a:moveTo>
                <a:cubicBezTo>
                  <a:pt x="669" y="169"/>
                  <a:pt x="669" y="170"/>
                  <a:pt x="669" y="171"/>
                </a:cubicBezTo>
                <a:cubicBezTo>
                  <a:pt x="669" y="172"/>
                  <a:pt x="669" y="173"/>
                  <a:pt x="669" y="174"/>
                </a:cubicBezTo>
                <a:cubicBezTo>
                  <a:pt x="668" y="177"/>
                  <a:pt x="668" y="179"/>
                  <a:pt x="667" y="180"/>
                </a:cubicBezTo>
                <a:cubicBezTo>
                  <a:pt x="666" y="182"/>
                  <a:pt x="665" y="184"/>
                  <a:pt x="664" y="186"/>
                </a:cubicBezTo>
                <a:cubicBezTo>
                  <a:pt x="663" y="183"/>
                  <a:pt x="661" y="180"/>
                  <a:pt x="659" y="177"/>
                </a:cubicBezTo>
                <a:cubicBezTo>
                  <a:pt x="658" y="176"/>
                  <a:pt x="657" y="175"/>
                  <a:pt x="656" y="174"/>
                </a:cubicBezTo>
                <a:cubicBezTo>
                  <a:pt x="656" y="172"/>
                  <a:pt x="656" y="169"/>
                  <a:pt x="656" y="167"/>
                </a:cubicBezTo>
                <a:cubicBezTo>
                  <a:pt x="655" y="165"/>
                  <a:pt x="655" y="164"/>
                  <a:pt x="655" y="163"/>
                </a:cubicBezTo>
                <a:cubicBezTo>
                  <a:pt x="654" y="162"/>
                  <a:pt x="654" y="160"/>
                  <a:pt x="653" y="159"/>
                </a:cubicBezTo>
                <a:cubicBezTo>
                  <a:pt x="650" y="154"/>
                  <a:pt x="646" y="149"/>
                  <a:pt x="641" y="145"/>
                </a:cubicBezTo>
                <a:cubicBezTo>
                  <a:pt x="636" y="141"/>
                  <a:pt x="630" y="138"/>
                  <a:pt x="623" y="135"/>
                </a:cubicBezTo>
                <a:cubicBezTo>
                  <a:pt x="620" y="134"/>
                  <a:pt x="617" y="133"/>
                  <a:pt x="614" y="131"/>
                </a:cubicBezTo>
                <a:cubicBezTo>
                  <a:pt x="612" y="131"/>
                  <a:pt x="610" y="130"/>
                  <a:pt x="608" y="129"/>
                </a:cubicBezTo>
                <a:cubicBezTo>
                  <a:pt x="614" y="131"/>
                  <a:pt x="620" y="132"/>
                  <a:pt x="626" y="133"/>
                </a:cubicBezTo>
                <a:cubicBezTo>
                  <a:pt x="633" y="135"/>
                  <a:pt x="641" y="138"/>
                  <a:pt x="647" y="141"/>
                </a:cubicBezTo>
                <a:cubicBezTo>
                  <a:pt x="653" y="144"/>
                  <a:pt x="658" y="148"/>
                  <a:pt x="662" y="153"/>
                </a:cubicBezTo>
                <a:cubicBezTo>
                  <a:pt x="666" y="158"/>
                  <a:pt x="668" y="163"/>
                  <a:pt x="669" y="168"/>
                </a:cubicBezTo>
                <a:close/>
                <a:moveTo>
                  <a:pt x="630" y="119"/>
                </a:moveTo>
                <a:cubicBezTo>
                  <a:pt x="631" y="120"/>
                  <a:pt x="631" y="122"/>
                  <a:pt x="632" y="123"/>
                </a:cubicBezTo>
                <a:cubicBezTo>
                  <a:pt x="625" y="120"/>
                  <a:pt x="618" y="117"/>
                  <a:pt x="610" y="114"/>
                </a:cubicBezTo>
                <a:cubicBezTo>
                  <a:pt x="607" y="112"/>
                  <a:pt x="604" y="111"/>
                  <a:pt x="600" y="109"/>
                </a:cubicBezTo>
                <a:cubicBezTo>
                  <a:pt x="600" y="109"/>
                  <a:pt x="600" y="109"/>
                  <a:pt x="600" y="109"/>
                </a:cubicBezTo>
                <a:cubicBezTo>
                  <a:pt x="600" y="107"/>
                  <a:pt x="601" y="106"/>
                  <a:pt x="601" y="104"/>
                </a:cubicBezTo>
                <a:cubicBezTo>
                  <a:pt x="601" y="101"/>
                  <a:pt x="601" y="99"/>
                  <a:pt x="600" y="96"/>
                </a:cubicBezTo>
                <a:cubicBezTo>
                  <a:pt x="601" y="96"/>
                  <a:pt x="601" y="95"/>
                  <a:pt x="601" y="95"/>
                </a:cubicBezTo>
                <a:cubicBezTo>
                  <a:pt x="605" y="94"/>
                  <a:pt x="608" y="92"/>
                  <a:pt x="612" y="90"/>
                </a:cubicBezTo>
                <a:cubicBezTo>
                  <a:pt x="613" y="92"/>
                  <a:pt x="615" y="94"/>
                  <a:pt x="616" y="95"/>
                </a:cubicBezTo>
                <a:cubicBezTo>
                  <a:pt x="623" y="104"/>
                  <a:pt x="627" y="113"/>
                  <a:pt x="630" y="119"/>
                </a:cubicBezTo>
                <a:close/>
                <a:moveTo>
                  <a:pt x="604" y="83"/>
                </a:moveTo>
                <a:cubicBezTo>
                  <a:pt x="606" y="85"/>
                  <a:pt x="608" y="86"/>
                  <a:pt x="609" y="88"/>
                </a:cubicBezTo>
                <a:cubicBezTo>
                  <a:pt x="606" y="89"/>
                  <a:pt x="603" y="91"/>
                  <a:pt x="600" y="92"/>
                </a:cubicBezTo>
                <a:cubicBezTo>
                  <a:pt x="600" y="92"/>
                  <a:pt x="600" y="92"/>
                  <a:pt x="599" y="92"/>
                </a:cubicBezTo>
                <a:cubicBezTo>
                  <a:pt x="599" y="92"/>
                  <a:pt x="599" y="91"/>
                  <a:pt x="599" y="90"/>
                </a:cubicBezTo>
                <a:cubicBezTo>
                  <a:pt x="597" y="86"/>
                  <a:pt x="593" y="83"/>
                  <a:pt x="590" y="80"/>
                </a:cubicBezTo>
                <a:cubicBezTo>
                  <a:pt x="592" y="80"/>
                  <a:pt x="595" y="80"/>
                  <a:pt x="598" y="80"/>
                </a:cubicBezTo>
                <a:cubicBezTo>
                  <a:pt x="600" y="81"/>
                  <a:pt x="602" y="82"/>
                  <a:pt x="604" y="83"/>
                </a:cubicBezTo>
                <a:close/>
                <a:moveTo>
                  <a:pt x="586" y="74"/>
                </a:moveTo>
                <a:cubicBezTo>
                  <a:pt x="588" y="75"/>
                  <a:pt x="590" y="75"/>
                  <a:pt x="591" y="76"/>
                </a:cubicBezTo>
                <a:cubicBezTo>
                  <a:pt x="592" y="76"/>
                  <a:pt x="592" y="77"/>
                  <a:pt x="592" y="77"/>
                </a:cubicBezTo>
                <a:cubicBezTo>
                  <a:pt x="591" y="77"/>
                  <a:pt x="590" y="77"/>
                  <a:pt x="588" y="77"/>
                </a:cubicBezTo>
                <a:cubicBezTo>
                  <a:pt x="586" y="76"/>
                  <a:pt x="585" y="76"/>
                  <a:pt x="583" y="76"/>
                </a:cubicBezTo>
                <a:cubicBezTo>
                  <a:pt x="582" y="75"/>
                  <a:pt x="581" y="75"/>
                  <a:pt x="580" y="74"/>
                </a:cubicBezTo>
                <a:cubicBezTo>
                  <a:pt x="578" y="73"/>
                  <a:pt x="575" y="72"/>
                  <a:pt x="573" y="70"/>
                </a:cubicBezTo>
                <a:cubicBezTo>
                  <a:pt x="570" y="69"/>
                  <a:pt x="567" y="68"/>
                  <a:pt x="565" y="67"/>
                </a:cubicBezTo>
                <a:cubicBezTo>
                  <a:pt x="565" y="67"/>
                  <a:pt x="566" y="67"/>
                  <a:pt x="566" y="67"/>
                </a:cubicBezTo>
                <a:cubicBezTo>
                  <a:pt x="573" y="69"/>
                  <a:pt x="580" y="71"/>
                  <a:pt x="586" y="74"/>
                </a:cubicBezTo>
                <a:close/>
                <a:moveTo>
                  <a:pt x="527" y="45"/>
                </a:moveTo>
                <a:cubicBezTo>
                  <a:pt x="526" y="45"/>
                  <a:pt x="525" y="45"/>
                  <a:pt x="524" y="45"/>
                </a:cubicBezTo>
                <a:cubicBezTo>
                  <a:pt x="523" y="45"/>
                  <a:pt x="523" y="45"/>
                  <a:pt x="522" y="44"/>
                </a:cubicBezTo>
                <a:cubicBezTo>
                  <a:pt x="522" y="44"/>
                  <a:pt x="522" y="44"/>
                  <a:pt x="522" y="44"/>
                </a:cubicBezTo>
                <a:cubicBezTo>
                  <a:pt x="521" y="43"/>
                  <a:pt x="521" y="43"/>
                  <a:pt x="521" y="42"/>
                </a:cubicBezTo>
                <a:cubicBezTo>
                  <a:pt x="521" y="41"/>
                  <a:pt x="521" y="40"/>
                  <a:pt x="520" y="39"/>
                </a:cubicBezTo>
                <a:cubicBezTo>
                  <a:pt x="523" y="41"/>
                  <a:pt x="525" y="43"/>
                  <a:pt x="527" y="45"/>
                </a:cubicBezTo>
                <a:close/>
                <a:moveTo>
                  <a:pt x="507" y="22"/>
                </a:moveTo>
                <a:cubicBezTo>
                  <a:pt x="509" y="23"/>
                  <a:pt x="510" y="25"/>
                  <a:pt x="511" y="26"/>
                </a:cubicBezTo>
                <a:cubicBezTo>
                  <a:pt x="505" y="23"/>
                  <a:pt x="499" y="21"/>
                  <a:pt x="492" y="19"/>
                </a:cubicBezTo>
                <a:cubicBezTo>
                  <a:pt x="488" y="17"/>
                  <a:pt x="483" y="16"/>
                  <a:pt x="478" y="15"/>
                </a:cubicBezTo>
                <a:cubicBezTo>
                  <a:pt x="478" y="15"/>
                  <a:pt x="478" y="15"/>
                  <a:pt x="479" y="15"/>
                </a:cubicBezTo>
                <a:cubicBezTo>
                  <a:pt x="487" y="15"/>
                  <a:pt x="494" y="15"/>
                  <a:pt x="499" y="15"/>
                </a:cubicBezTo>
                <a:cubicBezTo>
                  <a:pt x="499" y="15"/>
                  <a:pt x="499" y="15"/>
                  <a:pt x="499" y="15"/>
                </a:cubicBezTo>
                <a:cubicBezTo>
                  <a:pt x="502" y="17"/>
                  <a:pt x="505" y="19"/>
                  <a:pt x="507" y="22"/>
                </a:cubicBezTo>
                <a:close/>
                <a:moveTo>
                  <a:pt x="459" y="6"/>
                </a:moveTo>
                <a:cubicBezTo>
                  <a:pt x="465" y="6"/>
                  <a:pt x="472" y="6"/>
                  <a:pt x="478" y="7"/>
                </a:cubicBezTo>
                <a:cubicBezTo>
                  <a:pt x="485" y="8"/>
                  <a:pt x="491" y="11"/>
                  <a:pt x="497" y="14"/>
                </a:cubicBezTo>
                <a:cubicBezTo>
                  <a:pt x="491" y="13"/>
                  <a:pt x="484" y="12"/>
                  <a:pt x="475" y="11"/>
                </a:cubicBezTo>
                <a:cubicBezTo>
                  <a:pt x="469" y="10"/>
                  <a:pt x="462" y="9"/>
                  <a:pt x="455" y="8"/>
                </a:cubicBezTo>
                <a:cubicBezTo>
                  <a:pt x="454" y="7"/>
                  <a:pt x="453" y="7"/>
                  <a:pt x="452" y="7"/>
                </a:cubicBezTo>
                <a:cubicBezTo>
                  <a:pt x="454" y="6"/>
                  <a:pt x="457" y="6"/>
                  <a:pt x="459" y="6"/>
                </a:cubicBezTo>
                <a:close/>
                <a:moveTo>
                  <a:pt x="301" y="29"/>
                </a:moveTo>
                <a:cubicBezTo>
                  <a:pt x="301" y="30"/>
                  <a:pt x="300" y="30"/>
                  <a:pt x="300" y="31"/>
                </a:cubicBezTo>
                <a:cubicBezTo>
                  <a:pt x="301" y="29"/>
                  <a:pt x="303" y="27"/>
                  <a:pt x="305" y="25"/>
                </a:cubicBezTo>
                <a:cubicBezTo>
                  <a:pt x="308" y="23"/>
                  <a:pt x="312" y="20"/>
                  <a:pt x="316" y="19"/>
                </a:cubicBezTo>
                <a:cubicBezTo>
                  <a:pt x="320" y="17"/>
                  <a:pt x="324" y="16"/>
                  <a:pt x="328" y="15"/>
                </a:cubicBezTo>
                <a:cubicBezTo>
                  <a:pt x="328" y="15"/>
                  <a:pt x="327" y="15"/>
                  <a:pt x="327" y="16"/>
                </a:cubicBezTo>
                <a:cubicBezTo>
                  <a:pt x="316" y="20"/>
                  <a:pt x="307" y="24"/>
                  <a:pt x="301" y="29"/>
                </a:cubicBezTo>
                <a:close/>
                <a:moveTo>
                  <a:pt x="1135" y="940"/>
                </a:moveTo>
                <a:cubicBezTo>
                  <a:pt x="1134" y="944"/>
                  <a:pt x="1120" y="935"/>
                  <a:pt x="1120" y="935"/>
                </a:cubicBezTo>
                <a:cubicBezTo>
                  <a:pt x="1120" y="935"/>
                  <a:pt x="1137" y="936"/>
                  <a:pt x="1135" y="94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8" name="Freeform 7"/>
          <p:cNvSpPr>
            <a:spLocks noEditPoints="1"/>
          </p:cNvSpPr>
          <p:nvPr/>
        </p:nvSpPr>
        <p:spPr bwMode="auto">
          <a:xfrm>
            <a:off x="6441239" y="1179676"/>
            <a:ext cx="2222364" cy="2147544"/>
          </a:xfrm>
          <a:custGeom>
            <a:avLst/>
            <a:gdLst>
              <a:gd name="T0" fmla="*/ 1013 w 1192"/>
              <a:gd name="T1" fmla="*/ 758 h 1314"/>
              <a:gd name="T2" fmla="*/ 735 w 1192"/>
              <a:gd name="T3" fmla="*/ 823 h 1314"/>
              <a:gd name="T4" fmla="*/ 547 w 1192"/>
              <a:gd name="T5" fmla="*/ 493 h 1314"/>
              <a:gd name="T6" fmla="*/ 556 w 1192"/>
              <a:gd name="T7" fmla="*/ 489 h 1314"/>
              <a:gd name="T8" fmla="*/ 580 w 1192"/>
              <a:gd name="T9" fmla="*/ 491 h 1314"/>
              <a:gd name="T10" fmla="*/ 601 w 1192"/>
              <a:gd name="T11" fmla="*/ 491 h 1314"/>
              <a:gd name="T12" fmla="*/ 663 w 1192"/>
              <a:gd name="T13" fmla="*/ 222 h 1314"/>
              <a:gd name="T14" fmla="*/ 375 w 1192"/>
              <a:gd name="T15" fmla="*/ 135 h 1314"/>
              <a:gd name="T16" fmla="*/ 346 w 1192"/>
              <a:gd name="T17" fmla="*/ 106 h 1314"/>
              <a:gd name="T18" fmla="*/ 340 w 1192"/>
              <a:gd name="T19" fmla="*/ 85 h 1314"/>
              <a:gd name="T20" fmla="*/ 325 w 1192"/>
              <a:gd name="T21" fmla="*/ 59 h 1314"/>
              <a:gd name="T22" fmla="*/ 281 w 1192"/>
              <a:gd name="T23" fmla="*/ 12 h 1314"/>
              <a:gd name="T24" fmla="*/ 262 w 1192"/>
              <a:gd name="T25" fmla="*/ 2 h 1314"/>
              <a:gd name="T26" fmla="*/ 242 w 1192"/>
              <a:gd name="T27" fmla="*/ 2 h 1314"/>
              <a:gd name="T28" fmla="*/ 217 w 1192"/>
              <a:gd name="T29" fmla="*/ 11 h 1314"/>
              <a:gd name="T30" fmla="*/ 199 w 1192"/>
              <a:gd name="T31" fmla="*/ 23 h 1314"/>
              <a:gd name="T32" fmla="*/ 172 w 1192"/>
              <a:gd name="T33" fmla="*/ 52 h 1314"/>
              <a:gd name="T34" fmla="*/ 168 w 1192"/>
              <a:gd name="T35" fmla="*/ 106 h 1314"/>
              <a:gd name="T36" fmla="*/ 177 w 1192"/>
              <a:gd name="T37" fmla="*/ 135 h 1314"/>
              <a:gd name="T38" fmla="*/ 202 w 1192"/>
              <a:gd name="T39" fmla="*/ 192 h 1314"/>
              <a:gd name="T40" fmla="*/ 281 w 1192"/>
              <a:gd name="T41" fmla="*/ 244 h 1314"/>
              <a:gd name="T42" fmla="*/ 157 w 1192"/>
              <a:gd name="T43" fmla="*/ 388 h 1314"/>
              <a:gd name="T44" fmla="*/ 85 w 1192"/>
              <a:gd name="T45" fmla="*/ 229 h 1314"/>
              <a:gd name="T46" fmla="*/ 27 w 1192"/>
              <a:gd name="T47" fmla="*/ 229 h 1314"/>
              <a:gd name="T48" fmla="*/ 6 w 1192"/>
              <a:gd name="T49" fmla="*/ 254 h 1314"/>
              <a:gd name="T50" fmla="*/ 148 w 1192"/>
              <a:gd name="T51" fmla="*/ 454 h 1314"/>
              <a:gd name="T52" fmla="*/ 316 w 1192"/>
              <a:gd name="T53" fmla="*/ 402 h 1314"/>
              <a:gd name="T54" fmla="*/ 377 w 1192"/>
              <a:gd name="T55" fmla="*/ 573 h 1314"/>
              <a:gd name="T56" fmla="*/ 306 w 1192"/>
              <a:gd name="T57" fmla="*/ 649 h 1314"/>
              <a:gd name="T58" fmla="*/ 245 w 1192"/>
              <a:gd name="T59" fmla="*/ 766 h 1314"/>
              <a:gd name="T60" fmla="*/ 155 w 1192"/>
              <a:gd name="T61" fmla="*/ 1160 h 1314"/>
              <a:gd name="T62" fmla="*/ 66 w 1192"/>
              <a:gd name="T63" fmla="*/ 1239 h 1314"/>
              <a:gd name="T64" fmla="*/ 243 w 1192"/>
              <a:gd name="T65" fmla="*/ 1269 h 1314"/>
              <a:gd name="T66" fmla="*/ 267 w 1192"/>
              <a:gd name="T67" fmla="*/ 1029 h 1314"/>
              <a:gd name="T68" fmla="*/ 397 w 1192"/>
              <a:gd name="T69" fmla="*/ 786 h 1314"/>
              <a:gd name="T70" fmla="*/ 525 w 1192"/>
              <a:gd name="T71" fmla="*/ 762 h 1314"/>
              <a:gd name="T72" fmla="*/ 740 w 1192"/>
              <a:gd name="T73" fmla="*/ 909 h 1314"/>
              <a:gd name="T74" fmla="*/ 1061 w 1192"/>
              <a:gd name="T75" fmla="*/ 842 h 1314"/>
              <a:gd name="T76" fmla="*/ 1184 w 1192"/>
              <a:gd name="T77" fmla="*/ 858 h 1314"/>
              <a:gd name="T78" fmla="*/ 175 w 1192"/>
              <a:gd name="T79" fmla="*/ 52 h 1314"/>
              <a:gd name="T80" fmla="*/ 191 w 1192"/>
              <a:gd name="T81" fmla="*/ 34 h 1314"/>
              <a:gd name="T82" fmla="*/ 207 w 1192"/>
              <a:gd name="T83" fmla="*/ 27 h 1314"/>
              <a:gd name="T84" fmla="*/ 207 w 1192"/>
              <a:gd name="T85" fmla="*/ 27 h 1314"/>
              <a:gd name="T86" fmla="*/ 214 w 1192"/>
              <a:gd name="T87" fmla="*/ 16 h 1314"/>
              <a:gd name="T88" fmla="*/ 219 w 1192"/>
              <a:gd name="T89" fmla="*/ 20 h 1314"/>
              <a:gd name="T90" fmla="*/ 250 w 1192"/>
              <a:gd name="T91" fmla="*/ 7 h 1314"/>
              <a:gd name="T92" fmla="*/ 264 w 1192"/>
              <a:gd name="T93" fmla="*/ 7 h 1314"/>
              <a:gd name="T94" fmla="*/ 50 w 1192"/>
              <a:gd name="T95" fmla="*/ 242 h 1314"/>
              <a:gd name="T96" fmla="*/ 360 w 1192"/>
              <a:gd name="T97" fmla="*/ 140 h 1314"/>
              <a:gd name="T98" fmla="*/ 359 w 1192"/>
              <a:gd name="T99" fmla="*/ 148 h 1314"/>
              <a:gd name="T100" fmla="*/ 342 w 1192"/>
              <a:gd name="T101" fmla="*/ 107 h 1314"/>
              <a:gd name="T102" fmla="*/ 336 w 1192"/>
              <a:gd name="T103" fmla="*/ 87 h 1314"/>
              <a:gd name="T104" fmla="*/ 334 w 1192"/>
              <a:gd name="T105" fmla="*/ 84 h 1314"/>
              <a:gd name="T106" fmla="*/ 280 w 1192"/>
              <a:gd name="T107" fmla="*/ 11 h 1314"/>
              <a:gd name="T108" fmla="*/ 270 w 1192"/>
              <a:gd name="T109" fmla="*/ 7 h 1314"/>
              <a:gd name="T110" fmla="*/ 613 w 1192"/>
              <a:gd name="T111" fmla="*/ 480 h 1314"/>
              <a:gd name="T112" fmla="*/ 532 w 1192"/>
              <a:gd name="T113" fmla="*/ 397 h 1314"/>
              <a:gd name="T114" fmla="*/ 608 w 1192"/>
              <a:gd name="T115" fmla="*/ 307 h 1314"/>
              <a:gd name="T116" fmla="*/ 537 w 1192"/>
              <a:gd name="T117" fmla="*/ 447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92" h="1314">
                <a:moveTo>
                  <a:pt x="1184" y="858"/>
                </a:moveTo>
                <a:cubicBezTo>
                  <a:pt x="1176" y="833"/>
                  <a:pt x="1166" y="805"/>
                  <a:pt x="1147" y="785"/>
                </a:cubicBezTo>
                <a:cubicBezTo>
                  <a:pt x="1129" y="766"/>
                  <a:pt x="1085" y="709"/>
                  <a:pt x="1066" y="713"/>
                </a:cubicBezTo>
                <a:cubicBezTo>
                  <a:pt x="1047" y="716"/>
                  <a:pt x="1037" y="732"/>
                  <a:pt x="1033" y="733"/>
                </a:cubicBezTo>
                <a:cubicBezTo>
                  <a:pt x="1029" y="733"/>
                  <a:pt x="1025" y="730"/>
                  <a:pt x="1022" y="738"/>
                </a:cubicBezTo>
                <a:cubicBezTo>
                  <a:pt x="1019" y="745"/>
                  <a:pt x="1015" y="755"/>
                  <a:pt x="1013" y="758"/>
                </a:cubicBezTo>
                <a:cubicBezTo>
                  <a:pt x="1012" y="761"/>
                  <a:pt x="1012" y="764"/>
                  <a:pt x="1012" y="764"/>
                </a:cubicBezTo>
                <a:cubicBezTo>
                  <a:pt x="1012" y="764"/>
                  <a:pt x="1000" y="769"/>
                  <a:pt x="966" y="772"/>
                </a:cubicBezTo>
                <a:cubicBezTo>
                  <a:pt x="933" y="776"/>
                  <a:pt x="907" y="779"/>
                  <a:pt x="886" y="781"/>
                </a:cubicBezTo>
                <a:cubicBezTo>
                  <a:pt x="866" y="783"/>
                  <a:pt x="854" y="774"/>
                  <a:pt x="823" y="782"/>
                </a:cubicBezTo>
                <a:cubicBezTo>
                  <a:pt x="792" y="790"/>
                  <a:pt x="781" y="802"/>
                  <a:pt x="766" y="810"/>
                </a:cubicBezTo>
                <a:cubicBezTo>
                  <a:pt x="750" y="817"/>
                  <a:pt x="740" y="824"/>
                  <a:pt x="735" y="823"/>
                </a:cubicBezTo>
                <a:cubicBezTo>
                  <a:pt x="730" y="821"/>
                  <a:pt x="710" y="799"/>
                  <a:pt x="703" y="782"/>
                </a:cubicBezTo>
                <a:cubicBezTo>
                  <a:pt x="697" y="765"/>
                  <a:pt x="683" y="718"/>
                  <a:pt x="668" y="699"/>
                </a:cubicBezTo>
                <a:cubicBezTo>
                  <a:pt x="654" y="680"/>
                  <a:pt x="635" y="659"/>
                  <a:pt x="633" y="655"/>
                </a:cubicBezTo>
                <a:cubicBezTo>
                  <a:pt x="630" y="651"/>
                  <a:pt x="622" y="588"/>
                  <a:pt x="613" y="564"/>
                </a:cubicBezTo>
                <a:cubicBezTo>
                  <a:pt x="604" y="540"/>
                  <a:pt x="593" y="529"/>
                  <a:pt x="580" y="521"/>
                </a:cubicBezTo>
                <a:cubicBezTo>
                  <a:pt x="567" y="514"/>
                  <a:pt x="549" y="497"/>
                  <a:pt x="547" y="493"/>
                </a:cubicBezTo>
                <a:cubicBezTo>
                  <a:pt x="545" y="489"/>
                  <a:pt x="543" y="478"/>
                  <a:pt x="540" y="472"/>
                </a:cubicBezTo>
                <a:cubicBezTo>
                  <a:pt x="538" y="467"/>
                  <a:pt x="539" y="460"/>
                  <a:pt x="539" y="460"/>
                </a:cubicBezTo>
                <a:cubicBezTo>
                  <a:pt x="539" y="460"/>
                  <a:pt x="541" y="459"/>
                  <a:pt x="543" y="457"/>
                </a:cubicBezTo>
                <a:cubicBezTo>
                  <a:pt x="548" y="454"/>
                  <a:pt x="561" y="438"/>
                  <a:pt x="563" y="439"/>
                </a:cubicBezTo>
                <a:cubicBezTo>
                  <a:pt x="564" y="440"/>
                  <a:pt x="560" y="452"/>
                  <a:pt x="557" y="461"/>
                </a:cubicBezTo>
                <a:cubicBezTo>
                  <a:pt x="555" y="469"/>
                  <a:pt x="551" y="487"/>
                  <a:pt x="556" y="489"/>
                </a:cubicBezTo>
                <a:cubicBezTo>
                  <a:pt x="561" y="491"/>
                  <a:pt x="566" y="476"/>
                  <a:pt x="568" y="470"/>
                </a:cubicBezTo>
                <a:cubicBezTo>
                  <a:pt x="571" y="463"/>
                  <a:pt x="576" y="453"/>
                  <a:pt x="578" y="454"/>
                </a:cubicBezTo>
                <a:cubicBezTo>
                  <a:pt x="580" y="455"/>
                  <a:pt x="573" y="472"/>
                  <a:pt x="572" y="477"/>
                </a:cubicBezTo>
                <a:cubicBezTo>
                  <a:pt x="570" y="483"/>
                  <a:pt x="569" y="489"/>
                  <a:pt x="568" y="493"/>
                </a:cubicBezTo>
                <a:cubicBezTo>
                  <a:pt x="567" y="498"/>
                  <a:pt x="567" y="502"/>
                  <a:pt x="571" y="502"/>
                </a:cubicBezTo>
                <a:cubicBezTo>
                  <a:pt x="575" y="502"/>
                  <a:pt x="579" y="496"/>
                  <a:pt x="580" y="491"/>
                </a:cubicBezTo>
                <a:cubicBezTo>
                  <a:pt x="581" y="486"/>
                  <a:pt x="586" y="475"/>
                  <a:pt x="588" y="471"/>
                </a:cubicBezTo>
                <a:cubicBezTo>
                  <a:pt x="590" y="467"/>
                  <a:pt x="592" y="462"/>
                  <a:pt x="594" y="463"/>
                </a:cubicBezTo>
                <a:cubicBezTo>
                  <a:pt x="596" y="463"/>
                  <a:pt x="593" y="476"/>
                  <a:pt x="591" y="481"/>
                </a:cubicBezTo>
                <a:cubicBezTo>
                  <a:pt x="589" y="486"/>
                  <a:pt x="587" y="489"/>
                  <a:pt x="585" y="492"/>
                </a:cubicBezTo>
                <a:cubicBezTo>
                  <a:pt x="584" y="494"/>
                  <a:pt x="584" y="499"/>
                  <a:pt x="589" y="499"/>
                </a:cubicBezTo>
                <a:cubicBezTo>
                  <a:pt x="594" y="500"/>
                  <a:pt x="599" y="491"/>
                  <a:pt x="601" y="491"/>
                </a:cubicBezTo>
                <a:cubicBezTo>
                  <a:pt x="603" y="492"/>
                  <a:pt x="609" y="491"/>
                  <a:pt x="615" y="490"/>
                </a:cubicBezTo>
                <a:cubicBezTo>
                  <a:pt x="621" y="489"/>
                  <a:pt x="626" y="480"/>
                  <a:pt x="632" y="469"/>
                </a:cubicBezTo>
                <a:cubicBezTo>
                  <a:pt x="636" y="460"/>
                  <a:pt x="645" y="450"/>
                  <a:pt x="645" y="432"/>
                </a:cubicBezTo>
                <a:cubicBezTo>
                  <a:pt x="645" y="418"/>
                  <a:pt x="647" y="406"/>
                  <a:pt x="647" y="389"/>
                </a:cubicBezTo>
                <a:cubicBezTo>
                  <a:pt x="648" y="372"/>
                  <a:pt x="658" y="333"/>
                  <a:pt x="661" y="299"/>
                </a:cubicBezTo>
                <a:cubicBezTo>
                  <a:pt x="664" y="265"/>
                  <a:pt x="664" y="231"/>
                  <a:pt x="663" y="222"/>
                </a:cubicBezTo>
                <a:cubicBezTo>
                  <a:pt x="661" y="213"/>
                  <a:pt x="667" y="195"/>
                  <a:pt x="659" y="186"/>
                </a:cubicBezTo>
                <a:cubicBezTo>
                  <a:pt x="651" y="177"/>
                  <a:pt x="630" y="165"/>
                  <a:pt x="614" y="161"/>
                </a:cubicBezTo>
                <a:cubicBezTo>
                  <a:pt x="597" y="157"/>
                  <a:pt x="583" y="145"/>
                  <a:pt x="559" y="140"/>
                </a:cubicBezTo>
                <a:cubicBezTo>
                  <a:pt x="536" y="136"/>
                  <a:pt x="506" y="138"/>
                  <a:pt x="500" y="136"/>
                </a:cubicBezTo>
                <a:cubicBezTo>
                  <a:pt x="495" y="135"/>
                  <a:pt x="460" y="110"/>
                  <a:pt x="430" y="114"/>
                </a:cubicBezTo>
                <a:cubicBezTo>
                  <a:pt x="399" y="119"/>
                  <a:pt x="385" y="127"/>
                  <a:pt x="375" y="135"/>
                </a:cubicBezTo>
                <a:cubicBezTo>
                  <a:pt x="370" y="139"/>
                  <a:pt x="368" y="143"/>
                  <a:pt x="364" y="145"/>
                </a:cubicBezTo>
                <a:cubicBezTo>
                  <a:pt x="364" y="145"/>
                  <a:pt x="364" y="144"/>
                  <a:pt x="364" y="144"/>
                </a:cubicBezTo>
                <a:cubicBezTo>
                  <a:pt x="364" y="141"/>
                  <a:pt x="363" y="138"/>
                  <a:pt x="361" y="135"/>
                </a:cubicBezTo>
                <a:cubicBezTo>
                  <a:pt x="359" y="132"/>
                  <a:pt x="357" y="129"/>
                  <a:pt x="354" y="127"/>
                </a:cubicBezTo>
                <a:cubicBezTo>
                  <a:pt x="352" y="121"/>
                  <a:pt x="349" y="115"/>
                  <a:pt x="346" y="111"/>
                </a:cubicBezTo>
                <a:cubicBezTo>
                  <a:pt x="346" y="110"/>
                  <a:pt x="346" y="108"/>
                  <a:pt x="346" y="106"/>
                </a:cubicBezTo>
                <a:cubicBezTo>
                  <a:pt x="345" y="104"/>
                  <a:pt x="345" y="102"/>
                  <a:pt x="343" y="100"/>
                </a:cubicBezTo>
                <a:cubicBezTo>
                  <a:pt x="342" y="98"/>
                  <a:pt x="340" y="96"/>
                  <a:pt x="339" y="94"/>
                </a:cubicBezTo>
                <a:cubicBezTo>
                  <a:pt x="338" y="94"/>
                  <a:pt x="338" y="94"/>
                  <a:pt x="338" y="93"/>
                </a:cubicBezTo>
                <a:cubicBezTo>
                  <a:pt x="339" y="92"/>
                  <a:pt x="340" y="91"/>
                  <a:pt x="340" y="89"/>
                </a:cubicBezTo>
                <a:cubicBezTo>
                  <a:pt x="340" y="88"/>
                  <a:pt x="340" y="87"/>
                  <a:pt x="340" y="87"/>
                </a:cubicBezTo>
                <a:cubicBezTo>
                  <a:pt x="340" y="86"/>
                  <a:pt x="340" y="86"/>
                  <a:pt x="340" y="85"/>
                </a:cubicBezTo>
                <a:cubicBezTo>
                  <a:pt x="340" y="84"/>
                  <a:pt x="339" y="83"/>
                  <a:pt x="338" y="82"/>
                </a:cubicBezTo>
                <a:cubicBezTo>
                  <a:pt x="337" y="79"/>
                  <a:pt x="336" y="77"/>
                  <a:pt x="335" y="75"/>
                </a:cubicBezTo>
                <a:cubicBezTo>
                  <a:pt x="334" y="74"/>
                  <a:pt x="333" y="73"/>
                  <a:pt x="332" y="72"/>
                </a:cubicBezTo>
                <a:cubicBezTo>
                  <a:pt x="332" y="71"/>
                  <a:pt x="331" y="70"/>
                  <a:pt x="330" y="70"/>
                </a:cubicBezTo>
                <a:cubicBezTo>
                  <a:pt x="329" y="69"/>
                  <a:pt x="329" y="69"/>
                  <a:pt x="329" y="69"/>
                </a:cubicBezTo>
                <a:cubicBezTo>
                  <a:pt x="328" y="65"/>
                  <a:pt x="327" y="62"/>
                  <a:pt x="325" y="59"/>
                </a:cubicBezTo>
                <a:cubicBezTo>
                  <a:pt x="325" y="57"/>
                  <a:pt x="325" y="54"/>
                  <a:pt x="324" y="52"/>
                </a:cubicBezTo>
                <a:cubicBezTo>
                  <a:pt x="322" y="48"/>
                  <a:pt x="319" y="44"/>
                  <a:pt x="314" y="41"/>
                </a:cubicBezTo>
                <a:cubicBezTo>
                  <a:pt x="314" y="41"/>
                  <a:pt x="313" y="41"/>
                  <a:pt x="313" y="41"/>
                </a:cubicBezTo>
                <a:cubicBezTo>
                  <a:pt x="306" y="31"/>
                  <a:pt x="296" y="21"/>
                  <a:pt x="282" y="14"/>
                </a:cubicBezTo>
                <a:cubicBezTo>
                  <a:pt x="282" y="14"/>
                  <a:pt x="281" y="13"/>
                  <a:pt x="281" y="12"/>
                </a:cubicBezTo>
                <a:cubicBezTo>
                  <a:pt x="281" y="12"/>
                  <a:pt x="281" y="12"/>
                  <a:pt x="281" y="12"/>
                </a:cubicBezTo>
                <a:cubicBezTo>
                  <a:pt x="281" y="11"/>
                  <a:pt x="281" y="11"/>
                  <a:pt x="281" y="10"/>
                </a:cubicBezTo>
                <a:cubicBezTo>
                  <a:pt x="281" y="9"/>
                  <a:pt x="280" y="8"/>
                  <a:pt x="279" y="7"/>
                </a:cubicBezTo>
                <a:cubicBezTo>
                  <a:pt x="278" y="5"/>
                  <a:pt x="277" y="4"/>
                  <a:pt x="275" y="4"/>
                </a:cubicBezTo>
                <a:cubicBezTo>
                  <a:pt x="273" y="3"/>
                  <a:pt x="271" y="2"/>
                  <a:pt x="269" y="2"/>
                </a:cubicBezTo>
                <a:cubicBezTo>
                  <a:pt x="268" y="1"/>
                  <a:pt x="267" y="1"/>
                  <a:pt x="265" y="1"/>
                </a:cubicBezTo>
                <a:cubicBezTo>
                  <a:pt x="264" y="1"/>
                  <a:pt x="263" y="1"/>
                  <a:pt x="262" y="2"/>
                </a:cubicBezTo>
                <a:cubicBezTo>
                  <a:pt x="261" y="2"/>
                  <a:pt x="261" y="2"/>
                  <a:pt x="260" y="2"/>
                </a:cubicBezTo>
                <a:cubicBezTo>
                  <a:pt x="260" y="2"/>
                  <a:pt x="259" y="2"/>
                  <a:pt x="258" y="1"/>
                </a:cubicBezTo>
                <a:cubicBezTo>
                  <a:pt x="256" y="1"/>
                  <a:pt x="254" y="0"/>
                  <a:pt x="252" y="0"/>
                </a:cubicBezTo>
                <a:cubicBezTo>
                  <a:pt x="251" y="0"/>
                  <a:pt x="249" y="0"/>
                  <a:pt x="248" y="1"/>
                </a:cubicBezTo>
                <a:cubicBezTo>
                  <a:pt x="247" y="1"/>
                  <a:pt x="246" y="1"/>
                  <a:pt x="245" y="1"/>
                </a:cubicBezTo>
                <a:cubicBezTo>
                  <a:pt x="244" y="1"/>
                  <a:pt x="243" y="2"/>
                  <a:pt x="242" y="2"/>
                </a:cubicBezTo>
                <a:cubicBezTo>
                  <a:pt x="241" y="2"/>
                  <a:pt x="241" y="3"/>
                  <a:pt x="240" y="3"/>
                </a:cubicBezTo>
                <a:cubicBezTo>
                  <a:pt x="238" y="4"/>
                  <a:pt x="236" y="4"/>
                  <a:pt x="235" y="5"/>
                </a:cubicBezTo>
                <a:cubicBezTo>
                  <a:pt x="233" y="6"/>
                  <a:pt x="232" y="7"/>
                  <a:pt x="230" y="8"/>
                </a:cubicBezTo>
                <a:cubicBezTo>
                  <a:pt x="229" y="8"/>
                  <a:pt x="227" y="9"/>
                  <a:pt x="226" y="9"/>
                </a:cubicBezTo>
                <a:cubicBezTo>
                  <a:pt x="225" y="9"/>
                  <a:pt x="224" y="9"/>
                  <a:pt x="222" y="10"/>
                </a:cubicBezTo>
                <a:cubicBezTo>
                  <a:pt x="221" y="10"/>
                  <a:pt x="219" y="10"/>
                  <a:pt x="217" y="11"/>
                </a:cubicBezTo>
                <a:cubicBezTo>
                  <a:pt x="216" y="11"/>
                  <a:pt x="216" y="11"/>
                  <a:pt x="216" y="11"/>
                </a:cubicBezTo>
                <a:cubicBezTo>
                  <a:pt x="215" y="12"/>
                  <a:pt x="213" y="12"/>
                  <a:pt x="212" y="12"/>
                </a:cubicBezTo>
                <a:cubicBezTo>
                  <a:pt x="210" y="13"/>
                  <a:pt x="208" y="14"/>
                  <a:pt x="206" y="15"/>
                </a:cubicBezTo>
                <a:cubicBezTo>
                  <a:pt x="206" y="16"/>
                  <a:pt x="205" y="17"/>
                  <a:pt x="204" y="18"/>
                </a:cubicBezTo>
                <a:cubicBezTo>
                  <a:pt x="203" y="19"/>
                  <a:pt x="202" y="19"/>
                  <a:pt x="201" y="20"/>
                </a:cubicBezTo>
                <a:cubicBezTo>
                  <a:pt x="200" y="21"/>
                  <a:pt x="200" y="22"/>
                  <a:pt x="199" y="23"/>
                </a:cubicBezTo>
                <a:cubicBezTo>
                  <a:pt x="198" y="24"/>
                  <a:pt x="197" y="25"/>
                  <a:pt x="197" y="26"/>
                </a:cubicBezTo>
                <a:cubicBezTo>
                  <a:pt x="195" y="27"/>
                  <a:pt x="194" y="27"/>
                  <a:pt x="192" y="28"/>
                </a:cubicBezTo>
                <a:cubicBezTo>
                  <a:pt x="189" y="30"/>
                  <a:pt x="186" y="32"/>
                  <a:pt x="184" y="35"/>
                </a:cubicBezTo>
                <a:cubicBezTo>
                  <a:pt x="183" y="37"/>
                  <a:pt x="181" y="38"/>
                  <a:pt x="180" y="40"/>
                </a:cubicBezTo>
                <a:cubicBezTo>
                  <a:pt x="180" y="42"/>
                  <a:pt x="179" y="43"/>
                  <a:pt x="178" y="45"/>
                </a:cubicBezTo>
                <a:cubicBezTo>
                  <a:pt x="176" y="46"/>
                  <a:pt x="174" y="49"/>
                  <a:pt x="172" y="52"/>
                </a:cubicBezTo>
                <a:cubicBezTo>
                  <a:pt x="170" y="55"/>
                  <a:pt x="168" y="60"/>
                  <a:pt x="167" y="65"/>
                </a:cubicBezTo>
                <a:cubicBezTo>
                  <a:pt x="167" y="67"/>
                  <a:pt x="166" y="69"/>
                  <a:pt x="166" y="71"/>
                </a:cubicBezTo>
                <a:cubicBezTo>
                  <a:pt x="165" y="73"/>
                  <a:pt x="165" y="75"/>
                  <a:pt x="164" y="77"/>
                </a:cubicBezTo>
                <a:cubicBezTo>
                  <a:pt x="162" y="85"/>
                  <a:pt x="163" y="91"/>
                  <a:pt x="165" y="96"/>
                </a:cubicBezTo>
                <a:cubicBezTo>
                  <a:pt x="165" y="97"/>
                  <a:pt x="165" y="97"/>
                  <a:pt x="165" y="97"/>
                </a:cubicBezTo>
                <a:cubicBezTo>
                  <a:pt x="166" y="101"/>
                  <a:pt x="167" y="104"/>
                  <a:pt x="168" y="106"/>
                </a:cubicBezTo>
                <a:cubicBezTo>
                  <a:pt x="169" y="108"/>
                  <a:pt x="170" y="108"/>
                  <a:pt x="170" y="108"/>
                </a:cubicBezTo>
                <a:cubicBezTo>
                  <a:pt x="170" y="108"/>
                  <a:pt x="169" y="107"/>
                  <a:pt x="169" y="105"/>
                </a:cubicBezTo>
                <a:cubicBezTo>
                  <a:pt x="169" y="104"/>
                  <a:pt x="168" y="103"/>
                  <a:pt x="168" y="102"/>
                </a:cubicBezTo>
                <a:cubicBezTo>
                  <a:pt x="170" y="105"/>
                  <a:pt x="172" y="106"/>
                  <a:pt x="172" y="106"/>
                </a:cubicBezTo>
                <a:cubicBezTo>
                  <a:pt x="172" y="106"/>
                  <a:pt x="171" y="110"/>
                  <a:pt x="173" y="115"/>
                </a:cubicBezTo>
                <a:cubicBezTo>
                  <a:pt x="175" y="120"/>
                  <a:pt x="179" y="130"/>
                  <a:pt x="177" y="135"/>
                </a:cubicBezTo>
                <a:cubicBezTo>
                  <a:pt x="175" y="139"/>
                  <a:pt x="167" y="158"/>
                  <a:pt x="170" y="161"/>
                </a:cubicBezTo>
                <a:cubicBezTo>
                  <a:pt x="174" y="165"/>
                  <a:pt x="183" y="162"/>
                  <a:pt x="184" y="164"/>
                </a:cubicBezTo>
                <a:cubicBezTo>
                  <a:pt x="186" y="166"/>
                  <a:pt x="181" y="171"/>
                  <a:pt x="183" y="176"/>
                </a:cubicBezTo>
                <a:cubicBezTo>
                  <a:pt x="186" y="180"/>
                  <a:pt x="190" y="179"/>
                  <a:pt x="190" y="179"/>
                </a:cubicBezTo>
                <a:cubicBezTo>
                  <a:pt x="190" y="179"/>
                  <a:pt x="187" y="186"/>
                  <a:pt x="191" y="189"/>
                </a:cubicBezTo>
                <a:cubicBezTo>
                  <a:pt x="194" y="192"/>
                  <a:pt x="201" y="190"/>
                  <a:pt x="202" y="192"/>
                </a:cubicBezTo>
                <a:cubicBezTo>
                  <a:pt x="202" y="195"/>
                  <a:pt x="200" y="206"/>
                  <a:pt x="211" y="212"/>
                </a:cubicBezTo>
                <a:cubicBezTo>
                  <a:pt x="222" y="217"/>
                  <a:pt x="235" y="211"/>
                  <a:pt x="242" y="209"/>
                </a:cubicBezTo>
                <a:cubicBezTo>
                  <a:pt x="248" y="206"/>
                  <a:pt x="254" y="203"/>
                  <a:pt x="256" y="205"/>
                </a:cubicBezTo>
                <a:cubicBezTo>
                  <a:pt x="259" y="206"/>
                  <a:pt x="259" y="211"/>
                  <a:pt x="261" y="213"/>
                </a:cubicBezTo>
                <a:cubicBezTo>
                  <a:pt x="263" y="215"/>
                  <a:pt x="266" y="213"/>
                  <a:pt x="271" y="223"/>
                </a:cubicBezTo>
                <a:cubicBezTo>
                  <a:pt x="273" y="226"/>
                  <a:pt x="283" y="237"/>
                  <a:pt x="281" y="244"/>
                </a:cubicBezTo>
                <a:cubicBezTo>
                  <a:pt x="280" y="246"/>
                  <a:pt x="276" y="250"/>
                  <a:pt x="269" y="253"/>
                </a:cubicBezTo>
                <a:cubicBezTo>
                  <a:pt x="263" y="256"/>
                  <a:pt x="237" y="268"/>
                  <a:pt x="227" y="292"/>
                </a:cubicBezTo>
                <a:cubicBezTo>
                  <a:pt x="218" y="315"/>
                  <a:pt x="218" y="339"/>
                  <a:pt x="218" y="339"/>
                </a:cubicBezTo>
                <a:cubicBezTo>
                  <a:pt x="218" y="339"/>
                  <a:pt x="207" y="353"/>
                  <a:pt x="200" y="366"/>
                </a:cubicBezTo>
                <a:cubicBezTo>
                  <a:pt x="193" y="378"/>
                  <a:pt x="189" y="399"/>
                  <a:pt x="186" y="400"/>
                </a:cubicBezTo>
                <a:cubicBezTo>
                  <a:pt x="183" y="401"/>
                  <a:pt x="170" y="392"/>
                  <a:pt x="157" y="388"/>
                </a:cubicBezTo>
                <a:cubicBezTo>
                  <a:pt x="144" y="384"/>
                  <a:pt x="126" y="366"/>
                  <a:pt x="115" y="353"/>
                </a:cubicBezTo>
                <a:cubicBezTo>
                  <a:pt x="105" y="339"/>
                  <a:pt x="86" y="321"/>
                  <a:pt x="84" y="316"/>
                </a:cubicBezTo>
                <a:cubicBezTo>
                  <a:pt x="82" y="311"/>
                  <a:pt x="84" y="297"/>
                  <a:pt x="86" y="290"/>
                </a:cubicBezTo>
                <a:cubicBezTo>
                  <a:pt x="89" y="284"/>
                  <a:pt x="94" y="276"/>
                  <a:pt x="90" y="267"/>
                </a:cubicBezTo>
                <a:cubicBezTo>
                  <a:pt x="86" y="259"/>
                  <a:pt x="85" y="243"/>
                  <a:pt x="86" y="238"/>
                </a:cubicBezTo>
                <a:cubicBezTo>
                  <a:pt x="87" y="234"/>
                  <a:pt x="90" y="228"/>
                  <a:pt x="85" y="229"/>
                </a:cubicBezTo>
                <a:cubicBezTo>
                  <a:pt x="80" y="230"/>
                  <a:pt x="75" y="240"/>
                  <a:pt x="74" y="245"/>
                </a:cubicBezTo>
                <a:cubicBezTo>
                  <a:pt x="74" y="249"/>
                  <a:pt x="75" y="258"/>
                  <a:pt x="74" y="258"/>
                </a:cubicBezTo>
                <a:cubicBezTo>
                  <a:pt x="73" y="258"/>
                  <a:pt x="65" y="239"/>
                  <a:pt x="59" y="233"/>
                </a:cubicBezTo>
                <a:cubicBezTo>
                  <a:pt x="54" y="228"/>
                  <a:pt x="47" y="225"/>
                  <a:pt x="42" y="226"/>
                </a:cubicBezTo>
                <a:cubicBezTo>
                  <a:pt x="38" y="226"/>
                  <a:pt x="34" y="229"/>
                  <a:pt x="34" y="229"/>
                </a:cubicBezTo>
                <a:cubicBezTo>
                  <a:pt x="34" y="229"/>
                  <a:pt x="31" y="227"/>
                  <a:pt x="27" y="229"/>
                </a:cubicBezTo>
                <a:cubicBezTo>
                  <a:pt x="23" y="232"/>
                  <a:pt x="21" y="237"/>
                  <a:pt x="21" y="237"/>
                </a:cubicBezTo>
                <a:cubicBezTo>
                  <a:pt x="21" y="237"/>
                  <a:pt x="18" y="237"/>
                  <a:pt x="16" y="239"/>
                </a:cubicBezTo>
                <a:cubicBezTo>
                  <a:pt x="15" y="240"/>
                  <a:pt x="14" y="245"/>
                  <a:pt x="18" y="250"/>
                </a:cubicBezTo>
                <a:cubicBezTo>
                  <a:pt x="22" y="255"/>
                  <a:pt x="29" y="271"/>
                  <a:pt x="27" y="273"/>
                </a:cubicBezTo>
                <a:cubicBezTo>
                  <a:pt x="24" y="275"/>
                  <a:pt x="18" y="267"/>
                  <a:pt x="16" y="263"/>
                </a:cubicBezTo>
                <a:cubicBezTo>
                  <a:pt x="14" y="258"/>
                  <a:pt x="10" y="252"/>
                  <a:pt x="6" y="254"/>
                </a:cubicBezTo>
                <a:cubicBezTo>
                  <a:pt x="2" y="256"/>
                  <a:pt x="4" y="263"/>
                  <a:pt x="9" y="272"/>
                </a:cubicBezTo>
                <a:cubicBezTo>
                  <a:pt x="15" y="281"/>
                  <a:pt x="22" y="285"/>
                  <a:pt x="25" y="296"/>
                </a:cubicBezTo>
                <a:cubicBezTo>
                  <a:pt x="29" y="307"/>
                  <a:pt x="34" y="318"/>
                  <a:pt x="41" y="327"/>
                </a:cubicBezTo>
                <a:cubicBezTo>
                  <a:pt x="49" y="336"/>
                  <a:pt x="56" y="342"/>
                  <a:pt x="67" y="359"/>
                </a:cubicBezTo>
                <a:cubicBezTo>
                  <a:pt x="78" y="376"/>
                  <a:pt x="104" y="407"/>
                  <a:pt x="110" y="419"/>
                </a:cubicBezTo>
                <a:cubicBezTo>
                  <a:pt x="117" y="432"/>
                  <a:pt x="135" y="446"/>
                  <a:pt x="148" y="454"/>
                </a:cubicBezTo>
                <a:cubicBezTo>
                  <a:pt x="160" y="462"/>
                  <a:pt x="170" y="471"/>
                  <a:pt x="174" y="476"/>
                </a:cubicBezTo>
                <a:cubicBezTo>
                  <a:pt x="178" y="482"/>
                  <a:pt x="185" y="488"/>
                  <a:pt x="192" y="487"/>
                </a:cubicBezTo>
                <a:cubicBezTo>
                  <a:pt x="200" y="487"/>
                  <a:pt x="222" y="474"/>
                  <a:pt x="239" y="455"/>
                </a:cubicBezTo>
                <a:cubicBezTo>
                  <a:pt x="256" y="435"/>
                  <a:pt x="272" y="421"/>
                  <a:pt x="278" y="408"/>
                </a:cubicBezTo>
                <a:cubicBezTo>
                  <a:pt x="285" y="394"/>
                  <a:pt x="292" y="381"/>
                  <a:pt x="294" y="381"/>
                </a:cubicBezTo>
                <a:cubicBezTo>
                  <a:pt x="297" y="381"/>
                  <a:pt x="314" y="394"/>
                  <a:pt x="316" y="402"/>
                </a:cubicBezTo>
                <a:cubicBezTo>
                  <a:pt x="318" y="409"/>
                  <a:pt x="322" y="419"/>
                  <a:pt x="329" y="429"/>
                </a:cubicBezTo>
                <a:cubicBezTo>
                  <a:pt x="335" y="440"/>
                  <a:pt x="336" y="442"/>
                  <a:pt x="339" y="447"/>
                </a:cubicBezTo>
                <a:cubicBezTo>
                  <a:pt x="341" y="453"/>
                  <a:pt x="357" y="484"/>
                  <a:pt x="366" y="500"/>
                </a:cubicBezTo>
                <a:cubicBezTo>
                  <a:pt x="376" y="515"/>
                  <a:pt x="390" y="537"/>
                  <a:pt x="388" y="539"/>
                </a:cubicBezTo>
                <a:cubicBezTo>
                  <a:pt x="386" y="542"/>
                  <a:pt x="383" y="542"/>
                  <a:pt x="381" y="550"/>
                </a:cubicBezTo>
                <a:cubicBezTo>
                  <a:pt x="380" y="557"/>
                  <a:pt x="380" y="570"/>
                  <a:pt x="377" y="573"/>
                </a:cubicBezTo>
                <a:cubicBezTo>
                  <a:pt x="374" y="576"/>
                  <a:pt x="375" y="584"/>
                  <a:pt x="372" y="586"/>
                </a:cubicBezTo>
                <a:cubicBezTo>
                  <a:pt x="370" y="587"/>
                  <a:pt x="364" y="589"/>
                  <a:pt x="360" y="594"/>
                </a:cubicBezTo>
                <a:cubicBezTo>
                  <a:pt x="355" y="599"/>
                  <a:pt x="353" y="604"/>
                  <a:pt x="349" y="606"/>
                </a:cubicBezTo>
                <a:cubicBezTo>
                  <a:pt x="345" y="608"/>
                  <a:pt x="342" y="605"/>
                  <a:pt x="335" y="614"/>
                </a:cubicBezTo>
                <a:cubicBezTo>
                  <a:pt x="329" y="623"/>
                  <a:pt x="315" y="636"/>
                  <a:pt x="312" y="639"/>
                </a:cubicBezTo>
                <a:cubicBezTo>
                  <a:pt x="309" y="642"/>
                  <a:pt x="311" y="641"/>
                  <a:pt x="306" y="649"/>
                </a:cubicBezTo>
                <a:cubicBezTo>
                  <a:pt x="300" y="656"/>
                  <a:pt x="293" y="661"/>
                  <a:pt x="287" y="670"/>
                </a:cubicBezTo>
                <a:cubicBezTo>
                  <a:pt x="282" y="678"/>
                  <a:pt x="276" y="684"/>
                  <a:pt x="273" y="687"/>
                </a:cubicBezTo>
                <a:cubicBezTo>
                  <a:pt x="269" y="691"/>
                  <a:pt x="267" y="694"/>
                  <a:pt x="267" y="694"/>
                </a:cubicBezTo>
                <a:cubicBezTo>
                  <a:pt x="271" y="697"/>
                  <a:pt x="271" y="697"/>
                  <a:pt x="271" y="697"/>
                </a:cubicBezTo>
                <a:cubicBezTo>
                  <a:pt x="271" y="697"/>
                  <a:pt x="268" y="710"/>
                  <a:pt x="263" y="724"/>
                </a:cubicBezTo>
                <a:cubicBezTo>
                  <a:pt x="258" y="738"/>
                  <a:pt x="251" y="752"/>
                  <a:pt x="245" y="766"/>
                </a:cubicBezTo>
                <a:cubicBezTo>
                  <a:pt x="240" y="780"/>
                  <a:pt x="235" y="790"/>
                  <a:pt x="225" y="802"/>
                </a:cubicBezTo>
                <a:cubicBezTo>
                  <a:pt x="216" y="814"/>
                  <a:pt x="208" y="827"/>
                  <a:pt x="206" y="846"/>
                </a:cubicBezTo>
                <a:cubicBezTo>
                  <a:pt x="205" y="865"/>
                  <a:pt x="208" y="886"/>
                  <a:pt x="206" y="912"/>
                </a:cubicBezTo>
                <a:cubicBezTo>
                  <a:pt x="204" y="938"/>
                  <a:pt x="194" y="963"/>
                  <a:pt x="188" y="988"/>
                </a:cubicBezTo>
                <a:cubicBezTo>
                  <a:pt x="183" y="1014"/>
                  <a:pt x="184" y="1048"/>
                  <a:pt x="181" y="1074"/>
                </a:cubicBezTo>
                <a:cubicBezTo>
                  <a:pt x="178" y="1099"/>
                  <a:pt x="162" y="1140"/>
                  <a:pt x="155" y="1160"/>
                </a:cubicBezTo>
                <a:cubicBezTo>
                  <a:pt x="148" y="1180"/>
                  <a:pt x="140" y="1199"/>
                  <a:pt x="140" y="1199"/>
                </a:cubicBezTo>
                <a:cubicBezTo>
                  <a:pt x="140" y="1199"/>
                  <a:pt x="133" y="1182"/>
                  <a:pt x="131" y="1183"/>
                </a:cubicBezTo>
                <a:cubicBezTo>
                  <a:pt x="129" y="1184"/>
                  <a:pt x="119" y="1193"/>
                  <a:pt x="115" y="1201"/>
                </a:cubicBezTo>
                <a:cubicBezTo>
                  <a:pt x="111" y="1210"/>
                  <a:pt x="110" y="1213"/>
                  <a:pt x="105" y="1216"/>
                </a:cubicBezTo>
                <a:cubicBezTo>
                  <a:pt x="101" y="1219"/>
                  <a:pt x="88" y="1227"/>
                  <a:pt x="83" y="1230"/>
                </a:cubicBezTo>
                <a:cubicBezTo>
                  <a:pt x="78" y="1234"/>
                  <a:pt x="75" y="1235"/>
                  <a:pt x="66" y="1239"/>
                </a:cubicBezTo>
                <a:cubicBezTo>
                  <a:pt x="58" y="1242"/>
                  <a:pt x="39" y="1246"/>
                  <a:pt x="27" y="1250"/>
                </a:cubicBezTo>
                <a:cubicBezTo>
                  <a:pt x="16" y="1255"/>
                  <a:pt x="0" y="1262"/>
                  <a:pt x="2" y="1276"/>
                </a:cubicBezTo>
                <a:cubicBezTo>
                  <a:pt x="5" y="1290"/>
                  <a:pt x="26" y="1309"/>
                  <a:pt x="49" y="1312"/>
                </a:cubicBezTo>
                <a:cubicBezTo>
                  <a:pt x="72" y="1314"/>
                  <a:pt x="102" y="1313"/>
                  <a:pt x="126" y="1305"/>
                </a:cubicBezTo>
                <a:cubicBezTo>
                  <a:pt x="150" y="1297"/>
                  <a:pt x="173" y="1293"/>
                  <a:pt x="195" y="1289"/>
                </a:cubicBezTo>
                <a:cubicBezTo>
                  <a:pt x="217" y="1285"/>
                  <a:pt x="237" y="1279"/>
                  <a:pt x="243" y="1269"/>
                </a:cubicBezTo>
                <a:cubicBezTo>
                  <a:pt x="250" y="1260"/>
                  <a:pt x="248" y="1242"/>
                  <a:pt x="244" y="1237"/>
                </a:cubicBezTo>
                <a:cubicBezTo>
                  <a:pt x="241" y="1232"/>
                  <a:pt x="236" y="1211"/>
                  <a:pt x="233" y="1206"/>
                </a:cubicBezTo>
                <a:cubicBezTo>
                  <a:pt x="229" y="1201"/>
                  <a:pt x="226" y="1193"/>
                  <a:pt x="225" y="1190"/>
                </a:cubicBezTo>
                <a:cubicBezTo>
                  <a:pt x="225" y="1187"/>
                  <a:pt x="230" y="1147"/>
                  <a:pt x="233" y="1137"/>
                </a:cubicBezTo>
                <a:cubicBezTo>
                  <a:pt x="236" y="1128"/>
                  <a:pt x="244" y="1094"/>
                  <a:pt x="250" y="1077"/>
                </a:cubicBezTo>
                <a:cubicBezTo>
                  <a:pt x="255" y="1059"/>
                  <a:pt x="262" y="1033"/>
                  <a:pt x="267" y="1029"/>
                </a:cubicBezTo>
                <a:cubicBezTo>
                  <a:pt x="272" y="1025"/>
                  <a:pt x="283" y="1001"/>
                  <a:pt x="290" y="976"/>
                </a:cubicBezTo>
                <a:cubicBezTo>
                  <a:pt x="296" y="952"/>
                  <a:pt x="302" y="929"/>
                  <a:pt x="300" y="906"/>
                </a:cubicBezTo>
                <a:cubicBezTo>
                  <a:pt x="299" y="883"/>
                  <a:pt x="301" y="861"/>
                  <a:pt x="303" y="858"/>
                </a:cubicBezTo>
                <a:cubicBezTo>
                  <a:pt x="306" y="854"/>
                  <a:pt x="336" y="825"/>
                  <a:pt x="344" y="821"/>
                </a:cubicBezTo>
                <a:cubicBezTo>
                  <a:pt x="352" y="817"/>
                  <a:pt x="383" y="795"/>
                  <a:pt x="388" y="790"/>
                </a:cubicBezTo>
                <a:cubicBezTo>
                  <a:pt x="394" y="786"/>
                  <a:pt x="397" y="786"/>
                  <a:pt x="397" y="786"/>
                </a:cubicBezTo>
                <a:cubicBezTo>
                  <a:pt x="397" y="786"/>
                  <a:pt x="406" y="790"/>
                  <a:pt x="421" y="792"/>
                </a:cubicBezTo>
                <a:cubicBezTo>
                  <a:pt x="435" y="795"/>
                  <a:pt x="441" y="792"/>
                  <a:pt x="441" y="792"/>
                </a:cubicBezTo>
                <a:cubicBezTo>
                  <a:pt x="441" y="792"/>
                  <a:pt x="444" y="783"/>
                  <a:pt x="444" y="770"/>
                </a:cubicBezTo>
                <a:cubicBezTo>
                  <a:pt x="445" y="758"/>
                  <a:pt x="444" y="751"/>
                  <a:pt x="447" y="750"/>
                </a:cubicBezTo>
                <a:cubicBezTo>
                  <a:pt x="449" y="749"/>
                  <a:pt x="474" y="725"/>
                  <a:pt x="479" y="725"/>
                </a:cubicBezTo>
                <a:cubicBezTo>
                  <a:pt x="484" y="726"/>
                  <a:pt x="509" y="750"/>
                  <a:pt x="525" y="762"/>
                </a:cubicBezTo>
                <a:cubicBezTo>
                  <a:pt x="542" y="775"/>
                  <a:pt x="553" y="788"/>
                  <a:pt x="567" y="802"/>
                </a:cubicBezTo>
                <a:cubicBezTo>
                  <a:pt x="580" y="817"/>
                  <a:pt x="589" y="822"/>
                  <a:pt x="611" y="838"/>
                </a:cubicBezTo>
                <a:cubicBezTo>
                  <a:pt x="633" y="854"/>
                  <a:pt x="644" y="870"/>
                  <a:pt x="658" y="885"/>
                </a:cubicBezTo>
                <a:cubicBezTo>
                  <a:pt x="671" y="900"/>
                  <a:pt x="685" y="905"/>
                  <a:pt x="689" y="906"/>
                </a:cubicBezTo>
                <a:cubicBezTo>
                  <a:pt x="693" y="907"/>
                  <a:pt x="699" y="907"/>
                  <a:pt x="706" y="913"/>
                </a:cubicBezTo>
                <a:cubicBezTo>
                  <a:pt x="712" y="918"/>
                  <a:pt x="727" y="916"/>
                  <a:pt x="740" y="909"/>
                </a:cubicBezTo>
                <a:cubicBezTo>
                  <a:pt x="754" y="903"/>
                  <a:pt x="798" y="882"/>
                  <a:pt x="830" y="872"/>
                </a:cubicBezTo>
                <a:cubicBezTo>
                  <a:pt x="861" y="862"/>
                  <a:pt x="923" y="833"/>
                  <a:pt x="959" y="826"/>
                </a:cubicBezTo>
                <a:cubicBezTo>
                  <a:pt x="995" y="820"/>
                  <a:pt x="1038" y="825"/>
                  <a:pt x="1043" y="827"/>
                </a:cubicBezTo>
                <a:cubicBezTo>
                  <a:pt x="1048" y="828"/>
                  <a:pt x="1052" y="832"/>
                  <a:pt x="1052" y="832"/>
                </a:cubicBezTo>
                <a:cubicBezTo>
                  <a:pt x="1052" y="832"/>
                  <a:pt x="1040" y="833"/>
                  <a:pt x="1040" y="836"/>
                </a:cubicBezTo>
                <a:cubicBezTo>
                  <a:pt x="1040" y="838"/>
                  <a:pt x="1052" y="842"/>
                  <a:pt x="1061" y="842"/>
                </a:cubicBezTo>
                <a:cubicBezTo>
                  <a:pt x="1071" y="842"/>
                  <a:pt x="1079" y="849"/>
                  <a:pt x="1092" y="852"/>
                </a:cubicBezTo>
                <a:cubicBezTo>
                  <a:pt x="1105" y="855"/>
                  <a:pt x="1119" y="860"/>
                  <a:pt x="1122" y="864"/>
                </a:cubicBezTo>
                <a:cubicBezTo>
                  <a:pt x="1125" y="867"/>
                  <a:pt x="1128" y="870"/>
                  <a:pt x="1136" y="871"/>
                </a:cubicBezTo>
                <a:cubicBezTo>
                  <a:pt x="1145" y="873"/>
                  <a:pt x="1152" y="878"/>
                  <a:pt x="1159" y="890"/>
                </a:cubicBezTo>
                <a:cubicBezTo>
                  <a:pt x="1167" y="903"/>
                  <a:pt x="1174" y="904"/>
                  <a:pt x="1181" y="902"/>
                </a:cubicBezTo>
                <a:cubicBezTo>
                  <a:pt x="1188" y="900"/>
                  <a:pt x="1192" y="882"/>
                  <a:pt x="1184" y="858"/>
                </a:cubicBezTo>
                <a:close/>
                <a:moveTo>
                  <a:pt x="175" y="52"/>
                </a:moveTo>
                <a:cubicBezTo>
                  <a:pt x="175" y="53"/>
                  <a:pt x="175" y="55"/>
                  <a:pt x="174" y="57"/>
                </a:cubicBezTo>
                <a:cubicBezTo>
                  <a:pt x="173" y="58"/>
                  <a:pt x="172" y="59"/>
                  <a:pt x="171" y="60"/>
                </a:cubicBezTo>
                <a:cubicBezTo>
                  <a:pt x="172" y="57"/>
                  <a:pt x="173" y="55"/>
                  <a:pt x="174" y="53"/>
                </a:cubicBezTo>
                <a:cubicBezTo>
                  <a:pt x="175" y="50"/>
                  <a:pt x="176" y="48"/>
                  <a:pt x="177" y="47"/>
                </a:cubicBezTo>
                <a:cubicBezTo>
                  <a:pt x="177" y="48"/>
                  <a:pt x="176" y="50"/>
                  <a:pt x="175" y="52"/>
                </a:cubicBezTo>
                <a:close/>
                <a:moveTo>
                  <a:pt x="187" y="42"/>
                </a:moveTo>
                <a:cubicBezTo>
                  <a:pt x="186" y="44"/>
                  <a:pt x="185" y="45"/>
                  <a:pt x="185" y="47"/>
                </a:cubicBezTo>
                <a:cubicBezTo>
                  <a:pt x="184" y="47"/>
                  <a:pt x="184" y="48"/>
                  <a:pt x="183" y="48"/>
                </a:cubicBezTo>
                <a:cubicBezTo>
                  <a:pt x="184" y="46"/>
                  <a:pt x="185" y="45"/>
                  <a:pt x="186" y="43"/>
                </a:cubicBezTo>
                <a:cubicBezTo>
                  <a:pt x="186" y="41"/>
                  <a:pt x="187" y="40"/>
                  <a:pt x="188" y="38"/>
                </a:cubicBezTo>
                <a:cubicBezTo>
                  <a:pt x="189" y="37"/>
                  <a:pt x="190" y="36"/>
                  <a:pt x="191" y="34"/>
                </a:cubicBezTo>
                <a:cubicBezTo>
                  <a:pt x="189" y="37"/>
                  <a:pt x="188" y="39"/>
                  <a:pt x="187" y="42"/>
                </a:cubicBezTo>
                <a:close/>
                <a:moveTo>
                  <a:pt x="191" y="41"/>
                </a:moveTo>
                <a:cubicBezTo>
                  <a:pt x="191" y="41"/>
                  <a:pt x="191" y="41"/>
                  <a:pt x="190" y="42"/>
                </a:cubicBezTo>
                <a:cubicBezTo>
                  <a:pt x="191" y="40"/>
                  <a:pt x="191" y="39"/>
                  <a:pt x="192" y="38"/>
                </a:cubicBezTo>
                <a:cubicBezTo>
                  <a:pt x="192" y="39"/>
                  <a:pt x="191" y="40"/>
                  <a:pt x="191" y="41"/>
                </a:cubicBezTo>
                <a:close/>
                <a:moveTo>
                  <a:pt x="207" y="27"/>
                </a:moveTo>
                <a:cubicBezTo>
                  <a:pt x="207" y="28"/>
                  <a:pt x="206" y="28"/>
                  <a:pt x="206" y="28"/>
                </a:cubicBezTo>
                <a:cubicBezTo>
                  <a:pt x="204" y="30"/>
                  <a:pt x="202" y="31"/>
                  <a:pt x="200" y="33"/>
                </a:cubicBezTo>
                <a:cubicBezTo>
                  <a:pt x="201" y="31"/>
                  <a:pt x="203" y="28"/>
                  <a:pt x="204" y="26"/>
                </a:cubicBezTo>
                <a:cubicBezTo>
                  <a:pt x="204" y="26"/>
                  <a:pt x="204" y="25"/>
                  <a:pt x="205" y="25"/>
                </a:cubicBezTo>
                <a:cubicBezTo>
                  <a:pt x="206" y="25"/>
                  <a:pt x="207" y="24"/>
                  <a:pt x="208" y="24"/>
                </a:cubicBezTo>
                <a:cubicBezTo>
                  <a:pt x="208" y="25"/>
                  <a:pt x="207" y="26"/>
                  <a:pt x="207" y="27"/>
                </a:cubicBezTo>
                <a:close/>
                <a:moveTo>
                  <a:pt x="210" y="21"/>
                </a:moveTo>
                <a:cubicBezTo>
                  <a:pt x="210" y="22"/>
                  <a:pt x="209" y="22"/>
                  <a:pt x="209" y="23"/>
                </a:cubicBezTo>
                <a:cubicBezTo>
                  <a:pt x="208" y="23"/>
                  <a:pt x="207" y="23"/>
                  <a:pt x="206" y="23"/>
                </a:cubicBezTo>
                <a:cubicBezTo>
                  <a:pt x="207" y="22"/>
                  <a:pt x="208" y="21"/>
                  <a:pt x="209" y="20"/>
                </a:cubicBezTo>
                <a:cubicBezTo>
                  <a:pt x="209" y="19"/>
                  <a:pt x="209" y="19"/>
                  <a:pt x="209" y="19"/>
                </a:cubicBezTo>
                <a:cubicBezTo>
                  <a:pt x="211" y="18"/>
                  <a:pt x="212" y="17"/>
                  <a:pt x="214" y="16"/>
                </a:cubicBezTo>
                <a:cubicBezTo>
                  <a:pt x="216" y="14"/>
                  <a:pt x="219" y="13"/>
                  <a:pt x="220" y="12"/>
                </a:cubicBezTo>
                <a:cubicBezTo>
                  <a:pt x="219" y="13"/>
                  <a:pt x="217" y="14"/>
                  <a:pt x="215" y="16"/>
                </a:cubicBezTo>
                <a:cubicBezTo>
                  <a:pt x="214" y="17"/>
                  <a:pt x="212" y="19"/>
                  <a:pt x="210" y="21"/>
                </a:cubicBezTo>
                <a:close/>
                <a:moveTo>
                  <a:pt x="222" y="18"/>
                </a:moveTo>
                <a:cubicBezTo>
                  <a:pt x="221" y="19"/>
                  <a:pt x="220" y="20"/>
                  <a:pt x="219" y="20"/>
                </a:cubicBezTo>
                <a:cubicBezTo>
                  <a:pt x="219" y="20"/>
                  <a:pt x="219" y="20"/>
                  <a:pt x="219" y="20"/>
                </a:cubicBezTo>
                <a:cubicBezTo>
                  <a:pt x="221" y="18"/>
                  <a:pt x="223" y="16"/>
                  <a:pt x="225" y="14"/>
                </a:cubicBezTo>
                <a:cubicBezTo>
                  <a:pt x="224" y="16"/>
                  <a:pt x="223" y="17"/>
                  <a:pt x="222" y="18"/>
                </a:cubicBezTo>
                <a:close/>
                <a:moveTo>
                  <a:pt x="249" y="8"/>
                </a:moveTo>
                <a:cubicBezTo>
                  <a:pt x="246" y="9"/>
                  <a:pt x="243" y="10"/>
                  <a:pt x="239" y="11"/>
                </a:cubicBezTo>
                <a:cubicBezTo>
                  <a:pt x="239" y="11"/>
                  <a:pt x="240" y="11"/>
                  <a:pt x="240" y="11"/>
                </a:cubicBezTo>
                <a:cubicBezTo>
                  <a:pt x="243" y="9"/>
                  <a:pt x="246" y="7"/>
                  <a:pt x="250" y="7"/>
                </a:cubicBezTo>
                <a:cubicBezTo>
                  <a:pt x="250" y="7"/>
                  <a:pt x="251" y="7"/>
                  <a:pt x="251" y="7"/>
                </a:cubicBezTo>
                <a:cubicBezTo>
                  <a:pt x="251" y="7"/>
                  <a:pt x="250" y="8"/>
                  <a:pt x="249" y="8"/>
                </a:cubicBezTo>
                <a:close/>
                <a:moveTo>
                  <a:pt x="267" y="9"/>
                </a:moveTo>
                <a:cubicBezTo>
                  <a:pt x="265" y="8"/>
                  <a:pt x="263" y="8"/>
                  <a:pt x="261" y="8"/>
                </a:cubicBezTo>
                <a:cubicBezTo>
                  <a:pt x="262" y="8"/>
                  <a:pt x="262" y="7"/>
                  <a:pt x="263" y="7"/>
                </a:cubicBezTo>
                <a:cubicBezTo>
                  <a:pt x="263" y="7"/>
                  <a:pt x="264" y="7"/>
                  <a:pt x="264" y="7"/>
                </a:cubicBezTo>
                <a:cubicBezTo>
                  <a:pt x="265" y="7"/>
                  <a:pt x="267" y="8"/>
                  <a:pt x="268" y="9"/>
                </a:cubicBezTo>
                <a:cubicBezTo>
                  <a:pt x="268" y="9"/>
                  <a:pt x="267" y="9"/>
                  <a:pt x="267" y="9"/>
                </a:cubicBezTo>
                <a:close/>
                <a:moveTo>
                  <a:pt x="54" y="253"/>
                </a:moveTo>
                <a:cubicBezTo>
                  <a:pt x="53" y="254"/>
                  <a:pt x="50" y="249"/>
                  <a:pt x="47" y="245"/>
                </a:cubicBezTo>
                <a:cubicBezTo>
                  <a:pt x="45" y="240"/>
                  <a:pt x="42" y="237"/>
                  <a:pt x="43" y="236"/>
                </a:cubicBezTo>
                <a:cubicBezTo>
                  <a:pt x="43" y="236"/>
                  <a:pt x="47" y="238"/>
                  <a:pt x="50" y="242"/>
                </a:cubicBezTo>
                <a:cubicBezTo>
                  <a:pt x="53" y="246"/>
                  <a:pt x="56" y="253"/>
                  <a:pt x="54" y="253"/>
                </a:cubicBezTo>
                <a:close/>
                <a:moveTo>
                  <a:pt x="363" y="144"/>
                </a:moveTo>
                <a:cubicBezTo>
                  <a:pt x="363" y="145"/>
                  <a:pt x="364" y="145"/>
                  <a:pt x="364" y="146"/>
                </a:cubicBezTo>
                <a:cubicBezTo>
                  <a:pt x="362" y="147"/>
                  <a:pt x="361" y="147"/>
                  <a:pt x="360" y="148"/>
                </a:cubicBezTo>
                <a:cubicBezTo>
                  <a:pt x="360" y="147"/>
                  <a:pt x="360" y="147"/>
                  <a:pt x="360" y="147"/>
                </a:cubicBezTo>
                <a:cubicBezTo>
                  <a:pt x="360" y="145"/>
                  <a:pt x="360" y="143"/>
                  <a:pt x="360" y="140"/>
                </a:cubicBezTo>
                <a:cubicBezTo>
                  <a:pt x="359" y="139"/>
                  <a:pt x="359" y="138"/>
                  <a:pt x="358" y="137"/>
                </a:cubicBezTo>
                <a:cubicBezTo>
                  <a:pt x="361" y="140"/>
                  <a:pt x="363" y="142"/>
                  <a:pt x="363" y="144"/>
                </a:cubicBezTo>
                <a:close/>
                <a:moveTo>
                  <a:pt x="358" y="141"/>
                </a:moveTo>
                <a:cubicBezTo>
                  <a:pt x="359" y="143"/>
                  <a:pt x="359" y="145"/>
                  <a:pt x="359" y="147"/>
                </a:cubicBezTo>
                <a:cubicBezTo>
                  <a:pt x="359" y="147"/>
                  <a:pt x="359" y="148"/>
                  <a:pt x="359" y="148"/>
                </a:cubicBezTo>
                <a:cubicBezTo>
                  <a:pt x="359" y="148"/>
                  <a:pt x="359" y="148"/>
                  <a:pt x="359" y="148"/>
                </a:cubicBezTo>
                <a:cubicBezTo>
                  <a:pt x="358" y="146"/>
                  <a:pt x="358" y="144"/>
                  <a:pt x="357" y="141"/>
                </a:cubicBezTo>
                <a:cubicBezTo>
                  <a:pt x="357" y="140"/>
                  <a:pt x="356" y="139"/>
                  <a:pt x="356" y="137"/>
                </a:cubicBezTo>
                <a:cubicBezTo>
                  <a:pt x="356" y="137"/>
                  <a:pt x="356" y="137"/>
                  <a:pt x="356" y="137"/>
                </a:cubicBezTo>
                <a:cubicBezTo>
                  <a:pt x="357" y="138"/>
                  <a:pt x="357" y="140"/>
                  <a:pt x="358" y="141"/>
                </a:cubicBezTo>
                <a:close/>
                <a:moveTo>
                  <a:pt x="339" y="102"/>
                </a:moveTo>
                <a:cubicBezTo>
                  <a:pt x="341" y="104"/>
                  <a:pt x="341" y="105"/>
                  <a:pt x="342" y="107"/>
                </a:cubicBezTo>
                <a:cubicBezTo>
                  <a:pt x="340" y="105"/>
                  <a:pt x="339" y="103"/>
                  <a:pt x="338" y="102"/>
                </a:cubicBezTo>
                <a:cubicBezTo>
                  <a:pt x="338" y="102"/>
                  <a:pt x="337" y="101"/>
                  <a:pt x="337" y="99"/>
                </a:cubicBezTo>
                <a:cubicBezTo>
                  <a:pt x="338" y="100"/>
                  <a:pt x="339" y="101"/>
                  <a:pt x="339" y="102"/>
                </a:cubicBezTo>
                <a:close/>
                <a:moveTo>
                  <a:pt x="334" y="84"/>
                </a:moveTo>
                <a:cubicBezTo>
                  <a:pt x="335" y="85"/>
                  <a:pt x="336" y="85"/>
                  <a:pt x="336" y="86"/>
                </a:cubicBezTo>
                <a:cubicBezTo>
                  <a:pt x="336" y="87"/>
                  <a:pt x="336" y="87"/>
                  <a:pt x="336" y="87"/>
                </a:cubicBezTo>
                <a:cubicBezTo>
                  <a:pt x="336" y="88"/>
                  <a:pt x="336" y="88"/>
                  <a:pt x="336" y="88"/>
                </a:cubicBezTo>
                <a:cubicBezTo>
                  <a:pt x="336" y="89"/>
                  <a:pt x="336" y="91"/>
                  <a:pt x="336" y="92"/>
                </a:cubicBezTo>
                <a:cubicBezTo>
                  <a:pt x="336" y="92"/>
                  <a:pt x="336" y="92"/>
                  <a:pt x="336" y="92"/>
                </a:cubicBezTo>
                <a:cubicBezTo>
                  <a:pt x="335" y="91"/>
                  <a:pt x="335" y="90"/>
                  <a:pt x="334" y="90"/>
                </a:cubicBezTo>
                <a:cubicBezTo>
                  <a:pt x="333" y="87"/>
                  <a:pt x="332" y="84"/>
                  <a:pt x="332" y="80"/>
                </a:cubicBezTo>
                <a:cubicBezTo>
                  <a:pt x="333" y="81"/>
                  <a:pt x="334" y="83"/>
                  <a:pt x="334" y="84"/>
                </a:cubicBezTo>
                <a:close/>
                <a:moveTo>
                  <a:pt x="322" y="52"/>
                </a:moveTo>
                <a:cubicBezTo>
                  <a:pt x="323" y="53"/>
                  <a:pt x="323" y="54"/>
                  <a:pt x="324" y="55"/>
                </a:cubicBezTo>
                <a:cubicBezTo>
                  <a:pt x="323" y="55"/>
                  <a:pt x="323" y="54"/>
                  <a:pt x="322" y="53"/>
                </a:cubicBezTo>
                <a:cubicBezTo>
                  <a:pt x="321" y="51"/>
                  <a:pt x="319" y="49"/>
                  <a:pt x="318" y="47"/>
                </a:cubicBezTo>
                <a:cubicBezTo>
                  <a:pt x="320" y="48"/>
                  <a:pt x="321" y="50"/>
                  <a:pt x="322" y="52"/>
                </a:cubicBezTo>
                <a:close/>
                <a:moveTo>
                  <a:pt x="280" y="11"/>
                </a:moveTo>
                <a:cubicBezTo>
                  <a:pt x="280" y="11"/>
                  <a:pt x="280" y="11"/>
                  <a:pt x="280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12"/>
                  <a:pt x="280" y="11"/>
                  <a:pt x="279" y="11"/>
                </a:cubicBezTo>
                <a:cubicBezTo>
                  <a:pt x="278" y="10"/>
                  <a:pt x="277" y="9"/>
                  <a:pt x="276" y="8"/>
                </a:cubicBezTo>
                <a:cubicBezTo>
                  <a:pt x="278" y="8"/>
                  <a:pt x="280" y="9"/>
                  <a:pt x="280" y="11"/>
                </a:cubicBezTo>
                <a:close/>
                <a:moveTo>
                  <a:pt x="270" y="7"/>
                </a:moveTo>
                <a:cubicBezTo>
                  <a:pt x="274" y="9"/>
                  <a:pt x="276" y="10"/>
                  <a:pt x="278" y="12"/>
                </a:cubicBezTo>
                <a:cubicBezTo>
                  <a:pt x="278" y="12"/>
                  <a:pt x="278" y="12"/>
                  <a:pt x="279" y="13"/>
                </a:cubicBezTo>
                <a:cubicBezTo>
                  <a:pt x="278" y="12"/>
                  <a:pt x="277" y="12"/>
                  <a:pt x="276" y="11"/>
                </a:cubicBezTo>
                <a:cubicBezTo>
                  <a:pt x="274" y="10"/>
                  <a:pt x="272" y="9"/>
                  <a:pt x="270" y="7"/>
                </a:cubicBezTo>
                <a:close/>
                <a:moveTo>
                  <a:pt x="618" y="469"/>
                </a:moveTo>
                <a:cubicBezTo>
                  <a:pt x="619" y="472"/>
                  <a:pt x="616" y="476"/>
                  <a:pt x="613" y="480"/>
                </a:cubicBezTo>
                <a:cubicBezTo>
                  <a:pt x="609" y="483"/>
                  <a:pt x="602" y="487"/>
                  <a:pt x="601" y="486"/>
                </a:cubicBezTo>
                <a:cubicBezTo>
                  <a:pt x="601" y="486"/>
                  <a:pt x="604" y="480"/>
                  <a:pt x="606" y="477"/>
                </a:cubicBezTo>
                <a:cubicBezTo>
                  <a:pt x="608" y="474"/>
                  <a:pt x="609" y="469"/>
                  <a:pt x="611" y="466"/>
                </a:cubicBezTo>
                <a:cubicBezTo>
                  <a:pt x="614" y="463"/>
                  <a:pt x="617" y="466"/>
                  <a:pt x="618" y="469"/>
                </a:cubicBezTo>
                <a:close/>
                <a:moveTo>
                  <a:pt x="537" y="447"/>
                </a:moveTo>
                <a:cubicBezTo>
                  <a:pt x="537" y="447"/>
                  <a:pt x="536" y="421"/>
                  <a:pt x="532" y="397"/>
                </a:cubicBezTo>
                <a:cubicBezTo>
                  <a:pt x="528" y="373"/>
                  <a:pt x="519" y="355"/>
                  <a:pt x="523" y="327"/>
                </a:cubicBezTo>
                <a:cubicBezTo>
                  <a:pt x="527" y="286"/>
                  <a:pt x="501" y="223"/>
                  <a:pt x="502" y="221"/>
                </a:cubicBezTo>
                <a:cubicBezTo>
                  <a:pt x="503" y="219"/>
                  <a:pt x="523" y="227"/>
                  <a:pt x="547" y="230"/>
                </a:cubicBezTo>
                <a:cubicBezTo>
                  <a:pt x="571" y="233"/>
                  <a:pt x="584" y="231"/>
                  <a:pt x="586" y="231"/>
                </a:cubicBezTo>
                <a:cubicBezTo>
                  <a:pt x="589" y="232"/>
                  <a:pt x="591" y="242"/>
                  <a:pt x="593" y="254"/>
                </a:cubicBezTo>
                <a:cubicBezTo>
                  <a:pt x="594" y="265"/>
                  <a:pt x="607" y="301"/>
                  <a:pt x="608" y="307"/>
                </a:cubicBezTo>
                <a:cubicBezTo>
                  <a:pt x="609" y="313"/>
                  <a:pt x="604" y="359"/>
                  <a:pt x="601" y="369"/>
                </a:cubicBezTo>
                <a:cubicBezTo>
                  <a:pt x="599" y="379"/>
                  <a:pt x="601" y="397"/>
                  <a:pt x="595" y="402"/>
                </a:cubicBezTo>
                <a:cubicBezTo>
                  <a:pt x="589" y="407"/>
                  <a:pt x="567" y="414"/>
                  <a:pt x="561" y="416"/>
                </a:cubicBezTo>
                <a:cubicBezTo>
                  <a:pt x="555" y="418"/>
                  <a:pt x="550" y="427"/>
                  <a:pt x="546" y="431"/>
                </a:cubicBezTo>
                <a:cubicBezTo>
                  <a:pt x="542" y="436"/>
                  <a:pt x="539" y="437"/>
                  <a:pt x="538" y="441"/>
                </a:cubicBezTo>
                <a:cubicBezTo>
                  <a:pt x="537" y="444"/>
                  <a:pt x="537" y="447"/>
                  <a:pt x="537" y="44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9" name="Freeform 12"/>
          <p:cNvSpPr>
            <a:spLocks/>
          </p:cNvSpPr>
          <p:nvPr/>
        </p:nvSpPr>
        <p:spPr bwMode="auto">
          <a:xfrm>
            <a:off x="4720121" y="1331805"/>
            <a:ext cx="1357934" cy="1843287"/>
          </a:xfrm>
          <a:custGeom>
            <a:avLst/>
            <a:gdLst>
              <a:gd name="T0" fmla="*/ 121 w 134"/>
              <a:gd name="T1" fmla="*/ 151 h 183"/>
              <a:gd name="T2" fmla="*/ 108 w 134"/>
              <a:gd name="T3" fmla="*/ 139 h 183"/>
              <a:gd name="T4" fmla="*/ 84 w 134"/>
              <a:gd name="T5" fmla="*/ 121 h 183"/>
              <a:gd name="T6" fmla="*/ 70 w 134"/>
              <a:gd name="T7" fmla="*/ 103 h 183"/>
              <a:gd name="T8" fmla="*/ 67 w 134"/>
              <a:gd name="T9" fmla="*/ 97 h 183"/>
              <a:gd name="T10" fmla="*/ 65 w 134"/>
              <a:gd name="T11" fmla="*/ 80 h 183"/>
              <a:gd name="T12" fmla="*/ 59 w 134"/>
              <a:gd name="T13" fmla="*/ 61 h 183"/>
              <a:gd name="T14" fmla="*/ 70 w 134"/>
              <a:gd name="T15" fmla="*/ 49 h 183"/>
              <a:gd name="T16" fmla="*/ 66 w 134"/>
              <a:gd name="T17" fmla="*/ 63 h 183"/>
              <a:gd name="T18" fmla="*/ 63 w 134"/>
              <a:gd name="T19" fmla="*/ 72 h 183"/>
              <a:gd name="T20" fmla="*/ 65 w 134"/>
              <a:gd name="T21" fmla="*/ 75 h 183"/>
              <a:gd name="T22" fmla="*/ 70 w 134"/>
              <a:gd name="T23" fmla="*/ 75 h 183"/>
              <a:gd name="T24" fmla="*/ 72 w 134"/>
              <a:gd name="T25" fmla="*/ 67 h 183"/>
              <a:gd name="T26" fmla="*/ 79 w 134"/>
              <a:gd name="T27" fmla="*/ 44 h 183"/>
              <a:gd name="T28" fmla="*/ 43 w 134"/>
              <a:gd name="T29" fmla="*/ 31 h 183"/>
              <a:gd name="T30" fmla="*/ 48 w 134"/>
              <a:gd name="T31" fmla="*/ 13 h 183"/>
              <a:gd name="T32" fmla="*/ 55 w 134"/>
              <a:gd name="T33" fmla="*/ 25 h 183"/>
              <a:gd name="T34" fmla="*/ 64 w 134"/>
              <a:gd name="T35" fmla="*/ 24 h 183"/>
              <a:gd name="T36" fmla="*/ 60 w 134"/>
              <a:gd name="T37" fmla="*/ 21 h 183"/>
              <a:gd name="T38" fmla="*/ 57 w 134"/>
              <a:gd name="T39" fmla="*/ 6 h 183"/>
              <a:gd name="T40" fmla="*/ 20 w 134"/>
              <a:gd name="T41" fmla="*/ 8 h 183"/>
              <a:gd name="T42" fmla="*/ 18 w 134"/>
              <a:gd name="T43" fmla="*/ 19 h 183"/>
              <a:gd name="T44" fmla="*/ 19 w 134"/>
              <a:gd name="T45" fmla="*/ 22 h 183"/>
              <a:gd name="T46" fmla="*/ 17 w 134"/>
              <a:gd name="T47" fmla="*/ 27 h 183"/>
              <a:gd name="T48" fmla="*/ 19 w 134"/>
              <a:gd name="T49" fmla="*/ 29 h 183"/>
              <a:gd name="T50" fmla="*/ 19 w 134"/>
              <a:gd name="T51" fmla="*/ 30 h 183"/>
              <a:gd name="T52" fmla="*/ 23 w 134"/>
              <a:gd name="T53" fmla="*/ 35 h 183"/>
              <a:gd name="T54" fmla="*/ 26 w 134"/>
              <a:gd name="T55" fmla="*/ 39 h 183"/>
              <a:gd name="T56" fmla="*/ 15 w 134"/>
              <a:gd name="T57" fmla="*/ 61 h 183"/>
              <a:gd name="T58" fmla="*/ 15 w 134"/>
              <a:gd name="T59" fmla="*/ 54 h 183"/>
              <a:gd name="T60" fmla="*/ 13 w 134"/>
              <a:gd name="T61" fmla="*/ 50 h 183"/>
              <a:gd name="T62" fmla="*/ 11 w 134"/>
              <a:gd name="T63" fmla="*/ 52 h 183"/>
              <a:gd name="T64" fmla="*/ 9 w 134"/>
              <a:gd name="T65" fmla="*/ 53 h 183"/>
              <a:gd name="T66" fmla="*/ 6 w 134"/>
              <a:gd name="T67" fmla="*/ 56 h 183"/>
              <a:gd name="T68" fmla="*/ 8 w 134"/>
              <a:gd name="T69" fmla="*/ 62 h 183"/>
              <a:gd name="T70" fmla="*/ 16 w 134"/>
              <a:gd name="T71" fmla="*/ 75 h 183"/>
              <a:gd name="T72" fmla="*/ 28 w 134"/>
              <a:gd name="T73" fmla="*/ 57 h 183"/>
              <a:gd name="T74" fmla="*/ 32 w 134"/>
              <a:gd name="T75" fmla="*/ 71 h 183"/>
              <a:gd name="T76" fmla="*/ 34 w 134"/>
              <a:gd name="T77" fmla="*/ 80 h 183"/>
              <a:gd name="T78" fmla="*/ 38 w 134"/>
              <a:gd name="T79" fmla="*/ 92 h 183"/>
              <a:gd name="T80" fmla="*/ 15 w 134"/>
              <a:gd name="T81" fmla="*/ 123 h 183"/>
              <a:gd name="T82" fmla="*/ 21 w 134"/>
              <a:gd name="T83" fmla="*/ 162 h 183"/>
              <a:gd name="T84" fmla="*/ 7 w 134"/>
              <a:gd name="T85" fmla="*/ 167 h 183"/>
              <a:gd name="T86" fmla="*/ 20 w 134"/>
              <a:gd name="T87" fmla="*/ 178 h 183"/>
              <a:gd name="T88" fmla="*/ 32 w 134"/>
              <a:gd name="T89" fmla="*/ 169 h 183"/>
              <a:gd name="T90" fmla="*/ 32 w 134"/>
              <a:gd name="T91" fmla="*/ 154 h 183"/>
              <a:gd name="T92" fmla="*/ 44 w 134"/>
              <a:gd name="T93" fmla="*/ 116 h 183"/>
              <a:gd name="T94" fmla="*/ 68 w 134"/>
              <a:gd name="T95" fmla="*/ 133 h 183"/>
              <a:gd name="T96" fmla="*/ 91 w 134"/>
              <a:gd name="T97" fmla="*/ 146 h 183"/>
              <a:gd name="T98" fmla="*/ 105 w 134"/>
              <a:gd name="T99" fmla="*/ 155 h 183"/>
              <a:gd name="T100" fmla="*/ 113 w 134"/>
              <a:gd name="T101" fmla="*/ 172 h 183"/>
              <a:gd name="T102" fmla="*/ 123 w 134"/>
              <a:gd name="T103" fmla="*/ 171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4" h="183">
                <a:moveTo>
                  <a:pt x="132" y="154"/>
                </a:moveTo>
                <a:cubicBezTo>
                  <a:pt x="130" y="152"/>
                  <a:pt x="123" y="150"/>
                  <a:pt x="122" y="150"/>
                </a:cubicBezTo>
                <a:cubicBezTo>
                  <a:pt x="121" y="150"/>
                  <a:pt x="121" y="151"/>
                  <a:pt x="121" y="151"/>
                </a:cubicBezTo>
                <a:cubicBezTo>
                  <a:pt x="121" y="151"/>
                  <a:pt x="121" y="151"/>
                  <a:pt x="120" y="151"/>
                </a:cubicBezTo>
                <a:cubicBezTo>
                  <a:pt x="119" y="151"/>
                  <a:pt x="118" y="147"/>
                  <a:pt x="114" y="145"/>
                </a:cubicBezTo>
                <a:cubicBezTo>
                  <a:pt x="110" y="143"/>
                  <a:pt x="111" y="141"/>
                  <a:pt x="108" y="139"/>
                </a:cubicBezTo>
                <a:cubicBezTo>
                  <a:pt x="104" y="138"/>
                  <a:pt x="105" y="134"/>
                  <a:pt x="100" y="131"/>
                </a:cubicBezTo>
                <a:cubicBezTo>
                  <a:pt x="95" y="129"/>
                  <a:pt x="89" y="123"/>
                  <a:pt x="84" y="122"/>
                </a:cubicBezTo>
                <a:cubicBezTo>
                  <a:pt x="80" y="121"/>
                  <a:pt x="84" y="121"/>
                  <a:pt x="84" y="121"/>
                </a:cubicBezTo>
                <a:cubicBezTo>
                  <a:pt x="84" y="121"/>
                  <a:pt x="81" y="117"/>
                  <a:pt x="78" y="114"/>
                </a:cubicBezTo>
                <a:cubicBezTo>
                  <a:pt x="76" y="111"/>
                  <a:pt x="72" y="107"/>
                  <a:pt x="70" y="104"/>
                </a:cubicBezTo>
                <a:cubicBezTo>
                  <a:pt x="70" y="104"/>
                  <a:pt x="70" y="103"/>
                  <a:pt x="70" y="103"/>
                </a:cubicBezTo>
                <a:cubicBezTo>
                  <a:pt x="69" y="102"/>
                  <a:pt x="69" y="101"/>
                  <a:pt x="69" y="100"/>
                </a:cubicBezTo>
                <a:cubicBezTo>
                  <a:pt x="68" y="100"/>
                  <a:pt x="68" y="99"/>
                  <a:pt x="68" y="98"/>
                </a:cubicBezTo>
                <a:cubicBezTo>
                  <a:pt x="68" y="98"/>
                  <a:pt x="67" y="97"/>
                  <a:pt x="67" y="97"/>
                </a:cubicBezTo>
                <a:cubicBezTo>
                  <a:pt x="67" y="96"/>
                  <a:pt x="69" y="92"/>
                  <a:pt x="68" y="90"/>
                </a:cubicBezTo>
                <a:cubicBezTo>
                  <a:pt x="68" y="87"/>
                  <a:pt x="67" y="85"/>
                  <a:pt x="66" y="84"/>
                </a:cubicBezTo>
                <a:cubicBezTo>
                  <a:pt x="66" y="83"/>
                  <a:pt x="66" y="82"/>
                  <a:pt x="65" y="80"/>
                </a:cubicBezTo>
                <a:cubicBezTo>
                  <a:pt x="64" y="79"/>
                  <a:pt x="61" y="72"/>
                  <a:pt x="61" y="70"/>
                </a:cubicBezTo>
                <a:cubicBezTo>
                  <a:pt x="61" y="69"/>
                  <a:pt x="61" y="69"/>
                  <a:pt x="60" y="67"/>
                </a:cubicBezTo>
                <a:cubicBezTo>
                  <a:pt x="59" y="65"/>
                  <a:pt x="59" y="63"/>
                  <a:pt x="59" y="61"/>
                </a:cubicBezTo>
                <a:cubicBezTo>
                  <a:pt x="59" y="59"/>
                  <a:pt x="58" y="48"/>
                  <a:pt x="58" y="48"/>
                </a:cubicBezTo>
                <a:cubicBezTo>
                  <a:pt x="58" y="48"/>
                  <a:pt x="64" y="49"/>
                  <a:pt x="65" y="49"/>
                </a:cubicBezTo>
                <a:cubicBezTo>
                  <a:pt x="66" y="49"/>
                  <a:pt x="70" y="49"/>
                  <a:pt x="70" y="49"/>
                </a:cubicBezTo>
                <a:cubicBezTo>
                  <a:pt x="70" y="49"/>
                  <a:pt x="70" y="51"/>
                  <a:pt x="70" y="52"/>
                </a:cubicBezTo>
                <a:cubicBezTo>
                  <a:pt x="70" y="53"/>
                  <a:pt x="70" y="55"/>
                  <a:pt x="69" y="57"/>
                </a:cubicBezTo>
                <a:cubicBezTo>
                  <a:pt x="68" y="58"/>
                  <a:pt x="66" y="62"/>
                  <a:pt x="66" y="63"/>
                </a:cubicBezTo>
                <a:cubicBezTo>
                  <a:pt x="66" y="64"/>
                  <a:pt x="63" y="66"/>
                  <a:pt x="62" y="67"/>
                </a:cubicBezTo>
                <a:cubicBezTo>
                  <a:pt x="62" y="68"/>
                  <a:pt x="61" y="68"/>
                  <a:pt x="62" y="70"/>
                </a:cubicBezTo>
                <a:cubicBezTo>
                  <a:pt x="62" y="71"/>
                  <a:pt x="63" y="72"/>
                  <a:pt x="63" y="72"/>
                </a:cubicBezTo>
                <a:cubicBezTo>
                  <a:pt x="63" y="72"/>
                  <a:pt x="63" y="74"/>
                  <a:pt x="63" y="74"/>
                </a:cubicBezTo>
                <a:cubicBezTo>
                  <a:pt x="63" y="75"/>
                  <a:pt x="64" y="76"/>
                  <a:pt x="65" y="76"/>
                </a:cubicBezTo>
                <a:cubicBezTo>
                  <a:pt x="65" y="76"/>
                  <a:pt x="65" y="75"/>
                  <a:pt x="65" y="75"/>
                </a:cubicBezTo>
                <a:cubicBezTo>
                  <a:pt x="65" y="75"/>
                  <a:pt x="66" y="75"/>
                  <a:pt x="67" y="75"/>
                </a:cubicBezTo>
                <a:cubicBezTo>
                  <a:pt x="67" y="75"/>
                  <a:pt x="67" y="75"/>
                  <a:pt x="68" y="75"/>
                </a:cubicBezTo>
                <a:cubicBezTo>
                  <a:pt x="68" y="75"/>
                  <a:pt x="69" y="76"/>
                  <a:pt x="70" y="75"/>
                </a:cubicBezTo>
                <a:cubicBezTo>
                  <a:pt x="71" y="74"/>
                  <a:pt x="72" y="72"/>
                  <a:pt x="72" y="71"/>
                </a:cubicBezTo>
                <a:cubicBezTo>
                  <a:pt x="72" y="70"/>
                  <a:pt x="73" y="69"/>
                  <a:pt x="72" y="68"/>
                </a:cubicBezTo>
                <a:cubicBezTo>
                  <a:pt x="72" y="67"/>
                  <a:pt x="72" y="67"/>
                  <a:pt x="72" y="67"/>
                </a:cubicBezTo>
                <a:cubicBezTo>
                  <a:pt x="72" y="67"/>
                  <a:pt x="73" y="63"/>
                  <a:pt x="74" y="63"/>
                </a:cubicBezTo>
                <a:cubicBezTo>
                  <a:pt x="75" y="62"/>
                  <a:pt x="80" y="50"/>
                  <a:pt x="80" y="49"/>
                </a:cubicBezTo>
                <a:cubicBezTo>
                  <a:pt x="81" y="48"/>
                  <a:pt x="82" y="46"/>
                  <a:pt x="79" y="44"/>
                </a:cubicBezTo>
                <a:cubicBezTo>
                  <a:pt x="77" y="43"/>
                  <a:pt x="64" y="38"/>
                  <a:pt x="63" y="38"/>
                </a:cubicBezTo>
                <a:cubicBezTo>
                  <a:pt x="61" y="37"/>
                  <a:pt x="59" y="35"/>
                  <a:pt x="55" y="34"/>
                </a:cubicBezTo>
                <a:cubicBezTo>
                  <a:pt x="52" y="33"/>
                  <a:pt x="49" y="30"/>
                  <a:pt x="43" y="31"/>
                </a:cubicBezTo>
                <a:cubicBezTo>
                  <a:pt x="37" y="31"/>
                  <a:pt x="42" y="25"/>
                  <a:pt x="43" y="24"/>
                </a:cubicBezTo>
                <a:cubicBezTo>
                  <a:pt x="43" y="23"/>
                  <a:pt x="46" y="17"/>
                  <a:pt x="45" y="12"/>
                </a:cubicBezTo>
                <a:cubicBezTo>
                  <a:pt x="46" y="12"/>
                  <a:pt x="47" y="12"/>
                  <a:pt x="48" y="13"/>
                </a:cubicBezTo>
                <a:cubicBezTo>
                  <a:pt x="53" y="15"/>
                  <a:pt x="53" y="22"/>
                  <a:pt x="52" y="24"/>
                </a:cubicBezTo>
                <a:cubicBezTo>
                  <a:pt x="51" y="27"/>
                  <a:pt x="55" y="26"/>
                  <a:pt x="55" y="26"/>
                </a:cubicBezTo>
                <a:cubicBezTo>
                  <a:pt x="54" y="25"/>
                  <a:pt x="55" y="25"/>
                  <a:pt x="55" y="25"/>
                </a:cubicBezTo>
                <a:cubicBezTo>
                  <a:pt x="54" y="27"/>
                  <a:pt x="62" y="26"/>
                  <a:pt x="59" y="26"/>
                </a:cubicBezTo>
                <a:cubicBezTo>
                  <a:pt x="57" y="26"/>
                  <a:pt x="58" y="24"/>
                  <a:pt x="58" y="24"/>
                </a:cubicBezTo>
                <a:cubicBezTo>
                  <a:pt x="58" y="26"/>
                  <a:pt x="64" y="24"/>
                  <a:pt x="64" y="24"/>
                </a:cubicBezTo>
                <a:cubicBezTo>
                  <a:pt x="60" y="26"/>
                  <a:pt x="60" y="23"/>
                  <a:pt x="60" y="23"/>
                </a:cubicBezTo>
                <a:cubicBezTo>
                  <a:pt x="61" y="25"/>
                  <a:pt x="64" y="23"/>
                  <a:pt x="64" y="23"/>
                </a:cubicBezTo>
                <a:cubicBezTo>
                  <a:pt x="60" y="24"/>
                  <a:pt x="60" y="19"/>
                  <a:pt x="60" y="21"/>
                </a:cubicBezTo>
                <a:cubicBezTo>
                  <a:pt x="61" y="23"/>
                  <a:pt x="65" y="21"/>
                  <a:pt x="65" y="21"/>
                </a:cubicBezTo>
                <a:cubicBezTo>
                  <a:pt x="61" y="22"/>
                  <a:pt x="63" y="22"/>
                  <a:pt x="61" y="17"/>
                </a:cubicBezTo>
                <a:cubicBezTo>
                  <a:pt x="59" y="13"/>
                  <a:pt x="64" y="12"/>
                  <a:pt x="57" y="6"/>
                </a:cubicBezTo>
                <a:cubicBezTo>
                  <a:pt x="51" y="0"/>
                  <a:pt x="44" y="5"/>
                  <a:pt x="41" y="7"/>
                </a:cubicBezTo>
                <a:cubicBezTo>
                  <a:pt x="36" y="3"/>
                  <a:pt x="29" y="4"/>
                  <a:pt x="27" y="5"/>
                </a:cubicBezTo>
                <a:cubicBezTo>
                  <a:pt x="27" y="5"/>
                  <a:pt x="22" y="4"/>
                  <a:pt x="20" y="8"/>
                </a:cubicBezTo>
                <a:cubicBezTo>
                  <a:pt x="18" y="13"/>
                  <a:pt x="18" y="14"/>
                  <a:pt x="18" y="16"/>
                </a:cubicBezTo>
                <a:cubicBezTo>
                  <a:pt x="18" y="18"/>
                  <a:pt x="18" y="17"/>
                  <a:pt x="18" y="18"/>
                </a:cubicBezTo>
                <a:cubicBezTo>
                  <a:pt x="18" y="19"/>
                  <a:pt x="18" y="19"/>
                  <a:pt x="18" y="19"/>
                </a:cubicBezTo>
                <a:cubicBezTo>
                  <a:pt x="19" y="20"/>
                  <a:pt x="19" y="21"/>
                  <a:pt x="19" y="22"/>
                </a:cubicBezTo>
                <a:cubicBezTo>
                  <a:pt x="19" y="22"/>
                  <a:pt x="18" y="22"/>
                  <a:pt x="18" y="22"/>
                </a:cubicBezTo>
                <a:cubicBezTo>
                  <a:pt x="18" y="22"/>
                  <a:pt x="18" y="22"/>
                  <a:pt x="19" y="22"/>
                </a:cubicBezTo>
                <a:cubicBezTo>
                  <a:pt x="19" y="22"/>
                  <a:pt x="18" y="23"/>
                  <a:pt x="18" y="24"/>
                </a:cubicBezTo>
                <a:cubicBezTo>
                  <a:pt x="18" y="24"/>
                  <a:pt x="17" y="25"/>
                  <a:pt x="17" y="25"/>
                </a:cubicBezTo>
                <a:cubicBezTo>
                  <a:pt x="17" y="25"/>
                  <a:pt x="16" y="26"/>
                  <a:pt x="17" y="27"/>
                </a:cubicBezTo>
                <a:cubicBezTo>
                  <a:pt x="19" y="27"/>
                  <a:pt x="19" y="27"/>
                  <a:pt x="19" y="27"/>
                </a:cubicBezTo>
                <a:cubicBezTo>
                  <a:pt x="19" y="27"/>
                  <a:pt x="19" y="28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19" y="30"/>
                  <a:pt x="19" y="30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1" y="32"/>
                  <a:pt x="20" y="32"/>
                </a:cubicBezTo>
                <a:cubicBezTo>
                  <a:pt x="20" y="33"/>
                  <a:pt x="21" y="35"/>
                  <a:pt x="23" y="35"/>
                </a:cubicBezTo>
                <a:cubicBezTo>
                  <a:pt x="24" y="35"/>
                  <a:pt x="27" y="34"/>
                  <a:pt x="28" y="34"/>
                </a:cubicBezTo>
                <a:cubicBezTo>
                  <a:pt x="28" y="35"/>
                  <a:pt x="29" y="35"/>
                  <a:pt x="29" y="35"/>
                </a:cubicBezTo>
                <a:cubicBezTo>
                  <a:pt x="29" y="36"/>
                  <a:pt x="26" y="39"/>
                  <a:pt x="26" y="39"/>
                </a:cubicBezTo>
                <a:cubicBezTo>
                  <a:pt x="26" y="39"/>
                  <a:pt x="24" y="38"/>
                  <a:pt x="20" y="45"/>
                </a:cubicBezTo>
                <a:cubicBezTo>
                  <a:pt x="16" y="53"/>
                  <a:pt x="18" y="55"/>
                  <a:pt x="18" y="55"/>
                </a:cubicBezTo>
                <a:cubicBezTo>
                  <a:pt x="18" y="55"/>
                  <a:pt x="16" y="60"/>
                  <a:pt x="15" y="61"/>
                </a:cubicBezTo>
                <a:cubicBezTo>
                  <a:pt x="15" y="62"/>
                  <a:pt x="15" y="60"/>
                  <a:pt x="15" y="60"/>
                </a:cubicBezTo>
                <a:cubicBezTo>
                  <a:pt x="15" y="60"/>
                  <a:pt x="16" y="58"/>
                  <a:pt x="16" y="57"/>
                </a:cubicBezTo>
                <a:cubicBezTo>
                  <a:pt x="15" y="56"/>
                  <a:pt x="15" y="54"/>
                  <a:pt x="15" y="54"/>
                </a:cubicBezTo>
                <a:cubicBezTo>
                  <a:pt x="15" y="53"/>
                  <a:pt x="14" y="51"/>
                  <a:pt x="14" y="51"/>
                </a:cubicBezTo>
                <a:cubicBezTo>
                  <a:pt x="14" y="51"/>
                  <a:pt x="14" y="50"/>
                  <a:pt x="13" y="50"/>
                </a:cubicBezTo>
                <a:cubicBezTo>
                  <a:pt x="13" y="50"/>
                  <a:pt x="13" y="50"/>
                  <a:pt x="13" y="50"/>
                </a:cubicBezTo>
                <a:cubicBezTo>
                  <a:pt x="12" y="49"/>
                  <a:pt x="12" y="49"/>
                  <a:pt x="12" y="49"/>
                </a:cubicBezTo>
                <a:cubicBezTo>
                  <a:pt x="12" y="49"/>
                  <a:pt x="11" y="49"/>
                  <a:pt x="11" y="50"/>
                </a:cubicBezTo>
                <a:cubicBezTo>
                  <a:pt x="11" y="50"/>
                  <a:pt x="11" y="52"/>
                  <a:pt x="11" y="52"/>
                </a:cubicBezTo>
                <a:cubicBezTo>
                  <a:pt x="11" y="52"/>
                  <a:pt x="11" y="52"/>
                  <a:pt x="11" y="52"/>
                </a:cubicBezTo>
                <a:cubicBezTo>
                  <a:pt x="11" y="52"/>
                  <a:pt x="10" y="52"/>
                  <a:pt x="9" y="52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3"/>
                  <a:pt x="8" y="54"/>
                  <a:pt x="8" y="54"/>
                </a:cubicBezTo>
                <a:cubicBezTo>
                  <a:pt x="7" y="55"/>
                  <a:pt x="7" y="55"/>
                  <a:pt x="7" y="56"/>
                </a:cubicBezTo>
                <a:cubicBezTo>
                  <a:pt x="7" y="56"/>
                  <a:pt x="6" y="56"/>
                  <a:pt x="6" y="56"/>
                </a:cubicBezTo>
                <a:cubicBezTo>
                  <a:pt x="6" y="56"/>
                  <a:pt x="5" y="57"/>
                  <a:pt x="5" y="57"/>
                </a:cubicBezTo>
                <a:cubicBezTo>
                  <a:pt x="5" y="58"/>
                  <a:pt x="7" y="59"/>
                  <a:pt x="7" y="60"/>
                </a:cubicBezTo>
                <a:cubicBezTo>
                  <a:pt x="7" y="61"/>
                  <a:pt x="8" y="61"/>
                  <a:pt x="8" y="62"/>
                </a:cubicBezTo>
                <a:cubicBezTo>
                  <a:pt x="8" y="62"/>
                  <a:pt x="9" y="64"/>
                  <a:pt x="9" y="65"/>
                </a:cubicBezTo>
                <a:cubicBezTo>
                  <a:pt x="9" y="65"/>
                  <a:pt x="11" y="70"/>
                  <a:pt x="13" y="72"/>
                </a:cubicBezTo>
                <a:cubicBezTo>
                  <a:pt x="14" y="75"/>
                  <a:pt x="16" y="75"/>
                  <a:pt x="16" y="75"/>
                </a:cubicBezTo>
                <a:cubicBezTo>
                  <a:pt x="17" y="75"/>
                  <a:pt x="18" y="75"/>
                  <a:pt x="19" y="74"/>
                </a:cubicBezTo>
                <a:cubicBezTo>
                  <a:pt x="20" y="73"/>
                  <a:pt x="21" y="73"/>
                  <a:pt x="21" y="72"/>
                </a:cubicBezTo>
                <a:cubicBezTo>
                  <a:pt x="21" y="71"/>
                  <a:pt x="27" y="58"/>
                  <a:pt x="28" y="57"/>
                </a:cubicBezTo>
                <a:cubicBezTo>
                  <a:pt x="28" y="57"/>
                  <a:pt x="29" y="60"/>
                  <a:pt x="29" y="61"/>
                </a:cubicBezTo>
                <a:cubicBezTo>
                  <a:pt x="30" y="63"/>
                  <a:pt x="31" y="67"/>
                  <a:pt x="31" y="68"/>
                </a:cubicBezTo>
                <a:cubicBezTo>
                  <a:pt x="31" y="69"/>
                  <a:pt x="31" y="69"/>
                  <a:pt x="32" y="71"/>
                </a:cubicBezTo>
                <a:cubicBezTo>
                  <a:pt x="32" y="72"/>
                  <a:pt x="32" y="72"/>
                  <a:pt x="33" y="73"/>
                </a:cubicBezTo>
                <a:cubicBezTo>
                  <a:pt x="33" y="73"/>
                  <a:pt x="33" y="75"/>
                  <a:pt x="33" y="77"/>
                </a:cubicBezTo>
                <a:cubicBezTo>
                  <a:pt x="34" y="78"/>
                  <a:pt x="34" y="78"/>
                  <a:pt x="34" y="80"/>
                </a:cubicBezTo>
                <a:cubicBezTo>
                  <a:pt x="34" y="81"/>
                  <a:pt x="35" y="85"/>
                  <a:pt x="36" y="87"/>
                </a:cubicBezTo>
                <a:cubicBezTo>
                  <a:pt x="37" y="89"/>
                  <a:pt x="38" y="90"/>
                  <a:pt x="38" y="90"/>
                </a:cubicBezTo>
                <a:cubicBezTo>
                  <a:pt x="38" y="91"/>
                  <a:pt x="38" y="91"/>
                  <a:pt x="38" y="92"/>
                </a:cubicBezTo>
                <a:cubicBezTo>
                  <a:pt x="37" y="93"/>
                  <a:pt x="29" y="102"/>
                  <a:pt x="28" y="103"/>
                </a:cubicBezTo>
                <a:cubicBezTo>
                  <a:pt x="27" y="104"/>
                  <a:pt x="21" y="112"/>
                  <a:pt x="20" y="114"/>
                </a:cubicBezTo>
                <a:cubicBezTo>
                  <a:pt x="19" y="117"/>
                  <a:pt x="16" y="119"/>
                  <a:pt x="15" y="123"/>
                </a:cubicBezTo>
                <a:cubicBezTo>
                  <a:pt x="14" y="128"/>
                  <a:pt x="17" y="137"/>
                  <a:pt x="18" y="141"/>
                </a:cubicBezTo>
                <a:cubicBezTo>
                  <a:pt x="19" y="145"/>
                  <a:pt x="20" y="152"/>
                  <a:pt x="20" y="153"/>
                </a:cubicBezTo>
                <a:cubicBezTo>
                  <a:pt x="20" y="154"/>
                  <a:pt x="21" y="160"/>
                  <a:pt x="21" y="162"/>
                </a:cubicBezTo>
                <a:cubicBezTo>
                  <a:pt x="21" y="164"/>
                  <a:pt x="22" y="164"/>
                  <a:pt x="20" y="165"/>
                </a:cubicBezTo>
                <a:cubicBezTo>
                  <a:pt x="18" y="166"/>
                  <a:pt x="19" y="166"/>
                  <a:pt x="15" y="167"/>
                </a:cubicBezTo>
                <a:cubicBezTo>
                  <a:pt x="10" y="167"/>
                  <a:pt x="8" y="168"/>
                  <a:pt x="7" y="167"/>
                </a:cubicBezTo>
                <a:cubicBezTo>
                  <a:pt x="5" y="166"/>
                  <a:pt x="0" y="165"/>
                  <a:pt x="0" y="167"/>
                </a:cubicBezTo>
                <a:cubicBezTo>
                  <a:pt x="0" y="169"/>
                  <a:pt x="6" y="176"/>
                  <a:pt x="13" y="177"/>
                </a:cubicBezTo>
                <a:cubicBezTo>
                  <a:pt x="21" y="177"/>
                  <a:pt x="20" y="177"/>
                  <a:pt x="20" y="178"/>
                </a:cubicBezTo>
                <a:cubicBezTo>
                  <a:pt x="21" y="178"/>
                  <a:pt x="26" y="182"/>
                  <a:pt x="29" y="181"/>
                </a:cubicBezTo>
                <a:cubicBezTo>
                  <a:pt x="32" y="181"/>
                  <a:pt x="32" y="178"/>
                  <a:pt x="33" y="173"/>
                </a:cubicBezTo>
                <a:cubicBezTo>
                  <a:pt x="33" y="168"/>
                  <a:pt x="32" y="169"/>
                  <a:pt x="32" y="169"/>
                </a:cubicBezTo>
                <a:cubicBezTo>
                  <a:pt x="31" y="166"/>
                  <a:pt x="31" y="166"/>
                  <a:pt x="31" y="166"/>
                </a:cubicBezTo>
                <a:cubicBezTo>
                  <a:pt x="31" y="166"/>
                  <a:pt x="31" y="163"/>
                  <a:pt x="32" y="161"/>
                </a:cubicBezTo>
                <a:cubicBezTo>
                  <a:pt x="32" y="159"/>
                  <a:pt x="32" y="157"/>
                  <a:pt x="32" y="154"/>
                </a:cubicBezTo>
                <a:cubicBezTo>
                  <a:pt x="31" y="152"/>
                  <a:pt x="32" y="145"/>
                  <a:pt x="32" y="141"/>
                </a:cubicBezTo>
                <a:cubicBezTo>
                  <a:pt x="32" y="138"/>
                  <a:pt x="32" y="129"/>
                  <a:pt x="31" y="128"/>
                </a:cubicBezTo>
                <a:cubicBezTo>
                  <a:pt x="31" y="127"/>
                  <a:pt x="42" y="118"/>
                  <a:pt x="44" y="116"/>
                </a:cubicBezTo>
                <a:cubicBezTo>
                  <a:pt x="46" y="114"/>
                  <a:pt x="50" y="110"/>
                  <a:pt x="50" y="110"/>
                </a:cubicBezTo>
                <a:cubicBezTo>
                  <a:pt x="50" y="110"/>
                  <a:pt x="60" y="123"/>
                  <a:pt x="62" y="125"/>
                </a:cubicBezTo>
                <a:cubicBezTo>
                  <a:pt x="63" y="127"/>
                  <a:pt x="66" y="131"/>
                  <a:pt x="68" y="133"/>
                </a:cubicBezTo>
                <a:cubicBezTo>
                  <a:pt x="69" y="134"/>
                  <a:pt x="71" y="136"/>
                  <a:pt x="74" y="137"/>
                </a:cubicBezTo>
                <a:cubicBezTo>
                  <a:pt x="76" y="137"/>
                  <a:pt x="79" y="139"/>
                  <a:pt x="82" y="140"/>
                </a:cubicBezTo>
                <a:cubicBezTo>
                  <a:pt x="85" y="142"/>
                  <a:pt x="90" y="146"/>
                  <a:pt x="91" y="146"/>
                </a:cubicBezTo>
                <a:cubicBezTo>
                  <a:pt x="92" y="146"/>
                  <a:pt x="98" y="148"/>
                  <a:pt x="98" y="149"/>
                </a:cubicBezTo>
                <a:cubicBezTo>
                  <a:pt x="99" y="149"/>
                  <a:pt x="100" y="151"/>
                  <a:pt x="102" y="152"/>
                </a:cubicBezTo>
                <a:cubicBezTo>
                  <a:pt x="103" y="153"/>
                  <a:pt x="103" y="154"/>
                  <a:pt x="105" y="155"/>
                </a:cubicBezTo>
                <a:cubicBezTo>
                  <a:pt x="108" y="156"/>
                  <a:pt x="108" y="156"/>
                  <a:pt x="111" y="158"/>
                </a:cubicBezTo>
                <a:cubicBezTo>
                  <a:pt x="111" y="158"/>
                  <a:pt x="113" y="159"/>
                  <a:pt x="113" y="162"/>
                </a:cubicBezTo>
                <a:cubicBezTo>
                  <a:pt x="114" y="165"/>
                  <a:pt x="113" y="170"/>
                  <a:pt x="113" y="172"/>
                </a:cubicBezTo>
                <a:cubicBezTo>
                  <a:pt x="113" y="174"/>
                  <a:pt x="109" y="178"/>
                  <a:pt x="110" y="180"/>
                </a:cubicBezTo>
                <a:cubicBezTo>
                  <a:pt x="111" y="182"/>
                  <a:pt x="114" y="183"/>
                  <a:pt x="115" y="181"/>
                </a:cubicBezTo>
                <a:cubicBezTo>
                  <a:pt x="116" y="180"/>
                  <a:pt x="120" y="178"/>
                  <a:pt x="123" y="171"/>
                </a:cubicBezTo>
                <a:cubicBezTo>
                  <a:pt x="126" y="165"/>
                  <a:pt x="130" y="163"/>
                  <a:pt x="131" y="160"/>
                </a:cubicBezTo>
                <a:cubicBezTo>
                  <a:pt x="132" y="158"/>
                  <a:pt x="134" y="155"/>
                  <a:pt x="132" y="15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7052137" y="2706090"/>
            <a:ext cx="4905085" cy="1657131"/>
            <a:chOff x="1254088" y="7363089"/>
            <a:chExt cx="6075363" cy="2052497"/>
          </a:xfrm>
        </p:grpSpPr>
        <p:sp>
          <p:nvSpPr>
            <p:cNvPr id="41" name="자유형 40"/>
            <p:cNvSpPr/>
            <p:nvPr/>
          </p:nvSpPr>
          <p:spPr>
            <a:xfrm flipH="1">
              <a:off x="1511068" y="7991446"/>
              <a:ext cx="2717391" cy="1424140"/>
            </a:xfrm>
            <a:custGeom>
              <a:avLst/>
              <a:gdLst>
                <a:gd name="connsiteX0" fmla="*/ 793064 w 1496382"/>
                <a:gd name="connsiteY0" fmla="*/ 0 h 605342"/>
                <a:gd name="connsiteX1" fmla="*/ 748191 w 1496382"/>
                <a:gd name="connsiteY1" fmla="*/ 701 h 605342"/>
                <a:gd name="connsiteX2" fmla="*/ 703318 w 1496382"/>
                <a:gd name="connsiteY2" fmla="*/ 0 h 605342"/>
                <a:gd name="connsiteX3" fmla="*/ 33945 w 1496382"/>
                <a:gd name="connsiteY3" fmla="*/ 596550 h 605342"/>
                <a:gd name="connsiteX4" fmla="*/ 0 w 1496382"/>
                <a:gd name="connsiteY4" fmla="*/ 605342 h 605342"/>
                <a:gd name="connsiteX5" fmla="*/ 1496382 w 1496382"/>
                <a:gd name="connsiteY5" fmla="*/ 605342 h 605342"/>
                <a:gd name="connsiteX6" fmla="*/ 1462437 w 1496382"/>
                <a:gd name="connsiteY6" fmla="*/ 596550 h 605342"/>
                <a:gd name="connsiteX7" fmla="*/ 793064 w 1496382"/>
                <a:gd name="connsiteY7" fmla="*/ 0 h 605342"/>
                <a:gd name="connsiteX0" fmla="*/ 793064 w 1496382"/>
                <a:gd name="connsiteY0" fmla="*/ 0 h 605342"/>
                <a:gd name="connsiteX1" fmla="*/ 703318 w 1496382"/>
                <a:gd name="connsiteY1" fmla="*/ 0 h 605342"/>
                <a:gd name="connsiteX2" fmla="*/ 33945 w 1496382"/>
                <a:gd name="connsiteY2" fmla="*/ 596550 h 605342"/>
                <a:gd name="connsiteX3" fmla="*/ 0 w 1496382"/>
                <a:gd name="connsiteY3" fmla="*/ 605342 h 605342"/>
                <a:gd name="connsiteX4" fmla="*/ 1496382 w 1496382"/>
                <a:gd name="connsiteY4" fmla="*/ 605342 h 605342"/>
                <a:gd name="connsiteX5" fmla="*/ 1462437 w 1496382"/>
                <a:gd name="connsiteY5" fmla="*/ 596550 h 605342"/>
                <a:gd name="connsiteX6" fmla="*/ 793064 w 1496382"/>
                <a:gd name="connsiteY6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62437 w 1496382"/>
                <a:gd name="connsiteY4" fmla="*/ 596550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62437 w 1496382"/>
                <a:gd name="connsiteY4" fmla="*/ 596550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62437 w 1496382"/>
                <a:gd name="connsiteY4" fmla="*/ 596550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62437 w 1496382"/>
                <a:gd name="connsiteY4" fmla="*/ 596550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62437 w 1496382"/>
                <a:gd name="connsiteY4" fmla="*/ 596550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62437 w 1496382"/>
                <a:gd name="connsiteY4" fmla="*/ 596550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08519 w 1496382"/>
                <a:gd name="connsiteY4" fmla="*/ 566185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08519 w 1496382"/>
                <a:gd name="connsiteY4" fmla="*/ 566185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08519 w 1496382"/>
                <a:gd name="connsiteY4" fmla="*/ 566185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08519 w 1496382"/>
                <a:gd name="connsiteY4" fmla="*/ 566185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21357 w 1496382"/>
                <a:gd name="connsiteY4" fmla="*/ 560112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21357 w 1496382"/>
                <a:gd name="connsiteY4" fmla="*/ 560112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34195 w 1496382"/>
                <a:gd name="connsiteY4" fmla="*/ 556063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34195 w 1496382"/>
                <a:gd name="connsiteY4" fmla="*/ 556063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34195 w 1496382"/>
                <a:gd name="connsiteY4" fmla="*/ 556063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34195 w 1496382"/>
                <a:gd name="connsiteY4" fmla="*/ 556063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34195 w 1496382"/>
                <a:gd name="connsiteY4" fmla="*/ 556063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34195 w 1496382"/>
                <a:gd name="connsiteY4" fmla="*/ 556063 h 605342"/>
                <a:gd name="connsiteX5" fmla="*/ 793064 w 1496382"/>
                <a:gd name="connsiteY5" fmla="*/ 0 h 605342"/>
                <a:gd name="connsiteX0" fmla="*/ 793064 w 1515393"/>
                <a:gd name="connsiteY0" fmla="*/ 0 h 605342"/>
                <a:gd name="connsiteX1" fmla="*/ 33945 w 1515393"/>
                <a:gd name="connsiteY1" fmla="*/ 596550 h 605342"/>
                <a:gd name="connsiteX2" fmla="*/ 0 w 1515393"/>
                <a:gd name="connsiteY2" fmla="*/ 605342 h 605342"/>
                <a:gd name="connsiteX3" fmla="*/ 1496382 w 1515393"/>
                <a:gd name="connsiteY3" fmla="*/ 605342 h 605342"/>
                <a:gd name="connsiteX4" fmla="*/ 793064 w 1515393"/>
                <a:gd name="connsiteY4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793064 w 1496382"/>
                <a:gd name="connsiteY4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793064 w 1496382"/>
                <a:gd name="connsiteY4" fmla="*/ 0 h 605342"/>
                <a:gd name="connsiteX0" fmla="*/ 759119 w 1462437"/>
                <a:gd name="connsiteY0" fmla="*/ 0 h 605342"/>
                <a:gd name="connsiteX1" fmla="*/ 0 w 1462437"/>
                <a:gd name="connsiteY1" fmla="*/ 596550 h 605342"/>
                <a:gd name="connsiteX2" fmla="*/ 1462437 w 1462437"/>
                <a:gd name="connsiteY2" fmla="*/ 605342 h 605342"/>
                <a:gd name="connsiteX3" fmla="*/ 759119 w 1462437"/>
                <a:gd name="connsiteY3" fmla="*/ 0 h 605342"/>
                <a:gd name="connsiteX0" fmla="*/ 761686 w 1465004"/>
                <a:gd name="connsiteY0" fmla="*/ 0 h 605342"/>
                <a:gd name="connsiteX1" fmla="*/ 0 w 1465004"/>
                <a:gd name="connsiteY1" fmla="*/ 602623 h 605342"/>
                <a:gd name="connsiteX2" fmla="*/ 1465004 w 1465004"/>
                <a:gd name="connsiteY2" fmla="*/ 605342 h 605342"/>
                <a:gd name="connsiteX3" fmla="*/ 761686 w 1465004"/>
                <a:gd name="connsiteY3" fmla="*/ 0 h 60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004" h="605342">
                  <a:moveTo>
                    <a:pt x="761686" y="0"/>
                  </a:moveTo>
                  <a:cubicBezTo>
                    <a:pt x="500943" y="180631"/>
                    <a:pt x="253040" y="403773"/>
                    <a:pt x="0" y="602623"/>
                  </a:cubicBezTo>
                  <a:lnTo>
                    <a:pt x="1465004" y="605342"/>
                  </a:lnTo>
                  <a:lnTo>
                    <a:pt x="761686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2" name="자유형 41"/>
            <p:cNvSpPr/>
            <p:nvPr/>
          </p:nvSpPr>
          <p:spPr>
            <a:xfrm flipH="1">
              <a:off x="2459884" y="7363089"/>
              <a:ext cx="2775594" cy="2052496"/>
            </a:xfrm>
            <a:custGeom>
              <a:avLst/>
              <a:gdLst>
                <a:gd name="connsiteX0" fmla="*/ 793064 w 1496382"/>
                <a:gd name="connsiteY0" fmla="*/ 0 h 605342"/>
                <a:gd name="connsiteX1" fmla="*/ 748191 w 1496382"/>
                <a:gd name="connsiteY1" fmla="*/ 701 h 605342"/>
                <a:gd name="connsiteX2" fmla="*/ 703318 w 1496382"/>
                <a:gd name="connsiteY2" fmla="*/ 0 h 605342"/>
                <a:gd name="connsiteX3" fmla="*/ 33945 w 1496382"/>
                <a:gd name="connsiteY3" fmla="*/ 596550 h 605342"/>
                <a:gd name="connsiteX4" fmla="*/ 0 w 1496382"/>
                <a:gd name="connsiteY4" fmla="*/ 605342 h 605342"/>
                <a:gd name="connsiteX5" fmla="*/ 1496382 w 1496382"/>
                <a:gd name="connsiteY5" fmla="*/ 605342 h 605342"/>
                <a:gd name="connsiteX6" fmla="*/ 1462437 w 1496382"/>
                <a:gd name="connsiteY6" fmla="*/ 596550 h 605342"/>
                <a:gd name="connsiteX7" fmla="*/ 793064 w 1496382"/>
                <a:gd name="connsiteY7" fmla="*/ 0 h 605342"/>
                <a:gd name="connsiteX0" fmla="*/ 793064 w 1496382"/>
                <a:gd name="connsiteY0" fmla="*/ 0 h 605342"/>
                <a:gd name="connsiteX1" fmla="*/ 703318 w 1496382"/>
                <a:gd name="connsiteY1" fmla="*/ 0 h 605342"/>
                <a:gd name="connsiteX2" fmla="*/ 33945 w 1496382"/>
                <a:gd name="connsiteY2" fmla="*/ 596550 h 605342"/>
                <a:gd name="connsiteX3" fmla="*/ 0 w 1496382"/>
                <a:gd name="connsiteY3" fmla="*/ 605342 h 605342"/>
                <a:gd name="connsiteX4" fmla="*/ 1496382 w 1496382"/>
                <a:gd name="connsiteY4" fmla="*/ 605342 h 605342"/>
                <a:gd name="connsiteX5" fmla="*/ 1462437 w 1496382"/>
                <a:gd name="connsiteY5" fmla="*/ 596550 h 605342"/>
                <a:gd name="connsiteX6" fmla="*/ 793064 w 1496382"/>
                <a:gd name="connsiteY6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62437 w 1496382"/>
                <a:gd name="connsiteY4" fmla="*/ 596550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62437 w 1496382"/>
                <a:gd name="connsiteY4" fmla="*/ 596550 h 605342"/>
                <a:gd name="connsiteX5" fmla="*/ 793064 w 1496382"/>
                <a:gd name="connsiteY5" fmla="*/ 0 h 605342"/>
                <a:gd name="connsiteX0" fmla="*/ 780226 w 1496382"/>
                <a:gd name="connsiteY0" fmla="*/ 0 h 641128"/>
                <a:gd name="connsiteX1" fmla="*/ 33945 w 1496382"/>
                <a:gd name="connsiteY1" fmla="*/ 632336 h 641128"/>
                <a:gd name="connsiteX2" fmla="*/ 0 w 1496382"/>
                <a:gd name="connsiteY2" fmla="*/ 641128 h 641128"/>
                <a:gd name="connsiteX3" fmla="*/ 1496382 w 1496382"/>
                <a:gd name="connsiteY3" fmla="*/ 641128 h 641128"/>
                <a:gd name="connsiteX4" fmla="*/ 1462437 w 1496382"/>
                <a:gd name="connsiteY4" fmla="*/ 632336 h 641128"/>
                <a:gd name="connsiteX5" fmla="*/ 780226 w 1496382"/>
                <a:gd name="connsiteY5" fmla="*/ 0 h 641128"/>
                <a:gd name="connsiteX0" fmla="*/ 780226 w 1496382"/>
                <a:gd name="connsiteY0" fmla="*/ 0 h 641128"/>
                <a:gd name="connsiteX1" fmla="*/ 33945 w 1496382"/>
                <a:gd name="connsiteY1" fmla="*/ 632336 h 641128"/>
                <a:gd name="connsiteX2" fmla="*/ 0 w 1496382"/>
                <a:gd name="connsiteY2" fmla="*/ 641128 h 641128"/>
                <a:gd name="connsiteX3" fmla="*/ 1496382 w 1496382"/>
                <a:gd name="connsiteY3" fmla="*/ 641128 h 641128"/>
                <a:gd name="connsiteX4" fmla="*/ 1462437 w 1496382"/>
                <a:gd name="connsiteY4" fmla="*/ 632336 h 641128"/>
                <a:gd name="connsiteX5" fmla="*/ 780226 w 1496382"/>
                <a:gd name="connsiteY5" fmla="*/ 0 h 641128"/>
                <a:gd name="connsiteX0" fmla="*/ 780226 w 1496382"/>
                <a:gd name="connsiteY0" fmla="*/ 0 h 641128"/>
                <a:gd name="connsiteX1" fmla="*/ 33945 w 1496382"/>
                <a:gd name="connsiteY1" fmla="*/ 632336 h 641128"/>
                <a:gd name="connsiteX2" fmla="*/ 0 w 1496382"/>
                <a:gd name="connsiteY2" fmla="*/ 641128 h 641128"/>
                <a:gd name="connsiteX3" fmla="*/ 1496382 w 1496382"/>
                <a:gd name="connsiteY3" fmla="*/ 641128 h 641128"/>
                <a:gd name="connsiteX4" fmla="*/ 1462437 w 1496382"/>
                <a:gd name="connsiteY4" fmla="*/ 632336 h 641128"/>
                <a:gd name="connsiteX5" fmla="*/ 780226 w 1496382"/>
                <a:gd name="connsiteY5" fmla="*/ 0 h 641128"/>
                <a:gd name="connsiteX0" fmla="*/ 780226 w 1496382"/>
                <a:gd name="connsiteY0" fmla="*/ 0 h 641128"/>
                <a:gd name="connsiteX1" fmla="*/ 33945 w 1496382"/>
                <a:gd name="connsiteY1" fmla="*/ 632336 h 641128"/>
                <a:gd name="connsiteX2" fmla="*/ 0 w 1496382"/>
                <a:gd name="connsiteY2" fmla="*/ 641128 h 641128"/>
                <a:gd name="connsiteX3" fmla="*/ 1496382 w 1496382"/>
                <a:gd name="connsiteY3" fmla="*/ 641128 h 641128"/>
                <a:gd name="connsiteX4" fmla="*/ 1462437 w 1496382"/>
                <a:gd name="connsiteY4" fmla="*/ 632336 h 641128"/>
                <a:gd name="connsiteX5" fmla="*/ 780226 w 1496382"/>
                <a:gd name="connsiteY5" fmla="*/ 0 h 641128"/>
                <a:gd name="connsiteX0" fmla="*/ 780226 w 1496382"/>
                <a:gd name="connsiteY0" fmla="*/ 0 h 641128"/>
                <a:gd name="connsiteX1" fmla="*/ 33945 w 1496382"/>
                <a:gd name="connsiteY1" fmla="*/ 632336 h 641128"/>
                <a:gd name="connsiteX2" fmla="*/ 0 w 1496382"/>
                <a:gd name="connsiteY2" fmla="*/ 641128 h 641128"/>
                <a:gd name="connsiteX3" fmla="*/ 1496382 w 1496382"/>
                <a:gd name="connsiteY3" fmla="*/ 641128 h 641128"/>
                <a:gd name="connsiteX4" fmla="*/ 780226 w 1496382"/>
                <a:gd name="connsiteY4" fmla="*/ 0 h 641128"/>
                <a:gd name="connsiteX0" fmla="*/ 794711 w 1510867"/>
                <a:gd name="connsiteY0" fmla="*/ 0 h 641128"/>
                <a:gd name="connsiteX1" fmla="*/ 14485 w 1510867"/>
                <a:gd name="connsiteY1" fmla="*/ 641128 h 641128"/>
                <a:gd name="connsiteX2" fmla="*/ 1510867 w 1510867"/>
                <a:gd name="connsiteY2" fmla="*/ 641128 h 641128"/>
                <a:gd name="connsiteX3" fmla="*/ 794711 w 1510867"/>
                <a:gd name="connsiteY3" fmla="*/ 0 h 641128"/>
                <a:gd name="connsiteX0" fmla="*/ 794711 w 1510867"/>
                <a:gd name="connsiteY0" fmla="*/ 0 h 641128"/>
                <a:gd name="connsiteX1" fmla="*/ 14485 w 1510867"/>
                <a:gd name="connsiteY1" fmla="*/ 641128 h 641128"/>
                <a:gd name="connsiteX2" fmla="*/ 1510867 w 1510867"/>
                <a:gd name="connsiteY2" fmla="*/ 641128 h 641128"/>
                <a:gd name="connsiteX3" fmla="*/ 794711 w 1510867"/>
                <a:gd name="connsiteY3" fmla="*/ 0 h 641128"/>
                <a:gd name="connsiteX0" fmla="*/ 780226 w 1496382"/>
                <a:gd name="connsiteY0" fmla="*/ 0 h 641128"/>
                <a:gd name="connsiteX1" fmla="*/ 0 w 1496382"/>
                <a:gd name="connsiteY1" fmla="*/ 641128 h 641128"/>
                <a:gd name="connsiteX2" fmla="*/ 1496382 w 1496382"/>
                <a:gd name="connsiteY2" fmla="*/ 641128 h 641128"/>
                <a:gd name="connsiteX3" fmla="*/ 780226 w 1496382"/>
                <a:gd name="connsiteY3" fmla="*/ 0 h 641128"/>
                <a:gd name="connsiteX0" fmla="*/ 780226 w 1496382"/>
                <a:gd name="connsiteY0" fmla="*/ 0 h 641128"/>
                <a:gd name="connsiteX1" fmla="*/ 0 w 1496382"/>
                <a:gd name="connsiteY1" fmla="*/ 641128 h 641128"/>
                <a:gd name="connsiteX2" fmla="*/ 1496382 w 1496382"/>
                <a:gd name="connsiteY2" fmla="*/ 641128 h 641128"/>
                <a:gd name="connsiteX3" fmla="*/ 780226 w 1496382"/>
                <a:gd name="connsiteY3" fmla="*/ 0 h 641128"/>
                <a:gd name="connsiteX0" fmla="*/ 767388 w 1496382"/>
                <a:gd name="connsiteY0" fmla="*/ 0 h 642619"/>
                <a:gd name="connsiteX1" fmla="*/ 0 w 1496382"/>
                <a:gd name="connsiteY1" fmla="*/ 642619 h 642619"/>
                <a:gd name="connsiteX2" fmla="*/ 1496382 w 1496382"/>
                <a:gd name="connsiteY2" fmla="*/ 642619 h 642619"/>
                <a:gd name="connsiteX3" fmla="*/ 767388 w 1496382"/>
                <a:gd name="connsiteY3" fmla="*/ 0 h 642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6382" h="642619">
                  <a:moveTo>
                    <a:pt x="767388" y="0"/>
                  </a:moveTo>
                  <a:lnTo>
                    <a:pt x="0" y="642619"/>
                  </a:lnTo>
                  <a:lnTo>
                    <a:pt x="1496382" y="642619"/>
                  </a:lnTo>
                  <a:lnTo>
                    <a:pt x="767388" y="0"/>
                  </a:lnTo>
                  <a:close/>
                </a:path>
              </a:pathLst>
            </a:custGeom>
            <a:solidFill>
              <a:srgbClr val="83C1A8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3" name="자유형 42"/>
            <p:cNvSpPr/>
            <p:nvPr/>
          </p:nvSpPr>
          <p:spPr>
            <a:xfrm flipH="1">
              <a:off x="3405015" y="8660236"/>
              <a:ext cx="2775593" cy="755347"/>
            </a:xfrm>
            <a:custGeom>
              <a:avLst/>
              <a:gdLst>
                <a:gd name="connsiteX0" fmla="*/ 793064 w 1496382"/>
                <a:gd name="connsiteY0" fmla="*/ 0 h 605342"/>
                <a:gd name="connsiteX1" fmla="*/ 748191 w 1496382"/>
                <a:gd name="connsiteY1" fmla="*/ 701 h 605342"/>
                <a:gd name="connsiteX2" fmla="*/ 703318 w 1496382"/>
                <a:gd name="connsiteY2" fmla="*/ 0 h 605342"/>
                <a:gd name="connsiteX3" fmla="*/ 33945 w 1496382"/>
                <a:gd name="connsiteY3" fmla="*/ 596550 h 605342"/>
                <a:gd name="connsiteX4" fmla="*/ 0 w 1496382"/>
                <a:gd name="connsiteY4" fmla="*/ 605342 h 605342"/>
                <a:gd name="connsiteX5" fmla="*/ 1496382 w 1496382"/>
                <a:gd name="connsiteY5" fmla="*/ 605342 h 605342"/>
                <a:gd name="connsiteX6" fmla="*/ 1462437 w 1496382"/>
                <a:gd name="connsiteY6" fmla="*/ 596550 h 605342"/>
                <a:gd name="connsiteX7" fmla="*/ 793064 w 1496382"/>
                <a:gd name="connsiteY7" fmla="*/ 0 h 605342"/>
                <a:gd name="connsiteX0" fmla="*/ 793064 w 1496382"/>
                <a:gd name="connsiteY0" fmla="*/ 0 h 605342"/>
                <a:gd name="connsiteX1" fmla="*/ 703318 w 1496382"/>
                <a:gd name="connsiteY1" fmla="*/ 0 h 605342"/>
                <a:gd name="connsiteX2" fmla="*/ 33945 w 1496382"/>
                <a:gd name="connsiteY2" fmla="*/ 596550 h 605342"/>
                <a:gd name="connsiteX3" fmla="*/ 0 w 1496382"/>
                <a:gd name="connsiteY3" fmla="*/ 605342 h 605342"/>
                <a:gd name="connsiteX4" fmla="*/ 1496382 w 1496382"/>
                <a:gd name="connsiteY4" fmla="*/ 605342 h 605342"/>
                <a:gd name="connsiteX5" fmla="*/ 1462437 w 1496382"/>
                <a:gd name="connsiteY5" fmla="*/ 596550 h 605342"/>
                <a:gd name="connsiteX6" fmla="*/ 793064 w 1496382"/>
                <a:gd name="connsiteY6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62437 w 1496382"/>
                <a:gd name="connsiteY4" fmla="*/ 596550 h 605342"/>
                <a:gd name="connsiteX5" fmla="*/ 793064 w 1496382"/>
                <a:gd name="connsiteY5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62437 w 1496382"/>
                <a:gd name="connsiteY4" fmla="*/ 596550 h 605342"/>
                <a:gd name="connsiteX5" fmla="*/ 793064 w 1496382"/>
                <a:gd name="connsiteY5" fmla="*/ 0 h 605342"/>
                <a:gd name="connsiteX0" fmla="*/ 749416 w 1496382"/>
                <a:gd name="connsiteY0" fmla="*/ 0 h 713604"/>
                <a:gd name="connsiteX1" fmla="*/ 33945 w 1496382"/>
                <a:gd name="connsiteY1" fmla="*/ 704812 h 713604"/>
                <a:gd name="connsiteX2" fmla="*/ 0 w 1496382"/>
                <a:gd name="connsiteY2" fmla="*/ 713604 h 713604"/>
                <a:gd name="connsiteX3" fmla="*/ 1496382 w 1496382"/>
                <a:gd name="connsiteY3" fmla="*/ 713604 h 713604"/>
                <a:gd name="connsiteX4" fmla="*/ 1462437 w 1496382"/>
                <a:gd name="connsiteY4" fmla="*/ 704812 h 713604"/>
                <a:gd name="connsiteX5" fmla="*/ 749416 w 1496382"/>
                <a:gd name="connsiteY5" fmla="*/ 0 h 713604"/>
                <a:gd name="connsiteX0" fmla="*/ 749416 w 1496382"/>
                <a:gd name="connsiteY0" fmla="*/ 24079 h 737683"/>
                <a:gd name="connsiteX1" fmla="*/ 33945 w 1496382"/>
                <a:gd name="connsiteY1" fmla="*/ 728891 h 737683"/>
                <a:gd name="connsiteX2" fmla="*/ 0 w 1496382"/>
                <a:gd name="connsiteY2" fmla="*/ 737683 h 737683"/>
                <a:gd name="connsiteX3" fmla="*/ 1496382 w 1496382"/>
                <a:gd name="connsiteY3" fmla="*/ 737683 h 737683"/>
                <a:gd name="connsiteX4" fmla="*/ 1462437 w 1496382"/>
                <a:gd name="connsiteY4" fmla="*/ 728891 h 737683"/>
                <a:gd name="connsiteX5" fmla="*/ 749416 w 1496382"/>
                <a:gd name="connsiteY5" fmla="*/ 24079 h 737683"/>
                <a:gd name="connsiteX0" fmla="*/ 749416 w 1496382"/>
                <a:gd name="connsiteY0" fmla="*/ 3784 h 717388"/>
                <a:gd name="connsiteX1" fmla="*/ 33945 w 1496382"/>
                <a:gd name="connsiteY1" fmla="*/ 708596 h 717388"/>
                <a:gd name="connsiteX2" fmla="*/ 0 w 1496382"/>
                <a:gd name="connsiteY2" fmla="*/ 717388 h 717388"/>
                <a:gd name="connsiteX3" fmla="*/ 1496382 w 1496382"/>
                <a:gd name="connsiteY3" fmla="*/ 717388 h 717388"/>
                <a:gd name="connsiteX4" fmla="*/ 1462437 w 1496382"/>
                <a:gd name="connsiteY4" fmla="*/ 708596 h 717388"/>
                <a:gd name="connsiteX5" fmla="*/ 749416 w 1496382"/>
                <a:gd name="connsiteY5" fmla="*/ 3784 h 717388"/>
                <a:gd name="connsiteX0" fmla="*/ 749416 w 1496382"/>
                <a:gd name="connsiteY0" fmla="*/ 0 h 713604"/>
                <a:gd name="connsiteX1" fmla="*/ 33945 w 1496382"/>
                <a:gd name="connsiteY1" fmla="*/ 704812 h 713604"/>
                <a:gd name="connsiteX2" fmla="*/ 0 w 1496382"/>
                <a:gd name="connsiteY2" fmla="*/ 713604 h 713604"/>
                <a:gd name="connsiteX3" fmla="*/ 1496382 w 1496382"/>
                <a:gd name="connsiteY3" fmla="*/ 713604 h 713604"/>
                <a:gd name="connsiteX4" fmla="*/ 1462437 w 1496382"/>
                <a:gd name="connsiteY4" fmla="*/ 704812 h 713604"/>
                <a:gd name="connsiteX5" fmla="*/ 749416 w 1496382"/>
                <a:gd name="connsiteY5" fmla="*/ 0 h 713604"/>
                <a:gd name="connsiteX0" fmla="*/ 758402 w 1496382"/>
                <a:gd name="connsiteY0" fmla="*/ 0 h 746554"/>
                <a:gd name="connsiteX1" fmla="*/ 33945 w 1496382"/>
                <a:gd name="connsiteY1" fmla="*/ 737762 h 746554"/>
                <a:gd name="connsiteX2" fmla="*/ 0 w 1496382"/>
                <a:gd name="connsiteY2" fmla="*/ 746554 h 746554"/>
                <a:gd name="connsiteX3" fmla="*/ 1496382 w 1496382"/>
                <a:gd name="connsiteY3" fmla="*/ 746554 h 746554"/>
                <a:gd name="connsiteX4" fmla="*/ 1462437 w 1496382"/>
                <a:gd name="connsiteY4" fmla="*/ 737762 h 746554"/>
                <a:gd name="connsiteX5" fmla="*/ 758402 w 1496382"/>
                <a:gd name="connsiteY5" fmla="*/ 0 h 746554"/>
                <a:gd name="connsiteX0" fmla="*/ 758402 w 1496382"/>
                <a:gd name="connsiteY0" fmla="*/ 0 h 746554"/>
                <a:gd name="connsiteX1" fmla="*/ 33945 w 1496382"/>
                <a:gd name="connsiteY1" fmla="*/ 737762 h 746554"/>
                <a:gd name="connsiteX2" fmla="*/ 0 w 1496382"/>
                <a:gd name="connsiteY2" fmla="*/ 746554 h 746554"/>
                <a:gd name="connsiteX3" fmla="*/ 1496382 w 1496382"/>
                <a:gd name="connsiteY3" fmla="*/ 746554 h 746554"/>
                <a:gd name="connsiteX4" fmla="*/ 1462437 w 1496382"/>
                <a:gd name="connsiteY4" fmla="*/ 737762 h 746554"/>
                <a:gd name="connsiteX5" fmla="*/ 758402 w 1496382"/>
                <a:gd name="connsiteY5" fmla="*/ 0 h 746554"/>
                <a:gd name="connsiteX0" fmla="*/ 758402 w 1496382"/>
                <a:gd name="connsiteY0" fmla="*/ 0 h 746554"/>
                <a:gd name="connsiteX1" fmla="*/ 33945 w 1496382"/>
                <a:gd name="connsiteY1" fmla="*/ 737762 h 746554"/>
                <a:gd name="connsiteX2" fmla="*/ 0 w 1496382"/>
                <a:gd name="connsiteY2" fmla="*/ 746554 h 746554"/>
                <a:gd name="connsiteX3" fmla="*/ 1496382 w 1496382"/>
                <a:gd name="connsiteY3" fmla="*/ 746554 h 746554"/>
                <a:gd name="connsiteX4" fmla="*/ 758402 w 1496382"/>
                <a:gd name="connsiteY4" fmla="*/ 0 h 746554"/>
                <a:gd name="connsiteX0" fmla="*/ 774109 w 1512089"/>
                <a:gd name="connsiteY0" fmla="*/ 0 h 746554"/>
                <a:gd name="connsiteX1" fmla="*/ 15707 w 1512089"/>
                <a:gd name="connsiteY1" fmla="*/ 746554 h 746554"/>
                <a:gd name="connsiteX2" fmla="*/ 1512089 w 1512089"/>
                <a:gd name="connsiteY2" fmla="*/ 746554 h 746554"/>
                <a:gd name="connsiteX3" fmla="*/ 774109 w 1512089"/>
                <a:gd name="connsiteY3" fmla="*/ 0 h 746554"/>
                <a:gd name="connsiteX0" fmla="*/ 774109 w 1512089"/>
                <a:gd name="connsiteY0" fmla="*/ 0 h 746554"/>
                <a:gd name="connsiteX1" fmla="*/ 15707 w 1512089"/>
                <a:gd name="connsiteY1" fmla="*/ 746554 h 746554"/>
                <a:gd name="connsiteX2" fmla="*/ 1512089 w 1512089"/>
                <a:gd name="connsiteY2" fmla="*/ 746554 h 746554"/>
                <a:gd name="connsiteX3" fmla="*/ 774109 w 1512089"/>
                <a:gd name="connsiteY3" fmla="*/ 0 h 746554"/>
                <a:gd name="connsiteX0" fmla="*/ 777333 w 1515313"/>
                <a:gd name="connsiteY0" fmla="*/ 0 h 746554"/>
                <a:gd name="connsiteX1" fmla="*/ 18931 w 1515313"/>
                <a:gd name="connsiteY1" fmla="*/ 746554 h 746554"/>
                <a:gd name="connsiteX2" fmla="*/ 1515313 w 1515313"/>
                <a:gd name="connsiteY2" fmla="*/ 746554 h 746554"/>
                <a:gd name="connsiteX3" fmla="*/ 777333 w 1515313"/>
                <a:gd name="connsiteY3" fmla="*/ 0 h 746554"/>
                <a:gd name="connsiteX0" fmla="*/ 777333 w 1515313"/>
                <a:gd name="connsiteY0" fmla="*/ 0 h 746554"/>
                <a:gd name="connsiteX1" fmla="*/ 18931 w 1515313"/>
                <a:gd name="connsiteY1" fmla="*/ 746554 h 746554"/>
                <a:gd name="connsiteX2" fmla="*/ 1515313 w 1515313"/>
                <a:gd name="connsiteY2" fmla="*/ 746554 h 746554"/>
                <a:gd name="connsiteX3" fmla="*/ 777333 w 1515313"/>
                <a:gd name="connsiteY3" fmla="*/ 0 h 746554"/>
                <a:gd name="connsiteX0" fmla="*/ 758402 w 1496382"/>
                <a:gd name="connsiteY0" fmla="*/ 0 h 746554"/>
                <a:gd name="connsiteX1" fmla="*/ 0 w 1496382"/>
                <a:gd name="connsiteY1" fmla="*/ 746554 h 746554"/>
                <a:gd name="connsiteX2" fmla="*/ 1496382 w 1496382"/>
                <a:gd name="connsiteY2" fmla="*/ 746554 h 746554"/>
                <a:gd name="connsiteX3" fmla="*/ 758402 w 1496382"/>
                <a:gd name="connsiteY3" fmla="*/ 0 h 746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6382" h="746554">
                  <a:moveTo>
                    <a:pt x="758402" y="0"/>
                  </a:moveTo>
                  <a:lnTo>
                    <a:pt x="0" y="746554"/>
                  </a:lnTo>
                  <a:lnTo>
                    <a:pt x="1496382" y="746554"/>
                  </a:lnTo>
                  <a:lnTo>
                    <a:pt x="758402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4" name="자유형 43"/>
            <p:cNvSpPr/>
            <p:nvPr/>
          </p:nvSpPr>
          <p:spPr>
            <a:xfrm flipH="1">
              <a:off x="4353832" y="8330757"/>
              <a:ext cx="2775593" cy="1084828"/>
            </a:xfrm>
            <a:custGeom>
              <a:avLst/>
              <a:gdLst>
                <a:gd name="connsiteX0" fmla="*/ 793064 w 1496382"/>
                <a:gd name="connsiteY0" fmla="*/ 0 h 605342"/>
                <a:gd name="connsiteX1" fmla="*/ 748191 w 1496382"/>
                <a:gd name="connsiteY1" fmla="*/ 701 h 605342"/>
                <a:gd name="connsiteX2" fmla="*/ 703318 w 1496382"/>
                <a:gd name="connsiteY2" fmla="*/ 0 h 605342"/>
                <a:gd name="connsiteX3" fmla="*/ 33945 w 1496382"/>
                <a:gd name="connsiteY3" fmla="*/ 596550 h 605342"/>
                <a:gd name="connsiteX4" fmla="*/ 0 w 1496382"/>
                <a:gd name="connsiteY4" fmla="*/ 605342 h 605342"/>
                <a:gd name="connsiteX5" fmla="*/ 1496382 w 1496382"/>
                <a:gd name="connsiteY5" fmla="*/ 605342 h 605342"/>
                <a:gd name="connsiteX6" fmla="*/ 1462437 w 1496382"/>
                <a:gd name="connsiteY6" fmla="*/ 596550 h 605342"/>
                <a:gd name="connsiteX7" fmla="*/ 793064 w 1496382"/>
                <a:gd name="connsiteY7" fmla="*/ 0 h 605342"/>
                <a:gd name="connsiteX0" fmla="*/ 793064 w 1496382"/>
                <a:gd name="connsiteY0" fmla="*/ 0 h 605342"/>
                <a:gd name="connsiteX1" fmla="*/ 703318 w 1496382"/>
                <a:gd name="connsiteY1" fmla="*/ 0 h 605342"/>
                <a:gd name="connsiteX2" fmla="*/ 33945 w 1496382"/>
                <a:gd name="connsiteY2" fmla="*/ 596550 h 605342"/>
                <a:gd name="connsiteX3" fmla="*/ 0 w 1496382"/>
                <a:gd name="connsiteY3" fmla="*/ 605342 h 605342"/>
                <a:gd name="connsiteX4" fmla="*/ 1496382 w 1496382"/>
                <a:gd name="connsiteY4" fmla="*/ 605342 h 605342"/>
                <a:gd name="connsiteX5" fmla="*/ 1462437 w 1496382"/>
                <a:gd name="connsiteY5" fmla="*/ 596550 h 605342"/>
                <a:gd name="connsiteX6" fmla="*/ 793064 w 1496382"/>
                <a:gd name="connsiteY6" fmla="*/ 0 h 605342"/>
                <a:gd name="connsiteX0" fmla="*/ 793064 w 1496382"/>
                <a:gd name="connsiteY0" fmla="*/ 0 h 605342"/>
                <a:gd name="connsiteX1" fmla="*/ 33945 w 1496382"/>
                <a:gd name="connsiteY1" fmla="*/ 596550 h 605342"/>
                <a:gd name="connsiteX2" fmla="*/ 0 w 1496382"/>
                <a:gd name="connsiteY2" fmla="*/ 605342 h 605342"/>
                <a:gd name="connsiteX3" fmla="*/ 1496382 w 1496382"/>
                <a:gd name="connsiteY3" fmla="*/ 605342 h 605342"/>
                <a:gd name="connsiteX4" fmla="*/ 1462437 w 1496382"/>
                <a:gd name="connsiteY4" fmla="*/ 596550 h 605342"/>
                <a:gd name="connsiteX5" fmla="*/ 793064 w 1496382"/>
                <a:gd name="connsiteY5" fmla="*/ 0 h 605342"/>
                <a:gd name="connsiteX0" fmla="*/ 759686 w 1496382"/>
                <a:gd name="connsiteY0" fmla="*/ 0 h 642243"/>
                <a:gd name="connsiteX1" fmla="*/ 33945 w 1496382"/>
                <a:gd name="connsiteY1" fmla="*/ 633451 h 642243"/>
                <a:gd name="connsiteX2" fmla="*/ 0 w 1496382"/>
                <a:gd name="connsiteY2" fmla="*/ 642243 h 642243"/>
                <a:gd name="connsiteX3" fmla="*/ 1496382 w 1496382"/>
                <a:gd name="connsiteY3" fmla="*/ 642243 h 642243"/>
                <a:gd name="connsiteX4" fmla="*/ 1462437 w 1496382"/>
                <a:gd name="connsiteY4" fmla="*/ 633451 h 642243"/>
                <a:gd name="connsiteX5" fmla="*/ 759686 w 1496382"/>
                <a:gd name="connsiteY5" fmla="*/ 0 h 642243"/>
                <a:gd name="connsiteX0" fmla="*/ 759686 w 1496382"/>
                <a:gd name="connsiteY0" fmla="*/ 0 h 642243"/>
                <a:gd name="connsiteX1" fmla="*/ 33945 w 1496382"/>
                <a:gd name="connsiteY1" fmla="*/ 633451 h 642243"/>
                <a:gd name="connsiteX2" fmla="*/ 0 w 1496382"/>
                <a:gd name="connsiteY2" fmla="*/ 642243 h 642243"/>
                <a:gd name="connsiteX3" fmla="*/ 1496382 w 1496382"/>
                <a:gd name="connsiteY3" fmla="*/ 642243 h 642243"/>
                <a:gd name="connsiteX4" fmla="*/ 1462437 w 1496382"/>
                <a:gd name="connsiteY4" fmla="*/ 633451 h 642243"/>
                <a:gd name="connsiteX5" fmla="*/ 759686 w 1496382"/>
                <a:gd name="connsiteY5" fmla="*/ 0 h 642243"/>
                <a:gd name="connsiteX0" fmla="*/ 759686 w 1496382"/>
                <a:gd name="connsiteY0" fmla="*/ 0 h 642243"/>
                <a:gd name="connsiteX1" fmla="*/ 33945 w 1496382"/>
                <a:gd name="connsiteY1" fmla="*/ 633451 h 642243"/>
                <a:gd name="connsiteX2" fmla="*/ 0 w 1496382"/>
                <a:gd name="connsiteY2" fmla="*/ 642243 h 642243"/>
                <a:gd name="connsiteX3" fmla="*/ 1496382 w 1496382"/>
                <a:gd name="connsiteY3" fmla="*/ 642243 h 642243"/>
                <a:gd name="connsiteX4" fmla="*/ 1462437 w 1496382"/>
                <a:gd name="connsiteY4" fmla="*/ 633451 h 642243"/>
                <a:gd name="connsiteX5" fmla="*/ 759686 w 1496382"/>
                <a:gd name="connsiteY5" fmla="*/ 0 h 642243"/>
                <a:gd name="connsiteX0" fmla="*/ 759686 w 1496382"/>
                <a:gd name="connsiteY0" fmla="*/ 0 h 642243"/>
                <a:gd name="connsiteX1" fmla="*/ 33945 w 1496382"/>
                <a:gd name="connsiteY1" fmla="*/ 633451 h 642243"/>
                <a:gd name="connsiteX2" fmla="*/ 0 w 1496382"/>
                <a:gd name="connsiteY2" fmla="*/ 642243 h 642243"/>
                <a:gd name="connsiteX3" fmla="*/ 1496382 w 1496382"/>
                <a:gd name="connsiteY3" fmla="*/ 642243 h 642243"/>
                <a:gd name="connsiteX4" fmla="*/ 1462437 w 1496382"/>
                <a:gd name="connsiteY4" fmla="*/ 633451 h 642243"/>
                <a:gd name="connsiteX5" fmla="*/ 759686 w 1496382"/>
                <a:gd name="connsiteY5" fmla="*/ 0 h 642243"/>
                <a:gd name="connsiteX0" fmla="*/ 759686 w 1496382"/>
                <a:gd name="connsiteY0" fmla="*/ 0 h 642243"/>
                <a:gd name="connsiteX1" fmla="*/ 33945 w 1496382"/>
                <a:gd name="connsiteY1" fmla="*/ 633451 h 642243"/>
                <a:gd name="connsiteX2" fmla="*/ 0 w 1496382"/>
                <a:gd name="connsiteY2" fmla="*/ 642243 h 642243"/>
                <a:gd name="connsiteX3" fmla="*/ 1496382 w 1496382"/>
                <a:gd name="connsiteY3" fmla="*/ 642243 h 642243"/>
                <a:gd name="connsiteX4" fmla="*/ 1462437 w 1496382"/>
                <a:gd name="connsiteY4" fmla="*/ 633451 h 642243"/>
                <a:gd name="connsiteX5" fmla="*/ 759686 w 1496382"/>
                <a:gd name="connsiteY5" fmla="*/ 0 h 642243"/>
                <a:gd name="connsiteX0" fmla="*/ 759686 w 1496382"/>
                <a:gd name="connsiteY0" fmla="*/ 0 h 642243"/>
                <a:gd name="connsiteX1" fmla="*/ 33945 w 1496382"/>
                <a:gd name="connsiteY1" fmla="*/ 633451 h 642243"/>
                <a:gd name="connsiteX2" fmla="*/ 0 w 1496382"/>
                <a:gd name="connsiteY2" fmla="*/ 642243 h 642243"/>
                <a:gd name="connsiteX3" fmla="*/ 1496382 w 1496382"/>
                <a:gd name="connsiteY3" fmla="*/ 642243 h 642243"/>
                <a:gd name="connsiteX4" fmla="*/ 1462437 w 1496382"/>
                <a:gd name="connsiteY4" fmla="*/ 633451 h 642243"/>
                <a:gd name="connsiteX5" fmla="*/ 759686 w 1496382"/>
                <a:gd name="connsiteY5" fmla="*/ 0 h 642243"/>
                <a:gd name="connsiteX0" fmla="*/ 777659 w 1496382"/>
                <a:gd name="connsiteY0" fmla="*/ 0 h 651030"/>
                <a:gd name="connsiteX1" fmla="*/ 33945 w 1496382"/>
                <a:gd name="connsiteY1" fmla="*/ 642238 h 651030"/>
                <a:gd name="connsiteX2" fmla="*/ 0 w 1496382"/>
                <a:gd name="connsiteY2" fmla="*/ 651030 h 651030"/>
                <a:gd name="connsiteX3" fmla="*/ 1496382 w 1496382"/>
                <a:gd name="connsiteY3" fmla="*/ 651030 h 651030"/>
                <a:gd name="connsiteX4" fmla="*/ 1462437 w 1496382"/>
                <a:gd name="connsiteY4" fmla="*/ 642238 h 651030"/>
                <a:gd name="connsiteX5" fmla="*/ 777659 w 1496382"/>
                <a:gd name="connsiteY5" fmla="*/ 0 h 651030"/>
                <a:gd name="connsiteX0" fmla="*/ 777659 w 1496382"/>
                <a:gd name="connsiteY0" fmla="*/ 0 h 651030"/>
                <a:gd name="connsiteX1" fmla="*/ 33945 w 1496382"/>
                <a:gd name="connsiteY1" fmla="*/ 642238 h 651030"/>
                <a:gd name="connsiteX2" fmla="*/ 0 w 1496382"/>
                <a:gd name="connsiteY2" fmla="*/ 651030 h 651030"/>
                <a:gd name="connsiteX3" fmla="*/ 1496382 w 1496382"/>
                <a:gd name="connsiteY3" fmla="*/ 651030 h 651030"/>
                <a:gd name="connsiteX4" fmla="*/ 1462437 w 1496382"/>
                <a:gd name="connsiteY4" fmla="*/ 642238 h 651030"/>
                <a:gd name="connsiteX5" fmla="*/ 777659 w 1496382"/>
                <a:gd name="connsiteY5" fmla="*/ 0 h 651030"/>
                <a:gd name="connsiteX0" fmla="*/ 777659 w 1496382"/>
                <a:gd name="connsiteY0" fmla="*/ 0 h 651030"/>
                <a:gd name="connsiteX1" fmla="*/ 33945 w 1496382"/>
                <a:gd name="connsiteY1" fmla="*/ 642238 h 651030"/>
                <a:gd name="connsiteX2" fmla="*/ 0 w 1496382"/>
                <a:gd name="connsiteY2" fmla="*/ 651030 h 651030"/>
                <a:gd name="connsiteX3" fmla="*/ 1496382 w 1496382"/>
                <a:gd name="connsiteY3" fmla="*/ 651030 h 651030"/>
                <a:gd name="connsiteX4" fmla="*/ 1462437 w 1496382"/>
                <a:gd name="connsiteY4" fmla="*/ 642238 h 651030"/>
                <a:gd name="connsiteX5" fmla="*/ 777659 w 1496382"/>
                <a:gd name="connsiteY5" fmla="*/ 0 h 651030"/>
                <a:gd name="connsiteX0" fmla="*/ 777659 w 1496382"/>
                <a:gd name="connsiteY0" fmla="*/ 0 h 651030"/>
                <a:gd name="connsiteX1" fmla="*/ 33945 w 1496382"/>
                <a:gd name="connsiteY1" fmla="*/ 642238 h 651030"/>
                <a:gd name="connsiteX2" fmla="*/ 0 w 1496382"/>
                <a:gd name="connsiteY2" fmla="*/ 651030 h 651030"/>
                <a:gd name="connsiteX3" fmla="*/ 1496382 w 1496382"/>
                <a:gd name="connsiteY3" fmla="*/ 651030 h 651030"/>
                <a:gd name="connsiteX4" fmla="*/ 1462437 w 1496382"/>
                <a:gd name="connsiteY4" fmla="*/ 642238 h 651030"/>
                <a:gd name="connsiteX5" fmla="*/ 777659 w 1496382"/>
                <a:gd name="connsiteY5" fmla="*/ 0 h 651030"/>
                <a:gd name="connsiteX0" fmla="*/ 777659 w 1496382"/>
                <a:gd name="connsiteY0" fmla="*/ 0 h 651030"/>
                <a:gd name="connsiteX1" fmla="*/ 33945 w 1496382"/>
                <a:gd name="connsiteY1" fmla="*/ 642238 h 651030"/>
                <a:gd name="connsiteX2" fmla="*/ 0 w 1496382"/>
                <a:gd name="connsiteY2" fmla="*/ 651030 h 651030"/>
                <a:gd name="connsiteX3" fmla="*/ 1496382 w 1496382"/>
                <a:gd name="connsiteY3" fmla="*/ 651030 h 651030"/>
                <a:gd name="connsiteX4" fmla="*/ 1462437 w 1496382"/>
                <a:gd name="connsiteY4" fmla="*/ 642238 h 651030"/>
                <a:gd name="connsiteX5" fmla="*/ 777659 w 1496382"/>
                <a:gd name="connsiteY5" fmla="*/ 0 h 651030"/>
                <a:gd name="connsiteX0" fmla="*/ 777659 w 1496382"/>
                <a:gd name="connsiteY0" fmla="*/ 0 h 651030"/>
                <a:gd name="connsiteX1" fmla="*/ 33945 w 1496382"/>
                <a:gd name="connsiteY1" fmla="*/ 642238 h 651030"/>
                <a:gd name="connsiteX2" fmla="*/ 0 w 1496382"/>
                <a:gd name="connsiteY2" fmla="*/ 651030 h 651030"/>
                <a:gd name="connsiteX3" fmla="*/ 1496382 w 1496382"/>
                <a:gd name="connsiteY3" fmla="*/ 651030 h 651030"/>
                <a:gd name="connsiteX4" fmla="*/ 1462437 w 1496382"/>
                <a:gd name="connsiteY4" fmla="*/ 642238 h 651030"/>
                <a:gd name="connsiteX5" fmla="*/ 777659 w 1496382"/>
                <a:gd name="connsiteY5" fmla="*/ 0 h 651030"/>
                <a:gd name="connsiteX0" fmla="*/ 777659 w 1496382"/>
                <a:gd name="connsiteY0" fmla="*/ 0 h 651030"/>
                <a:gd name="connsiteX1" fmla="*/ 33945 w 1496382"/>
                <a:gd name="connsiteY1" fmla="*/ 642238 h 651030"/>
                <a:gd name="connsiteX2" fmla="*/ 0 w 1496382"/>
                <a:gd name="connsiteY2" fmla="*/ 651030 h 651030"/>
                <a:gd name="connsiteX3" fmla="*/ 1496382 w 1496382"/>
                <a:gd name="connsiteY3" fmla="*/ 651030 h 651030"/>
                <a:gd name="connsiteX4" fmla="*/ 1462437 w 1496382"/>
                <a:gd name="connsiteY4" fmla="*/ 642238 h 651030"/>
                <a:gd name="connsiteX5" fmla="*/ 777659 w 1496382"/>
                <a:gd name="connsiteY5" fmla="*/ 0 h 651030"/>
                <a:gd name="connsiteX0" fmla="*/ 777659 w 1496382"/>
                <a:gd name="connsiteY0" fmla="*/ 0 h 651030"/>
                <a:gd name="connsiteX1" fmla="*/ 33945 w 1496382"/>
                <a:gd name="connsiteY1" fmla="*/ 642238 h 651030"/>
                <a:gd name="connsiteX2" fmla="*/ 0 w 1496382"/>
                <a:gd name="connsiteY2" fmla="*/ 651030 h 651030"/>
                <a:gd name="connsiteX3" fmla="*/ 1496382 w 1496382"/>
                <a:gd name="connsiteY3" fmla="*/ 651030 h 651030"/>
                <a:gd name="connsiteX4" fmla="*/ 1454734 w 1496382"/>
                <a:gd name="connsiteY4" fmla="*/ 629938 h 651030"/>
                <a:gd name="connsiteX5" fmla="*/ 777659 w 1496382"/>
                <a:gd name="connsiteY5" fmla="*/ 0 h 651030"/>
                <a:gd name="connsiteX0" fmla="*/ 777659 w 1496382"/>
                <a:gd name="connsiteY0" fmla="*/ 0 h 651030"/>
                <a:gd name="connsiteX1" fmla="*/ 33945 w 1496382"/>
                <a:gd name="connsiteY1" fmla="*/ 642238 h 651030"/>
                <a:gd name="connsiteX2" fmla="*/ 0 w 1496382"/>
                <a:gd name="connsiteY2" fmla="*/ 651030 h 651030"/>
                <a:gd name="connsiteX3" fmla="*/ 1496382 w 1496382"/>
                <a:gd name="connsiteY3" fmla="*/ 651030 h 651030"/>
                <a:gd name="connsiteX4" fmla="*/ 1454734 w 1496382"/>
                <a:gd name="connsiteY4" fmla="*/ 629938 h 651030"/>
                <a:gd name="connsiteX5" fmla="*/ 777659 w 1496382"/>
                <a:gd name="connsiteY5" fmla="*/ 0 h 651030"/>
                <a:gd name="connsiteX0" fmla="*/ 777659 w 1496382"/>
                <a:gd name="connsiteY0" fmla="*/ 0 h 651030"/>
                <a:gd name="connsiteX1" fmla="*/ 33945 w 1496382"/>
                <a:gd name="connsiteY1" fmla="*/ 642238 h 651030"/>
                <a:gd name="connsiteX2" fmla="*/ 0 w 1496382"/>
                <a:gd name="connsiteY2" fmla="*/ 651030 h 651030"/>
                <a:gd name="connsiteX3" fmla="*/ 1496382 w 1496382"/>
                <a:gd name="connsiteY3" fmla="*/ 651030 h 651030"/>
                <a:gd name="connsiteX4" fmla="*/ 777659 w 1496382"/>
                <a:gd name="connsiteY4" fmla="*/ 0 h 651030"/>
                <a:gd name="connsiteX0" fmla="*/ 792284 w 1511007"/>
                <a:gd name="connsiteY0" fmla="*/ 0 h 651030"/>
                <a:gd name="connsiteX1" fmla="*/ 14625 w 1511007"/>
                <a:gd name="connsiteY1" fmla="*/ 651030 h 651030"/>
                <a:gd name="connsiteX2" fmla="*/ 1511007 w 1511007"/>
                <a:gd name="connsiteY2" fmla="*/ 651030 h 651030"/>
                <a:gd name="connsiteX3" fmla="*/ 792284 w 1511007"/>
                <a:gd name="connsiteY3" fmla="*/ 0 h 651030"/>
                <a:gd name="connsiteX0" fmla="*/ 792284 w 1511007"/>
                <a:gd name="connsiteY0" fmla="*/ 0 h 651030"/>
                <a:gd name="connsiteX1" fmla="*/ 14625 w 1511007"/>
                <a:gd name="connsiteY1" fmla="*/ 651030 h 651030"/>
                <a:gd name="connsiteX2" fmla="*/ 1511007 w 1511007"/>
                <a:gd name="connsiteY2" fmla="*/ 651030 h 651030"/>
                <a:gd name="connsiteX3" fmla="*/ 792284 w 1511007"/>
                <a:gd name="connsiteY3" fmla="*/ 0 h 651030"/>
                <a:gd name="connsiteX0" fmla="*/ 795494 w 1514217"/>
                <a:gd name="connsiteY0" fmla="*/ 0 h 651030"/>
                <a:gd name="connsiteX1" fmla="*/ 17835 w 1514217"/>
                <a:gd name="connsiteY1" fmla="*/ 651030 h 651030"/>
                <a:gd name="connsiteX2" fmla="*/ 1514217 w 1514217"/>
                <a:gd name="connsiteY2" fmla="*/ 651030 h 651030"/>
                <a:gd name="connsiteX3" fmla="*/ 795494 w 1514217"/>
                <a:gd name="connsiteY3" fmla="*/ 0 h 651030"/>
                <a:gd name="connsiteX0" fmla="*/ 795494 w 1514217"/>
                <a:gd name="connsiteY0" fmla="*/ 0 h 651030"/>
                <a:gd name="connsiteX1" fmla="*/ 17835 w 1514217"/>
                <a:gd name="connsiteY1" fmla="*/ 651030 h 651030"/>
                <a:gd name="connsiteX2" fmla="*/ 1514217 w 1514217"/>
                <a:gd name="connsiteY2" fmla="*/ 651030 h 651030"/>
                <a:gd name="connsiteX3" fmla="*/ 795494 w 1514217"/>
                <a:gd name="connsiteY3" fmla="*/ 0 h 651030"/>
                <a:gd name="connsiteX0" fmla="*/ 777659 w 1496382"/>
                <a:gd name="connsiteY0" fmla="*/ 0 h 651030"/>
                <a:gd name="connsiteX1" fmla="*/ 0 w 1496382"/>
                <a:gd name="connsiteY1" fmla="*/ 651030 h 651030"/>
                <a:gd name="connsiteX2" fmla="*/ 1496382 w 1496382"/>
                <a:gd name="connsiteY2" fmla="*/ 651030 h 651030"/>
                <a:gd name="connsiteX3" fmla="*/ 777659 w 1496382"/>
                <a:gd name="connsiteY3" fmla="*/ 0 h 65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6382" h="651030">
                  <a:moveTo>
                    <a:pt x="777659" y="0"/>
                  </a:moveTo>
                  <a:lnTo>
                    <a:pt x="0" y="651030"/>
                  </a:lnTo>
                  <a:lnTo>
                    <a:pt x="1496382" y="651030"/>
                  </a:lnTo>
                  <a:lnTo>
                    <a:pt x="777659" y="0"/>
                  </a:lnTo>
                  <a:close/>
                </a:path>
              </a:pathLst>
            </a:custGeom>
            <a:solidFill>
              <a:schemeClr val="accent2">
                <a:alpha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cxnSp>
          <p:nvCxnSpPr>
            <p:cNvPr id="58" name="직선 연결선 57"/>
            <p:cNvCxnSpPr/>
            <p:nvPr/>
          </p:nvCxnSpPr>
          <p:spPr>
            <a:xfrm>
              <a:off x="1254088" y="9402883"/>
              <a:ext cx="6075363" cy="0"/>
            </a:xfrm>
            <a:prstGeom prst="line">
              <a:avLst/>
            </a:prstGeom>
            <a:ln w="3810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오른쪽 화살표 59"/>
          <p:cNvSpPr/>
          <p:nvPr/>
        </p:nvSpPr>
        <p:spPr>
          <a:xfrm rot="16200000">
            <a:off x="-90724" y="1683893"/>
            <a:ext cx="3695700" cy="2463800"/>
          </a:xfrm>
          <a:prstGeom prst="rightArrow">
            <a:avLst/>
          </a:prstGeom>
          <a:blipFill>
            <a:blip r:embed="rId2" cstate="print">
              <a:duotone>
                <a:prstClr val="black"/>
                <a:srgbClr val="B0D8C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6243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식품영양학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글꼴">
      <a:majorFont>
        <a:latin typeface="HY강B"/>
        <a:ea typeface="HY강B"/>
        <a:cs typeface=""/>
      </a:majorFont>
      <a:minorFont>
        <a:latin typeface="HY강B"/>
        <a:ea typeface="HY강B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2791</TotalTime>
  <Words>283</Words>
  <Application>Microsoft Office PowerPoint</Application>
  <PresentationFormat>와이드스크린</PresentationFormat>
  <Paragraphs>79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4" baseType="lpstr">
      <vt:lpstr>HY강B</vt:lpstr>
      <vt:lpstr>조선일보명조</vt:lpstr>
      <vt:lpstr>Arial</vt:lpstr>
      <vt:lpstr>Wingdings</vt:lpstr>
      <vt:lpstr>식품영양학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김자령</dc:creator>
  <cp:lastModifiedBy>김자령</cp:lastModifiedBy>
  <cp:revision>202</cp:revision>
  <dcterms:created xsi:type="dcterms:W3CDTF">2016-07-21T06:59:42Z</dcterms:created>
  <dcterms:modified xsi:type="dcterms:W3CDTF">2016-08-19T08:54:29Z</dcterms:modified>
</cp:coreProperties>
</file>